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 - Data Structures" id="{27D50AD0-211F-408B-8DD6-B898600F53D9}">
          <p14:sldIdLst>
            <p14:sldId id="257"/>
            <p14:sldId id="258"/>
          </p14:sldIdLst>
        </p14:section>
        <p14:section name="3.1 Contiguous vs. Linked Data Structures" id="{2AE736AA-DBDE-4525-A7C8-373955EC0770}">
          <p14:sldIdLst>
            <p14:sldId id="256"/>
            <p14:sldId id="259"/>
            <p14:sldId id="260"/>
            <p14:sldId id="261"/>
            <p14:sldId id="262"/>
            <p14:sldId id="263"/>
            <p14:sldId id="266"/>
          </p14:sldIdLst>
        </p14:section>
        <p14:section name="3.2 Stacks and Queues" id="{A7762849-9AD8-4F3B-ACE2-C2FC34D817A8}">
          <p14:sldIdLst>
            <p14:sldId id="264"/>
            <p14:sldId id="265"/>
          </p14:sldIdLst>
        </p14:section>
        <p14:section name="3.3 Dictionaries" id="{A1918B76-4922-4E5D-9B93-339AE2431C31}">
          <p14:sldIdLst>
            <p14:sldId id="267"/>
            <p14:sldId id="268"/>
            <p14:sldId id="269"/>
          </p14:sldIdLst>
        </p14:section>
        <p14:section name="3.4 Binary Search Trees" id="{0B03CCCB-5B17-43C6-A674-4B699F49C534}">
          <p14:sldIdLst>
            <p14:sldId id="270"/>
            <p14:sldId id="271"/>
            <p14:sldId id="273"/>
            <p14:sldId id="272"/>
          </p14:sldIdLst>
        </p14:section>
        <p14:section name="3.7 Hashing and Strings" id="{F7F83B1D-57A2-432A-A808-8E11CD61ABFF}">
          <p14:sldIdLst>
            <p14:sldId id="274"/>
            <p14:sldId id="275"/>
            <p14:sldId id="276"/>
            <p14:sldId id="277"/>
          </p14:sldIdLst>
        </p14:section>
        <p14:section name="4.3 Heapsort: Fast Sorting via Data Structures" id="{53A02BB5-86F7-4BAD-8AB4-F5210C75C351}">
          <p14:sldIdLst/>
        </p14:section>
        <p14:section name="5.7 Application of Breadth-First Search" id="{B5F7F576-B383-4F75-BA11-86EFE0BDB98B}">
          <p14:sldIdLst/>
        </p14:section>
        <p14:section name="5.9 Application of Depth-First Search" id="{F463F7A0-2CDE-46C4-ABA8-53AF4B4444E7}">
          <p14:sldIdLst/>
        </p14:section>
        <p14:section name="6.1 Minimum Spanning Trees" id="{40C05A89-64F6-414C-83F8-0FFD55FA4F7F}">
          <p14:sldIdLst/>
        </p14:section>
        <p14:section name="6.3 Shortest Paths" id="{B6D196FA-3187-4B38-917C-981489501CB9}">
          <p14:sldIdLst/>
        </p14:section>
        <p14:section name="8.1 Caching vs. Computation" id="{24EB146A-9241-479B-9729-A9A8B0C9E543}">
          <p14:sldIdLst/>
        </p14:section>
        <p14:section name="8.2 Approximate String Matching" id="{F2A5D39E-CB51-43DD-97E6-7BD9B5643190}">
          <p14:sldIdLst/>
        </p14:section>
        <p14:section name="12.5 Set Data Structures" id="{1341862C-437A-4390-AAD9-C9D9E29DEC7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64C7-3D49-418D-9C35-07632265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3070B-3A2D-43C4-A7D2-4DEE3679C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C0D1-337F-4C03-9A70-FFD81403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E33B-D088-446A-914E-05BAEE5F23E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84D01-9878-4003-BF2F-DF3D83A6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485E-1E7A-4EFD-AF57-2A876B0C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0CF-872E-425C-860F-2CB1203E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6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B134-42B0-4A70-AE86-2A0C9218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A3E02-9C65-43CD-8874-7324B6504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02BAD-4E4F-40E6-9B9C-3F0EF686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E33B-D088-446A-914E-05BAEE5F23E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8C06-91F4-43B3-82CD-873842F0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E714-631B-4C92-B774-FC0A40AE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0CF-872E-425C-860F-2CB1203E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0BE51-1680-4634-8EC4-58A223F03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DDB30-FA99-4EB4-90E2-25796643A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7F44-4C88-4ED6-BAA4-6BAA5BA8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E33B-D088-446A-914E-05BAEE5F23E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BA25-8D12-467B-857F-F0F0A6EE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A1C26-B8ED-4C95-BC81-357E4D95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0CF-872E-425C-860F-2CB1203E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2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7324-7D2D-478D-A6D0-1898CB66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57DD-0D36-40B6-8BB2-02C93618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F1532-056A-4195-A1CA-1A8C0741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E33B-D088-446A-914E-05BAEE5F23E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D952-AB9F-48FE-8A91-35D2D50F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DE922-7A21-4007-BC68-9107A7A0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0CF-872E-425C-860F-2CB1203E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93FE-7441-4EA5-ADA1-41E50650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229E-F0AF-4D2E-91CF-B1807611D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5C5D-489D-41DD-BECC-061FE7AC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E33B-D088-446A-914E-05BAEE5F23E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C428-9812-4D24-BE77-5A78E897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E961-5F5F-4DE3-8E45-30538637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0CF-872E-425C-860F-2CB1203E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0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0A7F-633D-47C3-855F-6F29E505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DA68-D4FE-47DD-97DB-B93528FB4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3CE13-EFE0-429C-B385-A572DC0A9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84ACB-D71E-416E-9FDB-45720DA8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E33B-D088-446A-914E-05BAEE5F23E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9A67C-31A8-4EDB-9505-CF90ACCC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53F55-9120-46BB-95A7-6997F6E9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0CF-872E-425C-860F-2CB1203E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18AD-206F-40CD-B6EF-3AC1EEFA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D6481-3E30-44BC-B678-5F873C39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3FB82-C47E-4256-9898-E9816BA5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905C5-A474-47FE-A8BB-071C60CA0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F7FCC-0524-4E15-98BB-7B0E21C48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26089-DE5C-4399-B037-DDB52FDC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E33B-D088-446A-914E-05BAEE5F23E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A2DA8-6C93-4AA4-A8D3-CD56F2D6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E9D1F-7D81-494A-AB9D-124D19E6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0CF-872E-425C-860F-2CB1203E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3049-7DD4-4DFE-966A-E18F614B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236BB-2B4E-45C7-AA14-48B88746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E33B-D088-446A-914E-05BAEE5F23E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20C8F-A742-4C82-BE5A-2408B2C1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13313-C7D0-47B2-9BC0-40442BF5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0CF-872E-425C-860F-2CB1203E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859FB-D2F1-4D5E-9977-6C232782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E33B-D088-446A-914E-05BAEE5F23E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A5C4B-88AA-471D-ADAA-4683A30B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F7D2B-124A-47E3-BD00-FDAF7F7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0CF-872E-425C-860F-2CB1203E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2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58A1-A2A8-4944-80F5-2AD8AA6E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59B5-3692-4235-9F96-68D76131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A5100-1D50-4937-A13C-92177F706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03260-B7F4-49B5-8240-31D82D59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E33B-D088-446A-914E-05BAEE5F23E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F9F8E-0AC8-44A5-BA50-ED94086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E8F1-B524-4FCA-B41E-F2965D4E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0CF-872E-425C-860F-2CB1203E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1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8BB5-A3F4-4A8A-B7C1-49A1BC89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CABA1-2A14-4DA7-AC87-0BEA73A5F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52ACC-CF61-45A9-B456-406C0DA37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A3020-93FE-406E-A2F5-03F14B8C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E33B-D088-446A-914E-05BAEE5F23E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7613-60CF-4B6C-8928-4A12B169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CF8ED-48DE-4799-8140-8014BD81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00CF-872E-425C-860F-2CB1203E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7F564-4D56-4EEE-A06B-E8349647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BD4F3-ECCB-46F1-B752-788CF4C0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1A47-7CDA-4BC7-A089-A28361EC1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E33B-D088-446A-914E-05BAEE5F23E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5E03-A4C8-426C-A75F-3202CF5E9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758E-D19A-4C0D-B384-3A22492A2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00CF-872E-425C-860F-2CB1203E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4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460D7-94A7-4999-9198-8F884122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3812"/>
            <a:ext cx="95631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9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F03ADC-8CC5-4B51-9AAB-F1AC69925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0" y="0"/>
            <a:ext cx="10613939" cy="1780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02AB3-AD46-4E43-983C-73D1DAF6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30" y="1945856"/>
            <a:ext cx="8953179" cy="1780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138D4-3C9C-4B1E-B9EB-118B6860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62" y="3726530"/>
            <a:ext cx="8953179" cy="24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4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864620-0ACC-4731-9894-69682927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90" y="0"/>
            <a:ext cx="11167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CADBE9-60B1-4281-AE9E-793BC165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74" y="0"/>
            <a:ext cx="7957451" cy="3507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5AEDD-2BF9-4B7C-ACA7-7FAA1B73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74" y="3790492"/>
            <a:ext cx="7957452" cy="27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D5F34-DC74-4B59-B288-C389F6C28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6" t="13099" r="7864"/>
          <a:stretch/>
        </p:blipFill>
        <p:spPr>
          <a:xfrm>
            <a:off x="0" y="738869"/>
            <a:ext cx="5658000" cy="3253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96416-1F95-4FC5-9CDC-3888218E6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000" y="738869"/>
            <a:ext cx="6534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3ACC0-478D-4FA8-BDB3-36F037AA2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537" y="111364"/>
            <a:ext cx="2752926" cy="627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1F245B-F738-4626-8E4A-E06302D4C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475" y="4226777"/>
            <a:ext cx="68675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7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548FD2-C167-4E35-8136-AFE6EE6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42" y="264441"/>
            <a:ext cx="9185316" cy="1866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1CD62-81F0-4295-A011-136765241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t="13099" r="7864"/>
          <a:stretch/>
        </p:blipFill>
        <p:spPr>
          <a:xfrm>
            <a:off x="3267000" y="2130587"/>
            <a:ext cx="5658000" cy="3253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43DB6-557E-4967-8F13-E3916D9A8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532" y="5677273"/>
            <a:ext cx="7622936" cy="11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6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74650-7ADF-4B31-BE37-90A8976A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31" y="0"/>
            <a:ext cx="9062537" cy="684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78572D-FFBB-4F10-9BFE-2C53A2C9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61" y="0"/>
            <a:ext cx="9548277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5FFC02-2537-4BAD-AA3E-DB486581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53" y="3785936"/>
            <a:ext cx="9721694" cy="28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7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806ED6-B556-4B52-A5F3-01415A98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2" y="9571"/>
            <a:ext cx="9721516" cy="68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6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D70A6-889E-4A66-9675-7DAE50F8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52" y="60428"/>
            <a:ext cx="9561095" cy="67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0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087F41-3B6F-4D2F-8790-D3A5107D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17" y="0"/>
            <a:ext cx="8271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A49A3-984E-4AB6-9143-12E15734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6" y="-5276"/>
            <a:ext cx="9352547" cy="68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8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3A30E-D6AF-40A3-AA07-41039079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73" y="38871"/>
            <a:ext cx="9849853" cy="68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9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B687D-87FB-47D1-912B-2A5B2FB0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79" y="0"/>
            <a:ext cx="9697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81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62D34D-8788-4060-80DB-4B2DB90D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94" y="29932"/>
            <a:ext cx="9529011" cy="67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3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8219CE-F758-4919-8567-4CE80EC4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2" y="1197735"/>
            <a:ext cx="12086016" cy="40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5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F72B3F-9729-4400-8B1F-A058166A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4" y="0"/>
            <a:ext cx="9833811" cy="68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8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EB4CE-D58E-47F0-BB8B-E1178528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20" y="0"/>
            <a:ext cx="8987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C0895B-681F-471B-BCE4-2F9CD1DB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1" y="1977189"/>
            <a:ext cx="12008998" cy="29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1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A557B1-56A2-434E-A835-1AE59CD8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4" y="0"/>
            <a:ext cx="8811491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CE92C-FE5F-4213-AF26-11F6B4178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84" y="1715146"/>
            <a:ext cx="10299031" cy="51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2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237D73-B448-460E-B882-A1A803AD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73" y="0"/>
            <a:ext cx="8945809" cy="1138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8F3BF-C68D-4B7E-B756-614FD415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51" y="1337982"/>
            <a:ext cx="9104898" cy="1450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8D581-F596-490D-AE1F-0B891E5F9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82" y="2951660"/>
            <a:ext cx="8929400" cy="250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D05A7-8786-4FF2-B18A-6998D79C9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185" y="5950709"/>
            <a:ext cx="9341264" cy="9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2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C092E0-BB40-4601-BA2B-34FD1062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" y="673768"/>
            <a:ext cx="12120494" cy="46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moncrief</dc:creator>
  <cp:lastModifiedBy>garrett moncrief</cp:lastModifiedBy>
  <cp:revision>24</cp:revision>
  <dcterms:created xsi:type="dcterms:W3CDTF">2018-06-22T19:16:49Z</dcterms:created>
  <dcterms:modified xsi:type="dcterms:W3CDTF">2018-06-26T03:57:29Z</dcterms:modified>
</cp:coreProperties>
</file>