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570784-A4B3-457A-B496-D963E9C28626}" v="26" dt="2025-05-07T13:21:21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ne Kahungu" userId="679e87b0756aef40" providerId="LiveId" clId="{D2570784-A4B3-457A-B496-D963E9C28626}"/>
    <pc:docChg chg="undo custSel addSld modSld">
      <pc:chgData name="Christine Kahungu" userId="679e87b0756aef40" providerId="LiveId" clId="{D2570784-A4B3-457A-B496-D963E9C28626}" dt="2025-05-07T13:21:21.856" v="930" actId="20577"/>
      <pc:docMkLst>
        <pc:docMk/>
      </pc:docMkLst>
      <pc:sldChg chg="addSp modSp mod setBg">
        <pc:chgData name="Christine Kahungu" userId="679e87b0756aef40" providerId="LiveId" clId="{D2570784-A4B3-457A-B496-D963E9C28626}" dt="2025-05-07T12:12:57.641" v="40" actId="26606"/>
        <pc:sldMkLst>
          <pc:docMk/>
          <pc:sldMk cId="601894227" sldId="257"/>
        </pc:sldMkLst>
        <pc:spChg chg="mod">
          <ac:chgData name="Christine Kahungu" userId="679e87b0756aef40" providerId="LiveId" clId="{D2570784-A4B3-457A-B496-D963E9C28626}" dt="2025-05-07T12:12:57.641" v="40" actId="26606"/>
          <ac:spMkLst>
            <pc:docMk/>
            <pc:sldMk cId="601894227" sldId="257"/>
            <ac:spMk id="2" creationId="{E4B61E54-F39E-515B-7587-125B710F0DC0}"/>
          </ac:spMkLst>
        </pc:spChg>
        <pc:spChg chg="mod">
          <ac:chgData name="Christine Kahungu" userId="679e87b0756aef40" providerId="LiveId" clId="{D2570784-A4B3-457A-B496-D963E9C28626}" dt="2025-05-07T12:12:57.641" v="40" actId="26606"/>
          <ac:spMkLst>
            <pc:docMk/>
            <pc:sldMk cId="601894227" sldId="257"/>
            <ac:spMk id="3" creationId="{2AF8E192-80B1-8F83-6C41-D74BC5E976B4}"/>
          </ac:spMkLst>
        </pc:spChg>
        <pc:spChg chg="add">
          <ac:chgData name="Christine Kahungu" userId="679e87b0756aef40" providerId="LiveId" clId="{D2570784-A4B3-457A-B496-D963E9C28626}" dt="2025-05-07T12:12:57.641" v="40" actId="26606"/>
          <ac:spMkLst>
            <pc:docMk/>
            <pc:sldMk cId="601894227" sldId="257"/>
            <ac:spMk id="9" creationId="{744CAA32-F237-419C-A2DD-43C28D920D3C}"/>
          </ac:spMkLst>
        </pc:spChg>
        <pc:picChg chg="add">
          <ac:chgData name="Christine Kahungu" userId="679e87b0756aef40" providerId="LiveId" clId="{D2570784-A4B3-457A-B496-D963E9C28626}" dt="2025-05-07T12:12:57.641" v="40" actId="26606"/>
          <ac:picMkLst>
            <pc:docMk/>
            <pc:sldMk cId="601894227" sldId="257"/>
            <ac:picMk id="5" creationId="{463A0DAA-EF0B-F939-C95F-3ED299840F8D}"/>
          </ac:picMkLst>
        </pc:picChg>
        <pc:cxnChg chg="add">
          <ac:chgData name="Christine Kahungu" userId="679e87b0756aef40" providerId="LiveId" clId="{D2570784-A4B3-457A-B496-D963E9C28626}" dt="2025-05-07T12:12:57.641" v="40" actId="26606"/>
          <ac:cxnSpMkLst>
            <pc:docMk/>
            <pc:sldMk cId="601894227" sldId="257"/>
            <ac:cxnSpMk id="11" creationId="{753FE100-D0AB-4AE2-824B-60CFA31EC6A2}"/>
          </ac:cxnSpMkLst>
        </pc:cxnChg>
      </pc:sldChg>
      <pc:sldChg chg="addSp delSp modSp new mod setBg">
        <pc:chgData name="Christine Kahungu" userId="679e87b0756aef40" providerId="LiveId" clId="{D2570784-A4B3-457A-B496-D963E9C28626}" dt="2025-05-07T12:14:57.917" v="66" actId="26606"/>
        <pc:sldMkLst>
          <pc:docMk/>
          <pc:sldMk cId="1220559141" sldId="258"/>
        </pc:sldMkLst>
        <pc:spChg chg="mod">
          <ac:chgData name="Christine Kahungu" userId="679e87b0756aef40" providerId="LiveId" clId="{D2570784-A4B3-457A-B496-D963E9C28626}" dt="2025-05-07T12:14:57.917" v="66" actId="26606"/>
          <ac:spMkLst>
            <pc:docMk/>
            <pc:sldMk cId="1220559141" sldId="258"/>
            <ac:spMk id="2" creationId="{177EF9D9-DB03-0843-DFA8-85721F84349E}"/>
          </ac:spMkLst>
        </pc:spChg>
        <pc:spChg chg="mod">
          <ac:chgData name="Christine Kahungu" userId="679e87b0756aef40" providerId="LiveId" clId="{D2570784-A4B3-457A-B496-D963E9C28626}" dt="2025-05-07T12:14:57.917" v="66" actId="26606"/>
          <ac:spMkLst>
            <pc:docMk/>
            <pc:sldMk cId="1220559141" sldId="258"/>
            <ac:spMk id="3" creationId="{2734AE6E-87AB-E09E-EA7A-0CB4AA6E6DF9}"/>
          </ac:spMkLst>
        </pc:spChg>
        <pc:spChg chg="add del">
          <ac:chgData name="Christine Kahungu" userId="679e87b0756aef40" providerId="LiveId" clId="{D2570784-A4B3-457A-B496-D963E9C28626}" dt="2025-05-07T12:14:57.879" v="65" actId="26606"/>
          <ac:spMkLst>
            <pc:docMk/>
            <pc:sldMk cId="1220559141" sldId="258"/>
            <ac:spMk id="9" creationId="{744CAA32-F237-419C-A2DD-43C28D920D3C}"/>
          </ac:spMkLst>
        </pc:spChg>
        <pc:spChg chg="add del">
          <ac:chgData name="Christine Kahungu" userId="679e87b0756aef40" providerId="LiveId" clId="{D2570784-A4B3-457A-B496-D963E9C28626}" dt="2025-05-07T12:14:49.658" v="63" actId="26606"/>
          <ac:spMkLst>
            <pc:docMk/>
            <pc:sldMk cId="1220559141" sldId="258"/>
            <ac:spMk id="10" creationId="{744CAA32-F237-419C-A2DD-43C28D920D3C}"/>
          </ac:spMkLst>
        </pc:spChg>
        <pc:spChg chg="add">
          <ac:chgData name="Christine Kahungu" userId="679e87b0756aef40" providerId="LiveId" clId="{D2570784-A4B3-457A-B496-D963E9C28626}" dt="2025-05-07T12:14:57.917" v="66" actId="26606"/>
          <ac:spMkLst>
            <pc:docMk/>
            <pc:sldMk cId="1220559141" sldId="258"/>
            <ac:spMk id="13" creationId="{744CAA32-F237-419C-A2DD-43C28D920D3C}"/>
          </ac:spMkLst>
        </pc:spChg>
        <pc:picChg chg="add del">
          <ac:chgData name="Christine Kahungu" userId="679e87b0756aef40" providerId="LiveId" clId="{D2570784-A4B3-457A-B496-D963E9C28626}" dt="2025-05-07T12:14:57.879" v="65" actId="26606"/>
          <ac:picMkLst>
            <pc:docMk/>
            <pc:sldMk cId="1220559141" sldId="258"/>
            <ac:picMk id="5" creationId="{87F72FBB-F971-ED7E-1CF3-C482CFF0A9EC}"/>
          </ac:picMkLst>
        </pc:picChg>
        <pc:picChg chg="add del">
          <ac:chgData name="Christine Kahungu" userId="679e87b0756aef40" providerId="LiveId" clId="{D2570784-A4B3-457A-B496-D963E9C28626}" dt="2025-05-07T12:14:49.658" v="63" actId="26606"/>
          <ac:picMkLst>
            <pc:docMk/>
            <pc:sldMk cId="1220559141" sldId="258"/>
            <ac:picMk id="7" creationId="{983D7578-5D96-65DF-B35E-025DA593F1E4}"/>
          </ac:picMkLst>
        </pc:picChg>
        <pc:picChg chg="add">
          <ac:chgData name="Christine Kahungu" userId="679e87b0756aef40" providerId="LiveId" clId="{D2570784-A4B3-457A-B496-D963E9C28626}" dt="2025-05-07T12:14:57.917" v="66" actId="26606"/>
          <ac:picMkLst>
            <pc:docMk/>
            <pc:sldMk cId="1220559141" sldId="258"/>
            <ac:picMk id="15" creationId="{264A0BA2-9BB9-E118-5953-3DE7300416FB}"/>
          </ac:picMkLst>
        </pc:picChg>
        <pc:cxnChg chg="add del">
          <ac:chgData name="Christine Kahungu" userId="679e87b0756aef40" providerId="LiveId" clId="{D2570784-A4B3-457A-B496-D963E9C28626}" dt="2025-05-07T12:14:57.879" v="65" actId="26606"/>
          <ac:cxnSpMkLst>
            <pc:docMk/>
            <pc:sldMk cId="1220559141" sldId="258"/>
            <ac:cxnSpMk id="11" creationId="{02C7985C-B0C3-CC50-E86A-B5EBA40E01DF}"/>
          </ac:cxnSpMkLst>
        </pc:cxnChg>
        <pc:cxnChg chg="add del">
          <ac:chgData name="Christine Kahungu" userId="679e87b0756aef40" providerId="LiveId" clId="{D2570784-A4B3-457A-B496-D963E9C28626}" dt="2025-05-07T12:14:49.658" v="63" actId="26606"/>
          <ac:cxnSpMkLst>
            <pc:docMk/>
            <pc:sldMk cId="1220559141" sldId="258"/>
            <ac:cxnSpMk id="12" creationId="{753FE100-D0AB-4AE2-824B-60CFA31EC6A2}"/>
          </ac:cxnSpMkLst>
        </pc:cxnChg>
        <pc:cxnChg chg="add">
          <ac:chgData name="Christine Kahungu" userId="679e87b0756aef40" providerId="LiveId" clId="{D2570784-A4B3-457A-B496-D963E9C28626}" dt="2025-05-07T12:14:57.917" v="66" actId="26606"/>
          <ac:cxnSpMkLst>
            <pc:docMk/>
            <pc:sldMk cId="1220559141" sldId="258"/>
            <ac:cxnSpMk id="14" creationId="{753FE100-D0AB-4AE2-824B-60CFA31EC6A2}"/>
          </ac:cxnSpMkLst>
        </pc:cxnChg>
      </pc:sldChg>
      <pc:sldChg chg="addSp modSp new mod setBg">
        <pc:chgData name="Christine Kahungu" userId="679e87b0756aef40" providerId="LiveId" clId="{D2570784-A4B3-457A-B496-D963E9C28626}" dt="2025-05-07T13:14:52.843" v="818" actId="26606"/>
        <pc:sldMkLst>
          <pc:docMk/>
          <pc:sldMk cId="140248475" sldId="259"/>
        </pc:sldMkLst>
        <pc:spChg chg="mod">
          <ac:chgData name="Christine Kahungu" userId="679e87b0756aef40" providerId="LiveId" clId="{D2570784-A4B3-457A-B496-D963E9C28626}" dt="2025-05-07T13:14:52.843" v="818" actId="26606"/>
          <ac:spMkLst>
            <pc:docMk/>
            <pc:sldMk cId="140248475" sldId="259"/>
            <ac:spMk id="2" creationId="{7F988630-65A9-CCAE-40DE-BEB0F4475778}"/>
          </ac:spMkLst>
        </pc:spChg>
        <pc:spChg chg="mod">
          <ac:chgData name="Christine Kahungu" userId="679e87b0756aef40" providerId="LiveId" clId="{D2570784-A4B3-457A-B496-D963E9C28626}" dt="2025-05-07T13:14:52.843" v="818" actId="26606"/>
          <ac:spMkLst>
            <pc:docMk/>
            <pc:sldMk cId="140248475" sldId="259"/>
            <ac:spMk id="3" creationId="{A310279C-51DD-4396-0E5F-64950E80B1FF}"/>
          </ac:spMkLst>
        </pc:spChg>
        <pc:spChg chg="add">
          <ac:chgData name="Christine Kahungu" userId="679e87b0756aef40" providerId="LiveId" clId="{D2570784-A4B3-457A-B496-D963E9C28626}" dt="2025-05-07T13:14:52.843" v="818" actId="26606"/>
          <ac:spMkLst>
            <pc:docMk/>
            <pc:sldMk cId="140248475" sldId="259"/>
            <ac:spMk id="9" creationId="{744CAA32-F237-419C-A2DD-43C28D920D3C}"/>
          </ac:spMkLst>
        </pc:spChg>
        <pc:picChg chg="add">
          <ac:chgData name="Christine Kahungu" userId="679e87b0756aef40" providerId="LiveId" clId="{D2570784-A4B3-457A-B496-D963E9C28626}" dt="2025-05-07T13:14:52.843" v="818" actId="26606"/>
          <ac:picMkLst>
            <pc:docMk/>
            <pc:sldMk cId="140248475" sldId="259"/>
            <ac:picMk id="5" creationId="{47F62AE3-E9E8-51C6-5D8F-5F52188748E1}"/>
          </ac:picMkLst>
        </pc:picChg>
        <pc:cxnChg chg="add">
          <ac:chgData name="Christine Kahungu" userId="679e87b0756aef40" providerId="LiveId" clId="{D2570784-A4B3-457A-B496-D963E9C28626}" dt="2025-05-07T13:14:52.843" v="818" actId="26606"/>
          <ac:cxnSpMkLst>
            <pc:docMk/>
            <pc:sldMk cId="140248475" sldId="259"/>
            <ac:cxnSpMk id="11" creationId="{753FE100-D0AB-4AE2-824B-60CFA31EC6A2}"/>
          </ac:cxnSpMkLst>
        </pc:cxnChg>
      </pc:sldChg>
      <pc:sldChg chg="addSp delSp modSp new mod setBg">
        <pc:chgData name="Christine Kahungu" userId="679e87b0756aef40" providerId="LiveId" clId="{D2570784-A4B3-457A-B496-D963E9C28626}" dt="2025-05-07T12:30:56.396" v="165" actId="26606"/>
        <pc:sldMkLst>
          <pc:docMk/>
          <pc:sldMk cId="3292551925" sldId="260"/>
        </pc:sldMkLst>
        <pc:spChg chg="mod">
          <ac:chgData name="Christine Kahungu" userId="679e87b0756aef40" providerId="LiveId" clId="{D2570784-A4B3-457A-B496-D963E9C28626}" dt="2025-05-07T12:30:35.200" v="164" actId="26606"/>
          <ac:spMkLst>
            <pc:docMk/>
            <pc:sldMk cId="3292551925" sldId="260"/>
            <ac:spMk id="2" creationId="{D60D417D-62FE-760F-1A9C-1CCE1C8C97DC}"/>
          </ac:spMkLst>
        </pc:spChg>
        <pc:spChg chg="del mod">
          <ac:chgData name="Christine Kahungu" userId="679e87b0756aef40" providerId="LiveId" clId="{D2570784-A4B3-457A-B496-D963E9C28626}" dt="2025-05-07T12:30:56.396" v="165" actId="26606"/>
          <ac:spMkLst>
            <pc:docMk/>
            <pc:sldMk cId="3292551925" sldId="260"/>
            <ac:spMk id="3" creationId="{34CB653A-C27D-3F10-F3F3-8A3E75746142}"/>
          </ac:spMkLst>
        </pc:spChg>
        <pc:spChg chg="add del">
          <ac:chgData name="Christine Kahungu" userId="679e87b0756aef40" providerId="LiveId" clId="{D2570784-A4B3-457A-B496-D963E9C28626}" dt="2025-05-07T12:30:35.200" v="164" actId="26606"/>
          <ac:spMkLst>
            <pc:docMk/>
            <pc:sldMk cId="3292551925" sldId="260"/>
            <ac:spMk id="8" creationId="{DBDA151C-5770-45E4-AAFF-59E7F403866D}"/>
          </ac:spMkLst>
        </pc:spChg>
        <pc:graphicFrameChg chg="add">
          <ac:chgData name="Christine Kahungu" userId="679e87b0756aef40" providerId="LiveId" clId="{D2570784-A4B3-457A-B496-D963E9C28626}" dt="2025-05-07T12:30:56.396" v="165" actId="26606"/>
          <ac:graphicFrameMkLst>
            <pc:docMk/>
            <pc:sldMk cId="3292551925" sldId="260"/>
            <ac:graphicFrameMk id="5" creationId="{95E8BA37-B56C-16F1-703E-55B4C7742759}"/>
          </ac:graphicFrameMkLst>
        </pc:graphicFrameChg>
        <pc:cxnChg chg="add del">
          <ac:chgData name="Christine Kahungu" userId="679e87b0756aef40" providerId="LiveId" clId="{D2570784-A4B3-457A-B496-D963E9C28626}" dt="2025-05-07T12:30:35.200" v="164" actId="26606"/>
          <ac:cxnSpMkLst>
            <pc:docMk/>
            <pc:sldMk cId="3292551925" sldId="260"/>
            <ac:cxnSpMk id="10" creationId="{B209265E-E0D7-493B-97CE-2263D50C3F0A}"/>
          </ac:cxnSpMkLst>
        </pc:cxnChg>
      </pc:sldChg>
      <pc:sldChg chg="addSp delSp modSp new mod setBg">
        <pc:chgData name="Christine Kahungu" userId="679e87b0756aef40" providerId="LiveId" clId="{D2570784-A4B3-457A-B496-D963E9C28626}" dt="2025-05-07T13:16:23.563" v="819" actId="1076"/>
        <pc:sldMkLst>
          <pc:docMk/>
          <pc:sldMk cId="23395964" sldId="261"/>
        </pc:sldMkLst>
        <pc:spChg chg="mod">
          <ac:chgData name="Christine Kahungu" userId="679e87b0756aef40" providerId="LiveId" clId="{D2570784-A4B3-457A-B496-D963E9C28626}" dt="2025-05-07T12:36:15.139" v="218" actId="1076"/>
          <ac:spMkLst>
            <pc:docMk/>
            <pc:sldMk cId="23395964" sldId="261"/>
            <ac:spMk id="2" creationId="{447D5BF7-9F70-DAB6-7183-48FDE7E5AF69}"/>
          </ac:spMkLst>
        </pc:spChg>
        <pc:spChg chg="del">
          <ac:chgData name="Christine Kahungu" userId="679e87b0756aef40" providerId="LiveId" clId="{D2570784-A4B3-457A-B496-D963E9C28626}" dt="2025-05-07T12:33:36.367" v="195" actId="931"/>
          <ac:spMkLst>
            <pc:docMk/>
            <pc:sldMk cId="23395964" sldId="261"/>
            <ac:spMk id="3" creationId="{22CC2E04-98F8-4F1B-77B2-B9B9F94089A4}"/>
          </ac:spMkLst>
        </pc:spChg>
        <pc:spChg chg="add">
          <ac:chgData name="Christine Kahungu" userId="679e87b0756aef40" providerId="LiveId" clId="{D2570784-A4B3-457A-B496-D963E9C28626}" dt="2025-05-07T12:35:57.517" v="214" actId="26606"/>
          <ac:spMkLst>
            <pc:docMk/>
            <pc:sldMk cId="23395964" sldId="261"/>
            <ac:spMk id="7" creationId="{DBDA151C-5770-45E4-AAFF-59E7F403866D}"/>
          </ac:spMkLst>
        </pc:spChg>
        <pc:spChg chg="add mod">
          <ac:chgData name="Christine Kahungu" userId="679e87b0756aef40" providerId="LiveId" clId="{D2570784-A4B3-457A-B496-D963E9C28626}" dt="2025-05-07T13:16:23.563" v="819" actId="1076"/>
          <ac:spMkLst>
            <pc:docMk/>
            <pc:sldMk cId="23395964" sldId="261"/>
            <ac:spMk id="8" creationId="{011133C0-188A-7A50-1B94-1EAE7AEB3958}"/>
          </ac:spMkLst>
        </pc:spChg>
        <pc:spChg chg="add del mod">
          <ac:chgData name="Christine Kahungu" userId="679e87b0756aef40" providerId="LiveId" clId="{D2570784-A4B3-457A-B496-D963E9C28626}" dt="2025-05-07T12:35:43.648" v="213" actId="26606"/>
          <ac:spMkLst>
            <pc:docMk/>
            <pc:sldMk cId="23395964" sldId="261"/>
            <ac:spMk id="9" creationId="{6822327A-801F-A0A5-6827-141DD6245DB0}"/>
          </ac:spMkLst>
        </pc:spChg>
        <pc:spChg chg="add del">
          <ac:chgData name="Christine Kahungu" userId="679e87b0756aef40" providerId="LiveId" clId="{D2570784-A4B3-457A-B496-D963E9C28626}" dt="2025-05-07T12:35:43.648" v="213" actId="26606"/>
          <ac:spMkLst>
            <pc:docMk/>
            <pc:sldMk cId="23395964" sldId="261"/>
            <ac:spMk id="12" creationId="{744CAA32-F237-419C-A2DD-43C28D920D3C}"/>
          </ac:spMkLst>
        </pc:spChg>
        <pc:picChg chg="add mod">
          <ac:chgData name="Christine Kahungu" userId="679e87b0756aef40" providerId="LiveId" clId="{D2570784-A4B3-457A-B496-D963E9C28626}" dt="2025-05-07T12:36:34.613" v="221" actId="14100"/>
          <ac:picMkLst>
            <pc:docMk/>
            <pc:sldMk cId="23395964" sldId="261"/>
            <ac:picMk id="5" creationId="{3C60964B-D29E-39FB-B40C-469AE63803AD}"/>
          </ac:picMkLst>
        </pc:picChg>
        <pc:cxnChg chg="add">
          <ac:chgData name="Christine Kahungu" userId="679e87b0756aef40" providerId="LiveId" clId="{D2570784-A4B3-457A-B496-D963E9C28626}" dt="2025-05-07T12:35:57.517" v="214" actId="26606"/>
          <ac:cxnSpMkLst>
            <pc:docMk/>
            <pc:sldMk cId="23395964" sldId="261"/>
            <ac:cxnSpMk id="10" creationId="{2EA0F4A6-3CC9-C9E2-BA02-58FA29F7DD8E}"/>
          </ac:cxnSpMkLst>
        </pc:cxnChg>
        <pc:cxnChg chg="add del">
          <ac:chgData name="Christine Kahungu" userId="679e87b0756aef40" providerId="LiveId" clId="{D2570784-A4B3-457A-B496-D963E9C28626}" dt="2025-05-07T12:35:43.648" v="213" actId="26606"/>
          <ac:cxnSpMkLst>
            <pc:docMk/>
            <pc:sldMk cId="23395964" sldId="261"/>
            <ac:cxnSpMk id="14" creationId="{02C7985C-B0C3-CC50-E86A-B5EBA40E01DF}"/>
          </ac:cxnSpMkLst>
        </pc:cxnChg>
      </pc:sldChg>
      <pc:sldChg chg="addSp delSp modSp new mod setBg">
        <pc:chgData name="Christine Kahungu" userId="679e87b0756aef40" providerId="LiveId" clId="{D2570784-A4B3-457A-B496-D963E9C28626}" dt="2025-05-07T12:40:19.742" v="247" actId="1076"/>
        <pc:sldMkLst>
          <pc:docMk/>
          <pc:sldMk cId="1741585283" sldId="262"/>
        </pc:sldMkLst>
        <pc:spChg chg="del">
          <ac:chgData name="Christine Kahungu" userId="679e87b0756aef40" providerId="LiveId" clId="{D2570784-A4B3-457A-B496-D963E9C28626}" dt="2025-05-07T12:37:12.541" v="224" actId="478"/>
          <ac:spMkLst>
            <pc:docMk/>
            <pc:sldMk cId="1741585283" sldId="262"/>
            <ac:spMk id="2" creationId="{DAB91712-3509-C704-288D-6000E90A614B}"/>
          </ac:spMkLst>
        </pc:spChg>
        <pc:spChg chg="del">
          <ac:chgData name="Christine Kahungu" userId="679e87b0756aef40" providerId="LiveId" clId="{D2570784-A4B3-457A-B496-D963E9C28626}" dt="2025-05-07T12:37:18.532" v="225" actId="478"/>
          <ac:spMkLst>
            <pc:docMk/>
            <pc:sldMk cId="1741585283" sldId="262"/>
            <ac:spMk id="3" creationId="{BE28640C-567F-D7C6-B427-D99C9348DE9F}"/>
          </ac:spMkLst>
        </pc:spChg>
        <pc:spChg chg="add del mod">
          <ac:chgData name="Christine Kahungu" userId="679e87b0756aef40" providerId="LiveId" clId="{D2570784-A4B3-457A-B496-D963E9C28626}" dt="2025-05-07T12:38:21.687" v="235"/>
          <ac:spMkLst>
            <pc:docMk/>
            <pc:sldMk cId="1741585283" sldId="262"/>
            <ac:spMk id="6" creationId="{DE325161-42AE-FC18-34E2-AD10EA8C54C7}"/>
          </ac:spMkLst>
        </pc:spChg>
        <pc:spChg chg="add mod">
          <ac:chgData name="Christine Kahungu" userId="679e87b0756aef40" providerId="LiveId" clId="{D2570784-A4B3-457A-B496-D963E9C28626}" dt="2025-05-07T12:40:01.808" v="244" actId="1076"/>
          <ac:spMkLst>
            <pc:docMk/>
            <pc:sldMk cId="1741585283" sldId="262"/>
            <ac:spMk id="7" creationId="{33B38607-B7F6-13CB-CD90-2D85FE51349D}"/>
          </ac:spMkLst>
        </pc:spChg>
        <pc:spChg chg="add del">
          <ac:chgData name="Christine Kahungu" userId="679e87b0756aef40" providerId="LiveId" clId="{D2570784-A4B3-457A-B496-D963E9C28626}" dt="2025-05-07T12:39:36.869" v="239" actId="26606"/>
          <ac:spMkLst>
            <pc:docMk/>
            <pc:sldMk cId="1741585283" sldId="262"/>
            <ac:spMk id="12" creationId="{744CAA32-F237-419C-A2DD-43C28D920D3C}"/>
          </ac:spMkLst>
        </pc:spChg>
        <pc:spChg chg="add del">
          <ac:chgData name="Christine Kahungu" userId="679e87b0756aef40" providerId="LiveId" clId="{D2570784-A4B3-457A-B496-D963E9C28626}" dt="2025-05-07T12:39:43.740" v="241" actId="26606"/>
          <ac:spMkLst>
            <pc:docMk/>
            <pc:sldMk cId="1741585283" sldId="262"/>
            <ac:spMk id="16" creationId="{744CAA32-F237-419C-A2DD-43C28D920D3C}"/>
          </ac:spMkLst>
        </pc:spChg>
        <pc:spChg chg="add">
          <ac:chgData name="Christine Kahungu" userId="679e87b0756aef40" providerId="LiveId" clId="{D2570784-A4B3-457A-B496-D963E9C28626}" dt="2025-05-07T12:39:43.740" v="242" actId="26606"/>
          <ac:spMkLst>
            <pc:docMk/>
            <pc:sldMk cId="1741585283" sldId="262"/>
            <ac:spMk id="19" creationId="{744CAA32-F237-419C-A2DD-43C28D920D3C}"/>
          </ac:spMkLst>
        </pc:spChg>
        <pc:picChg chg="add mod ord">
          <ac:chgData name="Christine Kahungu" userId="679e87b0756aef40" providerId="LiveId" clId="{D2570784-A4B3-457A-B496-D963E9C28626}" dt="2025-05-07T12:40:19.742" v="247" actId="1076"/>
          <ac:picMkLst>
            <pc:docMk/>
            <pc:sldMk cId="1741585283" sldId="262"/>
            <ac:picMk id="5" creationId="{85F83D92-B582-4E4B-66DA-8966385CA5FE}"/>
          </ac:picMkLst>
        </pc:picChg>
        <pc:cxnChg chg="add del">
          <ac:chgData name="Christine Kahungu" userId="679e87b0756aef40" providerId="LiveId" clId="{D2570784-A4B3-457A-B496-D963E9C28626}" dt="2025-05-07T12:39:36.869" v="239" actId="26606"/>
          <ac:cxnSpMkLst>
            <pc:docMk/>
            <pc:sldMk cId="1741585283" sldId="262"/>
            <ac:cxnSpMk id="14" creationId="{02C7985C-B0C3-CC50-E86A-B5EBA40E01DF}"/>
          </ac:cxnSpMkLst>
        </pc:cxnChg>
        <pc:cxnChg chg="add del">
          <ac:chgData name="Christine Kahungu" userId="679e87b0756aef40" providerId="LiveId" clId="{D2570784-A4B3-457A-B496-D963E9C28626}" dt="2025-05-07T12:39:43.740" v="241" actId="26606"/>
          <ac:cxnSpMkLst>
            <pc:docMk/>
            <pc:sldMk cId="1741585283" sldId="262"/>
            <ac:cxnSpMk id="17" creationId="{92025DBA-8780-9CA0-2826-FF6E3BD1A0C9}"/>
          </ac:cxnSpMkLst>
        </pc:cxnChg>
        <pc:cxnChg chg="add">
          <ac:chgData name="Christine Kahungu" userId="679e87b0756aef40" providerId="LiveId" clId="{D2570784-A4B3-457A-B496-D963E9C28626}" dt="2025-05-07T12:39:43.740" v="242" actId="26606"/>
          <ac:cxnSpMkLst>
            <pc:docMk/>
            <pc:sldMk cId="1741585283" sldId="262"/>
            <ac:cxnSpMk id="20" creationId="{08052531-D50B-3899-B150-D05525F4F2BC}"/>
          </ac:cxnSpMkLst>
        </pc:cxnChg>
      </pc:sldChg>
      <pc:sldChg chg="addSp delSp modSp new mod setBg">
        <pc:chgData name="Christine Kahungu" userId="679e87b0756aef40" providerId="LiveId" clId="{D2570784-A4B3-457A-B496-D963E9C28626}" dt="2025-05-07T12:41:55.779" v="271" actId="26606"/>
        <pc:sldMkLst>
          <pc:docMk/>
          <pc:sldMk cId="738583753" sldId="263"/>
        </pc:sldMkLst>
        <pc:spChg chg="del">
          <ac:chgData name="Christine Kahungu" userId="679e87b0756aef40" providerId="LiveId" clId="{D2570784-A4B3-457A-B496-D963E9C28626}" dt="2025-05-07T12:40:28.452" v="249" actId="478"/>
          <ac:spMkLst>
            <pc:docMk/>
            <pc:sldMk cId="738583753" sldId="263"/>
            <ac:spMk id="2" creationId="{386B0623-84E0-8CFE-06B0-180ED0DE5EB2}"/>
          </ac:spMkLst>
        </pc:spChg>
        <pc:spChg chg="del">
          <ac:chgData name="Christine Kahungu" userId="679e87b0756aef40" providerId="LiveId" clId="{D2570784-A4B3-457A-B496-D963E9C28626}" dt="2025-05-07T12:40:30.816" v="250" actId="478"/>
          <ac:spMkLst>
            <pc:docMk/>
            <pc:sldMk cId="738583753" sldId="263"/>
            <ac:spMk id="3" creationId="{7FFDAE1B-0EAD-0E1C-C489-3AF4D99C6A0A}"/>
          </ac:spMkLst>
        </pc:spChg>
        <pc:spChg chg="add mod">
          <ac:chgData name="Christine Kahungu" userId="679e87b0756aef40" providerId="LiveId" clId="{D2570784-A4B3-457A-B496-D963E9C28626}" dt="2025-05-07T12:41:55.779" v="271" actId="26606"/>
          <ac:spMkLst>
            <pc:docMk/>
            <pc:sldMk cId="738583753" sldId="263"/>
            <ac:spMk id="6" creationId="{C7F17BB4-54CA-EA3A-771C-ABC49E09819E}"/>
          </ac:spMkLst>
        </pc:spChg>
        <pc:spChg chg="add">
          <ac:chgData name="Christine Kahungu" userId="679e87b0756aef40" providerId="LiveId" clId="{D2570784-A4B3-457A-B496-D963E9C28626}" dt="2025-05-07T12:41:55.779" v="271" actId="26606"/>
          <ac:spMkLst>
            <pc:docMk/>
            <pc:sldMk cId="738583753" sldId="263"/>
            <ac:spMk id="11" creationId="{744CAA32-F237-419C-A2DD-43C28D920D3C}"/>
          </ac:spMkLst>
        </pc:spChg>
        <pc:picChg chg="add mod">
          <ac:chgData name="Christine Kahungu" userId="679e87b0756aef40" providerId="LiveId" clId="{D2570784-A4B3-457A-B496-D963E9C28626}" dt="2025-05-07T12:41:55.779" v="271" actId="26606"/>
          <ac:picMkLst>
            <pc:docMk/>
            <pc:sldMk cId="738583753" sldId="263"/>
            <ac:picMk id="5" creationId="{9C96FC05-FE46-83FE-212E-9B759B802A46}"/>
          </ac:picMkLst>
        </pc:picChg>
        <pc:cxnChg chg="add">
          <ac:chgData name="Christine Kahungu" userId="679e87b0756aef40" providerId="LiveId" clId="{D2570784-A4B3-457A-B496-D963E9C28626}" dt="2025-05-07T12:41:55.779" v="271" actId="26606"/>
          <ac:cxnSpMkLst>
            <pc:docMk/>
            <pc:sldMk cId="738583753" sldId="263"/>
            <ac:cxnSpMk id="13" creationId="{02C7985C-B0C3-CC50-E86A-B5EBA40E01DF}"/>
          </ac:cxnSpMkLst>
        </pc:cxnChg>
      </pc:sldChg>
      <pc:sldChg chg="addSp delSp modSp new mod setBg">
        <pc:chgData name="Christine Kahungu" userId="679e87b0756aef40" providerId="LiveId" clId="{D2570784-A4B3-457A-B496-D963E9C28626}" dt="2025-05-07T12:48:41.417" v="351" actId="14100"/>
        <pc:sldMkLst>
          <pc:docMk/>
          <pc:sldMk cId="1107174131" sldId="264"/>
        </pc:sldMkLst>
        <pc:spChg chg="del">
          <ac:chgData name="Christine Kahungu" userId="679e87b0756aef40" providerId="LiveId" clId="{D2570784-A4B3-457A-B496-D963E9C28626}" dt="2025-05-07T12:42:18.418" v="273" actId="478"/>
          <ac:spMkLst>
            <pc:docMk/>
            <pc:sldMk cId="1107174131" sldId="264"/>
            <ac:spMk id="2" creationId="{D5B34411-B13C-E2F4-6D5F-C5DEA32D5D2C}"/>
          </ac:spMkLst>
        </pc:spChg>
        <pc:spChg chg="del">
          <ac:chgData name="Christine Kahungu" userId="679e87b0756aef40" providerId="LiveId" clId="{D2570784-A4B3-457A-B496-D963E9C28626}" dt="2025-05-07T12:42:20.746" v="274" actId="478"/>
          <ac:spMkLst>
            <pc:docMk/>
            <pc:sldMk cId="1107174131" sldId="264"/>
            <ac:spMk id="3" creationId="{D998B47A-D8C8-D7BB-F1C5-9B9AA854791C}"/>
          </ac:spMkLst>
        </pc:spChg>
        <pc:spChg chg="add mod">
          <ac:chgData name="Christine Kahungu" userId="679e87b0756aef40" providerId="LiveId" clId="{D2570784-A4B3-457A-B496-D963E9C28626}" dt="2025-05-07T12:48:35.615" v="350" actId="1076"/>
          <ac:spMkLst>
            <pc:docMk/>
            <pc:sldMk cId="1107174131" sldId="264"/>
            <ac:spMk id="6" creationId="{5EAD60FC-14A0-99E5-05D8-E2775536A90B}"/>
          </ac:spMkLst>
        </pc:spChg>
        <pc:spChg chg="add">
          <ac:chgData name="Christine Kahungu" userId="679e87b0756aef40" providerId="LiveId" clId="{D2570784-A4B3-457A-B496-D963E9C28626}" dt="2025-05-07T12:47:45.782" v="342" actId="26606"/>
          <ac:spMkLst>
            <pc:docMk/>
            <pc:sldMk cId="1107174131" sldId="264"/>
            <ac:spMk id="9" creationId="{DBDA151C-5770-45E4-AAFF-59E7F403866D}"/>
          </ac:spMkLst>
        </pc:spChg>
        <pc:spChg chg="add del">
          <ac:chgData name="Christine Kahungu" userId="679e87b0756aef40" providerId="LiveId" clId="{D2570784-A4B3-457A-B496-D963E9C28626}" dt="2025-05-07T12:44:29.957" v="301" actId="26606"/>
          <ac:spMkLst>
            <pc:docMk/>
            <pc:sldMk cId="1107174131" sldId="264"/>
            <ac:spMk id="11" creationId="{744CAA32-F237-419C-A2DD-43C28D920D3C}"/>
          </ac:spMkLst>
        </pc:spChg>
        <pc:picChg chg="add mod">
          <ac:chgData name="Christine Kahungu" userId="679e87b0756aef40" providerId="LiveId" clId="{D2570784-A4B3-457A-B496-D963E9C28626}" dt="2025-05-07T12:48:41.417" v="351" actId="14100"/>
          <ac:picMkLst>
            <pc:docMk/>
            <pc:sldMk cId="1107174131" sldId="264"/>
            <ac:picMk id="5" creationId="{D1D20DD0-A227-92AF-767D-A71B09C6E03A}"/>
          </ac:picMkLst>
        </pc:picChg>
        <pc:cxnChg chg="add del mod">
          <ac:chgData name="Christine Kahungu" userId="679e87b0756aef40" providerId="LiveId" clId="{D2570784-A4B3-457A-B496-D963E9C28626}" dt="2025-05-07T12:47:11.891" v="339" actId="11529"/>
          <ac:cxnSpMkLst>
            <pc:docMk/>
            <pc:sldMk cId="1107174131" sldId="264"/>
            <ac:cxnSpMk id="8" creationId="{AEE0447F-44FE-0F48-3B5D-F135F28EFA31}"/>
          </ac:cxnSpMkLst>
        </pc:cxnChg>
        <pc:cxnChg chg="add">
          <ac:chgData name="Christine Kahungu" userId="679e87b0756aef40" providerId="LiveId" clId="{D2570784-A4B3-457A-B496-D963E9C28626}" dt="2025-05-07T12:47:45.782" v="342" actId="26606"/>
          <ac:cxnSpMkLst>
            <pc:docMk/>
            <pc:sldMk cId="1107174131" sldId="264"/>
            <ac:cxnSpMk id="10" creationId="{2EA0F4A6-3CC9-C9E2-BA02-58FA29F7DD8E}"/>
          </ac:cxnSpMkLst>
        </pc:cxnChg>
        <pc:cxnChg chg="add del">
          <ac:chgData name="Christine Kahungu" userId="679e87b0756aef40" providerId="LiveId" clId="{D2570784-A4B3-457A-B496-D963E9C28626}" dt="2025-05-07T12:44:29.957" v="301" actId="26606"/>
          <ac:cxnSpMkLst>
            <pc:docMk/>
            <pc:sldMk cId="1107174131" sldId="264"/>
            <ac:cxnSpMk id="13" creationId="{02C7985C-B0C3-CC50-E86A-B5EBA40E01DF}"/>
          </ac:cxnSpMkLst>
        </pc:cxnChg>
      </pc:sldChg>
      <pc:sldChg chg="addSp delSp modSp new mod setBg">
        <pc:chgData name="Christine Kahungu" userId="679e87b0756aef40" providerId="LiveId" clId="{D2570784-A4B3-457A-B496-D963E9C28626}" dt="2025-05-07T12:50:59.410" v="384" actId="20577"/>
        <pc:sldMkLst>
          <pc:docMk/>
          <pc:sldMk cId="1760190813" sldId="265"/>
        </pc:sldMkLst>
        <pc:spChg chg="del">
          <ac:chgData name="Christine Kahungu" userId="679e87b0756aef40" providerId="LiveId" clId="{D2570784-A4B3-457A-B496-D963E9C28626}" dt="2025-05-07T12:48:50.850" v="353" actId="478"/>
          <ac:spMkLst>
            <pc:docMk/>
            <pc:sldMk cId="1760190813" sldId="265"/>
            <ac:spMk id="2" creationId="{B018D3A9-0EF4-A40B-7548-042F3FF43864}"/>
          </ac:spMkLst>
        </pc:spChg>
        <pc:spChg chg="del">
          <ac:chgData name="Christine Kahungu" userId="679e87b0756aef40" providerId="LiveId" clId="{D2570784-A4B3-457A-B496-D963E9C28626}" dt="2025-05-07T12:48:52.785" v="354" actId="478"/>
          <ac:spMkLst>
            <pc:docMk/>
            <pc:sldMk cId="1760190813" sldId="265"/>
            <ac:spMk id="3" creationId="{213DEDE5-963C-7400-350F-D09E8E23B084}"/>
          </ac:spMkLst>
        </pc:spChg>
        <pc:spChg chg="add mod">
          <ac:chgData name="Christine Kahungu" userId="679e87b0756aef40" providerId="LiveId" clId="{D2570784-A4B3-457A-B496-D963E9C28626}" dt="2025-05-07T12:50:59.410" v="384" actId="20577"/>
          <ac:spMkLst>
            <pc:docMk/>
            <pc:sldMk cId="1760190813" sldId="265"/>
            <ac:spMk id="6" creationId="{0B4194FC-967D-56E7-50D0-C6B47F612FF7}"/>
          </ac:spMkLst>
        </pc:spChg>
        <pc:spChg chg="add del">
          <ac:chgData name="Christine Kahungu" userId="679e87b0756aef40" providerId="LiveId" clId="{D2570784-A4B3-457A-B496-D963E9C28626}" dt="2025-05-07T12:50:19.363" v="373" actId="26606"/>
          <ac:spMkLst>
            <pc:docMk/>
            <pc:sldMk cId="1760190813" sldId="265"/>
            <ac:spMk id="11" creationId="{744CAA32-F237-419C-A2DD-43C28D920D3C}"/>
          </ac:spMkLst>
        </pc:spChg>
        <pc:spChg chg="add">
          <ac:chgData name="Christine Kahungu" userId="679e87b0756aef40" providerId="LiveId" clId="{D2570784-A4B3-457A-B496-D963E9C28626}" dt="2025-05-07T12:50:19.373" v="374" actId="26606"/>
          <ac:spMkLst>
            <pc:docMk/>
            <pc:sldMk cId="1760190813" sldId="265"/>
            <ac:spMk id="15" creationId="{DBDA151C-5770-45E4-AAFF-59E7F403866D}"/>
          </ac:spMkLst>
        </pc:spChg>
        <pc:picChg chg="add mod">
          <ac:chgData name="Christine Kahungu" userId="679e87b0756aef40" providerId="LiveId" clId="{D2570784-A4B3-457A-B496-D963E9C28626}" dt="2025-05-07T12:50:52.815" v="382" actId="14100"/>
          <ac:picMkLst>
            <pc:docMk/>
            <pc:sldMk cId="1760190813" sldId="265"/>
            <ac:picMk id="5" creationId="{B505FA0F-241C-099D-5215-0796E7747B32}"/>
          </ac:picMkLst>
        </pc:picChg>
        <pc:cxnChg chg="add del">
          <ac:chgData name="Christine Kahungu" userId="679e87b0756aef40" providerId="LiveId" clId="{D2570784-A4B3-457A-B496-D963E9C28626}" dt="2025-05-07T12:50:19.363" v="373" actId="26606"/>
          <ac:cxnSpMkLst>
            <pc:docMk/>
            <pc:sldMk cId="1760190813" sldId="265"/>
            <ac:cxnSpMk id="13" creationId="{08052531-D50B-3899-B150-D05525F4F2BC}"/>
          </ac:cxnSpMkLst>
        </pc:cxnChg>
        <pc:cxnChg chg="add">
          <ac:chgData name="Christine Kahungu" userId="679e87b0756aef40" providerId="LiveId" clId="{D2570784-A4B3-457A-B496-D963E9C28626}" dt="2025-05-07T12:50:19.373" v="374" actId="26606"/>
          <ac:cxnSpMkLst>
            <pc:docMk/>
            <pc:sldMk cId="1760190813" sldId="265"/>
            <ac:cxnSpMk id="16" creationId="{2EA0F4A6-3CC9-C9E2-BA02-58FA29F7DD8E}"/>
          </ac:cxnSpMkLst>
        </pc:cxnChg>
      </pc:sldChg>
      <pc:sldChg chg="addSp delSp modSp new mod setBg">
        <pc:chgData name="Christine Kahungu" userId="679e87b0756aef40" providerId="LiveId" clId="{D2570784-A4B3-457A-B496-D963E9C28626}" dt="2025-05-07T12:55:40.697" v="412" actId="207"/>
        <pc:sldMkLst>
          <pc:docMk/>
          <pc:sldMk cId="1278554471" sldId="266"/>
        </pc:sldMkLst>
        <pc:spChg chg="mod">
          <ac:chgData name="Christine Kahungu" userId="679e87b0756aef40" providerId="LiveId" clId="{D2570784-A4B3-457A-B496-D963E9C28626}" dt="2025-05-07T12:53:56.957" v="405" actId="26606"/>
          <ac:spMkLst>
            <pc:docMk/>
            <pc:sldMk cId="1278554471" sldId="266"/>
            <ac:spMk id="2" creationId="{47941565-4637-D259-F5D0-5F0889463E76}"/>
          </ac:spMkLst>
        </pc:spChg>
        <pc:spChg chg="add del mod">
          <ac:chgData name="Christine Kahungu" userId="679e87b0756aef40" providerId="LiveId" clId="{D2570784-A4B3-457A-B496-D963E9C28626}" dt="2025-05-07T12:53:56.957" v="405" actId="26606"/>
          <ac:spMkLst>
            <pc:docMk/>
            <pc:sldMk cId="1278554471" sldId="266"/>
            <ac:spMk id="3" creationId="{65C3A53B-6749-568C-7278-415EB6EEBEF8}"/>
          </ac:spMkLst>
        </pc:spChg>
        <pc:spChg chg="add del">
          <ac:chgData name="Christine Kahungu" userId="679e87b0756aef40" providerId="LiveId" clId="{D2570784-A4B3-457A-B496-D963E9C28626}" dt="2025-05-07T12:53:56.941" v="404" actId="26606"/>
          <ac:spMkLst>
            <pc:docMk/>
            <pc:sldMk cId="1278554471" sldId="266"/>
            <ac:spMk id="10" creationId="{063F27BC-7079-4FF7-8F7C-ABC82FA3C247}"/>
          </ac:spMkLst>
        </pc:spChg>
        <pc:spChg chg="add del">
          <ac:chgData name="Christine Kahungu" userId="679e87b0756aef40" providerId="LiveId" clId="{D2570784-A4B3-457A-B496-D963E9C28626}" dt="2025-05-07T12:53:56.941" v="404" actId="26606"/>
          <ac:spMkLst>
            <pc:docMk/>
            <pc:sldMk cId="1278554471" sldId="266"/>
            <ac:spMk id="11" creationId="{65C3A53B-6749-568C-7278-415EB6EEBEF8}"/>
          </ac:spMkLst>
        </pc:spChg>
        <pc:spChg chg="add">
          <ac:chgData name="Christine Kahungu" userId="679e87b0756aef40" providerId="LiveId" clId="{D2570784-A4B3-457A-B496-D963E9C28626}" dt="2025-05-07T12:53:56.957" v="405" actId="26606"/>
          <ac:spMkLst>
            <pc:docMk/>
            <pc:sldMk cId="1278554471" sldId="266"/>
            <ac:spMk id="14" creationId="{063F27BC-7079-4FF7-8F7C-ABC82FA3C247}"/>
          </ac:spMkLst>
        </pc:spChg>
        <pc:graphicFrameChg chg="add del">
          <ac:chgData name="Christine Kahungu" userId="679e87b0756aef40" providerId="LiveId" clId="{D2570784-A4B3-457A-B496-D963E9C28626}" dt="2025-05-07T12:53:47.571" v="400" actId="26606"/>
          <ac:graphicFrameMkLst>
            <pc:docMk/>
            <pc:sldMk cId="1278554471" sldId="266"/>
            <ac:graphicFrameMk id="5" creationId="{1D393168-3353-35FF-96C5-44D00BE58461}"/>
          </ac:graphicFrameMkLst>
        </pc:graphicFrameChg>
        <pc:graphicFrameChg chg="add del">
          <ac:chgData name="Christine Kahungu" userId="679e87b0756aef40" providerId="LiveId" clId="{D2570784-A4B3-457A-B496-D963E9C28626}" dt="2025-05-07T12:53:54.346" v="402" actId="26606"/>
          <ac:graphicFrameMkLst>
            <pc:docMk/>
            <pc:sldMk cId="1278554471" sldId="266"/>
            <ac:graphicFrameMk id="7" creationId="{D35E2797-648D-1CBE-2761-828B53EADC29}"/>
          </ac:graphicFrameMkLst>
        </pc:graphicFrameChg>
        <pc:graphicFrameChg chg="add mod">
          <ac:chgData name="Christine Kahungu" userId="679e87b0756aef40" providerId="LiveId" clId="{D2570784-A4B3-457A-B496-D963E9C28626}" dt="2025-05-07T12:55:40.697" v="412" actId="207"/>
          <ac:graphicFrameMkLst>
            <pc:docMk/>
            <pc:sldMk cId="1278554471" sldId="266"/>
            <ac:graphicFrameMk id="16" creationId="{55E4D1D5-1280-EC65-8C2E-5440F94A0F99}"/>
          </ac:graphicFrameMkLst>
        </pc:graphicFrameChg>
        <pc:picChg chg="add del">
          <ac:chgData name="Christine Kahungu" userId="679e87b0756aef40" providerId="LiveId" clId="{D2570784-A4B3-457A-B496-D963E9C28626}" dt="2025-05-07T12:53:56.941" v="404" actId="26606"/>
          <ac:picMkLst>
            <pc:docMk/>
            <pc:sldMk cId="1278554471" sldId="266"/>
            <ac:picMk id="9" creationId="{5342316A-7DD7-4AD0-D304-83063931C180}"/>
          </ac:picMkLst>
        </pc:picChg>
        <pc:cxnChg chg="add del">
          <ac:chgData name="Christine Kahungu" userId="679e87b0756aef40" providerId="LiveId" clId="{D2570784-A4B3-457A-B496-D963E9C28626}" dt="2025-05-07T12:53:56.941" v="404" actId="26606"/>
          <ac:cxnSpMkLst>
            <pc:docMk/>
            <pc:sldMk cId="1278554471" sldId="266"/>
            <ac:cxnSpMk id="12" creationId="{540DBD50-3CB1-A513-2321-1891E3F0954D}"/>
          </ac:cxnSpMkLst>
        </pc:cxnChg>
        <pc:cxnChg chg="add">
          <ac:chgData name="Christine Kahungu" userId="679e87b0756aef40" providerId="LiveId" clId="{D2570784-A4B3-457A-B496-D963E9C28626}" dt="2025-05-07T12:53:56.957" v="405" actId="26606"/>
          <ac:cxnSpMkLst>
            <pc:docMk/>
            <pc:sldMk cId="1278554471" sldId="266"/>
            <ac:cxnSpMk id="15" creationId="{40BBF191-9CC8-4313-B1CA-8DF1A53AE4F9}"/>
          </ac:cxnSpMkLst>
        </pc:cxnChg>
      </pc:sldChg>
      <pc:sldChg chg="addSp modSp new mod setBg">
        <pc:chgData name="Christine Kahungu" userId="679e87b0756aef40" providerId="LiveId" clId="{D2570784-A4B3-457A-B496-D963E9C28626}" dt="2025-05-07T12:57:02.292" v="429" actId="26606"/>
        <pc:sldMkLst>
          <pc:docMk/>
          <pc:sldMk cId="2218291767" sldId="267"/>
        </pc:sldMkLst>
        <pc:spChg chg="mod">
          <ac:chgData name="Christine Kahungu" userId="679e87b0756aef40" providerId="LiveId" clId="{D2570784-A4B3-457A-B496-D963E9C28626}" dt="2025-05-07T12:57:02.292" v="429" actId="26606"/>
          <ac:spMkLst>
            <pc:docMk/>
            <pc:sldMk cId="2218291767" sldId="267"/>
            <ac:spMk id="2" creationId="{496D80AE-7016-50A6-61BA-E3ACE37A94F8}"/>
          </ac:spMkLst>
        </pc:spChg>
        <pc:spChg chg="mod">
          <ac:chgData name="Christine Kahungu" userId="679e87b0756aef40" providerId="LiveId" clId="{D2570784-A4B3-457A-B496-D963E9C28626}" dt="2025-05-07T12:57:02.292" v="429" actId="26606"/>
          <ac:spMkLst>
            <pc:docMk/>
            <pc:sldMk cId="2218291767" sldId="267"/>
            <ac:spMk id="3" creationId="{D29AF61E-D778-2B76-F36E-80C813F10A18}"/>
          </ac:spMkLst>
        </pc:spChg>
        <pc:spChg chg="add">
          <ac:chgData name="Christine Kahungu" userId="679e87b0756aef40" providerId="LiveId" clId="{D2570784-A4B3-457A-B496-D963E9C28626}" dt="2025-05-07T12:57:02.292" v="429" actId="26606"/>
          <ac:spMkLst>
            <pc:docMk/>
            <pc:sldMk cId="2218291767" sldId="267"/>
            <ac:spMk id="10" creationId="{DBDA151C-5770-45E4-AAFF-59E7F403866D}"/>
          </ac:spMkLst>
        </pc:spChg>
        <pc:picChg chg="add">
          <ac:chgData name="Christine Kahungu" userId="679e87b0756aef40" providerId="LiveId" clId="{D2570784-A4B3-457A-B496-D963E9C28626}" dt="2025-05-07T12:57:02.292" v="429" actId="26606"/>
          <ac:picMkLst>
            <pc:docMk/>
            <pc:sldMk cId="2218291767" sldId="267"/>
            <ac:picMk id="7" creationId="{2692B329-FCD0-EEC2-C5B2-A86410306D27}"/>
          </ac:picMkLst>
        </pc:picChg>
        <pc:cxnChg chg="add">
          <ac:chgData name="Christine Kahungu" userId="679e87b0756aef40" providerId="LiveId" clId="{D2570784-A4B3-457A-B496-D963E9C28626}" dt="2025-05-07T12:57:02.292" v="429" actId="26606"/>
          <ac:cxnSpMkLst>
            <pc:docMk/>
            <pc:sldMk cId="2218291767" sldId="267"/>
            <ac:cxnSpMk id="12" creationId="{2EA0F4A6-3CC9-C9E2-BA02-58FA29F7DD8E}"/>
          </ac:cxnSpMkLst>
        </pc:cxnChg>
      </pc:sldChg>
      <pc:sldChg chg="addSp delSp modSp new mod">
        <pc:chgData name="Christine Kahungu" userId="679e87b0756aef40" providerId="LiveId" clId="{D2570784-A4B3-457A-B496-D963E9C28626}" dt="2025-05-07T13:21:21.856" v="930" actId="20577"/>
        <pc:sldMkLst>
          <pc:docMk/>
          <pc:sldMk cId="375618504" sldId="268"/>
        </pc:sldMkLst>
        <pc:spChg chg="del">
          <ac:chgData name="Christine Kahungu" userId="679e87b0756aef40" providerId="LiveId" clId="{D2570784-A4B3-457A-B496-D963E9C28626}" dt="2025-05-07T12:57:28.453" v="431" actId="478"/>
          <ac:spMkLst>
            <pc:docMk/>
            <pc:sldMk cId="375618504" sldId="268"/>
            <ac:spMk id="2" creationId="{F890D416-17A9-7DC5-F6A3-3DC39B71EB6B}"/>
          </ac:spMkLst>
        </pc:spChg>
        <pc:spChg chg="add del">
          <ac:chgData name="Christine Kahungu" userId="679e87b0756aef40" providerId="LiveId" clId="{D2570784-A4B3-457A-B496-D963E9C28626}" dt="2025-05-07T13:07:01.863" v="518" actId="478"/>
          <ac:spMkLst>
            <pc:docMk/>
            <pc:sldMk cId="375618504" sldId="268"/>
            <ac:spMk id="3" creationId="{6891CDA9-FC22-6C34-A003-ECB8754433B0}"/>
          </ac:spMkLst>
        </pc:spChg>
        <pc:spChg chg="add del mod">
          <ac:chgData name="Christine Kahungu" userId="679e87b0756aef40" providerId="LiveId" clId="{D2570784-A4B3-457A-B496-D963E9C28626}" dt="2025-05-07T13:06:55.280" v="516" actId="11529"/>
          <ac:spMkLst>
            <pc:docMk/>
            <pc:sldMk cId="375618504" sldId="268"/>
            <ac:spMk id="4" creationId="{40EB21FA-46DB-6AAE-242D-AC6062F3B423}"/>
          </ac:spMkLst>
        </pc:spChg>
        <pc:spChg chg="add mod">
          <ac:chgData name="Christine Kahungu" userId="679e87b0756aef40" providerId="LiveId" clId="{D2570784-A4B3-457A-B496-D963E9C28626}" dt="2025-05-07T13:06:54.843" v="515" actId="255"/>
          <ac:spMkLst>
            <pc:docMk/>
            <pc:sldMk cId="375618504" sldId="268"/>
            <ac:spMk id="5" creationId="{EAEEDB97-057A-7001-EB58-391041193F3A}"/>
          </ac:spMkLst>
        </pc:spChg>
        <pc:spChg chg="add mod">
          <ac:chgData name="Christine Kahungu" userId="679e87b0756aef40" providerId="LiveId" clId="{D2570784-A4B3-457A-B496-D963E9C28626}" dt="2025-05-07T13:07:24.601" v="520" actId="207"/>
          <ac:spMkLst>
            <pc:docMk/>
            <pc:sldMk cId="375618504" sldId="268"/>
            <ac:spMk id="6" creationId="{8F2C4C2A-A7A1-054D-AF47-CD0D49F247F9}"/>
          </ac:spMkLst>
        </pc:spChg>
        <pc:spChg chg="add mod">
          <ac:chgData name="Christine Kahungu" userId="679e87b0756aef40" providerId="LiveId" clId="{D2570784-A4B3-457A-B496-D963E9C28626}" dt="2025-05-07T13:21:21.856" v="930" actId="20577"/>
          <ac:spMkLst>
            <pc:docMk/>
            <pc:sldMk cId="375618504" sldId="268"/>
            <ac:spMk id="7" creationId="{FA3923DF-A360-F7CC-A182-A4E2DD24C11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ED7774-EF9B-40EF-9099-203F08AB098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49EBDB-5280-41DF-A0E6-9CF7179E1E5E}">
      <dgm:prSet/>
      <dgm:spPr/>
      <dgm:t>
        <a:bodyPr/>
        <a:lstStyle/>
        <a:p>
          <a:r>
            <a:rPr lang="en-GB"/>
            <a:t>Based on our objectives:</a:t>
          </a:r>
          <a:endParaRPr lang="en-US"/>
        </a:p>
      </dgm:t>
    </dgm:pt>
    <dgm:pt modelId="{93397AA7-8AFC-4893-86F1-C3A4B087CFFD}" type="parTrans" cxnId="{427E9E31-D381-438E-B84A-AAF5A77B7AAB}">
      <dgm:prSet/>
      <dgm:spPr/>
      <dgm:t>
        <a:bodyPr/>
        <a:lstStyle/>
        <a:p>
          <a:endParaRPr lang="en-US"/>
        </a:p>
      </dgm:t>
    </dgm:pt>
    <dgm:pt modelId="{2061720E-C8DC-4C2F-B79B-EE60088A5F49}" type="sibTrans" cxnId="{427E9E31-D381-438E-B84A-AAF5A77B7AAB}">
      <dgm:prSet/>
      <dgm:spPr/>
      <dgm:t>
        <a:bodyPr/>
        <a:lstStyle/>
        <a:p>
          <a:endParaRPr lang="en-US"/>
        </a:p>
      </dgm:t>
    </dgm:pt>
    <dgm:pt modelId="{DE80FE7C-E31F-4077-AAF7-C80EB61B527E}">
      <dgm:prSet/>
      <dgm:spPr/>
      <dgm:t>
        <a:bodyPr/>
        <a:lstStyle/>
        <a:p>
          <a:r>
            <a:rPr lang="en-GB"/>
            <a:t>R² Score = 0.2805 the model explains 28% of the variation in U.S. domestic gross revenue using only studio and year.</a:t>
          </a:r>
          <a:endParaRPr lang="en-US"/>
        </a:p>
      </dgm:t>
    </dgm:pt>
    <dgm:pt modelId="{345DD48B-2FBA-43E2-B52B-54693E9D4DF3}" type="parTrans" cxnId="{1E4694B6-6BD6-4CB2-94DF-6BAE28AC938F}">
      <dgm:prSet/>
      <dgm:spPr/>
      <dgm:t>
        <a:bodyPr/>
        <a:lstStyle/>
        <a:p>
          <a:endParaRPr lang="en-US"/>
        </a:p>
      </dgm:t>
    </dgm:pt>
    <dgm:pt modelId="{4F878987-0388-4080-B384-CA834765956D}" type="sibTrans" cxnId="{1E4694B6-6BD6-4CB2-94DF-6BAE28AC938F}">
      <dgm:prSet/>
      <dgm:spPr/>
      <dgm:t>
        <a:bodyPr/>
        <a:lstStyle/>
        <a:p>
          <a:endParaRPr lang="en-US"/>
        </a:p>
      </dgm:t>
    </dgm:pt>
    <dgm:pt modelId="{EC828311-C70E-4900-841C-7E58175ED081}">
      <dgm:prSet/>
      <dgm:spPr/>
      <dgm:t>
        <a:bodyPr/>
        <a:lstStyle/>
        <a:p>
          <a:r>
            <a:rPr lang="en-GB"/>
            <a:t>R²: 0.6994894672594614 means that about 70% of the variance in foreign gross is explained by domestic gross. </a:t>
          </a:r>
          <a:endParaRPr lang="en-US"/>
        </a:p>
      </dgm:t>
    </dgm:pt>
    <dgm:pt modelId="{C09533B5-9778-4601-A123-0F60087ECD29}" type="parTrans" cxnId="{94F4D7CF-AE42-4062-8F4E-E9B76E8ECE63}">
      <dgm:prSet/>
      <dgm:spPr/>
      <dgm:t>
        <a:bodyPr/>
        <a:lstStyle/>
        <a:p>
          <a:endParaRPr lang="en-US"/>
        </a:p>
      </dgm:t>
    </dgm:pt>
    <dgm:pt modelId="{7A35AEFE-8FF2-4D25-879A-E10E25377AA1}" type="sibTrans" cxnId="{94F4D7CF-AE42-4062-8F4E-E9B76E8ECE63}">
      <dgm:prSet/>
      <dgm:spPr/>
      <dgm:t>
        <a:bodyPr/>
        <a:lstStyle/>
        <a:p>
          <a:endParaRPr lang="en-US"/>
        </a:p>
      </dgm:t>
    </dgm:pt>
    <dgm:pt modelId="{AA212452-BD3D-443A-9EBD-DC6D4F6ED71D}">
      <dgm:prSet/>
      <dgm:spPr/>
      <dgm:t>
        <a:bodyPr/>
        <a:lstStyle/>
        <a:p>
          <a:r>
            <a:rPr lang="en-GB"/>
            <a:t>R²: 0.2712448701958182 the model explains about 27% of the variation in total_gross using just studio and year.</a:t>
          </a:r>
          <a:endParaRPr lang="en-US"/>
        </a:p>
      </dgm:t>
    </dgm:pt>
    <dgm:pt modelId="{82036626-2AFE-48BC-8552-F27A6C0BD60E}" type="parTrans" cxnId="{6E9DAE3D-23ED-4DA4-A6A3-8BA3C4AC64FE}">
      <dgm:prSet/>
      <dgm:spPr/>
      <dgm:t>
        <a:bodyPr/>
        <a:lstStyle/>
        <a:p>
          <a:endParaRPr lang="en-US"/>
        </a:p>
      </dgm:t>
    </dgm:pt>
    <dgm:pt modelId="{8C435560-EE64-474A-A312-9A088A3404BF}" type="sibTrans" cxnId="{6E9DAE3D-23ED-4DA4-A6A3-8BA3C4AC64FE}">
      <dgm:prSet/>
      <dgm:spPr/>
      <dgm:t>
        <a:bodyPr/>
        <a:lstStyle/>
        <a:p>
          <a:endParaRPr lang="en-US"/>
        </a:p>
      </dgm:t>
    </dgm:pt>
    <dgm:pt modelId="{642AD2E0-2B0C-43CF-892C-9844D27D1D7B}">
      <dgm:prSet/>
      <dgm:spPr/>
      <dgm:t>
        <a:bodyPr/>
        <a:lstStyle/>
        <a:p>
          <a:r>
            <a:rPr lang="en-GB"/>
            <a:t>R²: 0.027253426852850926 means that only 2.7% of the variance in domestic gross is explained by the year of release.</a:t>
          </a:r>
          <a:endParaRPr lang="en-US"/>
        </a:p>
      </dgm:t>
    </dgm:pt>
    <dgm:pt modelId="{858FF0BA-DB43-47F6-BCFB-049597B5ECD8}" type="parTrans" cxnId="{270BB0BF-685E-489C-8FA0-C4A8480C3CB0}">
      <dgm:prSet/>
      <dgm:spPr/>
      <dgm:t>
        <a:bodyPr/>
        <a:lstStyle/>
        <a:p>
          <a:endParaRPr lang="en-US"/>
        </a:p>
      </dgm:t>
    </dgm:pt>
    <dgm:pt modelId="{5EF435D2-6D51-4338-9F2D-204A0EC178F4}" type="sibTrans" cxnId="{270BB0BF-685E-489C-8FA0-C4A8480C3CB0}">
      <dgm:prSet/>
      <dgm:spPr/>
      <dgm:t>
        <a:bodyPr/>
        <a:lstStyle/>
        <a:p>
          <a:endParaRPr lang="en-US"/>
        </a:p>
      </dgm:t>
    </dgm:pt>
    <dgm:pt modelId="{804897FE-110D-497C-9F07-7494B180C4EA}">
      <dgm:prSet/>
      <dgm:spPr/>
      <dgm:t>
        <a:bodyPr/>
        <a:lstStyle/>
        <a:p>
          <a:r>
            <a:rPr lang="en-GB"/>
            <a:t>R²: 0.2712448701958182 the model explains about 27% of the variation in total_gross using only studio and year. </a:t>
          </a:r>
          <a:endParaRPr lang="en-US"/>
        </a:p>
      </dgm:t>
    </dgm:pt>
    <dgm:pt modelId="{EE6640C0-A4C4-449E-80E1-2D7822A383C3}" type="parTrans" cxnId="{6F5111E1-03D1-4BCA-9BD6-12117CD9B4C9}">
      <dgm:prSet/>
      <dgm:spPr/>
      <dgm:t>
        <a:bodyPr/>
        <a:lstStyle/>
        <a:p>
          <a:endParaRPr lang="en-US"/>
        </a:p>
      </dgm:t>
    </dgm:pt>
    <dgm:pt modelId="{2E3611BC-5C26-4D4D-A4D2-885212FAA6F4}" type="sibTrans" cxnId="{6F5111E1-03D1-4BCA-9BD6-12117CD9B4C9}">
      <dgm:prSet/>
      <dgm:spPr/>
      <dgm:t>
        <a:bodyPr/>
        <a:lstStyle/>
        <a:p>
          <a:endParaRPr lang="en-US"/>
        </a:p>
      </dgm:t>
    </dgm:pt>
    <dgm:pt modelId="{1A99F76A-D67D-4CD2-8DA2-DB091A3A9E91}" type="pres">
      <dgm:prSet presAssocID="{3EED7774-EF9B-40EF-9099-203F08AB098E}" presName="vert0" presStyleCnt="0">
        <dgm:presLayoutVars>
          <dgm:dir/>
          <dgm:animOne val="branch"/>
          <dgm:animLvl val="lvl"/>
        </dgm:presLayoutVars>
      </dgm:prSet>
      <dgm:spPr/>
    </dgm:pt>
    <dgm:pt modelId="{4B546B9E-90B9-4A44-BD49-0A36D49EED91}" type="pres">
      <dgm:prSet presAssocID="{AC49EBDB-5280-41DF-A0E6-9CF7179E1E5E}" presName="thickLine" presStyleLbl="alignNode1" presStyleIdx="0" presStyleCnt="1"/>
      <dgm:spPr/>
    </dgm:pt>
    <dgm:pt modelId="{820CCE2D-B199-48CE-9424-D413FD624CFD}" type="pres">
      <dgm:prSet presAssocID="{AC49EBDB-5280-41DF-A0E6-9CF7179E1E5E}" presName="horz1" presStyleCnt="0"/>
      <dgm:spPr/>
    </dgm:pt>
    <dgm:pt modelId="{B1B81899-5E44-403F-B047-0CD37213CC38}" type="pres">
      <dgm:prSet presAssocID="{AC49EBDB-5280-41DF-A0E6-9CF7179E1E5E}" presName="tx1" presStyleLbl="revTx" presStyleIdx="0" presStyleCnt="6"/>
      <dgm:spPr/>
    </dgm:pt>
    <dgm:pt modelId="{10FA3F6F-3C92-43DE-878A-AE7A36F8DB2D}" type="pres">
      <dgm:prSet presAssocID="{AC49EBDB-5280-41DF-A0E6-9CF7179E1E5E}" presName="vert1" presStyleCnt="0"/>
      <dgm:spPr/>
    </dgm:pt>
    <dgm:pt modelId="{8228DA34-52A1-4A62-9133-FF2643FD34F4}" type="pres">
      <dgm:prSet presAssocID="{DE80FE7C-E31F-4077-AAF7-C80EB61B527E}" presName="vertSpace2a" presStyleCnt="0"/>
      <dgm:spPr/>
    </dgm:pt>
    <dgm:pt modelId="{0752F31B-411F-4712-A8CE-546BC889BB12}" type="pres">
      <dgm:prSet presAssocID="{DE80FE7C-E31F-4077-AAF7-C80EB61B527E}" presName="horz2" presStyleCnt="0"/>
      <dgm:spPr/>
    </dgm:pt>
    <dgm:pt modelId="{D089985A-2414-43AF-9FC1-ECAF793A2AA7}" type="pres">
      <dgm:prSet presAssocID="{DE80FE7C-E31F-4077-AAF7-C80EB61B527E}" presName="horzSpace2" presStyleCnt="0"/>
      <dgm:spPr/>
    </dgm:pt>
    <dgm:pt modelId="{99F6EBB7-ADA1-4EE5-85CB-9EF62A1FB308}" type="pres">
      <dgm:prSet presAssocID="{DE80FE7C-E31F-4077-AAF7-C80EB61B527E}" presName="tx2" presStyleLbl="revTx" presStyleIdx="1" presStyleCnt="6"/>
      <dgm:spPr/>
    </dgm:pt>
    <dgm:pt modelId="{05C1783C-7742-4C46-B6A1-3F6DC27930DF}" type="pres">
      <dgm:prSet presAssocID="{DE80FE7C-E31F-4077-AAF7-C80EB61B527E}" presName="vert2" presStyleCnt="0"/>
      <dgm:spPr/>
    </dgm:pt>
    <dgm:pt modelId="{7AD0F182-1893-4264-95A0-AA2582491971}" type="pres">
      <dgm:prSet presAssocID="{DE80FE7C-E31F-4077-AAF7-C80EB61B527E}" presName="thinLine2b" presStyleLbl="callout" presStyleIdx="0" presStyleCnt="5"/>
      <dgm:spPr/>
    </dgm:pt>
    <dgm:pt modelId="{DD24E7F4-F62D-432A-B6B8-C1C5FEBBED7B}" type="pres">
      <dgm:prSet presAssocID="{DE80FE7C-E31F-4077-AAF7-C80EB61B527E}" presName="vertSpace2b" presStyleCnt="0"/>
      <dgm:spPr/>
    </dgm:pt>
    <dgm:pt modelId="{C18196E3-7C62-4A3B-A2AD-F35C9A1F5BA0}" type="pres">
      <dgm:prSet presAssocID="{EC828311-C70E-4900-841C-7E58175ED081}" presName="horz2" presStyleCnt="0"/>
      <dgm:spPr/>
    </dgm:pt>
    <dgm:pt modelId="{F07D334F-BA21-400B-BAB9-1BC4504E87A7}" type="pres">
      <dgm:prSet presAssocID="{EC828311-C70E-4900-841C-7E58175ED081}" presName="horzSpace2" presStyleCnt="0"/>
      <dgm:spPr/>
    </dgm:pt>
    <dgm:pt modelId="{49BFA137-558B-4DF3-BEB4-3D91E48D4F60}" type="pres">
      <dgm:prSet presAssocID="{EC828311-C70E-4900-841C-7E58175ED081}" presName="tx2" presStyleLbl="revTx" presStyleIdx="2" presStyleCnt="6"/>
      <dgm:spPr/>
    </dgm:pt>
    <dgm:pt modelId="{5C1E69D7-6E03-458C-A761-39BD96783A57}" type="pres">
      <dgm:prSet presAssocID="{EC828311-C70E-4900-841C-7E58175ED081}" presName="vert2" presStyleCnt="0"/>
      <dgm:spPr/>
    </dgm:pt>
    <dgm:pt modelId="{0A2783AB-E249-4E18-BCE0-8A36797C9CE6}" type="pres">
      <dgm:prSet presAssocID="{EC828311-C70E-4900-841C-7E58175ED081}" presName="thinLine2b" presStyleLbl="callout" presStyleIdx="1" presStyleCnt="5"/>
      <dgm:spPr/>
    </dgm:pt>
    <dgm:pt modelId="{9E97481C-E854-4C59-A531-9683341085A9}" type="pres">
      <dgm:prSet presAssocID="{EC828311-C70E-4900-841C-7E58175ED081}" presName="vertSpace2b" presStyleCnt="0"/>
      <dgm:spPr/>
    </dgm:pt>
    <dgm:pt modelId="{A44CD1F0-6FF4-4DCC-8074-D802423E0BB0}" type="pres">
      <dgm:prSet presAssocID="{AA212452-BD3D-443A-9EBD-DC6D4F6ED71D}" presName="horz2" presStyleCnt="0"/>
      <dgm:spPr/>
    </dgm:pt>
    <dgm:pt modelId="{C236C9C4-1392-4762-9540-B650D5009EFD}" type="pres">
      <dgm:prSet presAssocID="{AA212452-BD3D-443A-9EBD-DC6D4F6ED71D}" presName="horzSpace2" presStyleCnt="0"/>
      <dgm:spPr/>
    </dgm:pt>
    <dgm:pt modelId="{86C452AC-749E-422A-8172-34B5664AD749}" type="pres">
      <dgm:prSet presAssocID="{AA212452-BD3D-443A-9EBD-DC6D4F6ED71D}" presName="tx2" presStyleLbl="revTx" presStyleIdx="3" presStyleCnt="6"/>
      <dgm:spPr/>
    </dgm:pt>
    <dgm:pt modelId="{752B3166-2A3D-4616-9640-067D8A9DEAD0}" type="pres">
      <dgm:prSet presAssocID="{AA212452-BD3D-443A-9EBD-DC6D4F6ED71D}" presName="vert2" presStyleCnt="0"/>
      <dgm:spPr/>
    </dgm:pt>
    <dgm:pt modelId="{27F9B42F-0FB5-4D8E-92A6-96EA409DEFCD}" type="pres">
      <dgm:prSet presAssocID="{AA212452-BD3D-443A-9EBD-DC6D4F6ED71D}" presName="thinLine2b" presStyleLbl="callout" presStyleIdx="2" presStyleCnt="5"/>
      <dgm:spPr/>
    </dgm:pt>
    <dgm:pt modelId="{36022A74-893A-4293-9672-A8748FD92618}" type="pres">
      <dgm:prSet presAssocID="{AA212452-BD3D-443A-9EBD-DC6D4F6ED71D}" presName="vertSpace2b" presStyleCnt="0"/>
      <dgm:spPr/>
    </dgm:pt>
    <dgm:pt modelId="{09818EAD-C66C-4D9B-9E3B-B13311698B90}" type="pres">
      <dgm:prSet presAssocID="{642AD2E0-2B0C-43CF-892C-9844D27D1D7B}" presName="horz2" presStyleCnt="0"/>
      <dgm:spPr/>
    </dgm:pt>
    <dgm:pt modelId="{219C4F4E-76F6-43DD-AD3D-B9D29E8A56EF}" type="pres">
      <dgm:prSet presAssocID="{642AD2E0-2B0C-43CF-892C-9844D27D1D7B}" presName="horzSpace2" presStyleCnt="0"/>
      <dgm:spPr/>
    </dgm:pt>
    <dgm:pt modelId="{A3EEDD36-F532-4B1B-BF80-32B418B77F8D}" type="pres">
      <dgm:prSet presAssocID="{642AD2E0-2B0C-43CF-892C-9844D27D1D7B}" presName="tx2" presStyleLbl="revTx" presStyleIdx="4" presStyleCnt="6"/>
      <dgm:spPr/>
    </dgm:pt>
    <dgm:pt modelId="{66A5DA4F-7737-4D9C-874C-EFB3869C5EE9}" type="pres">
      <dgm:prSet presAssocID="{642AD2E0-2B0C-43CF-892C-9844D27D1D7B}" presName="vert2" presStyleCnt="0"/>
      <dgm:spPr/>
    </dgm:pt>
    <dgm:pt modelId="{D1574686-EC0C-4CE7-8B98-93B4C04E1FCB}" type="pres">
      <dgm:prSet presAssocID="{642AD2E0-2B0C-43CF-892C-9844D27D1D7B}" presName="thinLine2b" presStyleLbl="callout" presStyleIdx="3" presStyleCnt="5"/>
      <dgm:spPr/>
    </dgm:pt>
    <dgm:pt modelId="{6745E776-1BA6-4E88-9069-ECD3787B8CD2}" type="pres">
      <dgm:prSet presAssocID="{642AD2E0-2B0C-43CF-892C-9844D27D1D7B}" presName="vertSpace2b" presStyleCnt="0"/>
      <dgm:spPr/>
    </dgm:pt>
    <dgm:pt modelId="{0C38A787-7C43-4270-9BDE-CE8A22B0B1D0}" type="pres">
      <dgm:prSet presAssocID="{804897FE-110D-497C-9F07-7494B180C4EA}" presName="horz2" presStyleCnt="0"/>
      <dgm:spPr/>
    </dgm:pt>
    <dgm:pt modelId="{C72C34D7-0775-45C5-8A3F-C72669192976}" type="pres">
      <dgm:prSet presAssocID="{804897FE-110D-497C-9F07-7494B180C4EA}" presName="horzSpace2" presStyleCnt="0"/>
      <dgm:spPr/>
    </dgm:pt>
    <dgm:pt modelId="{28873CCD-DA3C-414D-8F9B-837A4AA02059}" type="pres">
      <dgm:prSet presAssocID="{804897FE-110D-497C-9F07-7494B180C4EA}" presName="tx2" presStyleLbl="revTx" presStyleIdx="5" presStyleCnt="6"/>
      <dgm:spPr/>
    </dgm:pt>
    <dgm:pt modelId="{5E7BB224-EDBF-48C1-8249-01299F5D3989}" type="pres">
      <dgm:prSet presAssocID="{804897FE-110D-497C-9F07-7494B180C4EA}" presName="vert2" presStyleCnt="0"/>
      <dgm:spPr/>
    </dgm:pt>
    <dgm:pt modelId="{947927AA-398F-4686-BB97-491A21C5CBDC}" type="pres">
      <dgm:prSet presAssocID="{804897FE-110D-497C-9F07-7494B180C4EA}" presName="thinLine2b" presStyleLbl="callout" presStyleIdx="4" presStyleCnt="5"/>
      <dgm:spPr/>
    </dgm:pt>
    <dgm:pt modelId="{4B1FDBA6-7AF2-4C9E-A259-A74F6B20110D}" type="pres">
      <dgm:prSet presAssocID="{804897FE-110D-497C-9F07-7494B180C4EA}" presName="vertSpace2b" presStyleCnt="0"/>
      <dgm:spPr/>
    </dgm:pt>
  </dgm:ptLst>
  <dgm:cxnLst>
    <dgm:cxn modelId="{9FFEC701-0642-4366-9535-91088FF0917A}" type="presOf" srcId="{3EED7774-EF9B-40EF-9099-203F08AB098E}" destId="{1A99F76A-D67D-4CD2-8DA2-DB091A3A9E91}" srcOrd="0" destOrd="0" presId="urn:microsoft.com/office/officeart/2008/layout/LinedList"/>
    <dgm:cxn modelId="{7FCA6503-397C-4D54-A1DE-4E565A1A40F1}" type="presOf" srcId="{AC49EBDB-5280-41DF-A0E6-9CF7179E1E5E}" destId="{B1B81899-5E44-403F-B047-0CD37213CC38}" srcOrd="0" destOrd="0" presId="urn:microsoft.com/office/officeart/2008/layout/LinedList"/>
    <dgm:cxn modelId="{427E9E31-D381-438E-B84A-AAF5A77B7AAB}" srcId="{3EED7774-EF9B-40EF-9099-203F08AB098E}" destId="{AC49EBDB-5280-41DF-A0E6-9CF7179E1E5E}" srcOrd="0" destOrd="0" parTransId="{93397AA7-8AFC-4893-86F1-C3A4B087CFFD}" sibTransId="{2061720E-C8DC-4C2F-B79B-EE60088A5F49}"/>
    <dgm:cxn modelId="{6E9DAE3D-23ED-4DA4-A6A3-8BA3C4AC64FE}" srcId="{AC49EBDB-5280-41DF-A0E6-9CF7179E1E5E}" destId="{AA212452-BD3D-443A-9EBD-DC6D4F6ED71D}" srcOrd="2" destOrd="0" parTransId="{82036626-2AFE-48BC-8552-F27A6C0BD60E}" sibTransId="{8C435560-EE64-474A-A312-9A088A3404BF}"/>
    <dgm:cxn modelId="{01A94471-81C4-4389-A242-B79452558EC8}" type="presOf" srcId="{AA212452-BD3D-443A-9EBD-DC6D4F6ED71D}" destId="{86C452AC-749E-422A-8172-34B5664AD749}" srcOrd="0" destOrd="0" presId="urn:microsoft.com/office/officeart/2008/layout/LinedList"/>
    <dgm:cxn modelId="{85AF2774-1274-4980-9A39-8B439DCBC6B3}" type="presOf" srcId="{804897FE-110D-497C-9F07-7494B180C4EA}" destId="{28873CCD-DA3C-414D-8F9B-837A4AA02059}" srcOrd="0" destOrd="0" presId="urn:microsoft.com/office/officeart/2008/layout/LinedList"/>
    <dgm:cxn modelId="{5DC1ED7A-BD3C-45C7-B2F0-9A71C3FB26D0}" type="presOf" srcId="{DE80FE7C-E31F-4077-AAF7-C80EB61B527E}" destId="{99F6EBB7-ADA1-4EE5-85CB-9EF62A1FB308}" srcOrd="0" destOrd="0" presId="urn:microsoft.com/office/officeart/2008/layout/LinedList"/>
    <dgm:cxn modelId="{7D2895B3-ED9B-4AD5-ABAE-4A54ACBE457E}" type="presOf" srcId="{EC828311-C70E-4900-841C-7E58175ED081}" destId="{49BFA137-558B-4DF3-BEB4-3D91E48D4F60}" srcOrd="0" destOrd="0" presId="urn:microsoft.com/office/officeart/2008/layout/LinedList"/>
    <dgm:cxn modelId="{1E4694B6-6BD6-4CB2-94DF-6BAE28AC938F}" srcId="{AC49EBDB-5280-41DF-A0E6-9CF7179E1E5E}" destId="{DE80FE7C-E31F-4077-AAF7-C80EB61B527E}" srcOrd="0" destOrd="0" parTransId="{345DD48B-2FBA-43E2-B52B-54693E9D4DF3}" sibTransId="{4F878987-0388-4080-B384-CA834765956D}"/>
    <dgm:cxn modelId="{91A087BE-8D68-4C7B-A25A-5E4380D18757}" type="presOf" srcId="{642AD2E0-2B0C-43CF-892C-9844D27D1D7B}" destId="{A3EEDD36-F532-4B1B-BF80-32B418B77F8D}" srcOrd="0" destOrd="0" presId="urn:microsoft.com/office/officeart/2008/layout/LinedList"/>
    <dgm:cxn modelId="{270BB0BF-685E-489C-8FA0-C4A8480C3CB0}" srcId="{AC49EBDB-5280-41DF-A0E6-9CF7179E1E5E}" destId="{642AD2E0-2B0C-43CF-892C-9844D27D1D7B}" srcOrd="3" destOrd="0" parTransId="{858FF0BA-DB43-47F6-BCFB-049597B5ECD8}" sibTransId="{5EF435D2-6D51-4338-9F2D-204A0EC178F4}"/>
    <dgm:cxn modelId="{94F4D7CF-AE42-4062-8F4E-E9B76E8ECE63}" srcId="{AC49EBDB-5280-41DF-A0E6-9CF7179E1E5E}" destId="{EC828311-C70E-4900-841C-7E58175ED081}" srcOrd="1" destOrd="0" parTransId="{C09533B5-9778-4601-A123-0F60087ECD29}" sibTransId="{7A35AEFE-8FF2-4D25-879A-E10E25377AA1}"/>
    <dgm:cxn modelId="{6F5111E1-03D1-4BCA-9BD6-12117CD9B4C9}" srcId="{AC49EBDB-5280-41DF-A0E6-9CF7179E1E5E}" destId="{804897FE-110D-497C-9F07-7494B180C4EA}" srcOrd="4" destOrd="0" parTransId="{EE6640C0-A4C4-449E-80E1-2D7822A383C3}" sibTransId="{2E3611BC-5C26-4D4D-A4D2-885212FAA6F4}"/>
    <dgm:cxn modelId="{A45E754F-1058-4AC4-8DEE-C48BD1C1F147}" type="presParOf" srcId="{1A99F76A-D67D-4CD2-8DA2-DB091A3A9E91}" destId="{4B546B9E-90B9-4A44-BD49-0A36D49EED91}" srcOrd="0" destOrd="0" presId="urn:microsoft.com/office/officeart/2008/layout/LinedList"/>
    <dgm:cxn modelId="{573A5AEC-B97B-4925-A77E-305E0B6CE699}" type="presParOf" srcId="{1A99F76A-D67D-4CD2-8DA2-DB091A3A9E91}" destId="{820CCE2D-B199-48CE-9424-D413FD624CFD}" srcOrd="1" destOrd="0" presId="urn:microsoft.com/office/officeart/2008/layout/LinedList"/>
    <dgm:cxn modelId="{85592E1F-03FC-4E1D-B4E3-DB8933A46EF8}" type="presParOf" srcId="{820CCE2D-B199-48CE-9424-D413FD624CFD}" destId="{B1B81899-5E44-403F-B047-0CD37213CC38}" srcOrd="0" destOrd="0" presId="urn:microsoft.com/office/officeart/2008/layout/LinedList"/>
    <dgm:cxn modelId="{7DF2C020-55CC-474D-A3A6-3232B47DCAE7}" type="presParOf" srcId="{820CCE2D-B199-48CE-9424-D413FD624CFD}" destId="{10FA3F6F-3C92-43DE-878A-AE7A36F8DB2D}" srcOrd="1" destOrd="0" presId="urn:microsoft.com/office/officeart/2008/layout/LinedList"/>
    <dgm:cxn modelId="{DF13DA9E-BC88-4A09-B5A6-196BE8918394}" type="presParOf" srcId="{10FA3F6F-3C92-43DE-878A-AE7A36F8DB2D}" destId="{8228DA34-52A1-4A62-9133-FF2643FD34F4}" srcOrd="0" destOrd="0" presId="urn:microsoft.com/office/officeart/2008/layout/LinedList"/>
    <dgm:cxn modelId="{A25A3FE2-BD42-4EC0-9300-9B6AAD207538}" type="presParOf" srcId="{10FA3F6F-3C92-43DE-878A-AE7A36F8DB2D}" destId="{0752F31B-411F-4712-A8CE-546BC889BB12}" srcOrd="1" destOrd="0" presId="urn:microsoft.com/office/officeart/2008/layout/LinedList"/>
    <dgm:cxn modelId="{0E562200-96CD-4707-B20D-4233299C843E}" type="presParOf" srcId="{0752F31B-411F-4712-A8CE-546BC889BB12}" destId="{D089985A-2414-43AF-9FC1-ECAF793A2AA7}" srcOrd="0" destOrd="0" presId="urn:microsoft.com/office/officeart/2008/layout/LinedList"/>
    <dgm:cxn modelId="{88D445D4-C664-4B40-B9BE-897360E5CEE0}" type="presParOf" srcId="{0752F31B-411F-4712-A8CE-546BC889BB12}" destId="{99F6EBB7-ADA1-4EE5-85CB-9EF62A1FB308}" srcOrd="1" destOrd="0" presId="urn:microsoft.com/office/officeart/2008/layout/LinedList"/>
    <dgm:cxn modelId="{D5D5C3B8-9BE4-4CD4-B5FD-33DC79530D25}" type="presParOf" srcId="{0752F31B-411F-4712-A8CE-546BC889BB12}" destId="{05C1783C-7742-4C46-B6A1-3F6DC27930DF}" srcOrd="2" destOrd="0" presId="urn:microsoft.com/office/officeart/2008/layout/LinedList"/>
    <dgm:cxn modelId="{B915BEA4-B474-49C8-9DCF-8A2ECCB43452}" type="presParOf" srcId="{10FA3F6F-3C92-43DE-878A-AE7A36F8DB2D}" destId="{7AD0F182-1893-4264-95A0-AA2582491971}" srcOrd="2" destOrd="0" presId="urn:microsoft.com/office/officeart/2008/layout/LinedList"/>
    <dgm:cxn modelId="{2FEF8E70-7196-43EC-953D-C8C52294492F}" type="presParOf" srcId="{10FA3F6F-3C92-43DE-878A-AE7A36F8DB2D}" destId="{DD24E7F4-F62D-432A-B6B8-C1C5FEBBED7B}" srcOrd="3" destOrd="0" presId="urn:microsoft.com/office/officeart/2008/layout/LinedList"/>
    <dgm:cxn modelId="{82F651C8-D622-4FF8-83FA-3A44E1342600}" type="presParOf" srcId="{10FA3F6F-3C92-43DE-878A-AE7A36F8DB2D}" destId="{C18196E3-7C62-4A3B-A2AD-F35C9A1F5BA0}" srcOrd="4" destOrd="0" presId="urn:microsoft.com/office/officeart/2008/layout/LinedList"/>
    <dgm:cxn modelId="{59C2B7B2-6FCB-459D-BE7C-D5BD873339BF}" type="presParOf" srcId="{C18196E3-7C62-4A3B-A2AD-F35C9A1F5BA0}" destId="{F07D334F-BA21-400B-BAB9-1BC4504E87A7}" srcOrd="0" destOrd="0" presId="urn:microsoft.com/office/officeart/2008/layout/LinedList"/>
    <dgm:cxn modelId="{CEDDCCE3-3EB5-4344-8121-6F0F36445DB1}" type="presParOf" srcId="{C18196E3-7C62-4A3B-A2AD-F35C9A1F5BA0}" destId="{49BFA137-558B-4DF3-BEB4-3D91E48D4F60}" srcOrd="1" destOrd="0" presId="urn:microsoft.com/office/officeart/2008/layout/LinedList"/>
    <dgm:cxn modelId="{6D52C33A-BEA1-414C-8FC0-06255443776D}" type="presParOf" srcId="{C18196E3-7C62-4A3B-A2AD-F35C9A1F5BA0}" destId="{5C1E69D7-6E03-458C-A761-39BD96783A57}" srcOrd="2" destOrd="0" presId="urn:microsoft.com/office/officeart/2008/layout/LinedList"/>
    <dgm:cxn modelId="{F4D0887A-F82D-4D59-8846-DE3B55AE071F}" type="presParOf" srcId="{10FA3F6F-3C92-43DE-878A-AE7A36F8DB2D}" destId="{0A2783AB-E249-4E18-BCE0-8A36797C9CE6}" srcOrd="5" destOrd="0" presId="urn:microsoft.com/office/officeart/2008/layout/LinedList"/>
    <dgm:cxn modelId="{55A66180-3293-499C-959F-70A2BFC17B94}" type="presParOf" srcId="{10FA3F6F-3C92-43DE-878A-AE7A36F8DB2D}" destId="{9E97481C-E854-4C59-A531-9683341085A9}" srcOrd="6" destOrd="0" presId="urn:microsoft.com/office/officeart/2008/layout/LinedList"/>
    <dgm:cxn modelId="{A6709923-3622-4AC9-88D0-2B57142916F0}" type="presParOf" srcId="{10FA3F6F-3C92-43DE-878A-AE7A36F8DB2D}" destId="{A44CD1F0-6FF4-4DCC-8074-D802423E0BB0}" srcOrd="7" destOrd="0" presId="urn:microsoft.com/office/officeart/2008/layout/LinedList"/>
    <dgm:cxn modelId="{D2E73C97-E2A1-4C98-A166-3AB5D0C2D0CD}" type="presParOf" srcId="{A44CD1F0-6FF4-4DCC-8074-D802423E0BB0}" destId="{C236C9C4-1392-4762-9540-B650D5009EFD}" srcOrd="0" destOrd="0" presId="urn:microsoft.com/office/officeart/2008/layout/LinedList"/>
    <dgm:cxn modelId="{D6559AB7-7374-45C5-9F9C-650C6FD3C5A2}" type="presParOf" srcId="{A44CD1F0-6FF4-4DCC-8074-D802423E0BB0}" destId="{86C452AC-749E-422A-8172-34B5664AD749}" srcOrd="1" destOrd="0" presId="urn:microsoft.com/office/officeart/2008/layout/LinedList"/>
    <dgm:cxn modelId="{831BA152-1F3E-4C8B-A4E4-FC087FB26F68}" type="presParOf" srcId="{A44CD1F0-6FF4-4DCC-8074-D802423E0BB0}" destId="{752B3166-2A3D-4616-9640-067D8A9DEAD0}" srcOrd="2" destOrd="0" presId="urn:microsoft.com/office/officeart/2008/layout/LinedList"/>
    <dgm:cxn modelId="{6657EFB9-E81B-4173-9D03-AA9235A48DDA}" type="presParOf" srcId="{10FA3F6F-3C92-43DE-878A-AE7A36F8DB2D}" destId="{27F9B42F-0FB5-4D8E-92A6-96EA409DEFCD}" srcOrd="8" destOrd="0" presId="urn:microsoft.com/office/officeart/2008/layout/LinedList"/>
    <dgm:cxn modelId="{1762C470-6E02-4A82-A5A9-4E6A651522D3}" type="presParOf" srcId="{10FA3F6F-3C92-43DE-878A-AE7A36F8DB2D}" destId="{36022A74-893A-4293-9672-A8748FD92618}" srcOrd="9" destOrd="0" presId="urn:microsoft.com/office/officeart/2008/layout/LinedList"/>
    <dgm:cxn modelId="{EC99B950-B82D-42CA-831C-9EDC66F613AE}" type="presParOf" srcId="{10FA3F6F-3C92-43DE-878A-AE7A36F8DB2D}" destId="{09818EAD-C66C-4D9B-9E3B-B13311698B90}" srcOrd="10" destOrd="0" presId="urn:microsoft.com/office/officeart/2008/layout/LinedList"/>
    <dgm:cxn modelId="{80812B06-F638-4F64-AD6E-7E3E3FB8824D}" type="presParOf" srcId="{09818EAD-C66C-4D9B-9E3B-B13311698B90}" destId="{219C4F4E-76F6-43DD-AD3D-B9D29E8A56EF}" srcOrd="0" destOrd="0" presId="urn:microsoft.com/office/officeart/2008/layout/LinedList"/>
    <dgm:cxn modelId="{2D640562-9295-4FC7-9CBD-04CFADE45A73}" type="presParOf" srcId="{09818EAD-C66C-4D9B-9E3B-B13311698B90}" destId="{A3EEDD36-F532-4B1B-BF80-32B418B77F8D}" srcOrd="1" destOrd="0" presId="urn:microsoft.com/office/officeart/2008/layout/LinedList"/>
    <dgm:cxn modelId="{2977E79F-2483-4FD1-AD1B-7979909D992A}" type="presParOf" srcId="{09818EAD-C66C-4D9B-9E3B-B13311698B90}" destId="{66A5DA4F-7737-4D9C-874C-EFB3869C5EE9}" srcOrd="2" destOrd="0" presId="urn:microsoft.com/office/officeart/2008/layout/LinedList"/>
    <dgm:cxn modelId="{F96F3D7E-9780-4E80-B906-41DC56E89BA1}" type="presParOf" srcId="{10FA3F6F-3C92-43DE-878A-AE7A36F8DB2D}" destId="{D1574686-EC0C-4CE7-8B98-93B4C04E1FCB}" srcOrd="11" destOrd="0" presId="urn:microsoft.com/office/officeart/2008/layout/LinedList"/>
    <dgm:cxn modelId="{C310CADC-F3EB-407F-9D91-6F1B6A86C5D3}" type="presParOf" srcId="{10FA3F6F-3C92-43DE-878A-AE7A36F8DB2D}" destId="{6745E776-1BA6-4E88-9069-ECD3787B8CD2}" srcOrd="12" destOrd="0" presId="urn:microsoft.com/office/officeart/2008/layout/LinedList"/>
    <dgm:cxn modelId="{E75E1465-42CC-4A95-B774-E981E0534DF8}" type="presParOf" srcId="{10FA3F6F-3C92-43DE-878A-AE7A36F8DB2D}" destId="{0C38A787-7C43-4270-9BDE-CE8A22B0B1D0}" srcOrd="13" destOrd="0" presId="urn:microsoft.com/office/officeart/2008/layout/LinedList"/>
    <dgm:cxn modelId="{4CE9FB1F-3D5E-4182-A8C8-BCE8E79F71CF}" type="presParOf" srcId="{0C38A787-7C43-4270-9BDE-CE8A22B0B1D0}" destId="{C72C34D7-0775-45C5-8A3F-C72669192976}" srcOrd="0" destOrd="0" presId="urn:microsoft.com/office/officeart/2008/layout/LinedList"/>
    <dgm:cxn modelId="{D770526A-A316-4B6D-89D0-D6668DBA2CB7}" type="presParOf" srcId="{0C38A787-7C43-4270-9BDE-CE8A22B0B1D0}" destId="{28873CCD-DA3C-414D-8F9B-837A4AA02059}" srcOrd="1" destOrd="0" presId="urn:microsoft.com/office/officeart/2008/layout/LinedList"/>
    <dgm:cxn modelId="{E819612A-4A23-4406-A7A2-84DDCBE989E2}" type="presParOf" srcId="{0C38A787-7C43-4270-9BDE-CE8A22B0B1D0}" destId="{5E7BB224-EDBF-48C1-8249-01299F5D3989}" srcOrd="2" destOrd="0" presId="urn:microsoft.com/office/officeart/2008/layout/LinedList"/>
    <dgm:cxn modelId="{8AE87CE5-4AA3-494D-A845-23B8A293BE15}" type="presParOf" srcId="{10FA3F6F-3C92-43DE-878A-AE7A36F8DB2D}" destId="{947927AA-398F-4686-BB97-491A21C5CBDC}" srcOrd="14" destOrd="0" presId="urn:microsoft.com/office/officeart/2008/layout/LinedList"/>
    <dgm:cxn modelId="{202C180E-FB45-4685-99C5-165188F479EB}" type="presParOf" srcId="{10FA3F6F-3C92-43DE-878A-AE7A36F8DB2D}" destId="{4B1FDBA6-7AF2-4C9E-A259-A74F6B20110D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7EED9B-0B65-4D9D-A101-D51A387DE3A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506328C-565C-401E-AB5E-3B9DF6C07777}">
      <dgm:prSet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GB" dirty="0"/>
            <a:t>Our findings show that studio reputation and release year moderately predict domestic and total gross revenues, explaining around 27–28% of their variation. </a:t>
          </a:r>
          <a:endParaRPr lang="en-US" dirty="0"/>
        </a:p>
      </dgm:t>
    </dgm:pt>
    <dgm:pt modelId="{92F4089C-2B1C-4A7F-8123-CDE1E6AA28A3}" type="parTrans" cxnId="{C5280354-D8DD-4CE8-949F-431FD37238A4}">
      <dgm:prSet/>
      <dgm:spPr/>
      <dgm:t>
        <a:bodyPr/>
        <a:lstStyle/>
        <a:p>
          <a:endParaRPr lang="en-US"/>
        </a:p>
      </dgm:t>
    </dgm:pt>
    <dgm:pt modelId="{4F07CAC6-CF73-4503-B5B8-1B2119BABC0E}" type="sibTrans" cxnId="{C5280354-D8DD-4CE8-949F-431FD37238A4}">
      <dgm:prSet/>
      <dgm:spPr/>
      <dgm:t>
        <a:bodyPr/>
        <a:lstStyle/>
        <a:p>
          <a:endParaRPr lang="en-US"/>
        </a:p>
      </dgm:t>
    </dgm:pt>
    <dgm:pt modelId="{D5B547F1-150E-4BC3-B782-6C06DF48A250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en-GB" dirty="0"/>
            <a:t>Notably, domestic box office performance is a strong predictor of foreign revenue, with a model explaining nearly 70% of international earnings, a valuable insight for global forecasting.</a:t>
          </a:r>
          <a:endParaRPr lang="en-US" dirty="0"/>
        </a:p>
      </dgm:t>
    </dgm:pt>
    <dgm:pt modelId="{9CC9FB74-7E3E-40C0-8569-1BD3D723C705}" type="parTrans" cxnId="{88DEDE10-2191-4034-A729-833500E5E6B9}">
      <dgm:prSet/>
      <dgm:spPr/>
      <dgm:t>
        <a:bodyPr/>
        <a:lstStyle/>
        <a:p>
          <a:endParaRPr lang="en-US"/>
        </a:p>
      </dgm:t>
    </dgm:pt>
    <dgm:pt modelId="{BA3E6327-7E61-4233-86EA-8F8DBD0F785E}" type="sibTrans" cxnId="{88DEDE10-2191-4034-A729-833500E5E6B9}">
      <dgm:prSet/>
      <dgm:spPr/>
      <dgm:t>
        <a:bodyPr/>
        <a:lstStyle/>
        <a:p>
          <a:endParaRPr lang="en-US"/>
        </a:p>
      </dgm:t>
    </dgm:pt>
    <dgm:pt modelId="{396B83CA-E42A-426F-A39D-EA2FE67914EB}">
      <dgm:prSet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GB" dirty="0"/>
            <a:t>Conversely, release year alone shows little predictive power, indicating that time trends have minimal influence without additional context.</a:t>
          </a:r>
          <a:endParaRPr lang="en-US" dirty="0"/>
        </a:p>
      </dgm:t>
    </dgm:pt>
    <dgm:pt modelId="{7FB24DA1-1BAC-4053-88F4-23EBA5C70E94}" type="parTrans" cxnId="{DC626B01-6C07-40C2-9FEA-E84F9D78AFFD}">
      <dgm:prSet/>
      <dgm:spPr/>
      <dgm:t>
        <a:bodyPr/>
        <a:lstStyle/>
        <a:p>
          <a:endParaRPr lang="en-US"/>
        </a:p>
      </dgm:t>
    </dgm:pt>
    <dgm:pt modelId="{16913B8B-9398-4BDE-BE44-87F1EA4AA495}" type="sibTrans" cxnId="{DC626B01-6C07-40C2-9FEA-E84F9D78AFFD}">
      <dgm:prSet/>
      <dgm:spPr/>
      <dgm:t>
        <a:bodyPr/>
        <a:lstStyle/>
        <a:p>
          <a:endParaRPr lang="en-US"/>
        </a:p>
      </dgm:t>
    </dgm:pt>
    <dgm:pt modelId="{3EF9ED69-E406-4AA4-AC53-E14200B23326}" type="pres">
      <dgm:prSet presAssocID="{D67EED9B-0B65-4D9D-A101-D51A387DE3A0}" presName="linear" presStyleCnt="0">
        <dgm:presLayoutVars>
          <dgm:animLvl val="lvl"/>
          <dgm:resizeHandles val="exact"/>
        </dgm:presLayoutVars>
      </dgm:prSet>
      <dgm:spPr/>
    </dgm:pt>
    <dgm:pt modelId="{4F7DF60E-81F8-488A-9C50-C84659131D7B}" type="pres">
      <dgm:prSet presAssocID="{A506328C-565C-401E-AB5E-3B9DF6C0777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E65C1E7-5555-402B-8042-D3D08301BAF4}" type="pres">
      <dgm:prSet presAssocID="{4F07CAC6-CF73-4503-B5B8-1B2119BABC0E}" presName="spacer" presStyleCnt="0"/>
      <dgm:spPr/>
    </dgm:pt>
    <dgm:pt modelId="{C9EF7F99-06B5-4B46-A684-0C26F0A78EED}" type="pres">
      <dgm:prSet presAssocID="{D5B547F1-150E-4BC3-B782-6C06DF48A25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75EEB41-C014-4947-8076-ED90E39FBA6C}" type="pres">
      <dgm:prSet presAssocID="{BA3E6327-7E61-4233-86EA-8F8DBD0F785E}" presName="spacer" presStyleCnt="0"/>
      <dgm:spPr/>
    </dgm:pt>
    <dgm:pt modelId="{D9DE5DC9-145E-474A-91EE-F5FFD10C2BED}" type="pres">
      <dgm:prSet presAssocID="{396B83CA-E42A-426F-A39D-EA2FE67914E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C626B01-6C07-40C2-9FEA-E84F9D78AFFD}" srcId="{D67EED9B-0B65-4D9D-A101-D51A387DE3A0}" destId="{396B83CA-E42A-426F-A39D-EA2FE67914EB}" srcOrd="2" destOrd="0" parTransId="{7FB24DA1-1BAC-4053-88F4-23EBA5C70E94}" sibTransId="{16913B8B-9398-4BDE-BE44-87F1EA4AA495}"/>
    <dgm:cxn modelId="{88DEDE10-2191-4034-A729-833500E5E6B9}" srcId="{D67EED9B-0B65-4D9D-A101-D51A387DE3A0}" destId="{D5B547F1-150E-4BC3-B782-6C06DF48A250}" srcOrd="1" destOrd="0" parTransId="{9CC9FB74-7E3E-40C0-8569-1BD3D723C705}" sibTransId="{BA3E6327-7E61-4233-86EA-8F8DBD0F785E}"/>
    <dgm:cxn modelId="{C7BC0F21-4072-48AA-81CD-690DE5F7E47C}" type="presOf" srcId="{D67EED9B-0B65-4D9D-A101-D51A387DE3A0}" destId="{3EF9ED69-E406-4AA4-AC53-E14200B23326}" srcOrd="0" destOrd="0" presId="urn:microsoft.com/office/officeart/2005/8/layout/vList2"/>
    <dgm:cxn modelId="{C5280354-D8DD-4CE8-949F-431FD37238A4}" srcId="{D67EED9B-0B65-4D9D-A101-D51A387DE3A0}" destId="{A506328C-565C-401E-AB5E-3B9DF6C07777}" srcOrd="0" destOrd="0" parTransId="{92F4089C-2B1C-4A7F-8123-CDE1E6AA28A3}" sibTransId="{4F07CAC6-CF73-4503-B5B8-1B2119BABC0E}"/>
    <dgm:cxn modelId="{39727554-5429-4477-B1BC-9D79111E6781}" type="presOf" srcId="{D5B547F1-150E-4BC3-B782-6C06DF48A250}" destId="{C9EF7F99-06B5-4B46-A684-0C26F0A78EED}" srcOrd="0" destOrd="0" presId="urn:microsoft.com/office/officeart/2005/8/layout/vList2"/>
    <dgm:cxn modelId="{53087654-EEE9-48F7-95BB-B4E9724438BB}" type="presOf" srcId="{396B83CA-E42A-426F-A39D-EA2FE67914EB}" destId="{D9DE5DC9-145E-474A-91EE-F5FFD10C2BED}" srcOrd="0" destOrd="0" presId="urn:microsoft.com/office/officeart/2005/8/layout/vList2"/>
    <dgm:cxn modelId="{40AF0755-F47A-4FB0-890D-F468BEE4E5C0}" type="presOf" srcId="{A506328C-565C-401E-AB5E-3B9DF6C07777}" destId="{4F7DF60E-81F8-488A-9C50-C84659131D7B}" srcOrd="0" destOrd="0" presId="urn:microsoft.com/office/officeart/2005/8/layout/vList2"/>
    <dgm:cxn modelId="{5A1BE192-4F74-40DA-B11C-D8C6510813E5}" type="presParOf" srcId="{3EF9ED69-E406-4AA4-AC53-E14200B23326}" destId="{4F7DF60E-81F8-488A-9C50-C84659131D7B}" srcOrd="0" destOrd="0" presId="urn:microsoft.com/office/officeart/2005/8/layout/vList2"/>
    <dgm:cxn modelId="{596C4BDE-0C33-45F3-B3D5-126D507B8115}" type="presParOf" srcId="{3EF9ED69-E406-4AA4-AC53-E14200B23326}" destId="{1E65C1E7-5555-402B-8042-D3D08301BAF4}" srcOrd="1" destOrd="0" presId="urn:microsoft.com/office/officeart/2005/8/layout/vList2"/>
    <dgm:cxn modelId="{D463D070-5A24-4463-B7BF-8B10D8BC3313}" type="presParOf" srcId="{3EF9ED69-E406-4AA4-AC53-E14200B23326}" destId="{C9EF7F99-06B5-4B46-A684-0C26F0A78EED}" srcOrd="2" destOrd="0" presId="urn:microsoft.com/office/officeart/2005/8/layout/vList2"/>
    <dgm:cxn modelId="{34BE64AE-7786-453B-B4D1-B91EEFC979CF}" type="presParOf" srcId="{3EF9ED69-E406-4AA4-AC53-E14200B23326}" destId="{075EEB41-C014-4947-8076-ED90E39FBA6C}" srcOrd="3" destOrd="0" presId="urn:microsoft.com/office/officeart/2005/8/layout/vList2"/>
    <dgm:cxn modelId="{C43599B3-A167-47BC-A544-154B0F0C17D8}" type="presParOf" srcId="{3EF9ED69-E406-4AA4-AC53-E14200B23326}" destId="{D9DE5DC9-145E-474A-91EE-F5FFD10C2BE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46B9E-90B9-4A44-BD49-0A36D49EED91}">
      <dsp:nvSpPr>
        <dsp:cNvPr id="0" name=""/>
        <dsp:cNvSpPr/>
      </dsp:nvSpPr>
      <dsp:spPr>
        <a:xfrm>
          <a:off x="0" y="0"/>
          <a:ext cx="108909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81899-5E44-403F-B047-0CD37213CC38}">
      <dsp:nvSpPr>
        <dsp:cNvPr id="0" name=""/>
        <dsp:cNvSpPr/>
      </dsp:nvSpPr>
      <dsp:spPr>
        <a:xfrm>
          <a:off x="0" y="0"/>
          <a:ext cx="2178185" cy="356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Based on our objectives:</a:t>
          </a:r>
          <a:endParaRPr lang="en-US" sz="3200" kern="1200"/>
        </a:p>
      </dsp:txBody>
      <dsp:txXfrm>
        <a:off x="0" y="0"/>
        <a:ext cx="2178185" cy="3566160"/>
      </dsp:txXfrm>
    </dsp:sp>
    <dsp:sp modelId="{99F6EBB7-ADA1-4EE5-85CB-9EF62A1FB308}">
      <dsp:nvSpPr>
        <dsp:cNvPr id="0" name=""/>
        <dsp:cNvSpPr/>
      </dsp:nvSpPr>
      <dsp:spPr>
        <a:xfrm>
          <a:off x="2341549" y="33606"/>
          <a:ext cx="8549378" cy="67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R² Score = 0.2805 the model explains 28% of the variation in U.S. domestic gross revenue using only studio and year.</a:t>
          </a:r>
          <a:endParaRPr lang="en-US" sz="1900" kern="1200"/>
        </a:p>
      </dsp:txBody>
      <dsp:txXfrm>
        <a:off x="2341549" y="33606"/>
        <a:ext cx="8549378" cy="672137"/>
      </dsp:txXfrm>
    </dsp:sp>
    <dsp:sp modelId="{7AD0F182-1893-4264-95A0-AA2582491971}">
      <dsp:nvSpPr>
        <dsp:cNvPr id="0" name=""/>
        <dsp:cNvSpPr/>
      </dsp:nvSpPr>
      <dsp:spPr>
        <a:xfrm>
          <a:off x="2178185" y="705744"/>
          <a:ext cx="87127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BFA137-558B-4DF3-BEB4-3D91E48D4F60}">
      <dsp:nvSpPr>
        <dsp:cNvPr id="0" name=""/>
        <dsp:cNvSpPr/>
      </dsp:nvSpPr>
      <dsp:spPr>
        <a:xfrm>
          <a:off x="2341549" y="739351"/>
          <a:ext cx="8549378" cy="67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R²: 0.6994894672594614 means that about 70% of the variance in foreign gross is explained by domestic gross. </a:t>
          </a:r>
          <a:endParaRPr lang="en-US" sz="1900" kern="1200"/>
        </a:p>
      </dsp:txBody>
      <dsp:txXfrm>
        <a:off x="2341549" y="739351"/>
        <a:ext cx="8549378" cy="672137"/>
      </dsp:txXfrm>
    </dsp:sp>
    <dsp:sp modelId="{0A2783AB-E249-4E18-BCE0-8A36797C9CE6}">
      <dsp:nvSpPr>
        <dsp:cNvPr id="0" name=""/>
        <dsp:cNvSpPr/>
      </dsp:nvSpPr>
      <dsp:spPr>
        <a:xfrm>
          <a:off x="2178185" y="1411488"/>
          <a:ext cx="87127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452AC-749E-422A-8172-34B5664AD749}">
      <dsp:nvSpPr>
        <dsp:cNvPr id="0" name=""/>
        <dsp:cNvSpPr/>
      </dsp:nvSpPr>
      <dsp:spPr>
        <a:xfrm>
          <a:off x="2341549" y="1445095"/>
          <a:ext cx="8549378" cy="67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R²: 0.2712448701958182 the model explains about 27% of the variation in total_gross using just studio and year.</a:t>
          </a:r>
          <a:endParaRPr lang="en-US" sz="1900" kern="1200"/>
        </a:p>
      </dsp:txBody>
      <dsp:txXfrm>
        <a:off x="2341549" y="1445095"/>
        <a:ext cx="8549378" cy="672137"/>
      </dsp:txXfrm>
    </dsp:sp>
    <dsp:sp modelId="{27F9B42F-0FB5-4D8E-92A6-96EA409DEFCD}">
      <dsp:nvSpPr>
        <dsp:cNvPr id="0" name=""/>
        <dsp:cNvSpPr/>
      </dsp:nvSpPr>
      <dsp:spPr>
        <a:xfrm>
          <a:off x="2178185" y="2117233"/>
          <a:ext cx="87127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EEDD36-F532-4B1B-BF80-32B418B77F8D}">
      <dsp:nvSpPr>
        <dsp:cNvPr id="0" name=""/>
        <dsp:cNvSpPr/>
      </dsp:nvSpPr>
      <dsp:spPr>
        <a:xfrm>
          <a:off x="2341549" y="2150840"/>
          <a:ext cx="8549378" cy="67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R²: 0.027253426852850926 means that only 2.7% of the variance in domestic gross is explained by the year of release.</a:t>
          </a:r>
          <a:endParaRPr lang="en-US" sz="1900" kern="1200"/>
        </a:p>
      </dsp:txBody>
      <dsp:txXfrm>
        <a:off x="2341549" y="2150840"/>
        <a:ext cx="8549378" cy="672137"/>
      </dsp:txXfrm>
    </dsp:sp>
    <dsp:sp modelId="{D1574686-EC0C-4CE7-8B98-93B4C04E1FCB}">
      <dsp:nvSpPr>
        <dsp:cNvPr id="0" name=""/>
        <dsp:cNvSpPr/>
      </dsp:nvSpPr>
      <dsp:spPr>
        <a:xfrm>
          <a:off x="2178185" y="2822977"/>
          <a:ext cx="87127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873CCD-DA3C-414D-8F9B-837A4AA02059}">
      <dsp:nvSpPr>
        <dsp:cNvPr id="0" name=""/>
        <dsp:cNvSpPr/>
      </dsp:nvSpPr>
      <dsp:spPr>
        <a:xfrm>
          <a:off x="2341549" y="2856584"/>
          <a:ext cx="8549378" cy="67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R²: 0.2712448701958182 the model explains about 27% of the variation in total_gross using only studio and year. </a:t>
          </a:r>
          <a:endParaRPr lang="en-US" sz="1900" kern="1200"/>
        </a:p>
      </dsp:txBody>
      <dsp:txXfrm>
        <a:off x="2341549" y="2856584"/>
        <a:ext cx="8549378" cy="672137"/>
      </dsp:txXfrm>
    </dsp:sp>
    <dsp:sp modelId="{947927AA-398F-4686-BB97-491A21C5CBDC}">
      <dsp:nvSpPr>
        <dsp:cNvPr id="0" name=""/>
        <dsp:cNvSpPr/>
      </dsp:nvSpPr>
      <dsp:spPr>
        <a:xfrm>
          <a:off x="2178185" y="3528722"/>
          <a:ext cx="87127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DF60E-81F8-488A-9C50-C84659131D7B}">
      <dsp:nvSpPr>
        <dsp:cNvPr id="0" name=""/>
        <dsp:cNvSpPr/>
      </dsp:nvSpPr>
      <dsp:spPr>
        <a:xfrm>
          <a:off x="0" y="83198"/>
          <a:ext cx="6479357" cy="1544400"/>
        </a:xfrm>
        <a:prstGeom prst="roundRect">
          <a:avLst/>
        </a:prstGeom>
        <a:solidFill>
          <a:schemeClr val="tx2">
            <a:lumMod val="25000"/>
            <a:lumOff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Our findings show that studio reputation and release year moderately predict domestic and total gross revenues, explaining around 27–28% of their variation. </a:t>
          </a:r>
          <a:endParaRPr lang="en-US" sz="2200" kern="1200" dirty="0"/>
        </a:p>
      </dsp:txBody>
      <dsp:txXfrm>
        <a:off x="75391" y="158589"/>
        <a:ext cx="6328575" cy="1393618"/>
      </dsp:txXfrm>
    </dsp:sp>
    <dsp:sp modelId="{C9EF7F99-06B5-4B46-A684-0C26F0A78EED}">
      <dsp:nvSpPr>
        <dsp:cNvPr id="0" name=""/>
        <dsp:cNvSpPr/>
      </dsp:nvSpPr>
      <dsp:spPr>
        <a:xfrm>
          <a:off x="0" y="1690958"/>
          <a:ext cx="6479357" cy="1544400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Notably, domestic box office performance is a strong predictor of foreign revenue, with a model explaining nearly 70% of international earnings, a valuable insight for global forecasting.</a:t>
          </a:r>
          <a:endParaRPr lang="en-US" sz="2200" kern="1200" dirty="0"/>
        </a:p>
      </dsp:txBody>
      <dsp:txXfrm>
        <a:off x="75391" y="1766349"/>
        <a:ext cx="6328575" cy="1393618"/>
      </dsp:txXfrm>
    </dsp:sp>
    <dsp:sp modelId="{D9DE5DC9-145E-474A-91EE-F5FFD10C2BED}">
      <dsp:nvSpPr>
        <dsp:cNvPr id="0" name=""/>
        <dsp:cNvSpPr/>
      </dsp:nvSpPr>
      <dsp:spPr>
        <a:xfrm>
          <a:off x="0" y="3298718"/>
          <a:ext cx="6479357" cy="154440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Conversely, release year alone shows little predictive power, indicating that time trends have minimal influence without additional context.</a:t>
          </a:r>
          <a:endParaRPr lang="en-US" sz="2200" kern="1200" dirty="0"/>
        </a:p>
      </dsp:txBody>
      <dsp:txXfrm>
        <a:off x="75391" y="3374109"/>
        <a:ext cx="6328575" cy="1393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0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1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75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8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53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1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5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9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4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1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87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G-Money-Himself/Box-Office-Blueprint-Data-Driven-Insights-for-a-New-Movie-Studio.git" TargetMode="External"/><Relationship Id="rId2" Type="http://schemas.openxmlformats.org/officeDocument/2006/relationships/hyperlink" Target="mailto:kigen.tuwei@student.moringaschoo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02D38F-7886-F04A-D1C8-6594AB190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600"/>
            <a:ext cx="4670661" cy="3030842"/>
          </a:xfrm>
        </p:spPr>
        <p:txBody>
          <a:bodyPr>
            <a:normAutofit/>
          </a:bodyPr>
          <a:lstStyle/>
          <a:p>
            <a:r>
              <a:rPr lang="en-GB" dirty="0"/>
              <a:t>BOX  OFFICE BLUEPRINT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EFA5E-880B-839A-B861-DAB6780F0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4670660" cy="1287887"/>
          </a:xfrm>
        </p:spPr>
        <p:txBody>
          <a:bodyPr>
            <a:normAutofit/>
          </a:bodyPr>
          <a:lstStyle/>
          <a:p>
            <a:r>
              <a:rPr lang="en-GB" dirty="0"/>
              <a:t>Data-Driven insights for a new movie studio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05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raft drawing of a floor plan">
            <a:extLst>
              <a:ext uri="{FF2B5EF4-FFF2-40B4-BE49-F238E27FC236}">
                <a16:creationId xmlns:a16="http://schemas.microsoft.com/office/drawing/2014/main" id="{BF0DEFB2-490A-C55B-912E-EC21A63317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568" r="9316" b="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graph with a line graph&#10;&#10;AI-generated content may be incorrect.">
            <a:extLst>
              <a:ext uri="{FF2B5EF4-FFF2-40B4-BE49-F238E27FC236}">
                <a16:creationId xmlns:a16="http://schemas.microsoft.com/office/drawing/2014/main" id="{B505FA0F-241C-099D-5215-0796E7747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55" y="0"/>
            <a:ext cx="7771145" cy="60167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4194FC-967D-56E7-50D0-C6B47F612FF7}"/>
              </a:ext>
            </a:extLst>
          </p:cNvPr>
          <p:cNvSpPr txBox="1"/>
          <p:nvPr/>
        </p:nvSpPr>
        <p:spPr>
          <a:xfrm>
            <a:off x="8229600" y="2920316"/>
            <a:ext cx="3962400" cy="1172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/>
              <a:t>The goal is to estimate total revenue while isolating the impact of studio.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190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41565-4637-D259-F5D0-5F0889463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677920" cy="3919267"/>
          </a:xfrm>
        </p:spPr>
        <p:txBody>
          <a:bodyPr anchor="t">
            <a:normAutofit/>
          </a:bodyPr>
          <a:lstStyle/>
          <a:p>
            <a:r>
              <a:rPr lang="en-GB" dirty="0"/>
              <a:t>CONCLUSION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5E4D1D5-1280-EC65-8C2E-5440F94A0F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367623"/>
              </p:ext>
            </p:extLst>
          </p:nvPr>
        </p:nvGraphicFramePr>
        <p:xfrm>
          <a:off x="5051651" y="1371600"/>
          <a:ext cx="6479357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8554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6D80AE-7016-50A6-61BA-E3ACE37A9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r>
              <a:rPr lang="en-GB" dirty="0"/>
              <a:t>MOVING FORWARD</a:t>
            </a:r>
          </a:p>
        </p:txBody>
      </p:sp>
      <p:pic>
        <p:nvPicPr>
          <p:cNvPr id="7" name="Graphic 6" descr="Clapper board">
            <a:extLst>
              <a:ext uri="{FF2B5EF4-FFF2-40B4-BE49-F238E27FC236}">
                <a16:creationId xmlns:a16="http://schemas.microsoft.com/office/drawing/2014/main" id="{2692B329-FCD0-EEC2-C5B2-A86410306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232" y="2256287"/>
            <a:ext cx="3760459" cy="37604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AF61E-D778-2B76-F36E-80C813F10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0" y="2256287"/>
            <a:ext cx="4563618" cy="3760459"/>
          </a:xfrm>
        </p:spPr>
        <p:txBody>
          <a:bodyPr anchor="t">
            <a:normAutofit/>
          </a:bodyPr>
          <a:lstStyle/>
          <a:p>
            <a:r>
              <a:rPr lang="en-GB" dirty="0"/>
              <a:t>These results highlight that while pre-release factors like studio and timing provide useful signals, more detailed data such as genre, cast, and budget is essential for stronger predictive accuracy and strategic planning.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291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2C4C2A-A7A1-054D-AF47-CD0D49F247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3923DF-A360-F7CC-A182-A4E2DD24C116}"/>
              </a:ext>
            </a:extLst>
          </p:cNvPr>
          <p:cNvSpPr txBox="1"/>
          <p:nvPr/>
        </p:nvSpPr>
        <p:spPr>
          <a:xfrm>
            <a:off x="544286" y="674914"/>
            <a:ext cx="919842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Email: </a:t>
            </a:r>
            <a:r>
              <a:rPr lang="en-GB" sz="3200" dirty="0">
                <a:hlinkClick r:id="rId2"/>
              </a:rPr>
              <a:t>kigen.tuwei@student.moringaschool.com</a:t>
            </a:r>
            <a:endParaRPr lang="en-GB" sz="3200" dirty="0"/>
          </a:p>
          <a:p>
            <a:r>
              <a:rPr lang="en-GB" sz="3200" dirty="0" err="1"/>
              <a:t>Github</a:t>
            </a:r>
            <a:r>
              <a:rPr lang="en-GB" sz="3200" dirty="0"/>
              <a:t>: </a:t>
            </a:r>
            <a:r>
              <a:rPr lang="en-GB" sz="3200" dirty="0" err="1">
                <a:hlinkClick r:id="rId3"/>
              </a:rPr>
              <a:t>git@github.com:G-Money-Himself</a:t>
            </a:r>
            <a:r>
              <a:rPr lang="en-GB" sz="3200">
                <a:hlinkClick r:id="rId3"/>
              </a:rPr>
              <a:t>/Box-Office-Blueprint-Data-Driven-Insights-for-a-New-Movie-Studio.git</a:t>
            </a:r>
            <a:endParaRPr lang="en-GB" sz="320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r>
              <a:rPr lang="en-GB" sz="4000" dirty="0"/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37561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61E54-F39E-515B-7587-125B710F0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anchor="t">
            <a:normAutofit/>
          </a:bodyPr>
          <a:lstStyle/>
          <a:p>
            <a:r>
              <a:rPr lang="en-GB" dirty="0"/>
              <a:t>OBJECTIVES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E192-80B1-8F83-6C41-D74BC5E9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852160" cy="366468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en-GB" sz="1700" dirty="0"/>
              <a:t>Predict Domestic Box Office Revenue Based on Year and Studio</a:t>
            </a:r>
          </a:p>
          <a:p>
            <a:pPr marL="457200" indent="-457200">
              <a:lnSpc>
                <a:spcPct val="110000"/>
              </a:lnSpc>
              <a:buAutoNum type="arabicPeriod" startAt="2"/>
            </a:pPr>
            <a:r>
              <a:rPr lang="en-GB" sz="1700" dirty="0"/>
              <a:t>Estimate Foreign Gross Earnings Using Domestic Performance</a:t>
            </a:r>
          </a:p>
          <a:p>
            <a:pPr marL="457200" indent="-457200">
              <a:lnSpc>
                <a:spcPct val="110000"/>
              </a:lnSpc>
              <a:buAutoNum type="arabicPeriod" startAt="2"/>
            </a:pPr>
            <a:r>
              <a:rPr lang="en-GB" sz="1700" dirty="0"/>
              <a:t>Predict Total Gross Revenue (Domestic + Foreign) Using Available Features</a:t>
            </a:r>
          </a:p>
          <a:p>
            <a:pPr marL="457200" indent="-457200">
              <a:lnSpc>
                <a:spcPct val="110000"/>
              </a:lnSpc>
              <a:buAutoNum type="arabicPeriod" startAt="2"/>
            </a:pPr>
            <a:r>
              <a:rPr lang="en-GB" sz="1700" dirty="0" err="1"/>
              <a:t>Analyze</a:t>
            </a:r>
            <a:r>
              <a:rPr lang="en-GB" sz="1700" dirty="0"/>
              <a:t> the Trend of Domestic Revenue Over Time</a:t>
            </a:r>
          </a:p>
          <a:p>
            <a:pPr marL="457200" indent="-457200">
              <a:lnSpc>
                <a:spcPct val="110000"/>
              </a:lnSpc>
              <a:buAutoNum type="arabicPeriod" startAt="2"/>
            </a:pPr>
            <a:r>
              <a:rPr lang="en-GB" sz="1700" dirty="0"/>
              <a:t>Compare Studio Impact on Revenue While Controlling for Year</a:t>
            </a:r>
          </a:p>
        </p:txBody>
      </p:sp>
      <p:pic>
        <p:nvPicPr>
          <p:cNvPr id="5" name="Picture 4" descr="Desk with productivity items">
            <a:extLst>
              <a:ext uri="{FF2B5EF4-FFF2-40B4-BE49-F238E27FC236}">
                <a16:creationId xmlns:a16="http://schemas.microsoft.com/office/drawing/2014/main" id="{463A0DAA-EF0B-F939-C95F-3ED299840F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040" r="18790" b="-1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9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7EF9D9-DB03-0843-DFA8-85721F84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400"/>
              <a:t>BUSINESS PROBLEM</a:t>
            </a:r>
            <a:br>
              <a:rPr lang="en-GB" sz="3400"/>
            </a:br>
            <a:endParaRPr lang="en-GB" sz="34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AE6E-87AB-E09E-EA7A-0CB4AA6E6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852160" cy="3664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My company now sees all the big companies creating original video content and they want to get in on the fun. And have decided to create a new movie studio, but they don’t know anything about creating movies. </a:t>
            </a:r>
          </a:p>
        </p:txBody>
      </p:sp>
      <p:pic>
        <p:nvPicPr>
          <p:cNvPr id="15" name="Picture 14" descr="Film reel and slate">
            <a:extLst>
              <a:ext uri="{FF2B5EF4-FFF2-40B4-BE49-F238E27FC236}">
                <a16:creationId xmlns:a16="http://schemas.microsoft.com/office/drawing/2014/main" id="{264A0BA2-9BB9-E118-5953-3DE7300416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588" r="36242" b="-1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5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88630-65A9-CCAE-40DE-BEB0F447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400"/>
              <a:t>DATA UNDERSTANDING</a:t>
            </a:r>
            <a:br>
              <a:rPr lang="en-GB" sz="3400"/>
            </a:br>
            <a:endParaRPr lang="en-GB" sz="34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0279C-51DD-4396-0E5F-64950E80B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852160" cy="3664685"/>
          </a:xfrm>
        </p:spPr>
        <p:txBody>
          <a:bodyPr>
            <a:normAutofit/>
          </a:bodyPr>
          <a:lstStyle/>
          <a:p>
            <a:r>
              <a:rPr lang="en-GB" dirty="0"/>
              <a:t>Cleaned and explored the dataset.</a:t>
            </a:r>
          </a:p>
          <a:p>
            <a:r>
              <a:rPr lang="en-GB" dirty="0"/>
              <a:t>Built regression models for predicting gross revenue.</a:t>
            </a:r>
          </a:p>
          <a:p>
            <a:r>
              <a:rPr lang="en-GB" dirty="0"/>
              <a:t>Assessed trends by studio and year.</a:t>
            </a:r>
          </a:p>
          <a:p>
            <a:r>
              <a:rPr lang="en-GB" dirty="0"/>
              <a:t>Evaluated model performance using R squared and MSE.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47F62AE3-E9E8-51C6-5D8F-5F52188748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012" r="30821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417D-62FE-760F-1A9C-1CCE1C8C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THE DATA REVEALS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E8BA37-B56C-16F1-703E-55B4C77427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80" y="2633472"/>
          <a:ext cx="10890928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255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D5BF7-9F70-DAB6-7183-48FDE7E5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02" y="170819"/>
            <a:ext cx="10847494" cy="117106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700" dirty="0"/>
              <a:t>VISUALISATIONS</a:t>
            </a:r>
            <a:br>
              <a:rPr lang="en-GB" sz="3700" dirty="0"/>
            </a:br>
            <a:endParaRPr lang="en-GB" sz="3700" dirty="0"/>
          </a:p>
        </p:txBody>
      </p:sp>
      <p:pic>
        <p:nvPicPr>
          <p:cNvPr id="5" name="Content Placeholder 4" descr="A graph with a red line and blue dots&#10;&#10;AI-generated content may be incorrect.">
            <a:extLst>
              <a:ext uri="{FF2B5EF4-FFF2-40B4-BE49-F238E27FC236}">
                <a16:creationId xmlns:a16="http://schemas.microsoft.com/office/drawing/2014/main" id="{3C60964B-D29E-39FB-B40C-469AE6380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1" y="968830"/>
            <a:ext cx="7841158" cy="4974772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011133C0-188A-7A50-1B94-1EAE7AEB3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8812" y="2471061"/>
            <a:ext cx="3205625" cy="5526886"/>
          </a:xfrm>
        </p:spPr>
        <p:txBody>
          <a:bodyPr anchor="t">
            <a:normAutofit/>
          </a:bodyPr>
          <a:lstStyle/>
          <a:p>
            <a:r>
              <a:rPr lang="en-GB" dirty="0"/>
              <a:t>The goal is to estimate how much a movie earns in the U.S. based on its studio and year.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otted line with a red line&#10;&#10;AI-generated content may be incorrect.">
            <a:extLst>
              <a:ext uri="{FF2B5EF4-FFF2-40B4-BE49-F238E27FC236}">
                <a16:creationId xmlns:a16="http://schemas.microsoft.com/office/drawing/2014/main" id="{85F83D92-B582-4E4B-66DA-8966385CA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r="3" b="3"/>
          <a:stretch/>
        </p:blipFill>
        <p:spPr>
          <a:xfrm>
            <a:off x="225773" y="262748"/>
            <a:ext cx="8338458" cy="600517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665683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B38607-B7F6-13CB-CD90-2D85FE51349D}"/>
              </a:ext>
            </a:extLst>
          </p:cNvPr>
          <p:cNvSpPr txBox="1"/>
          <p:nvPr/>
        </p:nvSpPr>
        <p:spPr>
          <a:xfrm>
            <a:off x="8564231" y="2241350"/>
            <a:ext cx="3627980" cy="4121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/>
              <a:t>The goal is to use domestic earnings to predict international success.</a:t>
            </a:r>
          </a:p>
        </p:txBody>
      </p:sp>
    </p:spTree>
    <p:extLst>
      <p:ext uri="{BB962C8B-B14F-4D97-AF65-F5344CB8AC3E}">
        <p14:creationId xmlns:p14="http://schemas.microsoft.com/office/powerpoint/2010/main" val="1741585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9C96FC05-FE46-83FE-212E-9B759B802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03" b="-1"/>
          <a:stretch/>
        </p:blipFill>
        <p:spPr>
          <a:xfrm>
            <a:off x="20" y="535709"/>
            <a:ext cx="8229580" cy="582064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C7985C-B0C3-CC50-E86A-B5EBA40E0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6359240"/>
            <a:ext cx="8229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F17BB4-54CA-EA3A-771C-ABC49E09819E}"/>
              </a:ext>
            </a:extLst>
          </p:cNvPr>
          <p:cNvSpPr txBox="1"/>
          <p:nvPr/>
        </p:nvSpPr>
        <p:spPr>
          <a:xfrm>
            <a:off x="8719128" y="2922624"/>
            <a:ext cx="2811880" cy="34099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/>
              <a:t>The goal is to forecast full revenue using available numeric data</a:t>
            </a:r>
          </a:p>
        </p:txBody>
      </p:sp>
    </p:spTree>
    <p:extLst>
      <p:ext uri="{BB962C8B-B14F-4D97-AF65-F5344CB8AC3E}">
        <p14:creationId xmlns:p14="http://schemas.microsoft.com/office/powerpoint/2010/main" val="738583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graph with blue and white bars&#10;&#10;AI-generated content may be incorrect.">
            <a:extLst>
              <a:ext uri="{FF2B5EF4-FFF2-40B4-BE49-F238E27FC236}">
                <a16:creationId xmlns:a16="http://schemas.microsoft.com/office/drawing/2014/main" id="{D1D20DD0-A227-92AF-767D-A71B09C6E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3" y="293914"/>
            <a:ext cx="7859487" cy="57228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AD60FC-14A0-99E5-05D8-E2775536A90B}"/>
              </a:ext>
            </a:extLst>
          </p:cNvPr>
          <p:cNvSpPr txBox="1"/>
          <p:nvPr/>
        </p:nvSpPr>
        <p:spPr>
          <a:xfrm>
            <a:off x="8319734" y="2677887"/>
            <a:ext cx="4109139" cy="2144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/>
              <a:t>The goal is to check whether domestic revenue is increasing or decreasing across years.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17413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477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Grandview Display</vt:lpstr>
      <vt:lpstr>DashVTI</vt:lpstr>
      <vt:lpstr>BOX  OFFICE BLUEPRINT </vt:lpstr>
      <vt:lpstr>OBJECTIVES</vt:lpstr>
      <vt:lpstr>BUSINESS PROBLEM </vt:lpstr>
      <vt:lpstr>DATA UNDERSTANDING </vt:lpstr>
      <vt:lpstr>WHAT THE DATA REVEALS</vt:lpstr>
      <vt:lpstr>VISUALISATIONS </vt:lpstr>
      <vt:lpstr>PowerPoint Presentation</vt:lpstr>
      <vt:lpstr>PowerPoint Presentation</vt:lpstr>
      <vt:lpstr>PowerPoint Presentation</vt:lpstr>
      <vt:lpstr>PowerPoint Presentation</vt:lpstr>
      <vt:lpstr>CONCLUSION</vt:lpstr>
      <vt:lpstr>MOVING FORWARD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Christine Kahungu</dc:creator>
  <cp:lastModifiedBy>Christine Kahungu</cp:lastModifiedBy>
  <cp:revision>1</cp:revision>
  <dcterms:created xsi:type="dcterms:W3CDTF">2025-05-07T12:05:22Z</dcterms:created>
  <dcterms:modified xsi:type="dcterms:W3CDTF">2025-05-07T13:21:29Z</dcterms:modified>
</cp:coreProperties>
</file>