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2000" y="4876800"/>
            <a:ext cx="4724400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GANDIKOTA NARENDRA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21471A05M4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Gandikota Narendra</dc:creator>
  <cp:lastModifiedBy>Narendra Gandikota</cp:lastModifiedBy>
  <cp:revision>7</cp:revision>
  <dcterms:created xsi:type="dcterms:W3CDTF">2024-03-20T08:56:52Z</dcterms:created>
  <dcterms:modified xsi:type="dcterms:W3CDTF">2024-03-22T04:38:56Z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