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1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13AD-5B7A-4366-AB36-4060205742D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E6A0-C13C-4B19-9734-60B632BA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78" y="1064611"/>
            <a:ext cx="5545756" cy="3103128"/>
          </a:xfrm>
        </p:spPr>
        <p:txBody>
          <a:bodyPr>
            <a:noAutofit/>
          </a:bodyPr>
          <a:lstStyle/>
          <a:p>
            <a:r>
              <a:rPr lang="en-US" sz="7200" dirty="0" smtClean="0"/>
              <a:t>Telescope by Galileo Galilei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03" y="6232357"/>
            <a:ext cx="3080084" cy="625643"/>
          </a:xfrm>
        </p:spPr>
        <p:txBody>
          <a:bodyPr>
            <a:normAutofit/>
          </a:bodyPr>
          <a:lstStyle/>
          <a:p>
            <a:r>
              <a:rPr lang="en-US" sz="2800" dirty="0"/>
              <a:t>b</a:t>
            </a:r>
            <a:r>
              <a:rPr lang="en-US" sz="2800" dirty="0" smtClean="0"/>
              <a:t>y Pavel Ghazaryan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13" y="1607418"/>
            <a:ext cx="4497565" cy="3373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40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937" y="798261"/>
            <a:ext cx="3398552" cy="1338547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History</a:t>
            </a: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02" y="798261"/>
            <a:ext cx="3152541" cy="2364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02" y="3345547"/>
            <a:ext cx="3107319" cy="2330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3" y="798261"/>
            <a:ext cx="3841001" cy="487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49937" y="2207786"/>
            <a:ext cx="25034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1608 two spectacle makers had applied to the Dutch government for a patent for a device for seeing at a distance. </a:t>
            </a:r>
            <a:r>
              <a:rPr lang="en-US" sz="2000" dirty="0" smtClean="0"/>
              <a:t>The news has spread through Europe and </a:t>
            </a:r>
            <a:r>
              <a:rPr lang="en-US" sz="2000" dirty="0"/>
              <a:t>in 1609 </a:t>
            </a:r>
            <a:r>
              <a:rPr lang="en-US" sz="2000" dirty="0" smtClean="0"/>
              <a:t>Galileo Galilei </a:t>
            </a:r>
            <a:r>
              <a:rPr lang="en-US" sz="2000" dirty="0"/>
              <a:t>has created his own </a:t>
            </a:r>
            <a:r>
              <a:rPr lang="en-US" sz="2000" dirty="0" smtClean="0"/>
              <a:t>telescope.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8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56" y="-82846"/>
            <a:ext cx="4639706" cy="169468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How it worked?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51270" y="2753769"/>
            <a:ext cx="282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Converging lens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51270" y="4770334"/>
            <a:ext cx="315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Diverging lens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74" y="1511167"/>
            <a:ext cx="6539126" cy="2334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74" y="3600577"/>
            <a:ext cx="6187736" cy="2862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7203" y="6211669"/>
            <a:ext cx="681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Images from https://explainingscience.org/2018/03/13/galileo-and-the-telescope/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100365"/>
            <a:ext cx="9875520" cy="558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6156" y="5677127"/>
                <a:ext cx="6487427" cy="76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Magnification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𝐹𝑜𝑐𝑎𝑙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𝑜𝑏𝑗𝑒𝑐𝑡𝑖𝑣𝑒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𝐹𝑜𝑐𝑎𝑙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𝑒𝑦𝑒𝑝𝑖𝑒𝑐𝑒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56" y="5677127"/>
                <a:ext cx="6487427" cy="768224"/>
              </a:xfrm>
              <a:prstGeom prst="rect">
                <a:avLst/>
              </a:prstGeom>
              <a:blipFill rotWithShape="0">
                <a:blip r:embed="rId3"/>
                <a:stretch>
                  <a:fillRect l="-1974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1749" y="279283"/>
            <a:ext cx="9553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Telescope (Converging and Diverging lenses combined)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091749" y="5191601"/>
            <a:ext cx="6096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Images from https://explainingscience.org/2018/03/13/galileo-and-the-telescope/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827" y="239071"/>
            <a:ext cx="10515600" cy="1325563"/>
          </a:xfrm>
        </p:spPr>
        <p:txBody>
          <a:bodyPr/>
          <a:lstStyle/>
          <a:p>
            <a:r>
              <a:rPr lang="en-US" b="1" dirty="0" smtClean="0"/>
              <a:t>Significance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890" y="384738"/>
            <a:ext cx="2828925" cy="6153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1564634"/>
            <a:ext cx="6631004" cy="4973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924827" y="6537888"/>
            <a:ext cx="6096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Images from https://explainingscience.org/2018/03/13/galileo-and-the-telescope/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85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Telescope by Galileo Galilei</vt:lpstr>
      <vt:lpstr>History</vt:lpstr>
      <vt:lpstr>How it worked?</vt:lpstr>
      <vt:lpstr>PowerPoint Presentation</vt:lpstr>
      <vt:lpstr>Significance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by Galileo Galilei</dc:title>
  <dc:creator>Pavel Ghazaryan</dc:creator>
  <cp:lastModifiedBy>Pavel Ghazaryan</cp:lastModifiedBy>
  <cp:revision>12</cp:revision>
  <dcterms:created xsi:type="dcterms:W3CDTF">2020-10-28T18:38:25Z</dcterms:created>
  <dcterms:modified xsi:type="dcterms:W3CDTF">2020-11-04T22:15:26Z</dcterms:modified>
</cp:coreProperties>
</file>