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1"/>
  </p:notesMasterIdLst>
  <p:handoutMasterIdLst>
    <p:handoutMasterId r:id="rId12"/>
  </p:handoutMasterIdLst>
  <p:sldIdLst>
    <p:sldId id="355" r:id="rId7"/>
    <p:sldId id="399" r:id="rId8"/>
    <p:sldId id="398" r:id="rId9"/>
    <p:sldId id="400" r:id="rId10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C6EA"/>
    <a:srgbClr val="005293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085" autoAdjust="0"/>
  </p:normalViewPr>
  <p:slideViewPr>
    <p:cSldViewPr snapToGrid="0">
      <p:cViewPr varScale="1">
        <p:scale>
          <a:sx n="66" d="100"/>
          <a:sy n="66" d="100"/>
        </p:scale>
        <p:origin x="153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02/09/2021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02/09/2021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E0D7B0D-0FE0-4781-B107-76D2323D3B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85697" y="170341"/>
            <a:ext cx="2023400" cy="62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8" y="2200662"/>
            <a:ext cx="8508999" cy="2753078"/>
          </a:xfrm>
        </p:spPr>
        <p:txBody>
          <a:bodyPr/>
          <a:lstStyle/>
          <a:p>
            <a:r>
              <a:rPr lang="de-DE" noProof="0" dirty="0"/>
              <a:t>Gia-Phong Tran</a:t>
            </a:r>
          </a:p>
          <a:p>
            <a:r>
              <a:rPr lang="de-DE" noProof="0" dirty="0"/>
              <a:t>Technische Universität München</a:t>
            </a:r>
          </a:p>
          <a:p>
            <a:r>
              <a:rPr lang="de-DE" noProof="0" dirty="0"/>
              <a:t>Fakultät für Maschinenwesen</a:t>
            </a:r>
          </a:p>
          <a:p>
            <a:r>
              <a:rPr lang="de-DE" noProof="0" dirty="0"/>
              <a:t>Lehrstuhl für Ergonomie</a:t>
            </a:r>
          </a:p>
          <a:p>
            <a:r>
              <a:rPr lang="de-DE" noProof="0" dirty="0"/>
              <a:t>Garching, 27. September 2021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820738"/>
          </a:xfrm>
        </p:spPr>
        <p:txBody>
          <a:bodyPr/>
          <a:lstStyle/>
          <a:p>
            <a:r>
              <a:rPr lang="de-DE" noProof="0" dirty="0"/>
              <a:t>UNICARagil LED-Matrix Programmierung</a:t>
            </a:r>
            <a:br>
              <a:rPr lang="de-DE" noProof="0" dirty="0"/>
            </a:br>
            <a:r>
              <a:rPr lang="de-DE" noProof="0" dirty="0"/>
              <a:t>10</a:t>
            </a:r>
            <a:r>
              <a:rPr lang="de-DE" sz="2400" noProof="0" dirty="0"/>
              <a:t>. Regeltermin</a:t>
            </a:r>
            <a:endParaRPr lang="de-DE" noProof="0" dirty="0"/>
          </a:p>
        </p:txBody>
      </p:sp>
      <p:pic>
        <p:nvPicPr>
          <p:cNvPr id="1026" name="Picture 2" descr="Raspberry Pi 4 Modell B; 4 GB, ARM-Cortex-A72 4 x: Amazon.de: Elektronik">
            <a:extLst>
              <a:ext uri="{FF2B5EF4-FFF2-40B4-BE49-F238E27FC236}">
                <a16:creationId xmlns:a16="http://schemas.microsoft.com/office/drawing/2014/main" id="{3FFA3CB9-30C7-42FB-A498-8F20B3AE6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012" y="4064439"/>
            <a:ext cx="2940719" cy="238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8 x 8 RGB LED Matrix – Quadratische LED-DOT: Amazon.de: Computer &amp;amp; Zubehör">
            <a:extLst>
              <a:ext uri="{FF2B5EF4-FFF2-40B4-BE49-F238E27FC236}">
                <a16:creationId xmlns:a16="http://schemas.microsoft.com/office/drawing/2014/main" id="{A36EDE6B-CF3D-4422-8DF7-B732D3E0B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78720"/>
            <a:ext cx="2674074" cy="2255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1E3FF2A-72A8-44C3-A788-CAE41C291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896798"/>
            <a:ext cx="8508999" cy="410369"/>
          </a:xfrm>
        </p:spPr>
        <p:txBody>
          <a:bodyPr/>
          <a:lstStyle/>
          <a:p>
            <a:r>
              <a:rPr lang="de-DE" noProof="0" dirty="0"/>
              <a:t>Zeitplan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A298148-7A41-45E8-ACC3-3C0898923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2314"/>
            <a:ext cx="9144000" cy="3373369"/>
          </a:xfrm>
          <a:prstGeom prst="rect">
            <a:avLst/>
          </a:prstGeom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7D23498-AAFE-42DA-BF28-1D5E919A42DF}"/>
              </a:ext>
            </a:extLst>
          </p:cNvPr>
          <p:cNvCxnSpPr/>
          <p:nvPr/>
        </p:nvCxnSpPr>
        <p:spPr>
          <a:xfrm>
            <a:off x="7924233" y="1987297"/>
            <a:ext cx="0" cy="14417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E1D4DB32-9766-4940-A2AE-EA46C597C2D9}"/>
              </a:ext>
            </a:extLst>
          </p:cNvPr>
          <p:cNvSpPr txBox="1"/>
          <p:nvPr/>
        </p:nvSpPr>
        <p:spPr>
          <a:xfrm>
            <a:off x="7485321" y="1440184"/>
            <a:ext cx="877824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600" dirty="0" err="1">
                <a:solidFill>
                  <a:srgbClr val="FF0000"/>
                </a:solidFill>
                <a:latin typeface="+mn-lt"/>
              </a:rPr>
              <a:t>Aktueller</a:t>
            </a:r>
            <a:r>
              <a:rPr lang="en-US" sz="1600" dirty="0">
                <a:solidFill>
                  <a:srgbClr val="FF0000"/>
                </a:solidFill>
                <a:latin typeface="+mn-lt"/>
              </a:rPr>
              <a:t> Stand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1A27BD8-F5D9-4C21-BAE0-0661BC2AA7F2}"/>
              </a:ext>
            </a:extLst>
          </p:cNvPr>
          <p:cNvSpPr/>
          <p:nvPr/>
        </p:nvSpPr>
        <p:spPr>
          <a:xfrm>
            <a:off x="1475232" y="1987296"/>
            <a:ext cx="731517" cy="347472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74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C82DDC3-D9D6-4C68-9E86-8BAED256B23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415538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Back Service Dummy Mode </a:t>
            </a:r>
            <a:r>
              <a:rPr lang="de-DE" sz="1800" dirty="0" err="1"/>
              <a:t>Testing</a:t>
            </a: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Struktur </a:t>
            </a:r>
            <a:r>
              <a:rPr lang="de-DE" sz="1800"/>
              <a:t>schriftliche Ausarbeitung</a:t>
            </a: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32FAA47-D794-4BD0-8BDA-CCE2BB10D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Ausblick vom letzten Regeltermin</a:t>
            </a:r>
          </a:p>
        </p:txBody>
      </p:sp>
    </p:spTree>
    <p:extLst>
      <p:ext uri="{BB962C8B-B14F-4D97-AF65-F5344CB8AC3E}">
        <p14:creationId xmlns:p14="http://schemas.microsoft.com/office/powerpoint/2010/main" val="3479693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C82DDC3-D9D6-4C68-9E86-8BAED256B23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7498" y="1379220"/>
            <a:ext cx="8508999" cy="454390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noProof="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32FAA47-D794-4BD0-8BDA-CCE2BB10D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499" y="605714"/>
            <a:ext cx="8508999" cy="410369"/>
          </a:xfrm>
        </p:spPr>
        <p:txBody>
          <a:bodyPr/>
          <a:lstStyle/>
          <a:p>
            <a:r>
              <a:rPr lang="de-DE" noProof="0" dirty="0"/>
              <a:t>Ziele bis zum nächsten Meeting</a:t>
            </a:r>
          </a:p>
        </p:txBody>
      </p:sp>
    </p:spTree>
    <p:extLst>
      <p:ext uri="{BB962C8B-B14F-4D97-AF65-F5344CB8AC3E}">
        <p14:creationId xmlns:p14="http://schemas.microsoft.com/office/powerpoint/2010/main" val="3395481224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D4FD95B4-ED9B-E343-B70F-8C404733D84C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E7490A93-BEAC-FC49-93F3-0CC1118C542C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DDB14AD-D1C4-854B-AC86-049FDE8761EC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F4851FE-32D1-2D41-BECA-D90EB3BB8DB1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13591B48-8E13-6247-8040-92522EC77656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BAD62DF3-579B-3B4C-BB35-887AD0E01A2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Regeltermin 2.0</Template>
  <TotalTime>0</TotalTime>
  <Words>46</Words>
  <Application>Microsoft Office PowerPoint</Application>
  <PresentationFormat>Bildschirmpräsentation (4:3)</PresentationFormat>
  <Paragraphs>16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4</vt:i4>
      </vt:variant>
    </vt:vector>
  </HeadingPairs>
  <TitlesOfParts>
    <vt:vector size="15" baseType="lpstr">
      <vt:lpstr>Arial</vt:lpstr>
      <vt:lpstr>Calibri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UNICARagil LED-Matrix Programmierung 10. Regeltermin</vt:lpstr>
      <vt:lpstr>Zeitplan</vt:lpstr>
      <vt:lpstr>Ausblick vom letzten Regeltermin</vt:lpstr>
      <vt:lpstr>Ziele bis zum nächsten Meeting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UNICARagil LED-Matrix Programmierung</dc:title>
  <dc:creator>Gia-Phong Tran</dc:creator>
  <cp:lastModifiedBy>Gia-Phong Tran</cp:lastModifiedBy>
  <cp:revision>176</cp:revision>
  <cp:lastPrinted>2015-07-30T14:04:45Z</cp:lastPrinted>
  <dcterms:created xsi:type="dcterms:W3CDTF">2021-06-21T13:23:21Z</dcterms:created>
  <dcterms:modified xsi:type="dcterms:W3CDTF">2021-09-02T12:54:40Z</dcterms:modified>
</cp:coreProperties>
</file>