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5"/>
  </p:notesMasterIdLst>
  <p:handoutMasterIdLst>
    <p:handoutMasterId r:id="rId16"/>
  </p:handoutMasterIdLst>
  <p:sldIdLst>
    <p:sldId id="355" r:id="rId7"/>
    <p:sldId id="399" r:id="rId8"/>
    <p:sldId id="398" r:id="rId9"/>
    <p:sldId id="396" r:id="rId10"/>
    <p:sldId id="400" r:id="rId11"/>
    <p:sldId id="401" r:id="rId12"/>
    <p:sldId id="402" r:id="rId13"/>
    <p:sldId id="403" r:id="rId14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280" autoAdjust="0"/>
  </p:normalViewPr>
  <p:slideViewPr>
    <p:cSldViewPr snapToGrid="0">
      <p:cViewPr>
        <p:scale>
          <a:sx n="78" d="100"/>
          <a:sy n="78" d="100"/>
        </p:scale>
        <p:origin x="16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07/07/2021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07/07/2021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0D7B0D-0FE0-4781-B107-76D2323D3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85697" y="170341"/>
            <a:ext cx="2023400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200662"/>
            <a:ext cx="8508999" cy="2753078"/>
          </a:xfrm>
        </p:spPr>
        <p:txBody>
          <a:bodyPr/>
          <a:lstStyle/>
          <a:p>
            <a:r>
              <a:rPr lang="de-DE" noProof="0" dirty="0"/>
              <a:t>Gia-Phong Tran</a:t>
            </a:r>
          </a:p>
          <a:p>
            <a:r>
              <a:rPr lang="de-DE" noProof="0" dirty="0"/>
              <a:t>Technische Universität München</a:t>
            </a:r>
          </a:p>
          <a:p>
            <a:r>
              <a:rPr lang="de-DE" noProof="0" dirty="0"/>
              <a:t>Fakultät für Maschinenwesen</a:t>
            </a:r>
          </a:p>
          <a:p>
            <a:r>
              <a:rPr lang="de-DE" noProof="0" dirty="0"/>
              <a:t>Lehrstuhl für Ergonomie</a:t>
            </a:r>
          </a:p>
          <a:p>
            <a:r>
              <a:rPr lang="de-DE" noProof="0" dirty="0"/>
              <a:t>Garching, 08. Juli 2021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788164"/>
          </a:xfrm>
        </p:spPr>
        <p:txBody>
          <a:bodyPr/>
          <a:lstStyle/>
          <a:p>
            <a:r>
              <a:rPr lang="de-DE" noProof="0" dirty="0"/>
              <a:t>UNICARagil LED-Matrix Programmierung</a:t>
            </a:r>
            <a:br>
              <a:rPr lang="de-DE" noProof="0" dirty="0"/>
            </a:br>
            <a:r>
              <a:rPr lang="de-DE" sz="2400" dirty="0"/>
              <a:t>3</a:t>
            </a:r>
            <a:r>
              <a:rPr lang="de-DE" sz="2400" noProof="0" dirty="0"/>
              <a:t>. Regeltermin</a:t>
            </a:r>
            <a:endParaRPr lang="de-DE" noProof="0" dirty="0"/>
          </a:p>
        </p:txBody>
      </p:sp>
      <p:pic>
        <p:nvPicPr>
          <p:cNvPr id="1026" name="Picture 2" descr="Raspberry Pi 4 Modell B; 4 GB, ARM-Cortex-A72 4 x: Amazon.de: Elektronik">
            <a:extLst>
              <a:ext uri="{FF2B5EF4-FFF2-40B4-BE49-F238E27FC236}">
                <a16:creationId xmlns:a16="http://schemas.microsoft.com/office/drawing/2014/main" id="{3FFA3CB9-30C7-42FB-A498-8F20B3AE6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012" y="4064439"/>
            <a:ext cx="2940719" cy="238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8 x 8 RGB LED Matrix – Quadratische LED-DOT: Amazon.de: Computer &amp;amp; Zubehör">
            <a:extLst>
              <a:ext uri="{FF2B5EF4-FFF2-40B4-BE49-F238E27FC236}">
                <a16:creationId xmlns:a16="http://schemas.microsoft.com/office/drawing/2014/main" id="{A36EDE6B-CF3D-4422-8DF7-B732D3E0B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78720"/>
            <a:ext cx="2674074" cy="225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E3FF2A-72A8-44C3-A788-CAE41C29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896798"/>
            <a:ext cx="8508999" cy="410369"/>
          </a:xfrm>
        </p:spPr>
        <p:txBody>
          <a:bodyPr/>
          <a:lstStyle/>
          <a:p>
            <a:r>
              <a:rPr lang="de-DE" noProof="0" dirty="0"/>
              <a:t>Zeitplan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A298148-7A41-45E8-ACC3-3C0898923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2315"/>
            <a:ext cx="9144000" cy="3373369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7D23498-AAFE-42DA-BF28-1D5E919A42DF}"/>
              </a:ext>
            </a:extLst>
          </p:cNvPr>
          <p:cNvCxnSpPr/>
          <p:nvPr/>
        </p:nvCxnSpPr>
        <p:spPr>
          <a:xfrm>
            <a:off x="4107598" y="1987296"/>
            <a:ext cx="0" cy="1441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1D4DB32-9766-4940-A2AE-EA46C597C2D9}"/>
              </a:ext>
            </a:extLst>
          </p:cNvPr>
          <p:cNvSpPr txBox="1"/>
          <p:nvPr/>
        </p:nvSpPr>
        <p:spPr>
          <a:xfrm>
            <a:off x="3668686" y="1389463"/>
            <a:ext cx="877824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err="1">
                <a:solidFill>
                  <a:srgbClr val="FF0000"/>
                </a:solidFill>
                <a:latin typeface="+mn-lt"/>
              </a:rPr>
              <a:t>Aktueller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 Stand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1A27BD8-F5D9-4C21-BAE0-0661BC2AA7F2}"/>
              </a:ext>
            </a:extLst>
          </p:cNvPr>
          <p:cNvSpPr/>
          <p:nvPr/>
        </p:nvSpPr>
        <p:spPr>
          <a:xfrm>
            <a:off x="1475232" y="1987296"/>
            <a:ext cx="731517" cy="347472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C82DDC3-D9D6-4C68-9E86-8BAED256B23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155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</a:t>
            </a:r>
            <a:r>
              <a:rPr lang="de-DE" noProof="0" dirty="0"/>
              <a:t>zeller-Bibliothek Einarbeitung (Dokumentation lesen)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Flags einstellen, sodass Anzeige besser wird</a:t>
            </a:r>
            <a:endParaRPr lang="de-DE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0" dirty="0"/>
              <a:t>Bilder und </a:t>
            </a:r>
            <a:r>
              <a:rPr lang="de-DE" strike="sngStrike" noProof="0" dirty="0"/>
              <a:t>Videos</a:t>
            </a:r>
            <a:r>
              <a:rPr lang="de-DE" noProof="0" dirty="0"/>
              <a:t> -&gt; GIFs auf der LED-Matrix anzeigen lassen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0" dirty="0"/>
              <a:t>Ersten eigenen Dienst erstellen </a:t>
            </a:r>
            <a:r>
              <a:rPr lang="de-DE" strike="sngStrike" noProof="0" dirty="0"/>
              <a:t>für eine Funktion aus dem UML-Diagramm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trike="sngStrike" dirty="0"/>
              <a:t>Dummy Dienst -&gt; Dienste per SSH über Ethernet schicken (</a:t>
            </a:r>
            <a:r>
              <a:rPr lang="de-DE" strike="sngStrike" dirty="0" err="1"/>
              <a:t>Drag&amp;Drop</a:t>
            </a:r>
            <a:r>
              <a:rPr lang="de-DE" strike="sngStrike" dirty="0"/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b="1" dirty="0"/>
              <a:t>LED-Matrix steuern aus dem Dienst heraus</a:t>
            </a:r>
            <a:endParaRPr lang="de-DE" b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2FAA47-D794-4BD0-8BDA-CCE2BB10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Ausblick </a:t>
            </a:r>
            <a:r>
              <a:rPr lang="de-DE" noProof="0" dirty="0" err="1"/>
              <a:t>vo</a:t>
            </a:r>
            <a:r>
              <a:rPr lang="de-DE" dirty="0"/>
              <a:t>m letzten Regeltermin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7969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3FD17B-84A0-45F2-9045-3DC5CD2D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728520"/>
            <a:ext cx="8508999" cy="410369"/>
          </a:xfrm>
        </p:spPr>
        <p:txBody>
          <a:bodyPr/>
          <a:lstStyle/>
          <a:p>
            <a:r>
              <a:rPr lang="de-DE" noProof="0" dirty="0"/>
              <a:t>Was bisher geschah…</a:t>
            </a:r>
          </a:p>
        </p:txBody>
      </p:sp>
      <p:graphicFrame>
        <p:nvGraphicFramePr>
          <p:cNvPr id="4" name="Inhaltsplatzhalter 6">
            <a:extLst>
              <a:ext uri="{FF2B5EF4-FFF2-40B4-BE49-F238E27FC236}">
                <a16:creationId xmlns:a16="http://schemas.microsoft.com/office/drawing/2014/main" id="{FFEF7855-E6C9-46C1-8C5E-D65F27C600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267751"/>
              </p:ext>
            </p:extLst>
          </p:nvPr>
        </p:nvGraphicFramePr>
        <p:xfrm>
          <a:off x="319090" y="1385542"/>
          <a:ext cx="8509507" cy="454680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185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3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166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 b="1" noProof="0" dirty="0">
                          <a:latin typeface="+mn-lt"/>
                        </a:rPr>
                        <a:t>MA Storm (2019)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61963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latin typeface="+mn-lt"/>
                        </a:rPr>
                        <a:t>Aufbau des Prototyps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23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noProof="0" dirty="0">
                          <a:latin typeface="+mn-lt"/>
                        </a:rPr>
                        <a:t>GIF anzeigen auf LED-Matrix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61963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latin typeface="+mn-lt"/>
                        </a:rPr>
                        <a:t>Testen der Terminal-Flags -&gt; Ausgabe auf LED-Matrix optimieren</a:t>
                      </a:r>
                    </a:p>
                    <a:p>
                      <a:pPr marL="461963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latin typeface="+mn-lt"/>
                        </a:rPr>
                        <a:t>Anzeigen eines GIFs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274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600" b="1" noProof="0" dirty="0"/>
                        <a:t>C++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61963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dirty="0" err="1">
                          <a:latin typeface="+mn-lt"/>
                        </a:rPr>
                        <a:t>hzeller</a:t>
                      </a:r>
                      <a:r>
                        <a:rPr lang="de-DE" sz="1400" dirty="0">
                          <a:latin typeface="+mn-lt"/>
                        </a:rPr>
                        <a:t> Bibliothek Dokumentation</a:t>
                      </a:r>
                    </a:p>
                    <a:p>
                      <a:pPr marL="461963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dirty="0">
                          <a:latin typeface="+mn-lt"/>
                        </a:rPr>
                        <a:t>Kompilieren (g++, </a:t>
                      </a:r>
                      <a:r>
                        <a:rPr lang="de-DE" sz="1400" b="1" dirty="0" err="1">
                          <a:latin typeface="+mn-lt"/>
                        </a:rPr>
                        <a:t>Makefiles</a:t>
                      </a:r>
                      <a:r>
                        <a:rPr lang="de-DE" sz="1400" dirty="0">
                          <a:latin typeface="+mn-lt"/>
                        </a:rPr>
                        <a:t>)</a:t>
                      </a:r>
                    </a:p>
                    <a:p>
                      <a:pPr marL="461963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dirty="0">
                          <a:latin typeface="+mn-lt"/>
                        </a:rPr>
                        <a:t>Erstes eigenes Programm zur Anzeige auf der LED</a:t>
                      </a:r>
                    </a:p>
                    <a:p>
                      <a:pPr marL="461963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dirty="0">
                          <a:latin typeface="+mn-lt"/>
                        </a:rPr>
                        <a:t>Versuch: Integration in einen ASOA Dienst -&gt; </a:t>
                      </a:r>
                      <a:r>
                        <a:rPr lang="de-DE" sz="1400" dirty="0">
                          <a:solidFill>
                            <a:srgbClr val="FF0000"/>
                          </a:solidFill>
                          <a:latin typeface="+mn-lt"/>
                        </a:rPr>
                        <a:t>Kompilierfehler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66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2671AF7-D586-48F9-9C84-2BCB46F9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ausführen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353DAD-326E-4444-A25B-46730568AAB7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319088" y="1323124"/>
            <a:ext cx="4573688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8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kumimoji="0" lang="en-US" altLang="de-DE" sz="1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./demo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--led-rows=32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--led-cols=32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--led-chain=12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--led-brightness=100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--led-slowdown-</a:t>
            </a:r>
            <a:r>
              <a:rPr kumimoji="0" lang="en-US" altLang="de-DE" sz="18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gpio</a:t>
            </a:r>
            <a:r>
              <a:rPr kumimoji="0" lang="en-US" altLang="de-DE" sz="1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--led-multiplexing=2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--led-pixel-mapper="U-mapper;Rotate:180“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de-DE" sz="18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--led-show-refresh</a:t>
            </a:r>
            <a:endParaRPr kumimoji="0" lang="en-US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91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9067976-8217-4A62-AB76-D9FEFEE7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365068"/>
            <a:ext cx="8508999" cy="410369"/>
          </a:xfrm>
        </p:spPr>
        <p:txBody>
          <a:bodyPr/>
          <a:lstStyle/>
          <a:p>
            <a:r>
              <a:rPr lang="de-DE" dirty="0"/>
              <a:t>Probleme bei der Kompilierung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D8F200-51E9-4A1C-AA6D-67AC5509E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351" y="1151237"/>
            <a:ext cx="5377000" cy="264328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9C2C33A-B6E2-4B40-A8DB-E019AAE34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351" y="3953171"/>
            <a:ext cx="5376999" cy="2671198"/>
          </a:xfrm>
          <a:prstGeom prst="rect">
            <a:avLst/>
          </a:prstGeom>
        </p:spPr>
      </p:pic>
      <p:sp>
        <p:nvSpPr>
          <p:cNvPr id="12" name="Pfeil: nach oben gekrümmt 11">
            <a:extLst>
              <a:ext uri="{FF2B5EF4-FFF2-40B4-BE49-F238E27FC236}">
                <a16:creationId xmlns:a16="http://schemas.microsoft.com/office/drawing/2014/main" id="{F0BCA3EF-07AE-4B46-8A1D-541359964FCA}"/>
              </a:ext>
            </a:extLst>
          </p:cNvPr>
          <p:cNvSpPr/>
          <p:nvPr/>
        </p:nvSpPr>
        <p:spPr>
          <a:xfrm rot="5400000">
            <a:off x="-1006576" y="2692808"/>
            <a:ext cx="3893574" cy="1654280"/>
          </a:xfrm>
          <a:prstGeom prst="curvedUpArrow">
            <a:avLst>
              <a:gd name="adj1" fmla="val 2338"/>
              <a:gd name="adj2" fmla="val 18717"/>
              <a:gd name="adj3" fmla="val 300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4AE90D9-3691-41B8-85FA-D4E687C41203}"/>
              </a:ext>
            </a:extLst>
          </p:cNvPr>
          <p:cNvSpPr/>
          <p:nvPr/>
        </p:nvSpPr>
        <p:spPr>
          <a:xfrm>
            <a:off x="1767351" y="1455174"/>
            <a:ext cx="1241320" cy="206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8106020-C52F-4D3A-BBCD-5AB04BE82F4A}"/>
              </a:ext>
            </a:extLst>
          </p:cNvPr>
          <p:cNvSpPr/>
          <p:nvPr/>
        </p:nvSpPr>
        <p:spPr>
          <a:xfrm>
            <a:off x="1850925" y="5225852"/>
            <a:ext cx="1241320" cy="206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9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>
            <a:extLst>
              <a:ext uri="{FF2B5EF4-FFF2-40B4-BE49-F238E27FC236}">
                <a16:creationId xmlns:a16="http://schemas.microsoft.com/office/drawing/2014/main" id="{8497E995-C663-4359-ADA5-33A003374AF8}"/>
              </a:ext>
            </a:extLst>
          </p:cNvPr>
          <p:cNvSpPr txBox="1">
            <a:spLocks/>
          </p:cNvSpPr>
          <p:nvPr/>
        </p:nvSpPr>
        <p:spPr>
          <a:xfrm>
            <a:off x="319090" y="365068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dirty="0"/>
              <a:t>Probleme bei der Kompilierung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B58C95-6E4E-4620-962E-63378F5E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30" y="894735"/>
            <a:ext cx="7007483" cy="572237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54096B0-D091-437F-A572-FD2B1DEF6BD1}"/>
              </a:ext>
            </a:extLst>
          </p:cNvPr>
          <p:cNvSpPr/>
          <p:nvPr/>
        </p:nvSpPr>
        <p:spPr>
          <a:xfrm>
            <a:off x="953030" y="6381134"/>
            <a:ext cx="1241320" cy="206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2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C7E9591-AA05-48D5-93E0-C3AFCA9E1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0" y="2140266"/>
            <a:ext cx="8508998" cy="4209106"/>
          </a:xfrm>
          <a:prstGeom prst="rect">
            <a:avLst/>
          </a:prstGeom>
        </p:spPr>
      </p:pic>
      <p:sp>
        <p:nvSpPr>
          <p:cNvPr id="6" name="Titel 2">
            <a:extLst>
              <a:ext uri="{FF2B5EF4-FFF2-40B4-BE49-F238E27FC236}">
                <a16:creationId xmlns:a16="http://schemas.microsoft.com/office/drawing/2014/main" id="{83F0FC99-0E64-441B-89E2-EDEE1FEB7827}"/>
              </a:ext>
            </a:extLst>
          </p:cNvPr>
          <p:cNvSpPr txBox="1">
            <a:spLocks/>
          </p:cNvSpPr>
          <p:nvPr/>
        </p:nvSpPr>
        <p:spPr>
          <a:xfrm>
            <a:off x="319090" y="630539"/>
            <a:ext cx="8508999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dirty="0"/>
              <a:t>Probleme bei der Kompilierung</a:t>
            </a:r>
          </a:p>
          <a:p>
            <a:r>
              <a:rPr lang="de-DE" dirty="0"/>
              <a:t>ASOA-Dienst „</a:t>
            </a:r>
            <a:r>
              <a:rPr lang="de-DE" dirty="0" err="1"/>
              <a:t>example_service</a:t>
            </a:r>
            <a:r>
              <a:rPr lang="de-DE" dirty="0"/>
              <a:t>“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B2A8313-2EBE-4382-8DB1-D45C364F1559}"/>
              </a:ext>
            </a:extLst>
          </p:cNvPr>
          <p:cNvSpPr/>
          <p:nvPr/>
        </p:nvSpPr>
        <p:spPr>
          <a:xfrm>
            <a:off x="503905" y="4468766"/>
            <a:ext cx="1241320" cy="206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59176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Regeltermin 2.0</Template>
  <TotalTime>0</TotalTime>
  <Words>198</Words>
  <Application>Microsoft Office PowerPoint</Application>
  <PresentationFormat>Bildschirmpräsentation (4:3)</PresentationFormat>
  <Paragraphs>43</Paragraphs>
  <Slides>8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8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UNICARagil LED-Matrix Programmierung 3. Regeltermin</vt:lpstr>
      <vt:lpstr>Zeitplan</vt:lpstr>
      <vt:lpstr>Ausblick vom letzten Regeltermin</vt:lpstr>
      <vt:lpstr>Was bisher geschah…</vt:lpstr>
      <vt:lpstr>Demo ausführen</vt:lpstr>
      <vt:lpstr>Probleme bei der Kompilierung</vt:lpstr>
      <vt:lpstr>PowerPoint-Präsentation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UNICARagil LED-Matrix Programmierung</dc:title>
  <dc:creator>Gia-Phong Tran</dc:creator>
  <cp:lastModifiedBy>Gia-Phong Tran</cp:lastModifiedBy>
  <cp:revision>38</cp:revision>
  <cp:lastPrinted>2015-07-30T14:04:45Z</cp:lastPrinted>
  <dcterms:created xsi:type="dcterms:W3CDTF">2021-06-21T13:23:21Z</dcterms:created>
  <dcterms:modified xsi:type="dcterms:W3CDTF">2021-07-07T14:36:50Z</dcterms:modified>
</cp:coreProperties>
</file>