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55" r:id="rId7"/>
    <p:sldId id="399" r:id="rId8"/>
    <p:sldId id="398" r:id="rId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80" autoAdjust="0"/>
  </p:normalViewPr>
  <p:slideViewPr>
    <p:cSldViewPr snapToGrid="0">
      <p:cViewPr>
        <p:scale>
          <a:sx n="75" d="100"/>
          <a:sy n="75" d="100"/>
        </p:scale>
        <p:origin x="126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0D7B0D-0FE0-4781-B107-76D2323D3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5697" y="170341"/>
            <a:ext cx="2023400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200662"/>
            <a:ext cx="8508999" cy="2753078"/>
          </a:xfrm>
        </p:spPr>
        <p:txBody>
          <a:bodyPr/>
          <a:lstStyle/>
          <a:p>
            <a:r>
              <a:rPr lang="de-DE" noProof="0" dirty="0"/>
              <a:t>Gia-Phong Tran</a:t>
            </a:r>
          </a:p>
          <a:p>
            <a:r>
              <a:rPr lang="de-DE" noProof="0" dirty="0"/>
              <a:t>Technische Universität München</a:t>
            </a:r>
          </a:p>
          <a:p>
            <a:r>
              <a:rPr lang="de-DE" noProof="0" dirty="0"/>
              <a:t>Fakultät für Maschinenwesen</a:t>
            </a:r>
          </a:p>
          <a:p>
            <a:r>
              <a:rPr lang="de-DE" noProof="0" dirty="0"/>
              <a:t>Lehrstuhl für Ergonomie</a:t>
            </a:r>
          </a:p>
          <a:p>
            <a:r>
              <a:rPr lang="de-DE" noProof="0" dirty="0"/>
              <a:t>Garching, </a:t>
            </a:r>
            <a:r>
              <a:rPr lang="de-DE" dirty="0"/>
              <a:t>26</a:t>
            </a:r>
            <a:r>
              <a:rPr lang="de-DE" noProof="0" dirty="0"/>
              <a:t>. Juli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788164"/>
          </a:xfrm>
        </p:spPr>
        <p:txBody>
          <a:bodyPr/>
          <a:lstStyle/>
          <a:p>
            <a:r>
              <a:rPr lang="de-DE" noProof="0" dirty="0"/>
              <a:t>UNICARagil LED-Matrix Programmierung</a:t>
            </a:r>
            <a:br>
              <a:rPr lang="de-DE" noProof="0" dirty="0"/>
            </a:br>
            <a:r>
              <a:rPr lang="de-DE" sz="2400" dirty="0"/>
              <a:t>5</a:t>
            </a:r>
            <a:r>
              <a:rPr lang="de-DE" sz="2400" noProof="0" dirty="0"/>
              <a:t>. Regeltermin</a:t>
            </a:r>
            <a:endParaRPr lang="de-DE" noProof="0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3FFA3CB9-30C7-42FB-A498-8F20B3AE6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12" y="4064439"/>
            <a:ext cx="2940719" cy="238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x 8 RGB LED Matrix – Quadratische LED-DOT: Amazon.de: Computer &amp;amp; Zubehör">
            <a:extLst>
              <a:ext uri="{FF2B5EF4-FFF2-40B4-BE49-F238E27FC236}">
                <a16:creationId xmlns:a16="http://schemas.microsoft.com/office/drawing/2014/main" id="{A36EDE6B-CF3D-4422-8DF7-B732D3E0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720"/>
            <a:ext cx="2674074" cy="225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E3FF2A-72A8-44C3-A788-CAE41C2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896798"/>
            <a:ext cx="8508999" cy="410369"/>
          </a:xfrm>
        </p:spPr>
        <p:txBody>
          <a:bodyPr/>
          <a:lstStyle/>
          <a:p>
            <a:r>
              <a:rPr lang="de-DE" noProof="0" dirty="0"/>
              <a:t>Zeitplan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98148-7A41-45E8-ACC3-3C089892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314"/>
            <a:ext cx="9144000" cy="337336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D23498-AAFE-42DA-BF28-1D5E919A42DF}"/>
              </a:ext>
            </a:extLst>
          </p:cNvPr>
          <p:cNvCxnSpPr/>
          <p:nvPr/>
        </p:nvCxnSpPr>
        <p:spPr>
          <a:xfrm>
            <a:off x="4784793" y="1987296"/>
            <a:ext cx="0" cy="144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1D4DB32-9766-4940-A2AE-EA46C597C2D9}"/>
              </a:ext>
            </a:extLst>
          </p:cNvPr>
          <p:cNvSpPr txBox="1"/>
          <p:nvPr/>
        </p:nvSpPr>
        <p:spPr>
          <a:xfrm>
            <a:off x="4366531" y="1389463"/>
            <a:ext cx="87782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err="1">
                <a:solidFill>
                  <a:srgbClr val="FF0000"/>
                </a:solidFill>
                <a:latin typeface="+mn-lt"/>
              </a:rPr>
              <a:t>Aktueller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Stand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A27BD8-F5D9-4C21-BAE0-0661BC2AA7F2}"/>
              </a:ext>
            </a:extLst>
          </p:cNvPr>
          <p:cNvSpPr/>
          <p:nvPr/>
        </p:nvSpPr>
        <p:spPr>
          <a:xfrm>
            <a:off x="1475232" y="1987296"/>
            <a:ext cx="731517" cy="34747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C82DDC3-D9D6-4C68-9E86-8BAED256B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55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GIF-Viewer (Image-Viewer) über Programm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Flicker beseitigen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UML Diagramm anschauen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Architekturtool testen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2FAA47-D794-4BD0-8BDA-CCE2BB1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für das nächste Meeting</a:t>
            </a:r>
          </a:p>
        </p:txBody>
      </p:sp>
    </p:spTree>
    <p:extLst>
      <p:ext uri="{BB962C8B-B14F-4D97-AF65-F5344CB8AC3E}">
        <p14:creationId xmlns:p14="http://schemas.microsoft.com/office/powerpoint/2010/main" val="347969314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Regeltermin 2.0</Template>
  <TotalTime>0</TotalTime>
  <Words>47</Words>
  <Application>Microsoft Office PowerPoint</Application>
  <PresentationFormat>Bildschirmpräsentation 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3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UNICARagil LED-Matrix Programmierung 5. Regeltermin</vt:lpstr>
      <vt:lpstr>Zeitplan</vt:lpstr>
      <vt:lpstr>Ziele für das nächste Meeting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UNICARagil LED-Matrix Programmierung</dc:title>
  <dc:creator>Gia-Phong Tran</dc:creator>
  <cp:lastModifiedBy>Gia-Phong Tran</cp:lastModifiedBy>
  <cp:revision>66</cp:revision>
  <cp:lastPrinted>2015-07-30T14:04:45Z</cp:lastPrinted>
  <dcterms:created xsi:type="dcterms:W3CDTF">2021-06-21T13:23:21Z</dcterms:created>
  <dcterms:modified xsi:type="dcterms:W3CDTF">2021-07-19T07:55:19Z</dcterms:modified>
</cp:coreProperties>
</file>