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 id="2147483708" r:id="rId2"/>
    <p:sldMasterId id="2147483719" r:id="rId3"/>
  </p:sldMasterIdLst>
  <p:notesMasterIdLst>
    <p:notesMasterId r:id="rId10"/>
  </p:notesMasterIdLst>
  <p:sldIdLst>
    <p:sldId id="4358" r:id="rId4"/>
    <p:sldId id="4355" r:id="rId5"/>
    <p:sldId id="4353" r:id="rId6"/>
    <p:sldId id="4335" r:id="rId7"/>
    <p:sldId id="4354" r:id="rId8"/>
    <p:sldId id="412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D0C03BA-86D9-4A88-91DC-FE22E22620FD}">
          <p14:sldIdLst>
            <p14:sldId id="4358"/>
            <p14:sldId id="4355"/>
            <p14:sldId id="4353"/>
            <p14:sldId id="4335"/>
            <p14:sldId id="4354"/>
            <p14:sldId id="4128"/>
          </p14:sldIdLst>
        </p14:section>
        <p14:section name="Appendix" id="{0E65D80A-92DA-480E-803D-8EDB5000170C}">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92D8"/>
    <a:srgbClr val="4EADC0"/>
    <a:srgbClr val="114659"/>
    <a:srgbClr val="15688B"/>
    <a:srgbClr val="348C9E"/>
    <a:srgbClr val="0F608D"/>
    <a:srgbClr val="1C8ABA"/>
    <a:srgbClr val="175D76"/>
    <a:srgbClr val="4EADBF"/>
    <a:srgbClr val="51B3C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4" autoAdjust="0"/>
    <p:restoredTop sz="94660"/>
  </p:normalViewPr>
  <p:slideViewPr>
    <p:cSldViewPr snapToGrid="0">
      <p:cViewPr varScale="1">
        <p:scale>
          <a:sx n="82" d="100"/>
          <a:sy n="82" d="100"/>
        </p:scale>
        <p:origin x="62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presProps" Target="presProps.xml"/><Relationship Id="rId5" Type="http://schemas.openxmlformats.org/officeDocument/2006/relationships/slide" Target="slides/slide2.xml"/><Relationship Id="rId10"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0C0970-C98F-4A0D-A9EA-833F9844CDD4}" type="doc">
      <dgm:prSet loTypeId="urn:microsoft.com/office/officeart/2005/8/layout/bProcess3" loCatId="process" qsTypeId="urn:microsoft.com/office/officeart/2005/8/quickstyle/simple1" qsCatId="simple" csTypeId="urn:microsoft.com/office/officeart/2005/8/colors/colorful1" csCatId="colorful" phldr="1"/>
      <dgm:spPr/>
      <dgm:t>
        <a:bodyPr/>
        <a:lstStyle/>
        <a:p>
          <a:endParaRPr lang="en-US"/>
        </a:p>
      </dgm:t>
    </dgm:pt>
    <dgm:pt modelId="{0B67FCAB-6C99-4E45-BED4-48C5783374D2}">
      <dgm:prSet/>
      <dgm:spPr>
        <a:solidFill>
          <a:schemeClr val="tx2"/>
        </a:solidFill>
      </dgm:spPr>
      <dgm:t>
        <a:bodyPr/>
        <a:lstStyle/>
        <a:p>
          <a:r>
            <a:rPr lang="en-US" dirty="0"/>
            <a:t>Requirements Gathering- Clear Understanding of the client’s requirements for the Technical Specification for Maharashtra State Government project</a:t>
          </a:r>
        </a:p>
      </dgm:t>
    </dgm:pt>
    <dgm:pt modelId="{47AE5167-4E2B-48B0-AB29-D7E4C4892EEB}" type="parTrans" cxnId="{CE799863-7118-47F5-AA80-78479A7ABEB5}">
      <dgm:prSet/>
      <dgm:spPr/>
      <dgm:t>
        <a:bodyPr/>
        <a:lstStyle/>
        <a:p>
          <a:endParaRPr lang="en-US"/>
        </a:p>
      </dgm:t>
    </dgm:pt>
    <dgm:pt modelId="{3629D7F4-4E7C-43EA-8987-AC4FD5A622BC}" type="sibTrans" cxnId="{CE799863-7118-47F5-AA80-78479A7ABEB5}">
      <dgm:prSet/>
      <dgm:spPr/>
      <dgm:t>
        <a:bodyPr/>
        <a:lstStyle/>
        <a:p>
          <a:endParaRPr lang="en-US"/>
        </a:p>
      </dgm:t>
    </dgm:pt>
    <dgm:pt modelId="{30356110-D051-4B5C-9ADA-5981E11E2725}">
      <dgm:prSet/>
      <dgm:spPr>
        <a:solidFill>
          <a:schemeClr val="accent4">
            <a:lumMod val="40000"/>
            <a:lumOff val="60000"/>
          </a:schemeClr>
        </a:solidFill>
      </dgm:spPr>
      <dgm:t>
        <a:bodyPr/>
        <a:lstStyle/>
        <a:p>
          <a:r>
            <a:rPr lang="en-US" dirty="0"/>
            <a:t>Planning &amp; Designing- Planning of the Technical Specification project with all the SMEs. Designing the template for TS document</a:t>
          </a:r>
        </a:p>
      </dgm:t>
    </dgm:pt>
    <dgm:pt modelId="{C5FD3E07-5B1D-4A53-B50A-8D9C94C38ED9}" type="parTrans" cxnId="{CBCE5919-6AC6-4835-B288-0D91A739DD2E}">
      <dgm:prSet/>
      <dgm:spPr/>
      <dgm:t>
        <a:bodyPr/>
        <a:lstStyle/>
        <a:p>
          <a:endParaRPr lang="en-US"/>
        </a:p>
      </dgm:t>
    </dgm:pt>
    <dgm:pt modelId="{6046FBE8-E4C2-4311-878A-9D4B9C75E6AB}" type="sibTrans" cxnId="{CBCE5919-6AC6-4835-B288-0D91A739DD2E}">
      <dgm:prSet/>
      <dgm:spPr/>
      <dgm:t>
        <a:bodyPr/>
        <a:lstStyle/>
        <a:p>
          <a:endParaRPr lang="en-US"/>
        </a:p>
      </dgm:t>
    </dgm:pt>
    <dgm:pt modelId="{01648EB0-0B01-4689-B07C-8D0D79847D9A}">
      <dgm:prSet/>
      <dgm:spPr>
        <a:solidFill>
          <a:schemeClr val="accent4">
            <a:lumMod val="60000"/>
            <a:lumOff val="40000"/>
          </a:schemeClr>
        </a:solidFill>
      </dgm:spPr>
      <dgm:t>
        <a:bodyPr/>
        <a:lstStyle/>
        <a:p>
          <a:r>
            <a:rPr lang="en-US" dirty="0"/>
            <a:t>Information Gathering- Setting up knowledge transfer meetings between SMEs and offshore ABAP team </a:t>
          </a:r>
        </a:p>
      </dgm:t>
    </dgm:pt>
    <dgm:pt modelId="{516B874E-31A4-414A-A676-52C5F36EE31D}" type="parTrans" cxnId="{CF42E8C0-205C-4BF3-9517-EE7EBBF98C82}">
      <dgm:prSet/>
      <dgm:spPr/>
      <dgm:t>
        <a:bodyPr/>
        <a:lstStyle/>
        <a:p>
          <a:endParaRPr lang="en-US"/>
        </a:p>
      </dgm:t>
    </dgm:pt>
    <dgm:pt modelId="{EA512CEA-6FCE-4A1A-A2B3-D42EC43AAD56}" type="sibTrans" cxnId="{CF42E8C0-205C-4BF3-9517-EE7EBBF98C82}">
      <dgm:prSet/>
      <dgm:spPr/>
      <dgm:t>
        <a:bodyPr/>
        <a:lstStyle/>
        <a:p>
          <a:endParaRPr lang="en-US"/>
        </a:p>
      </dgm:t>
    </dgm:pt>
    <dgm:pt modelId="{809FF663-9A08-467D-8496-DED126B4C372}">
      <dgm:prSet/>
      <dgm:spPr/>
      <dgm:t>
        <a:bodyPr/>
        <a:lstStyle/>
        <a:p>
          <a:r>
            <a:rPr lang="en-US"/>
            <a:t>Writing- Writing the document in the TS Template</a:t>
          </a:r>
        </a:p>
      </dgm:t>
    </dgm:pt>
    <dgm:pt modelId="{A0FE7356-A7E8-4F31-A646-20727EB33EB4}" type="parTrans" cxnId="{5DD5E016-2C89-4F16-B7FB-6D3736487EA5}">
      <dgm:prSet/>
      <dgm:spPr/>
      <dgm:t>
        <a:bodyPr/>
        <a:lstStyle/>
        <a:p>
          <a:endParaRPr lang="en-US"/>
        </a:p>
      </dgm:t>
    </dgm:pt>
    <dgm:pt modelId="{1C1A04F1-6CE8-4E00-BDF5-314CDFBE793C}" type="sibTrans" cxnId="{5DD5E016-2C89-4F16-B7FB-6D3736487EA5}">
      <dgm:prSet/>
      <dgm:spPr/>
      <dgm:t>
        <a:bodyPr/>
        <a:lstStyle/>
        <a:p>
          <a:endParaRPr lang="en-US"/>
        </a:p>
      </dgm:t>
    </dgm:pt>
    <dgm:pt modelId="{C2EDFAF5-EAA2-4230-98A6-AFB9961B2B7E}">
      <dgm:prSet/>
      <dgm:spPr>
        <a:solidFill>
          <a:schemeClr val="bg2">
            <a:lumMod val="60000"/>
            <a:lumOff val="40000"/>
          </a:schemeClr>
        </a:solidFill>
      </dgm:spPr>
      <dgm:t>
        <a:bodyPr/>
        <a:lstStyle/>
        <a:p>
          <a:r>
            <a:rPr lang="en-US"/>
            <a:t>Review – Internal review and then client final review</a:t>
          </a:r>
        </a:p>
      </dgm:t>
    </dgm:pt>
    <dgm:pt modelId="{3C2E0F9E-B93E-43B1-9937-72E138082853}" type="parTrans" cxnId="{5E5F9309-D685-4F1C-ADC1-3627C1643BCA}">
      <dgm:prSet/>
      <dgm:spPr/>
      <dgm:t>
        <a:bodyPr/>
        <a:lstStyle/>
        <a:p>
          <a:endParaRPr lang="en-US"/>
        </a:p>
      </dgm:t>
    </dgm:pt>
    <dgm:pt modelId="{9E8517B1-832F-4CD8-8663-A7AAA6FA6F60}" type="sibTrans" cxnId="{5E5F9309-D685-4F1C-ADC1-3627C1643BCA}">
      <dgm:prSet/>
      <dgm:spPr/>
      <dgm:t>
        <a:bodyPr/>
        <a:lstStyle/>
        <a:p>
          <a:endParaRPr lang="en-US"/>
        </a:p>
      </dgm:t>
    </dgm:pt>
    <dgm:pt modelId="{5A402915-8874-4F15-BD7E-55CB80189DB8}">
      <dgm:prSet/>
      <dgm:spPr>
        <a:solidFill>
          <a:schemeClr val="bg2"/>
        </a:solidFill>
      </dgm:spPr>
      <dgm:t>
        <a:bodyPr/>
        <a:lstStyle/>
        <a:p>
          <a:r>
            <a:rPr lang="en-US"/>
            <a:t>Implementation- Implementing the client feedback and sending the updated draft</a:t>
          </a:r>
        </a:p>
      </dgm:t>
    </dgm:pt>
    <dgm:pt modelId="{8A80E1D4-16D7-4EA1-9B71-A2C284E26883}" type="parTrans" cxnId="{084B0294-9166-4AC4-AEFF-67012E7F36C2}">
      <dgm:prSet/>
      <dgm:spPr/>
      <dgm:t>
        <a:bodyPr/>
        <a:lstStyle/>
        <a:p>
          <a:endParaRPr lang="en-US"/>
        </a:p>
      </dgm:t>
    </dgm:pt>
    <dgm:pt modelId="{0B09A37E-C36F-4CBE-A1A6-AA509A2D9B18}" type="sibTrans" cxnId="{084B0294-9166-4AC4-AEFF-67012E7F36C2}">
      <dgm:prSet/>
      <dgm:spPr/>
      <dgm:t>
        <a:bodyPr/>
        <a:lstStyle/>
        <a:p>
          <a:endParaRPr lang="en-US"/>
        </a:p>
      </dgm:t>
    </dgm:pt>
    <dgm:pt modelId="{454DF65D-87D9-4E7B-81B8-0A7B39F8BB60}">
      <dgm:prSet/>
      <dgm:spPr>
        <a:solidFill>
          <a:srgbClr val="D192D8"/>
        </a:solidFill>
      </dgm:spPr>
      <dgm:t>
        <a:bodyPr/>
        <a:lstStyle/>
        <a:p>
          <a:r>
            <a:rPr lang="en-US"/>
            <a:t>Sign-Off– Getting a final sign-off for each document that has met client expectation</a:t>
          </a:r>
        </a:p>
      </dgm:t>
    </dgm:pt>
    <dgm:pt modelId="{22E53D0E-9F74-462B-B234-14F84F3664D1}" type="parTrans" cxnId="{A98192C3-61C5-4CA4-8CBB-EE0D2EEFE7AC}">
      <dgm:prSet/>
      <dgm:spPr/>
      <dgm:t>
        <a:bodyPr/>
        <a:lstStyle/>
        <a:p>
          <a:endParaRPr lang="en-US"/>
        </a:p>
      </dgm:t>
    </dgm:pt>
    <dgm:pt modelId="{A236F9A3-F8FA-4BA0-B6C1-7714A64E73A7}" type="sibTrans" cxnId="{A98192C3-61C5-4CA4-8CBB-EE0D2EEFE7AC}">
      <dgm:prSet/>
      <dgm:spPr/>
      <dgm:t>
        <a:bodyPr/>
        <a:lstStyle/>
        <a:p>
          <a:endParaRPr lang="en-US"/>
        </a:p>
      </dgm:t>
    </dgm:pt>
    <dgm:pt modelId="{4FC23D7E-6D20-4B98-8D4D-C54138B2D8F6}" type="pres">
      <dgm:prSet presAssocID="{970C0970-C98F-4A0D-A9EA-833F9844CDD4}" presName="Name0" presStyleCnt="0">
        <dgm:presLayoutVars>
          <dgm:dir/>
          <dgm:resizeHandles val="exact"/>
        </dgm:presLayoutVars>
      </dgm:prSet>
      <dgm:spPr/>
    </dgm:pt>
    <dgm:pt modelId="{820AA4B2-FC20-412E-9C1B-E0B6393F6F04}" type="pres">
      <dgm:prSet presAssocID="{0B67FCAB-6C99-4E45-BED4-48C5783374D2}" presName="node" presStyleLbl="node1" presStyleIdx="0" presStyleCnt="7">
        <dgm:presLayoutVars>
          <dgm:bulletEnabled val="1"/>
        </dgm:presLayoutVars>
      </dgm:prSet>
      <dgm:spPr/>
    </dgm:pt>
    <dgm:pt modelId="{DE45AE2A-14BF-41F3-9352-BD0238A69E8B}" type="pres">
      <dgm:prSet presAssocID="{3629D7F4-4E7C-43EA-8987-AC4FD5A622BC}" presName="sibTrans" presStyleLbl="sibTrans1D1" presStyleIdx="0" presStyleCnt="6"/>
      <dgm:spPr/>
    </dgm:pt>
    <dgm:pt modelId="{0F4F632E-DECF-4EA7-9AC4-18C751A39C38}" type="pres">
      <dgm:prSet presAssocID="{3629D7F4-4E7C-43EA-8987-AC4FD5A622BC}" presName="connectorText" presStyleLbl="sibTrans1D1" presStyleIdx="0" presStyleCnt="6"/>
      <dgm:spPr/>
    </dgm:pt>
    <dgm:pt modelId="{A2C15894-C21A-400A-A458-B6ED5B0912FC}" type="pres">
      <dgm:prSet presAssocID="{30356110-D051-4B5C-9ADA-5981E11E2725}" presName="node" presStyleLbl="node1" presStyleIdx="1" presStyleCnt="7">
        <dgm:presLayoutVars>
          <dgm:bulletEnabled val="1"/>
        </dgm:presLayoutVars>
      </dgm:prSet>
      <dgm:spPr/>
    </dgm:pt>
    <dgm:pt modelId="{37A4B7A5-34D5-483B-8902-C98835A49EC8}" type="pres">
      <dgm:prSet presAssocID="{6046FBE8-E4C2-4311-878A-9D4B9C75E6AB}" presName="sibTrans" presStyleLbl="sibTrans1D1" presStyleIdx="1" presStyleCnt="6"/>
      <dgm:spPr/>
    </dgm:pt>
    <dgm:pt modelId="{EF22F92F-0B56-4648-A1C3-D2D30F3D0E76}" type="pres">
      <dgm:prSet presAssocID="{6046FBE8-E4C2-4311-878A-9D4B9C75E6AB}" presName="connectorText" presStyleLbl="sibTrans1D1" presStyleIdx="1" presStyleCnt="6"/>
      <dgm:spPr/>
    </dgm:pt>
    <dgm:pt modelId="{CFD1658D-4562-4E8F-85F9-49BD3CB6E260}" type="pres">
      <dgm:prSet presAssocID="{01648EB0-0B01-4689-B07C-8D0D79847D9A}" presName="node" presStyleLbl="node1" presStyleIdx="2" presStyleCnt="7">
        <dgm:presLayoutVars>
          <dgm:bulletEnabled val="1"/>
        </dgm:presLayoutVars>
      </dgm:prSet>
      <dgm:spPr/>
    </dgm:pt>
    <dgm:pt modelId="{1E7F366B-E2D1-4DE4-88C6-72016E9B20AD}" type="pres">
      <dgm:prSet presAssocID="{EA512CEA-6FCE-4A1A-A2B3-D42EC43AAD56}" presName="sibTrans" presStyleLbl="sibTrans1D1" presStyleIdx="2" presStyleCnt="6"/>
      <dgm:spPr/>
    </dgm:pt>
    <dgm:pt modelId="{E4512DC8-BD52-4649-89F5-3289F295ACE1}" type="pres">
      <dgm:prSet presAssocID="{EA512CEA-6FCE-4A1A-A2B3-D42EC43AAD56}" presName="connectorText" presStyleLbl="sibTrans1D1" presStyleIdx="2" presStyleCnt="6"/>
      <dgm:spPr/>
    </dgm:pt>
    <dgm:pt modelId="{79443090-3F02-43B8-AF37-D15C5627E77C}" type="pres">
      <dgm:prSet presAssocID="{809FF663-9A08-467D-8496-DED126B4C372}" presName="node" presStyleLbl="node1" presStyleIdx="3" presStyleCnt="7">
        <dgm:presLayoutVars>
          <dgm:bulletEnabled val="1"/>
        </dgm:presLayoutVars>
      </dgm:prSet>
      <dgm:spPr/>
    </dgm:pt>
    <dgm:pt modelId="{C5B96F90-ECFC-41E5-BE97-BB4E8E22A897}" type="pres">
      <dgm:prSet presAssocID="{1C1A04F1-6CE8-4E00-BDF5-314CDFBE793C}" presName="sibTrans" presStyleLbl="sibTrans1D1" presStyleIdx="3" presStyleCnt="6"/>
      <dgm:spPr/>
    </dgm:pt>
    <dgm:pt modelId="{315CE738-2621-468D-9A8D-763ACAB88E42}" type="pres">
      <dgm:prSet presAssocID="{1C1A04F1-6CE8-4E00-BDF5-314CDFBE793C}" presName="connectorText" presStyleLbl="sibTrans1D1" presStyleIdx="3" presStyleCnt="6"/>
      <dgm:spPr/>
    </dgm:pt>
    <dgm:pt modelId="{CEB774D1-8982-4D32-8132-BDCC7055C9BA}" type="pres">
      <dgm:prSet presAssocID="{C2EDFAF5-EAA2-4230-98A6-AFB9961B2B7E}" presName="node" presStyleLbl="node1" presStyleIdx="4" presStyleCnt="7">
        <dgm:presLayoutVars>
          <dgm:bulletEnabled val="1"/>
        </dgm:presLayoutVars>
      </dgm:prSet>
      <dgm:spPr/>
    </dgm:pt>
    <dgm:pt modelId="{B5EE776B-94CD-4E90-AD57-985E92BC313B}" type="pres">
      <dgm:prSet presAssocID="{9E8517B1-832F-4CD8-8663-A7AAA6FA6F60}" presName="sibTrans" presStyleLbl="sibTrans1D1" presStyleIdx="4" presStyleCnt="6"/>
      <dgm:spPr/>
    </dgm:pt>
    <dgm:pt modelId="{5D390025-99BB-427A-9F0B-38F3EB6CA094}" type="pres">
      <dgm:prSet presAssocID="{9E8517B1-832F-4CD8-8663-A7AAA6FA6F60}" presName="connectorText" presStyleLbl="sibTrans1D1" presStyleIdx="4" presStyleCnt="6"/>
      <dgm:spPr/>
    </dgm:pt>
    <dgm:pt modelId="{BFC26F69-8610-4990-B2A1-2CC37864C9FC}" type="pres">
      <dgm:prSet presAssocID="{5A402915-8874-4F15-BD7E-55CB80189DB8}" presName="node" presStyleLbl="node1" presStyleIdx="5" presStyleCnt="7">
        <dgm:presLayoutVars>
          <dgm:bulletEnabled val="1"/>
        </dgm:presLayoutVars>
      </dgm:prSet>
      <dgm:spPr/>
    </dgm:pt>
    <dgm:pt modelId="{E6185451-32E6-4B8A-9B81-9D744715E47D}" type="pres">
      <dgm:prSet presAssocID="{0B09A37E-C36F-4CBE-A1A6-AA509A2D9B18}" presName="sibTrans" presStyleLbl="sibTrans1D1" presStyleIdx="5" presStyleCnt="6"/>
      <dgm:spPr/>
    </dgm:pt>
    <dgm:pt modelId="{2BDA17F1-504B-463A-89F6-EE1B8C981163}" type="pres">
      <dgm:prSet presAssocID="{0B09A37E-C36F-4CBE-A1A6-AA509A2D9B18}" presName="connectorText" presStyleLbl="sibTrans1D1" presStyleIdx="5" presStyleCnt="6"/>
      <dgm:spPr/>
    </dgm:pt>
    <dgm:pt modelId="{E1CC200B-AC56-46F3-BE17-171EE9E28BE8}" type="pres">
      <dgm:prSet presAssocID="{454DF65D-87D9-4E7B-81B8-0A7B39F8BB60}" presName="node" presStyleLbl="node1" presStyleIdx="6" presStyleCnt="7">
        <dgm:presLayoutVars>
          <dgm:bulletEnabled val="1"/>
        </dgm:presLayoutVars>
      </dgm:prSet>
      <dgm:spPr/>
    </dgm:pt>
  </dgm:ptLst>
  <dgm:cxnLst>
    <dgm:cxn modelId="{5E5F9309-D685-4F1C-ADC1-3627C1643BCA}" srcId="{970C0970-C98F-4A0D-A9EA-833F9844CDD4}" destId="{C2EDFAF5-EAA2-4230-98A6-AFB9961B2B7E}" srcOrd="4" destOrd="0" parTransId="{3C2E0F9E-B93E-43B1-9937-72E138082853}" sibTransId="{9E8517B1-832F-4CD8-8663-A7AAA6FA6F60}"/>
    <dgm:cxn modelId="{8C5F140A-E893-4E95-94A3-584CCBEFE40A}" type="presOf" srcId="{3629D7F4-4E7C-43EA-8987-AC4FD5A622BC}" destId="{DE45AE2A-14BF-41F3-9352-BD0238A69E8B}" srcOrd="0" destOrd="0" presId="urn:microsoft.com/office/officeart/2005/8/layout/bProcess3"/>
    <dgm:cxn modelId="{3252D013-77D4-4712-B58B-47AB846DCF7C}" type="presOf" srcId="{809FF663-9A08-467D-8496-DED126B4C372}" destId="{79443090-3F02-43B8-AF37-D15C5627E77C}" srcOrd="0" destOrd="0" presId="urn:microsoft.com/office/officeart/2005/8/layout/bProcess3"/>
    <dgm:cxn modelId="{5DD5E016-2C89-4F16-B7FB-6D3736487EA5}" srcId="{970C0970-C98F-4A0D-A9EA-833F9844CDD4}" destId="{809FF663-9A08-467D-8496-DED126B4C372}" srcOrd="3" destOrd="0" parTransId="{A0FE7356-A7E8-4F31-A646-20727EB33EB4}" sibTransId="{1C1A04F1-6CE8-4E00-BDF5-314CDFBE793C}"/>
    <dgm:cxn modelId="{CBCE5919-6AC6-4835-B288-0D91A739DD2E}" srcId="{970C0970-C98F-4A0D-A9EA-833F9844CDD4}" destId="{30356110-D051-4B5C-9ADA-5981E11E2725}" srcOrd="1" destOrd="0" parTransId="{C5FD3E07-5B1D-4A53-B50A-8D9C94C38ED9}" sibTransId="{6046FBE8-E4C2-4311-878A-9D4B9C75E6AB}"/>
    <dgm:cxn modelId="{CEB74027-1D2C-4589-989C-2222FEFBDF10}" type="presOf" srcId="{9E8517B1-832F-4CD8-8663-A7AAA6FA6F60}" destId="{5D390025-99BB-427A-9F0B-38F3EB6CA094}" srcOrd="1" destOrd="0" presId="urn:microsoft.com/office/officeart/2005/8/layout/bProcess3"/>
    <dgm:cxn modelId="{65F0C228-6D82-4BD3-82F7-A0B453F6D2FB}" type="presOf" srcId="{C2EDFAF5-EAA2-4230-98A6-AFB9961B2B7E}" destId="{CEB774D1-8982-4D32-8132-BDCC7055C9BA}" srcOrd="0" destOrd="0" presId="urn:microsoft.com/office/officeart/2005/8/layout/bProcess3"/>
    <dgm:cxn modelId="{137CD02E-5189-4EC7-86DF-87218841A7D4}" type="presOf" srcId="{1C1A04F1-6CE8-4E00-BDF5-314CDFBE793C}" destId="{C5B96F90-ECFC-41E5-BE97-BB4E8E22A897}" srcOrd="0" destOrd="0" presId="urn:microsoft.com/office/officeart/2005/8/layout/bProcess3"/>
    <dgm:cxn modelId="{CE799863-7118-47F5-AA80-78479A7ABEB5}" srcId="{970C0970-C98F-4A0D-A9EA-833F9844CDD4}" destId="{0B67FCAB-6C99-4E45-BED4-48C5783374D2}" srcOrd="0" destOrd="0" parTransId="{47AE5167-4E2B-48B0-AB29-D7E4C4892EEB}" sibTransId="{3629D7F4-4E7C-43EA-8987-AC4FD5A622BC}"/>
    <dgm:cxn modelId="{FA01E96A-3A26-4C5A-87B0-6EE5291440DE}" type="presOf" srcId="{454DF65D-87D9-4E7B-81B8-0A7B39F8BB60}" destId="{E1CC200B-AC56-46F3-BE17-171EE9E28BE8}" srcOrd="0" destOrd="0" presId="urn:microsoft.com/office/officeart/2005/8/layout/bProcess3"/>
    <dgm:cxn modelId="{FC3D496E-7AA4-4F46-B77C-FBC016711D7B}" type="presOf" srcId="{0B09A37E-C36F-4CBE-A1A6-AA509A2D9B18}" destId="{E6185451-32E6-4B8A-9B81-9D744715E47D}" srcOrd="0" destOrd="0" presId="urn:microsoft.com/office/officeart/2005/8/layout/bProcess3"/>
    <dgm:cxn modelId="{DF0ADD73-B05A-4D15-B2AA-4C568274FA9F}" type="presOf" srcId="{970C0970-C98F-4A0D-A9EA-833F9844CDD4}" destId="{4FC23D7E-6D20-4B98-8D4D-C54138B2D8F6}" srcOrd="0" destOrd="0" presId="urn:microsoft.com/office/officeart/2005/8/layout/bProcess3"/>
    <dgm:cxn modelId="{350D647B-B4B8-45E5-8F4F-533B09B96EA9}" type="presOf" srcId="{6046FBE8-E4C2-4311-878A-9D4B9C75E6AB}" destId="{EF22F92F-0B56-4648-A1C3-D2D30F3D0E76}" srcOrd="1" destOrd="0" presId="urn:microsoft.com/office/officeart/2005/8/layout/bProcess3"/>
    <dgm:cxn modelId="{7C118284-F3F3-44A8-A2D4-2F92AA58FACD}" type="presOf" srcId="{01648EB0-0B01-4689-B07C-8D0D79847D9A}" destId="{CFD1658D-4562-4E8F-85F9-49BD3CB6E260}" srcOrd="0" destOrd="0" presId="urn:microsoft.com/office/officeart/2005/8/layout/bProcess3"/>
    <dgm:cxn modelId="{EB9A458A-9782-4C9B-B17E-170F8EB90081}" type="presOf" srcId="{EA512CEA-6FCE-4A1A-A2B3-D42EC43AAD56}" destId="{E4512DC8-BD52-4649-89F5-3289F295ACE1}" srcOrd="1" destOrd="0" presId="urn:microsoft.com/office/officeart/2005/8/layout/bProcess3"/>
    <dgm:cxn modelId="{7AFEAD8A-C082-4B16-9052-390BE178116E}" type="presOf" srcId="{EA512CEA-6FCE-4A1A-A2B3-D42EC43AAD56}" destId="{1E7F366B-E2D1-4DE4-88C6-72016E9B20AD}" srcOrd="0" destOrd="0" presId="urn:microsoft.com/office/officeart/2005/8/layout/bProcess3"/>
    <dgm:cxn modelId="{E59F678B-5AEB-4664-8F5A-A29DBF0CBBA3}" type="presOf" srcId="{5A402915-8874-4F15-BD7E-55CB80189DB8}" destId="{BFC26F69-8610-4990-B2A1-2CC37864C9FC}" srcOrd="0" destOrd="0" presId="urn:microsoft.com/office/officeart/2005/8/layout/bProcess3"/>
    <dgm:cxn modelId="{084B0294-9166-4AC4-AEFF-67012E7F36C2}" srcId="{970C0970-C98F-4A0D-A9EA-833F9844CDD4}" destId="{5A402915-8874-4F15-BD7E-55CB80189DB8}" srcOrd="5" destOrd="0" parTransId="{8A80E1D4-16D7-4EA1-9B71-A2C284E26883}" sibTransId="{0B09A37E-C36F-4CBE-A1A6-AA509A2D9B18}"/>
    <dgm:cxn modelId="{42C0949A-24CA-4257-9518-98EAE8C0C2B1}" type="presOf" srcId="{9E8517B1-832F-4CD8-8663-A7AAA6FA6F60}" destId="{B5EE776B-94CD-4E90-AD57-985E92BC313B}" srcOrd="0" destOrd="0" presId="urn:microsoft.com/office/officeart/2005/8/layout/bProcess3"/>
    <dgm:cxn modelId="{3C25C5AB-FD1A-4C1C-BFBF-C514B4BD6AF2}" type="presOf" srcId="{1C1A04F1-6CE8-4E00-BDF5-314CDFBE793C}" destId="{315CE738-2621-468D-9A8D-763ACAB88E42}" srcOrd="1" destOrd="0" presId="urn:microsoft.com/office/officeart/2005/8/layout/bProcess3"/>
    <dgm:cxn modelId="{FD794BAC-5EC8-4EF7-8FA5-9789D755039E}" type="presOf" srcId="{6046FBE8-E4C2-4311-878A-9D4B9C75E6AB}" destId="{37A4B7A5-34D5-483B-8902-C98835A49EC8}" srcOrd="0" destOrd="0" presId="urn:microsoft.com/office/officeart/2005/8/layout/bProcess3"/>
    <dgm:cxn modelId="{F2A7BDB5-B764-437A-9427-60EEC2A392B2}" type="presOf" srcId="{0B67FCAB-6C99-4E45-BED4-48C5783374D2}" destId="{820AA4B2-FC20-412E-9C1B-E0B6393F6F04}" srcOrd="0" destOrd="0" presId="urn:microsoft.com/office/officeart/2005/8/layout/bProcess3"/>
    <dgm:cxn modelId="{CF42E8C0-205C-4BF3-9517-EE7EBBF98C82}" srcId="{970C0970-C98F-4A0D-A9EA-833F9844CDD4}" destId="{01648EB0-0B01-4689-B07C-8D0D79847D9A}" srcOrd="2" destOrd="0" parTransId="{516B874E-31A4-414A-A676-52C5F36EE31D}" sibTransId="{EA512CEA-6FCE-4A1A-A2B3-D42EC43AAD56}"/>
    <dgm:cxn modelId="{66AD75C2-16CE-47CA-9BC3-04FE99D1875B}" type="presOf" srcId="{30356110-D051-4B5C-9ADA-5981E11E2725}" destId="{A2C15894-C21A-400A-A458-B6ED5B0912FC}" srcOrd="0" destOrd="0" presId="urn:microsoft.com/office/officeart/2005/8/layout/bProcess3"/>
    <dgm:cxn modelId="{A98192C3-61C5-4CA4-8CBB-EE0D2EEFE7AC}" srcId="{970C0970-C98F-4A0D-A9EA-833F9844CDD4}" destId="{454DF65D-87D9-4E7B-81B8-0A7B39F8BB60}" srcOrd="6" destOrd="0" parTransId="{22E53D0E-9F74-462B-B234-14F84F3664D1}" sibTransId="{A236F9A3-F8FA-4BA0-B6C1-7714A64E73A7}"/>
    <dgm:cxn modelId="{B21D5DD0-B171-4C1C-B684-9D2BF11DE145}" type="presOf" srcId="{0B09A37E-C36F-4CBE-A1A6-AA509A2D9B18}" destId="{2BDA17F1-504B-463A-89F6-EE1B8C981163}" srcOrd="1" destOrd="0" presId="urn:microsoft.com/office/officeart/2005/8/layout/bProcess3"/>
    <dgm:cxn modelId="{CBC8E9DC-C3A1-4309-BFBA-F25EDA61C171}" type="presOf" srcId="{3629D7F4-4E7C-43EA-8987-AC4FD5A622BC}" destId="{0F4F632E-DECF-4EA7-9AC4-18C751A39C38}" srcOrd="1" destOrd="0" presId="urn:microsoft.com/office/officeart/2005/8/layout/bProcess3"/>
    <dgm:cxn modelId="{83199BB2-E5EA-4BAF-BF94-E7F9BEFCB5D4}" type="presParOf" srcId="{4FC23D7E-6D20-4B98-8D4D-C54138B2D8F6}" destId="{820AA4B2-FC20-412E-9C1B-E0B6393F6F04}" srcOrd="0" destOrd="0" presId="urn:microsoft.com/office/officeart/2005/8/layout/bProcess3"/>
    <dgm:cxn modelId="{3822F6C1-A350-46A7-B045-BD5A0232EE7B}" type="presParOf" srcId="{4FC23D7E-6D20-4B98-8D4D-C54138B2D8F6}" destId="{DE45AE2A-14BF-41F3-9352-BD0238A69E8B}" srcOrd="1" destOrd="0" presId="urn:microsoft.com/office/officeart/2005/8/layout/bProcess3"/>
    <dgm:cxn modelId="{D919F27E-9BBA-4D33-874E-6766182E4B54}" type="presParOf" srcId="{DE45AE2A-14BF-41F3-9352-BD0238A69E8B}" destId="{0F4F632E-DECF-4EA7-9AC4-18C751A39C38}" srcOrd="0" destOrd="0" presId="urn:microsoft.com/office/officeart/2005/8/layout/bProcess3"/>
    <dgm:cxn modelId="{6D55529B-8D04-4596-A15E-64951CDB37FC}" type="presParOf" srcId="{4FC23D7E-6D20-4B98-8D4D-C54138B2D8F6}" destId="{A2C15894-C21A-400A-A458-B6ED5B0912FC}" srcOrd="2" destOrd="0" presId="urn:microsoft.com/office/officeart/2005/8/layout/bProcess3"/>
    <dgm:cxn modelId="{7E018864-1DFE-444B-A604-43FB982BF122}" type="presParOf" srcId="{4FC23D7E-6D20-4B98-8D4D-C54138B2D8F6}" destId="{37A4B7A5-34D5-483B-8902-C98835A49EC8}" srcOrd="3" destOrd="0" presId="urn:microsoft.com/office/officeart/2005/8/layout/bProcess3"/>
    <dgm:cxn modelId="{93F10AA6-858F-4469-A2BB-DB9DDAD8B598}" type="presParOf" srcId="{37A4B7A5-34D5-483B-8902-C98835A49EC8}" destId="{EF22F92F-0B56-4648-A1C3-D2D30F3D0E76}" srcOrd="0" destOrd="0" presId="urn:microsoft.com/office/officeart/2005/8/layout/bProcess3"/>
    <dgm:cxn modelId="{0C3FC267-54E4-49DD-B9E3-6D60EBEFD866}" type="presParOf" srcId="{4FC23D7E-6D20-4B98-8D4D-C54138B2D8F6}" destId="{CFD1658D-4562-4E8F-85F9-49BD3CB6E260}" srcOrd="4" destOrd="0" presId="urn:microsoft.com/office/officeart/2005/8/layout/bProcess3"/>
    <dgm:cxn modelId="{634A576D-8B6D-4412-99EE-BCE5239B917E}" type="presParOf" srcId="{4FC23D7E-6D20-4B98-8D4D-C54138B2D8F6}" destId="{1E7F366B-E2D1-4DE4-88C6-72016E9B20AD}" srcOrd="5" destOrd="0" presId="urn:microsoft.com/office/officeart/2005/8/layout/bProcess3"/>
    <dgm:cxn modelId="{4EBE7E62-D310-43BD-A280-4373036EC11B}" type="presParOf" srcId="{1E7F366B-E2D1-4DE4-88C6-72016E9B20AD}" destId="{E4512DC8-BD52-4649-89F5-3289F295ACE1}" srcOrd="0" destOrd="0" presId="urn:microsoft.com/office/officeart/2005/8/layout/bProcess3"/>
    <dgm:cxn modelId="{CB3BCEC1-6E21-4A22-B385-C3C6A0F8DE97}" type="presParOf" srcId="{4FC23D7E-6D20-4B98-8D4D-C54138B2D8F6}" destId="{79443090-3F02-43B8-AF37-D15C5627E77C}" srcOrd="6" destOrd="0" presId="urn:microsoft.com/office/officeart/2005/8/layout/bProcess3"/>
    <dgm:cxn modelId="{39F1ED1D-1A22-4DB8-8DB6-C72E54891081}" type="presParOf" srcId="{4FC23D7E-6D20-4B98-8D4D-C54138B2D8F6}" destId="{C5B96F90-ECFC-41E5-BE97-BB4E8E22A897}" srcOrd="7" destOrd="0" presId="urn:microsoft.com/office/officeart/2005/8/layout/bProcess3"/>
    <dgm:cxn modelId="{ABC6295C-4ECE-494C-9B14-68AECEDD119D}" type="presParOf" srcId="{C5B96F90-ECFC-41E5-BE97-BB4E8E22A897}" destId="{315CE738-2621-468D-9A8D-763ACAB88E42}" srcOrd="0" destOrd="0" presId="urn:microsoft.com/office/officeart/2005/8/layout/bProcess3"/>
    <dgm:cxn modelId="{9815095D-3707-4F44-BEBF-65FF00F70A8F}" type="presParOf" srcId="{4FC23D7E-6D20-4B98-8D4D-C54138B2D8F6}" destId="{CEB774D1-8982-4D32-8132-BDCC7055C9BA}" srcOrd="8" destOrd="0" presId="urn:microsoft.com/office/officeart/2005/8/layout/bProcess3"/>
    <dgm:cxn modelId="{8EA7F16E-6F26-4A82-93C7-E419CB398580}" type="presParOf" srcId="{4FC23D7E-6D20-4B98-8D4D-C54138B2D8F6}" destId="{B5EE776B-94CD-4E90-AD57-985E92BC313B}" srcOrd="9" destOrd="0" presId="urn:microsoft.com/office/officeart/2005/8/layout/bProcess3"/>
    <dgm:cxn modelId="{4CD14DF4-3B3F-441F-BBEB-554821066F11}" type="presParOf" srcId="{B5EE776B-94CD-4E90-AD57-985E92BC313B}" destId="{5D390025-99BB-427A-9F0B-38F3EB6CA094}" srcOrd="0" destOrd="0" presId="urn:microsoft.com/office/officeart/2005/8/layout/bProcess3"/>
    <dgm:cxn modelId="{BE8F3FAE-ACEF-488F-B32F-CA2A5762C59F}" type="presParOf" srcId="{4FC23D7E-6D20-4B98-8D4D-C54138B2D8F6}" destId="{BFC26F69-8610-4990-B2A1-2CC37864C9FC}" srcOrd="10" destOrd="0" presId="urn:microsoft.com/office/officeart/2005/8/layout/bProcess3"/>
    <dgm:cxn modelId="{3AAE55BE-9A0C-4D0E-9077-733C966E9829}" type="presParOf" srcId="{4FC23D7E-6D20-4B98-8D4D-C54138B2D8F6}" destId="{E6185451-32E6-4B8A-9B81-9D744715E47D}" srcOrd="11" destOrd="0" presId="urn:microsoft.com/office/officeart/2005/8/layout/bProcess3"/>
    <dgm:cxn modelId="{A33FE04C-67BF-460C-99CF-91091104FF8F}" type="presParOf" srcId="{E6185451-32E6-4B8A-9B81-9D744715E47D}" destId="{2BDA17F1-504B-463A-89F6-EE1B8C981163}" srcOrd="0" destOrd="0" presId="urn:microsoft.com/office/officeart/2005/8/layout/bProcess3"/>
    <dgm:cxn modelId="{27975905-0B4B-4BCB-9292-578F9EA3621B}" type="presParOf" srcId="{4FC23D7E-6D20-4B98-8D4D-C54138B2D8F6}" destId="{E1CC200B-AC56-46F3-BE17-171EE9E28BE8}" srcOrd="12"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45AE2A-14BF-41F3-9352-BD0238A69E8B}">
      <dsp:nvSpPr>
        <dsp:cNvPr id="0" name=""/>
        <dsp:cNvSpPr/>
      </dsp:nvSpPr>
      <dsp:spPr>
        <a:xfrm>
          <a:off x="2400996" y="1236775"/>
          <a:ext cx="521527" cy="91440"/>
        </a:xfrm>
        <a:custGeom>
          <a:avLst/>
          <a:gdLst/>
          <a:ahLst/>
          <a:cxnLst/>
          <a:rect l="0" t="0" r="0" b="0"/>
          <a:pathLst>
            <a:path>
              <a:moveTo>
                <a:pt x="0" y="45720"/>
              </a:moveTo>
              <a:lnTo>
                <a:pt x="521527"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47956" y="1279734"/>
        <a:ext cx="27606" cy="5521"/>
      </dsp:txXfrm>
    </dsp:sp>
    <dsp:sp modelId="{820AA4B2-FC20-412E-9C1B-E0B6393F6F04}">
      <dsp:nvSpPr>
        <dsp:cNvPr id="0" name=""/>
        <dsp:cNvSpPr/>
      </dsp:nvSpPr>
      <dsp:spPr>
        <a:xfrm>
          <a:off x="2241" y="562329"/>
          <a:ext cx="2400555" cy="1440333"/>
        </a:xfrm>
        <a:prstGeom prst="rect">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Requirements Gathering- Clear Understanding of the client’s requirements for the Technical Specification for Maharashtra State Government project</a:t>
          </a:r>
        </a:p>
      </dsp:txBody>
      <dsp:txXfrm>
        <a:off x="2241" y="562329"/>
        <a:ext cx="2400555" cy="1440333"/>
      </dsp:txXfrm>
    </dsp:sp>
    <dsp:sp modelId="{37A4B7A5-34D5-483B-8902-C98835A49EC8}">
      <dsp:nvSpPr>
        <dsp:cNvPr id="0" name=""/>
        <dsp:cNvSpPr/>
      </dsp:nvSpPr>
      <dsp:spPr>
        <a:xfrm>
          <a:off x="5353679" y="1236775"/>
          <a:ext cx="521527" cy="91440"/>
        </a:xfrm>
        <a:custGeom>
          <a:avLst/>
          <a:gdLst/>
          <a:ahLst/>
          <a:cxnLst/>
          <a:rect l="0" t="0" r="0" b="0"/>
          <a:pathLst>
            <a:path>
              <a:moveTo>
                <a:pt x="0" y="45720"/>
              </a:moveTo>
              <a:lnTo>
                <a:pt x="521527" y="45720"/>
              </a:lnTo>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600639" y="1279734"/>
        <a:ext cx="27606" cy="5521"/>
      </dsp:txXfrm>
    </dsp:sp>
    <dsp:sp modelId="{A2C15894-C21A-400A-A458-B6ED5B0912FC}">
      <dsp:nvSpPr>
        <dsp:cNvPr id="0" name=""/>
        <dsp:cNvSpPr/>
      </dsp:nvSpPr>
      <dsp:spPr>
        <a:xfrm>
          <a:off x="2954923" y="562329"/>
          <a:ext cx="2400555" cy="1440333"/>
        </a:xfrm>
        <a:prstGeom prst="rect">
          <a:avLst/>
        </a:prstGeom>
        <a:solidFill>
          <a:schemeClr val="accent4">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Planning &amp; Designing- Planning of the Technical Specification project with all the SMEs. Designing the template for TS document</a:t>
          </a:r>
        </a:p>
      </dsp:txBody>
      <dsp:txXfrm>
        <a:off x="2954923" y="562329"/>
        <a:ext cx="2400555" cy="1440333"/>
      </dsp:txXfrm>
    </dsp:sp>
    <dsp:sp modelId="{1E7F366B-E2D1-4DE4-88C6-72016E9B20AD}">
      <dsp:nvSpPr>
        <dsp:cNvPr id="0" name=""/>
        <dsp:cNvSpPr/>
      </dsp:nvSpPr>
      <dsp:spPr>
        <a:xfrm>
          <a:off x="8306362" y="1236775"/>
          <a:ext cx="521527" cy="91440"/>
        </a:xfrm>
        <a:custGeom>
          <a:avLst/>
          <a:gdLst/>
          <a:ahLst/>
          <a:cxnLst/>
          <a:rect l="0" t="0" r="0" b="0"/>
          <a:pathLst>
            <a:path>
              <a:moveTo>
                <a:pt x="0" y="45720"/>
              </a:moveTo>
              <a:lnTo>
                <a:pt x="521527" y="45720"/>
              </a:lnTo>
            </a:path>
          </a:pathLst>
        </a:custGeom>
        <a:noFill/>
        <a:ln w="9525"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553322" y="1279734"/>
        <a:ext cx="27606" cy="5521"/>
      </dsp:txXfrm>
    </dsp:sp>
    <dsp:sp modelId="{CFD1658D-4562-4E8F-85F9-49BD3CB6E260}">
      <dsp:nvSpPr>
        <dsp:cNvPr id="0" name=""/>
        <dsp:cNvSpPr/>
      </dsp:nvSpPr>
      <dsp:spPr>
        <a:xfrm>
          <a:off x="5907606" y="562329"/>
          <a:ext cx="2400555" cy="1440333"/>
        </a:xfrm>
        <a:prstGeom prst="rect">
          <a:avLst/>
        </a:prstGeom>
        <a:solidFill>
          <a:schemeClr val="accent4">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Information Gathering- Setting up knowledge transfer meetings between SMEs and offshore ABAP team </a:t>
          </a:r>
        </a:p>
      </dsp:txBody>
      <dsp:txXfrm>
        <a:off x="5907606" y="562329"/>
        <a:ext cx="2400555" cy="1440333"/>
      </dsp:txXfrm>
    </dsp:sp>
    <dsp:sp modelId="{C5B96F90-ECFC-41E5-BE97-BB4E8E22A897}">
      <dsp:nvSpPr>
        <dsp:cNvPr id="0" name=""/>
        <dsp:cNvSpPr/>
      </dsp:nvSpPr>
      <dsp:spPr>
        <a:xfrm>
          <a:off x="1202518" y="2000862"/>
          <a:ext cx="8858048" cy="521527"/>
        </a:xfrm>
        <a:custGeom>
          <a:avLst/>
          <a:gdLst/>
          <a:ahLst/>
          <a:cxnLst/>
          <a:rect l="0" t="0" r="0" b="0"/>
          <a:pathLst>
            <a:path>
              <a:moveTo>
                <a:pt x="8858048" y="0"/>
              </a:moveTo>
              <a:lnTo>
                <a:pt x="8858048" y="277863"/>
              </a:lnTo>
              <a:lnTo>
                <a:pt x="0" y="277863"/>
              </a:lnTo>
              <a:lnTo>
                <a:pt x="0" y="521527"/>
              </a:lnTo>
            </a:path>
          </a:pathLst>
        </a:custGeom>
        <a:noFill/>
        <a:ln w="9525" cap="flat"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09662" y="2258865"/>
        <a:ext cx="443761" cy="5521"/>
      </dsp:txXfrm>
    </dsp:sp>
    <dsp:sp modelId="{79443090-3F02-43B8-AF37-D15C5627E77C}">
      <dsp:nvSpPr>
        <dsp:cNvPr id="0" name=""/>
        <dsp:cNvSpPr/>
      </dsp:nvSpPr>
      <dsp:spPr>
        <a:xfrm>
          <a:off x="8860289" y="562329"/>
          <a:ext cx="2400555" cy="144033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a:t>Writing- Writing the document in the TS Template</a:t>
          </a:r>
        </a:p>
      </dsp:txBody>
      <dsp:txXfrm>
        <a:off x="8860289" y="562329"/>
        <a:ext cx="2400555" cy="1440333"/>
      </dsp:txXfrm>
    </dsp:sp>
    <dsp:sp modelId="{B5EE776B-94CD-4E90-AD57-985E92BC313B}">
      <dsp:nvSpPr>
        <dsp:cNvPr id="0" name=""/>
        <dsp:cNvSpPr/>
      </dsp:nvSpPr>
      <dsp:spPr>
        <a:xfrm>
          <a:off x="2400996" y="3229236"/>
          <a:ext cx="521527" cy="91440"/>
        </a:xfrm>
        <a:custGeom>
          <a:avLst/>
          <a:gdLst/>
          <a:ahLst/>
          <a:cxnLst/>
          <a:rect l="0" t="0" r="0" b="0"/>
          <a:pathLst>
            <a:path>
              <a:moveTo>
                <a:pt x="0" y="45720"/>
              </a:moveTo>
              <a:lnTo>
                <a:pt x="521527" y="45720"/>
              </a:lnTo>
            </a:path>
          </a:pathLst>
        </a:custGeom>
        <a:noFill/>
        <a:ln w="9525" cap="flat"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47956" y="3272195"/>
        <a:ext cx="27606" cy="5521"/>
      </dsp:txXfrm>
    </dsp:sp>
    <dsp:sp modelId="{CEB774D1-8982-4D32-8132-BDCC7055C9BA}">
      <dsp:nvSpPr>
        <dsp:cNvPr id="0" name=""/>
        <dsp:cNvSpPr/>
      </dsp:nvSpPr>
      <dsp:spPr>
        <a:xfrm>
          <a:off x="2241" y="2554789"/>
          <a:ext cx="2400555" cy="1440333"/>
        </a:xfrm>
        <a:prstGeom prst="rect">
          <a:avLst/>
        </a:prstGeom>
        <a:solidFill>
          <a:schemeClr val="bg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a:t>Review – Internal review and then client final review</a:t>
          </a:r>
        </a:p>
      </dsp:txBody>
      <dsp:txXfrm>
        <a:off x="2241" y="2554789"/>
        <a:ext cx="2400555" cy="1440333"/>
      </dsp:txXfrm>
    </dsp:sp>
    <dsp:sp modelId="{E6185451-32E6-4B8A-9B81-9D744715E47D}">
      <dsp:nvSpPr>
        <dsp:cNvPr id="0" name=""/>
        <dsp:cNvSpPr/>
      </dsp:nvSpPr>
      <dsp:spPr>
        <a:xfrm>
          <a:off x="5353679" y="3229236"/>
          <a:ext cx="521527" cy="91440"/>
        </a:xfrm>
        <a:custGeom>
          <a:avLst/>
          <a:gdLst/>
          <a:ahLst/>
          <a:cxnLst/>
          <a:rect l="0" t="0" r="0" b="0"/>
          <a:pathLst>
            <a:path>
              <a:moveTo>
                <a:pt x="0" y="45720"/>
              </a:moveTo>
              <a:lnTo>
                <a:pt x="521527"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600639" y="3272195"/>
        <a:ext cx="27606" cy="5521"/>
      </dsp:txXfrm>
    </dsp:sp>
    <dsp:sp modelId="{BFC26F69-8610-4990-B2A1-2CC37864C9FC}">
      <dsp:nvSpPr>
        <dsp:cNvPr id="0" name=""/>
        <dsp:cNvSpPr/>
      </dsp:nvSpPr>
      <dsp:spPr>
        <a:xfrm>
          <a:off x="2954923" y="2554789"/>
          <a:ext cx="2400555" cy="1440333"/>
        </a:xfrm>
        <a:prstGeom prst="rect">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a:t>Implementation- Implementing the client feedback and sending the updated draft</a:t>
          </a:r>
        </a:p>
      </dsp:txBody>
      <dsp:txXfrm>
        <a:off x="2954923" y="2554789"/>
        <a:ext cx="2400555" cy="1440333"/>
      </dsp:txXfrm>
    </dsp:sp>
    <dsp:sp modelId="{E1CC200B-AC56-46F3-BE17-171EE9E28BE8}">
      <dsp:nvSpPr>
        <dsp:cNvPr id="0" name=""/>
        <dsp:cNvSpPr/>
      </dsp:nvSpPr>
      <dsp:spPr>
        <a:xfrm>
          <a:off x="5907606" y="2554789"/>
          <a:ext cx="2400555" cy="1440333"/>
        </a:xfrm>
        <a:prstGeom prst="rect">
          <a:avLst/>
        </a:prstGeom>
        <a:solidFill>
          <a:srgbClr val="D192D8"/>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a:t>Sign-Off– Getting a final sign-off for each document that has met client expectation</a:t>
          </a:r>
        </a:p>
      </dsp:txBody>
      <dsp:txXfrm>
        <a:off x="5907606" y="2554789"/>
        <a:ext cx="2400555" cy="1440333"/>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6DD42A-606A-4597-8CF2-D159078C6D61}" type="datetimeFigureOut">
              <a:rPr lang="en-US" smtClean="0"/>
              <a:t>2/18/2023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9AB137-C423-4DC9-A222-A2B0C480ABD2}" type="slidenum">
              <a:rPr lang="en-US" smtClean="0"/>
              <a:t>‹#›</a:t>
            </a:fld>
            <a:endParaRPr lang="en-US"/>
          </a:p>
        </p:txBody>
      </p:sp>
    </p:spTree>
    <p:extLst>
      <p:ext uri="{BB962C8B-B14F-4D97-AF65-F5344CB8AC3E}">
        <p14:creationId xmlns:p14="http://schemas.microsoft.com/office/powerpoint/2010/main" val="30069989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Title Slide">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27612" y="3043730"/>
            <a:ext cx="5472863" cy="2137870"/>
          </a:xfrm>
        </p:spPr>
        <p:txBody>
          <a:bodyPr lIns="0" tIns="0" rIns="0" bIns="0" anchor="b" anchorCtr="0">
            <a:noAutofit/>
          </a:bodyPr>
          <a:lstStyle>
            <a:lvl1pPr algn="l">
              <a:defRPr lang="en-US" sz="4000" b="0" kern="1200" smtClean="0">
                <a:solidFill>
                  <a:schemeClr val="tx1">
                    <a:lumMod val="75000"/>
                    <a:lumOff val="25000"/>
                  </a:schemeClr>
                </a:solidFill>
                <a:latin typeface="Arial" panose="020B0604020202020204" pitchFamily="34" charset="0"/>
                <a:ea typeface="+mj-ea"/>
                <a:cs typeface="Arial" panose="020B0604020202020204" pitchFamily="34" charset="0"/>
              </a:defRPr>
            </a:lvl1pPr>
          </a:lstStyle>
          <a:p>
            <a:r>
              <a:rPr lang="en-US" dirty="0"/>
              <a:t>CLICK TO EDIT</a:t>
            </a:r>
          </a:p>
        </p:txBody>
      </p:sp>
      <p:sp>
        <p:nvSpPr>
          <p:cNvPr id="4" name="Date Placeholder 3"/>
          <p:cNvSpPr>
            <a:spLocks noGrp="1"/>
          </p:cNvSpPr>
          <p:nvPr>
            <p:ph type="dt" sz="half" idx="10"/>
          </p:nvPr>
        </p:nvSpPr>
        <p:spPr/>
        <p:txBody>
          <a:bodyPr/>
          <a:lstStyle/>
          <a:p>
            <a:fld id="{9578D6DB-6798-42D2-B9AD-FC6F1C72FC30}" type="datetimeFigureOut">
              <a:rPr lang="en-US" smtClean="0"/>
              <a:pPr/>
              <a:t>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DE275-BE14-4364-AEA2-5F5667C0FD49}" type="slidenum">
              <a:rPr lang="en-US" smtClean="0"/>
              <a:pPr/>
              <a:t>‹#›</a:t>
            </a:fld>
            <a:endParaRPr lang="en-US"/>
          </a:p>
        </p:txBody>
      </p:sp>
      <p:sp>
        <p:nvSpPr>
          <p:cNvPr id="7" name="Content Placeholder 6"/>
          <p:cNvSpPr>
            <a:spLocks noGrp="1"/>
          </p:cNvSpPr>
          <p:nvPr>
            <p:ph sz="quarter" idx="13"/>
          </p:nvPr>
        </p:nvSpPr>
        <p:spPr>
          <a:xfrm>
            <a:off x="614297" y="5357596"/>
            <a:ext cx="5481703" cy="738404"/>
          </a:xfrm>
        </p:spPr>
        <p:txBody>
          <a:bodyPr lIns="0" rIns="0">
            <a:normAutofit/>
          </a:bodyPr>
          <a:lstStyle>
            <a:lvl1pPr marL="0" indent="0">
              <a:buFontTx/>
              <a:buNone/>
              <a:defRPr sz="1800">
                <a:latin typeface="Arial" panose="020B0604020202020204" pitchFamily="34" charset="0"/>
                <a:cs typeface="Arial" panose="020B0604020202020204" pitchFamily="34" charset="0"/>
              </a:defRPr>
            </a:lvl1pPr>
          </a:lstStyle>
          <a:p>
            <a:pPr lvl="0"/>
            <a:r>
              <a:rPr lang="en-US" dirty="0"/>
              <a:t>Click to edit Master text styles</a:t>
            </a:r>
          </a:p>
        </p:txBody>
      </p:sp>
    </p:spTree>
    <p:extLst>
      <p:ext uri="{BB962C8B-B14F-4D97-AF65-F5344CB8AC3E}">
        <p14:creationId xmlns:p14="http://schemas.microsoft.com/office/powerpoint/2010/main" val="2645251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2/18/2023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246430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7AB0CF-A801-4CA8-A194-BDE574B29171}"/>
              </a:ext>
            </a:extLst>
          </p:cNvPr>
          <p:cNvSpPr>
            <a:spLocks noChangeArrowheads="1"/>
          </p:cNvSpPr>
          <p:nvPr userDrawn="1"/>
        </p:nvSpPr>
        <p:spPr bwMode="auto">
          <a:xfrm>
            <a:off x="1" y="-3938"/>
            <a:ext cx="12192000" cy="6861938"/>
          </a:xfrm>
          <a:prstGeom prst="rect">
            <a:avLst/>
          </a:prstGeom>
          <a:gradFill flip="none" rotWithShape="1">
            <a:gsLst>
              <a:gs pos="0">
                <a:schemeClr val="accent1"/>
              </a:gs>
              <a:gs pos="100000">
                <a:schemeClr val="accent3"/>
              </a:gs>
            </a:gsLst>
            <a:lin ang="2700000" scaled="1"/>
            <a:tileRect/>
          </a:gradFill>
          <a:ln w="9525">
            <a:noFill/>
            <a:miter lim="800000"/>
            <a:headEnd/>
            <a:tailEnd/>
          </a:ln>
        </p:spPr>
        <p:txBody>
          <a:bodyPr vert="horz" wrap="square" lIns="91440" tIns="45720" rIns="91440" bIns="45720" numCol="1" anchor="t" anchorCtr="0" compatLnSpc="1">
            <a:prstTxWarp prst="textNoShape">
              <a:avLst/>
            </a:prstTxWarp>
          </a:bodyPr>
          <a:lstStyle/>
          <a:p>
            <a:endParaRPr lang="en-IN" sz="1800"/>
          </a:p>
        </p:txBody>
      </p:sp>
      <p:sp>
        <p:nvSpPr>
          <p:cNvPr id="22" name="Freeform: Shape 21">
            <a:extLst>
              <a:ext uri="{FF2B5EF4-FFF2-40B4-BE49-F238E27FC236}">
                <a16:creationId xmlns:a16="http://schemas.microsoft.com/office/drawing/2014/main" id="{65C1D0A4-8E3A-4BDB-BA57-59F64DB4CC4D}"/>
              </a:ext>
            </a:extLst>
          </p:cNvPr>
          <p:cNvSpPr>
            <a:spLocks/>
          </p:cNvSpPr>
          <p:nvPr userDrawn="1"/>
        </p:nvSpPr>
        <p:spPr bwMode="auto">
          <a:xfrm>
            <a:off x="8677112" y="-3939"/>
            <a:ext cx="3514887" cy="3346940"/>
          </a:xfrm>
          <a:custGeom>
            <a:avLst/>
            <a:gdLst>
              <a:gd name="connsiteX0" fmla="*/ 2913417 w 3513972"/>
              <a:gd name="connsiteY0" fmla="*/ 0 h 3346940"/>
              <a:gd name="connsiteX1" fmla="*/ 3513972 w 3513972"/>
              <a:gd name="connsiteY1" fmla="*/ 0 h 3346940"/>
              <a:gd name="connsiteX2" fmla="*/ 3513972 w 3513972"/>
              <a:gd name="connsiteY2" fmla="*/ 279302 h 3346940"/>
              <a:gd name="connsiteX3" fmla="*/ 540890 w 3513972"/>
              <a:gd name="connsiteY3" fmla="*/ 3246877 h 3346940"/>
              <a:gd name="connsiteX4" fmla="*/ 535325 w 3513972"/>
              <a:gd name="connsiteY4" fmla="*/ 3253409 h 3346940"/>
              <a:gd name="connsiteX5" fmla="*/ 89220 w 3513972"/>
              <a:gd name="connsiteY5" fmla="*/ 3253409 h 3346940"/>
              <a:gd name="connsiteX6" fmla="*/ 50186 w 3513972"/>
              <a:gd name="connsiteY6" fmla="*/ 2862068 h 3346940"/>
              <a:gd name="connsiteX7" fmla="*/ 88831 w 3513972"/>
              <a:gd name="connsiteY7" fmla="*/ 2814436 h 3346940"/>
              <a:gd name="connsiteX8" fmla="*/ 88383 w 3513972"/>
              <a:gd name="connsiteY8" fmla="*/ 2813995 h 3346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13972" h="3346940">
                <a:moveTo>
                  <a:pt x="2913417" y="0"/>
                </a:moveTo>
                <a:lnTo>
                  <a:pt x="3513972" y="0"/>
                </a:lnTo>
                <a:lnTo>
                  <a:pt x="3513972" y="279302"/>
                </a:lnTo>
                <a:lnTo>
                  <a:pt x="540890" y="3246877"/>
                </a:lnTo>
                <a:lnTo>
                  <a:pt x="535325" y="3253409"/>
                </a:lnTo>
                <a:cubicBezTo>
                  <a:pt x="410415" y="3378118"/>
                  <a:pt x="214129" y="3378118"/>
                  <a:pt x="89220" y="3253409"/>
                </a:cubicBezTo>
                <a:cubicBezTo>
                  <a:pt x="-14871" y="3149484"/>
                  <a:pt x="-27882" y="2981906"/>
                  <a:pt x="50186" y="2862068"/>
                </a:cubicBezTo>
                <a:lnTo>
                  <a:pt x="88831" y="2814436"/>
                </a:lnTo>
                <a:lnTo>
                  <a:pt x="88383" y="2813995"/>
                </a:lnTo>
                <a:close/>
              </a:path>
            </a:pathLst>
          </a:custGeom>
          <a:solidFill>
            <a:schemeClr val="bg1">
              <a:alpha val="12000"/>
            </a:schemeClr>
          </a:solidFill>
          <a:ln w="9525">
            <a:noFill/>
            <a:round/>
            <a:headEnd/>
            <a:tailEnd/>
          </a:ln>
        </p:spPr>
        <p:txBody>
          <a:bodyPr vert="horz" wrap="square" lIns="91440" tIns="45720" rIns="91440" bIns="45720" numCol="1" anchor="t" anchorCtr="0" compatLnSpc="1">
            <a:prstTxWarp prst="textNoShape">
              <a:avLst/>
            </a:prstTxWarp>
            <a:noAutofit/>
          </a:bodyPr>
          <a:lstStyle/>
          <a:p>
            <a:endParaRPr lang="en-IN" sz="1800"/>
          </a:p>
        </p:txBody>
      </p:sp>
      <p:sp>
        <p:nvSpPr>
          <p:cNvPr id="13" name="Freeform 10">
            <a:extLst>
              <a:ext uri="{FF2B5EF4-FFF2-40B4-BE49-F238E27FC236}">
                <a16:creationId xmlns:a16="http://schemas.microsoft.com/office/drawing/2014/main" id="{B3465D94-4698-4970-BDE2-65BFAD1BE324}"/>
              </a:ext>
            </a:extLst>
          </p:cNvPr>
          <p:cNvSpPr>
            <a:spLocks/>
          </p:cNvSpPr>
          <p:nvPr userDrawn="1"/>
        </p:nvSpPr>
        <p:spPr bwMode="auto">
          <a:xfrm>
            <a:off x="2494662" y="-3938"/>
            <a:ext cx="9470967" cy="6858905"/>
          </a:xfrm>
          <a:custGeom>
            <a:avLst/>
            <a:gdLst>
              <a:gd name="T0" fmla="*/ 6204 w 8552"/>
              <a:gd name="T1" fmla="*/ 0 h 6195"/>
              <a:gd name="T2" fmla="*/ 0 w 8552"/>
              <a:gd name="T3" fmla="*/ 6195 h 6195"/>
              <a:gd name="T4" fmla="*/ 2348 w 8552"/>
              <a:gd name="T5" fmla="*/ 6195 h 6195"/>
              <a:gd name="T6" fmla="*/ 8552 w 8552"/>
              <a:gd name="T7" fmla="*/ 0 h 6195"/>
              <a:gd name="T8" fmla="*/ 6204 w 8552"/>
              <a:gd name="T9" fmla="*/ 0 h 6195"/>
            </a:gdLst>
            <a:ahLst/>
            <a:cxnLst>
              <a:cxn ang="0">
                <a:pos x="T0" y="T1"/>
              </a:cxn>
              <a:cxn ang="0">
                <a:pos x="T2" y="T3"/>
              </a:cxn>
              <a:cxn ang="0">
                <a:pos x="T4" y="T5"/>
              </a:cxn>
              <a:cxn ang="0">
                <a:pos x="T6" y="T7"/>
              </a:cxn>
              <a:cxn ang="0">
                <a:pos x="T8" y="T9"/>
              </a:cxn>
            </a:cxnLst>
            <a:rect l="0" t="0" r="r" b="b"/>
            <a:pathLst>
              <a:path w="8552" h="6195">
                <a:moveTo>
                  <a:pt x="6204" y="0"/>
                </a:moveTo>
                <a:lnTo>
                  <a:pt x="0" y="6195"/>
                </a:lnTo>
                <a:lnTo>
                  <a:pt x="2348" y="6195"/>
                </a:lnTo>
                <a:lnTo>
                  <a:pt x="8552" y="0"/>
                </a:lnTo>
                <a:lnTo>
                  <a:pt x="6204" y="0"/>
                </a:lnTo>
                <a:close/>
              </a:path>
            </a:pathLst>
          </a:custGeom>
          <a:solidFill>
            <a:schemeClr val="bg1">
              <a:alpha val="12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IN" sz="1800"/>
          </a:p>
        </p:txBody>
      </p:sp>
      <p:sp>
        <p:nvSpPr>
          <p:cNvPr id="25" name="Freeform: Shape 24">
            <a:extLst>
              <a:ext uri="{FF2B5EF4-FFF2-40B4-BE49-F238E27FC236}">
                <a16:creationId xmlns:a16="http://schemas.microsoft.com/office/drawing/2014/main" id="{6FC04550-1F96-4395-B436-0C5D4753FE73}"/>
              </a:ext>
            </a:extLst>
          </p:cNvPr>
          <p:cNvSpPr>
            <a:spLocks/>
          </p:cNvSpPr>
          <p:nvPr userDrawn="1"/>
        </p:nvSpPr>
        <p:spPr bwMode="auto">
          <a:xfrm>
            <a:off x="4454628" y="-3938"/>
            <a:ext cx="5566421" cy="4868421"/>
          </a:xfrm>
          <a:custGeom>
            <a:avLst/>
            <a:gdLst>
              <a:gd name="connsiteX0" fmla="*/ 4191644 w 5564971"/>
              <a:gd name="connsiteY0" fmla="*/ 0 h 4868421"/>
              <a:gd name="connsiteX1" fmla="*/ 5564971 w 5564971"/>
              <a:gd name="connsiteY1" fmla="*/ 0 h 4868421"/>
              <a:gd name="connsiteX2" fmla="*/ 832293 w 5564971"/>
              <a:gd name="connsiteY2" fmla="*/ 4726053 h 4868421"/>
              <a:gd name="connsiteX3" fmla="*/ 832223 w 5564971"/>
              <a:gd name="connsiteY3" fmla="*/ 4725984 h 4868421"/>
              <a:gd name="connsiteX4" fmla="*/ 755896 w 5564971"/>
              <a:gd name="connsiteY4" fmla="*/ 4788243 h 4868421"/>
              <a:gd name="connsiteX5" fmla="*/ 142689 w 5564971"/>
              <a:gd name="connsiteY5" fmla="*/ 4725881 h 4868421"/>
              <a:gd name="connsiteX6" fmla="*/ 80263 w 5564971"/>
              <a:gd name="connsiteY6" fmla="*/ 4117289 h 4868421"/>
              <a:gd name="connsiteX7" fmla="*/ 142600 w 5564971"/>
              <a:gd name="connsiteY7" fmla="*/ 4042981 h 4868421"/>
              <a:gd name="connsiteX8" fmla="*/ 142318 w 5564971"/>
              <a:gd name="connsiteY8" fmla="*/ 4042702 h 4868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4971" h="4868421">
                <a:moveTo>
                  <a:pt x="4191644" y="0"/>
                </a:moveTo>
                <a:lnTo>
                  <a:pt x="5564971" y="0"/>
                </a:lnTo>
                <a:lnTo>
                  <a:pt x="832293" y="4726053"/>
                </a:lnTo>
                <a:lnTo>
                  <a:pt x="832223" y="4725984"/>
                </a:lnTo>
                <a:lnTo>
                  <a:pt x="755896" y="4788243"/>
                </a:lnTo>
                <a:cubicBezTo>
                  <a:pt x="566667" y="4912966"/>
                  <a:pt x="309158" y="4892178"/>
                  <a:pt x="142689" y="4725881"/>
                </a:cubicBezTo>
                <a:cubicBezTo>
                  <a:pt x="-23781" y="4559584"/>
                  <a:pt x="-44590" y="4302343"/>
                  <a:pt x="80263" y="4117289"/>
                </a:cubicBezTo>
                <a:lnTo>
                  <a:pt x="142600" y="4042981"/>
                </a:lnTo>
                <a:lnTo>
                  <a:pt x="142318" y="4042702"/>
                </a:lnTo>
                <a:close/>
              </a:path>
            </a:pathLst>
          </a:custGeom>
          <a:solidFill>
            <a:schemeClr val="bg1">
              <a:alpha val="12000"/>
            </a:schemeClr>
          </a:solidFill>
          <a:ln w="9525">
            <a:noFill/>
            <a:round/>
            <a:headEnd/>
            <a:tailEnd/>
          </a:ln>
        </p:spPr>
        <p:txBody>
          <a:bodyPr vert="horz" wrap="square" lIns="91440" tIns="45720" rIns="91440" bIns="45720" numCol="1" anchor="t" anchorCtr="0" compatLnSpc="1">
            <a:prstTxWarp prst="textNoShape">
              <a:avLst/>
            </a:prstTxWarp>
            <a:noAutofit/>
          </a:bodyPr>
          <a:lstStyle/>
          <a:p>
            <a:endParaRPr lang="en-IN" sz="1800"/>
          </a:p>
        </p:txBody>
      </p:sp>
      <p:sp>
        <p:nvSpPr>
          <p:cNvPr id="23" name="Freeform: Shape 22">
            <a:extLst>
              <a:ext uri="{FF2B5EF4-FFF2-40B4-BE49-F238E27FC236}">
                <a16:creationId xmlns:a16="http://schemas.microsoft.com/office/drawing/2014/main" id="{DA7A7EF6-1E0B-4432-BF67-9C74D78547CA}"/>
              </a:ext>
            </a:extLst>
          </p:cNvPr>
          <p:cNvSpPr>
            <a:spLocks/>
          </p:cNvSpPr>
          <p:nvPr userDrawn="1"/>
        </p:nvSpPr>
        <p:spPr bwMode="auto">
          <a:xfrm>
            <a:off x="1" y="1038973"/>
            <a:ext cx="5852549" cy="5819568"/>
          </a:xfrm>
          <a:custGeom>
            <a:avLst/>
            <a:gdLst>
              <a:gd name="connsiteX0" fmla="*/ 4757495 w 5851025"/>
              <a:gd name="connsiteY0" fmla="*/ 0 h 5819568"/>
              <a:gd name="connsiteX1" fmla="*/ 5529880 w 5851025"/>
              <a:gd name="connsiteY1" fmla="*/ 316157 h 5819568"/>
              <a:gd name="connsiteX2" fmla="*/ 5529880 w 5851025"/>
              <a:gd name="connsiteY2" fmla="*/ 1853896 h 5819568"/>
              <a:gd name="connsiteX3" fmla="*/ 5529675 w 5851025"/>
              <a:gd name="connsiteY3" fmla="*/ 1854082 h 5819568"/>
              <a:gd name="connsiteX4" fmla="*/ 5529737 w 5851025"/>
              <a:gd name="connsiteY4" fmla="*/ 1854144 h 5819568"/>
              <a:gd name="connsiteX5" fmla="*/ 1564312 w 5851025"/>
              <a:gd name="connsiteY5" fmla="*/ 5819568 h 5819568"/>
              <a:gd name="connsiteX6" fmla="*/ 0 w 5851025"/>
              <a:gd name="connsiteY6" fmla="*/ 5819568 h 5819568"/>
              <a:gd name="connsiteX7" fmla="*/ 0 w 5851025"/>
              <a:gd name="connsiteY7" fmla="*/ 4299415 h 5819568"/>
              <a:gd name="connsiteX8" fmla="*/ 3986608 w 5851025"/>
              <a:gd name="connsiteY8" fmla="*/ 319427 h 5819568"/>
              <a:gd name="connsiteX9" fmla="*/ 3989570 w 5851025"/>
              <a:gd name="connsiteY9" fmla="*/ 316157 h 5819568"/>
              <a:gd name="connsiteX10" fmla="*/ 4757495 w 5851025"/>
              <a:gd name="connsiteY10" fmla="*/ 0 h 5819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851025" h="5819568">
                <a:moveTo>
                  <a:pt x="4757495" y="0"/>
                </a:moveTo>
                <a:cubicBezTo>
                  <a:pt x="5036267" y="0"/>
                  <a:pt x="5315783" y="105385"/>
                  <a:pt x="5529880" y="316157"/>
                </a:cubicBezTo>
                <a:cubicBezTo>
                  <a:pt x="5958074" y="743636"/>
                  <a:pt x="5958074" y="1432354"/>
                  <a:pt x="5529880" y="1853896"/>
                </a:cubicBezTo>
                <a:lnTo>
                  <a:pt x="5529675" y="1854082"/>
                </a:lnTo>
                <a:lnTo>
                  <a:pt x="5529737" y="1854144"/>
                </a:lnTo>
                <a:lnTo>
                  <a:pt x="1564312" y="5819568"/>
                </a:lnTo>
                <a:lnTo>
                  <a:pt x="0" y="5819568"/>
                </a:lnTo>
                <a:lnTo>
                  <a:pt x="0" y="4299415"/>
                </a:lnTo>
                <a:lnTo>
                  <a:pt x="3986608" y="319427"/>
                </a:lnTo>
                <a:lnTo>
                  <a:pt x="3989570" y="316157"/>
                </a:lnTo>
                <a:cubicBezTo>
                  <a:pt x="4200694" y="105385"/>
                  <a:pt x="4478723" y="0"/>
                  <a:pt x="4757495" y="0"/>
                </a:cubicBezTo>
                <a:close/>
              </a:path>
            </a:pathLst>
          </a:custGeom>
          <a:solidFill>
            <a:schemeClr val="bg1">
              <a:alpha val="12000"/>
            </a:schemeClr>
          </a:solidFill>
          <a:ln w="9525">
            <a:noFill/>
            <a:round/>
            <a:headEnd/>
            <a:tailEnd/>
          </a:ln>
        </p:spPr>
        <p:txBody>
          <a:bodyPr vert="horz" wrap="square" lIns="91440" tIns="45720" rIns="91440" bIns="45720" numCol="1" anchor="t" anchorCtr="0" compatLnSpc="1">
            <a:prstTxWarp prst="textNoShape">
              <a:avLst/>
            </a:prstTxWarp>
            <a:noAutofit/>
          </a:bodyPr>
          <a:lstStyle/>
          <a:p>
            <a:endParaRPr lang="en-IN" sz="1800"/>
          </a:p>
        </p:txBody>
      </p:sp>
      <p:sp>
        <p:nvSpPr>
          <p:cNvPr id="24" name="Freeform: Shape 23">
            <a:extLst>
              <a:ext uri="{FF2B5EF4-FFF2-40B4-BE49-F238E27FC236}">
                <a16:creationId xmlns:a16="http://schemas.microsoft.com/office/drawing/2014/main" id="{5E6C6813-725A-430B-93B8-5DBAC86295AB}"/>
              </a:ext>
            </a:extLst>
          </p:cNvPr>
          <p:cNvSpPr>
            <a:spLocks/>
          </p:cNvSpPr>
          <p:nvPr userDrawn="1"/>
        </p:nvSpPr>
        <p:spPr bwMode="auto">
          <a:xfrm>
            <a:off x="268909" y="-3938"/>
            <a:ext cx="3978029" cy="3698123"/>
          </a:xfrm>
          <a:custGeom>
            <a:avLst/>
            <a:gdLst>
              <a:gd name="connsiteX0" fmla="*/ 3441572 w 3976993"/>
              <a:gd name="connsiteY0" fmla="*/ 0 h 3698123"/>
              <a:gd name="connsiteX1" fmla="*/ 3976993 w 3976993"/>
              <a:gd name="connsiteY1" fmla="*/ 0 h 3698123"/>
              <a:gd name="connsiteX2" fmla="*/ 319573 w 3976993"/>
              <a:gd name="connsiteY2" fmla="*/ 3645276 h 3698123"/>
              <a:gd name="connsiteX3" fmla="*/ 319362 w 3976993"/>
              <a:gd name="connsiteY3" fmla="*/ 3645060 h 3698123"/>
              <a:gd name="connsiteX4" fmla="*/ 258903 w 3976993"/>
              <a:gd name="connsiteY4" fmla="*/ 3684768 h 3698123"/>
              <a:gd name="connsiteX5" fmla="*/ 58030 w 3976993"/>
              <a:gd name="connsiteY5" fmla="*/ 3644702 h 3698123"/>
              <a:gd name="connsiteX6" fmla="*/ 58030 w 3976993"/>
              <a:gd name="connsiteY6" fmla="*/ 3377591 h 3698123"/>
              <a:gd name="connsiteX7" fmla="*/ 62516 w 3976993"/>
              <a:gd name="connsiteY7" fmla="*/ 3374645 h 3698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76993" h="3698123">
                <a:moveTo>
                  <a:pt x="3441572" y="0"/>
                </a:moveTo>
                <a:lnTo>
                  <a:pt x="3976993" y="0"/>
                </a:lnTo>
                <a:lnTo>
                  <a:pt x="319573" y="3645276"/>
                </a:lnTo>
                <a:lnTo>
                  <a:pt x="319362" y="3645060"/>
                </a:lnTo>
                <a:lnTo>
                  <a:pt x="258903" y="3684768"/>
                </a:lnTo>
                <a:cubicBezTo>
                  <a:pt x="191945" y="3711479"/>
                  <a:pt x="111596" y="3698124"/>
                  <a:pt x="58030" y="3644702"/>
                </a:cubicBezTo>
                <a:cubicBezTo>
                  <a:pt x="-19343" y="3573472"/>
                  <a:pt x="-19343" y="3454756"/>
                  <a:pt x="58030" y="3377591"/>
                </a:cubicBezTo>
                <a:lnTo>
                  <a:pt x="62516" y="3374645"/>
                </a:lnTo>
                <a:close/>
              </a:path>
            </a:pathLst>
          </a:custGeom>
          <a:solidFill>
            <a:schemeClr val="bg1">
              <a:alpha val="12000"/>
            </a:schemeClr>
          </a:solidFill>
          <a:ln w="9525">
            <a:noFill/>
            <a:round/>
            <a:headEnd/>
            <a:tailEnd/>
          </a:ln>
        </p:spPr>
        <p:txBody>
          <a:bodyPr vert="horz" wrap="square" lIns="91440" tIns="45720" rIns="91440" bIns="45720" numCol="1" anchor="t" anchorCtr="0" compatLnSpc="1">
            <a:prstTxWarp prst="textNoShape">
              <a:avLst/>
            </a:prstTxWarp>
            <a:noAutofit/>
          </a:bodyPr>
          <a:lstStyle/>
          <a:p>
            <a:endParaRPr lang="en-IN" sz="1800"/>
          </a:p>
        </p:txBody>
      </p:sp>
      <p:sp>
        <p:nvSpPr>
          <p:cNvPr id="21" name="Freeform: Shape 20">
            <a:extLst>
              <a:ext uri="{FF2B5EF4-FFF2-40B4-BE49-F238E27FC236}">
                <a16:creationId xmlns:a16="http://schemas.microsoft.com/office/drawing/2014/main" id="{B4C3F3B2-30E7-497F-941D-2D7F25D48B47}"/>
              </a:ext>
            </a:extLst>
          </p:cNvPr>
          <p:cNvSpPr>
            <a:spLocks/>
          </p:cNvSpPr>
          <p:nvPr userDrawn="1"/>
        </p:nvSpPr>
        <p:spPr bwMode="auto">
          <a:xfrm>
            <a:off x="6416258" y="3587390"/>
            <a:ext cx="3539446" cy="3270611"/>
          </a:xfrm>
          <a:custGeom>
            <a:avLst/>
            <a:gdLst>
              <a:gd name="connsiteX0" fmla="*/ 3353276 w 3538524"/>
              <a:gd name="connsiteY0" fmla="*/ 0 h 3270611"/>
              <a:gd name="connsiteX1" fmla="*/ 3484959 w 3538524"/>
              <a:gd name="connsiteY1" fmla="*/ 53422 h 3270611"/>
              <a:gd name="connsiteX2" fmla="*/ 3484959 w 3538524"/>
              <a:gd name="connsiteY2" fmla="*/ 320533 h 3270611"/>
              <a:gd name="connsiteX3" fmla="*/ 3483252 w 3538524"/>
              <a:gd name="connsiteY3" fmla="*/ 321652 h 3270611"/>
              <a:gd name="connsiteX4" fmla="*/ 3484624 w 3538524"/>
              <a:gd name="connsiteY4" fmla="*/ 323024 h 3270611"/>
              <a:gd name="connsiteX5" fmla="*/ 532589 w 3538524"/>
              <a:gd name="connsiteY5" fmla="*/ 3270611 h 3270611"/>
              <a:gd name="connsiteX6" fmla="*/ 0 w 3538524"/>
              <a:gd name="connsiteY6" fmla="*/ 3270611 h 3270611"/>
              <a:gd name="connsiteX7" fmla="*/ 3215550 w 3538524"/>
              <a:gd name="connsiteY7" fmla="*/ 53949 h 3270611"/>
              <a:gd name="connsiteX8" fmla="*/ 3216318 w 3538524"/>
              <a:gd name="connsiteY8" fmla="*/ 54717 h 3270611"/>
              <a:gd name="connsiteX9" fmla="*/ 3217128 w 3538524"/>
              <a:gd name="connsiteY9" fmla="*/ 53422 h 3270611"/>
              <a:gd name="connsiteX10" fmla="*/ 3353276 w 3538524"/>
              <a:gd name="connsiteY10" fmla="*/ 0 h 3270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538524" h="3270611">
                <a:moveTo>
                  <a:pt x="3353276" y="0"/>
                </a:moveTo>
                <a:cubicBezTo>
                  <a:pt x="3401634" y="0"/>
                  <a:pt x="3449248" y="17807"/>
                  <a:pt x="3484959" y="53422"/>
                </a:cubicBezTo>
                <a:cubicBezTo>
                  <a:pt x="3556380" y="130587"/>
                  <a:pt x="3556380" y="249303"/>
                  <a:pt x="3484959" y="320533"/>
                </a:cubicBezTo>
                <a:lnTo>
                  <a:pt x="3483252" y="321652"/>
                </a:lnTo>
                <a:lnTo>
                  <a:pt x="3484624" y="323024"/>
                </a:lnTo>
                <a:lnTo>
                  <a:pt x="532589" y="3270611"/>
                </a:lnTo>
                <a:lnTo>
                  <a:pt x="0" y="3270611"/>
                </a:lnTo>
                <a:lnTo>
                  <a:pt x="3215550" y="53949"/>
                </a:lnTo>
                <a:lnTo>
                  <a:pt x="3216318" y="54717"/>
                </a:lnTo>
                <a:lnTo>
                  <a:pt x="3217128" y="53422"/>
                </a:lnTo>
                <a:cubicBezTo>
                  <a:pt x="3255815" y="17807"/>
                  <a:pt x="3304917" y="0"/>
                  <a:pt x="3353276" y="0"/>
                </a:cubicBezTo>
                <a:close/>
              </a:path>
            </a:pathLst>
          </a:custGeom>
          <a:solidFill>
            <a:schemeClr val="bg1">
              <a:alpha val="12000"/>
            </a:schemeClr>
          </a:solidFill>
          <a:ln w="9525">
            <a:noFill/>
            <a:round/>
            <a:headEnd/>
            <a:tailEnd/>
          </a:ln>
        </p:spPr>
        <p:txBody>
          <a:bodyPr vert="horz" wrap="square" lIns="91440" tIns="45720" rIns="91440" bIns="45720" numCol="1" anchor="t" anchorCtr="0" compatLnSpc="1">
            <a:prstTxWarp prst="textNoShape">
              <a:avLst/>
            </a:prstTxWarp>
            <a:noAutofit/>
          </a:bodyPr>
          <a:lstStyle/>
          <a:p>
            <a:endParaRPr lang="en-IN" sz="1800"/>
          </a:p>
        </p:txBody>
      </p:sp>
      <p:cxnSp>
        <p:nvCxnSpPr>
          <p:cNvPr id="19" name="Straight Connector 18">
            <a:extLst>
              <a:ext uri="{FF2B5EF4-FFF2-40B4-BE49-F238E27FC236}">
                <a16:creationId xmlns:a16="http://schemas.microsoft.com/office/drawing/2014/main" id="{1269B1AF-F6F1-4A87-9255-0904F1FB7F71}"/>
              </a:ext>
            </a:extLst>
          </p:cNvPr>
          <p:cNvCxnSpPr/>
          <p:nvPr userDrawn="1"/>
        </p:nvCxnSpPr>
        <p:spPr>
          <a:xfrm flipH="1">
            <a:off x="7920121" y="-3938"/>
            <a:ext cx="3073698" cy="307289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7966618-9061-47F5-BCC8-059835F090BE}"/>
              </a:ext>
            </a:extLst>
          </p:cNvPr>
          <p:cNvCxnSpPr>
            <a:cxnSpLocks/>
          </p:cNvCxnSpPr>
          <p:nvPr userDrawn="1"/>
        </p:nvCxnSpPr>
        <p:spPr>
          <a:xfrm flipH="1">
            <a:off x="-17633" y="3029744"/>
            <a:ext cx="1737841" cy="173738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591707" y="3174422"/>
            <a:ext cx="5360240" cy="2502827"/>
          </a:xfrm>
        </p:spPr>
        <p:txBody>
          <a:bodyPr lIns="0" rIns="0" anchor="b">
            <a:noAutofit/>
          </a:bodyPr>
          <a:lstStyle>
            <a:lvl1pPr algn="l">
              <a:lnSpc>
                <a:spcPct val="80000"/>
              </a:lnSpc>
              <a:defRPr lang="en-US" sz="6600" b="1" kern="120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a:t>Click to edit Master title style</a:t>
            </a:r>
          </a:p>
        </p:txBody>
      </p:sp>
      <p:sp>
        <p:nvSpPr>
          <p:cNvPr id="3" name="Subtitle 2"/>
          <p:cNvSpPr>
            <a:spLocks noGrp="1"/>
          </p:cNvSpPr>
          <p:nvPr>
            <p:ph type="subTitle" idx="1"/>
          </p:nvPr>
        </p:nvSpPr>
        <p:spPr>
          <a:xfrm>
            <a:off x="591706" y="5682374"/>
            <a:ext cx="5360240" cy="554938"/>
          </a:xfrm>
        </p:spPr>
        <p:txBody>
          <a:bodyPr lIns="0" rIns="0">
            <a:normAutofit/>
          </a:bodyPr>
          <a:lstStyle>
            <a:lvl1pPr marL="0" indent="0" algn="l">
              <a:buNone/>
              <a:defRPr lang="en-US" sz="2400" kern="120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DE275-BE14-4364-AEA2-5F5667C0FD49}" type="slidenum">
              <a:rPr lang="en-US" smtClean="0"/>
              <a:pPr/>
              <a:t>‹#›</a:t>
            </a:fld>
            <a:endParaRPr lang="en-US"/>
          </a:p>
        </p:txBody>
      </p:sp>
    </p:spTree>
    <p:extLst>
      <p:ext uri="{BB962C8B-B14F-4D97-AF65-F5344CB8AC3E}">
        <p14:creationId xmlns:p14="http://schemas.microsoft.com/office/powerpoint/2010/main" val="12766096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0072922-33C4-4B41-B07E-A2C165941FC0}"/>
              </a:ext>
            </a:extLst>
          </p:cNvPr>
          <p:cNvSpPr>
            <a:spLocks/>
          </p:cNvSpPr>
          <p:nvPr userDrawn="1"/>
        </p:nvSpPr>
        <p:spPr bwMode="auto">
          <a:xfrm>
            <a:off x="0" y="-3938"/>
            <a:ext cx="12191999" cy="6862478"/>
          </a:xfrm>
          <a:custGeom>
            <a:avLst/>
            <a:gdLst>
              <a:gd name="connsiteX0" fmla="*/ 9767862 w 12188824"/>
              <a:gd name="connsiteY0" fmla="*/ 3591325 h 6862478"/>
              <a:gd name="connsiteX1" fmla="*/ 9899546 w 12188824"/>
              <a:gd name="connsiteY1" fmla="*/ 3644748 h 6862478"/>
              <a:gd name="connsiteX2" fmla="*/ 9899546 w 12188824"/>
              <a:gd name="connsiteY2" fmla="*/ 3911859 h 6862478"/>
              <a:gd name="connsiteX3" fmla="*/ 9897839 w 12188824"/>
              <a:gd name="connsiteY3" fmla="*/ 3912978 h 6862478"/>
              <a:gd name="connsiteX4" fmla="*/ 9899211 w 12188824"/>
              <a:gd name="connsiteY4" fmla="*/ 3914350 h 6862478"/>
              <a:gd name="connsiteX5" fmla="*/ 6947176 w 12188824"/>
              <a:gd name="connsiteY5" fmla="*/ 6861937 h 6862478"/>
              <a:gd name="connsiteX6" fmla="*/ 6414587 w 12188824"/>
              <a:gd name="connsiteY6" fmla="*/ 6861937 h 6862478"/>
              <a:gd name="connsiteX7" fmla="*/ 9630137 w 12188824"/>
              <a:gd name="connsiteY7" fmla="*/ 3645275 h 6862478"/>
              <a:gd name="connsiteX8" fmla="*/ 9630905 w 12188824"/>
              <a:gd name="connsiteY8" fmla="*/ 3646043 h 6862478"/>
              <a:gd name="connsiteX9" fmla="*/ 9631715 w 12188824"/>
              <a:gd name="connsiteY9" fmla="*/ 3644748 h 6862478"/>
              <a:gd name="connsiteX10" fmla="*/ 9767862 w 12188824"/>
              <a:gd name="connsiteY10" fmla="*/ 3591325 h 6862478"/>
              <a:gd name="connsiteX11" fmla="*/ 4757494 w 12188824"/>
              <a:gd name="connsiteY11" fmla="*/ 1042910 h 6862478"/>
              <a:gd name="connsiteX12" fmla="*/ 5529879 w 12188824"/>
              <a:gd name="connsiteY12" fmla="*/ 1359067 h 6862478"/>
              <a:gd name="connsiteX13" fmla="*/ 5529879 w 12188824"/>
              <a:gd name="connsiteY13" fmla="*/ 2896807 h 6862478"/>
              <a:gd name="connsiteX14" fmla="*/ 5529674 w 12188824"/>
              <a:gd name="connsiteY14" fmla="*/ 2896992 h 6862478"/>
              <a:gd name="connsiteX15" fmla="*/ 5529736 w 12188824"/>
              <a:gd name="connsiteY15" fmla="*/ 2897055 h 6862478"/>
              <a:gd name="connsiteX16" fmla="*/ 1564312 w 12188824"/>
              <a:gd name="connsiteY16" fmla="*/ 6862478 h 6862478"/>
              <a:gd name="connsiteX17" fmla="*/ 0 w 12188824"/>
              <a:gd name="connsiteY17" fmla="*/ 6862478 h 6862478"/>
              <a:gd name="connsiteX18" fmla="*/ 0 w 12188824"/>
              <a:gd name="connsiteY18" fmla="*/ 5342325 h 6862478"/>
              <a:gd name="connsiteX19" fmla="*/ 3988160 w 12188824"/>
              <a:gd name="connsiteY19" fmla="*/ 1360788 h 6862478"/>
              <a:gd name="connsiteX20" fmla="*/ 3989570 w 12188824"/>
              <a:gd name="connsiteY20" fmla="*/ 1359067 h 6862478"/>
              <a:gd name="connsiteX21" fmla="*/ 4757494 w 12188824"/>
              <a:gd name="connsiteY21" fmla="*/ 1042910 h 6862478"/>
              <a:gd name="connsiteX22" fmla="*/ 3710411 w 12188824"/>
              <a:gd name="connsiteY22" fmla="*/ 0 h 6862478"/>
              <a:gd name="connsiteX23" fmla="*/ 4245830 w 12188824"/>
              <a:gd name="connsiteY23" fmla="*/ 0 h 6862478"/>
              <a:gd name="connsiteX24" fmla="*/ 588411 w 12188824"/>
              <a:gd name="connsiteY24" fmla="*/ 3645275 h 6862478"/>
              <a:gd name="connsiteX25" fmla="*/ 588200 w 12188824"/>
              <a:gd name="connsiteY25" fmla="*/ 3645059 h 6862478"/>
              <a:gd name="connsiteX26" fmla="*/ 527740 w 12188824"/>
              <a:gd name="connsiteY26" fmla="*/ 3684767 h 6862478"/>
              <a:gd name="connsiteX27" fmla="*/ 326868 w 12188824"/>
              <a:gd name="connsiteY27" fmla="*/ 3644701 h 6862478"/>
              <a:gd name="connsiteX28" fmla="*/ 326868 w 12188824"/>
              <a:gd name="connsiteY28" fmla="*/ 3377590 h 6862478"/>
              <a:gd name="connsiteX29" fmla="*/ 331357 w 12188824"/>
              <a:gd name="connsiteY29" fmla="*/ 3374641 h 6862478"/>
              <a:gd name="connsiteX30" fmla="*/ 9362881 w 12188824"/>
              <a:gd name="connsiteY30" fmla="*/ 0 h 6862478"/>
              <a:gd name="connsiteX31" fmla="*/ 11962512 w 12188824"/>
              <a:gd name="connsiteY31" fmla="*/ 0 h 6862478"/>
              <a:gd name="connsiteX32" fmla="*/ 11962512 w 12188824"/>
              <a:gd name="connsiteY32" fmla="*/ 0 h 6862478"/>
              <a:gd name="connsiteX33" fmla="*/ 12188824 w 12188824"/>
              <a:gd name="connsiteY33" fmla="*/ 0 h 6862478"/>
              <a:gd name="connsiteX34" fmla="*/ 12188824 w 12188824"/>
              <a:gd name="connsiteY34" fmla="*/ 279302 h 6862478"/>
              <a:gd name="connsiteX35" fmla="*/ 9215738 w 12188824"/>
              <a:gd name="connsiteY35" fmla="*/ 3246880 h 6862478"/>
              <a:gd name="connsiteX36" fmla="*/ 9210177 w 12188824"/>
              <a:gd name="connsiteY36" fmla="*/ 3253408 h 6862478"/>
              <a:gd name="connsiteX37" fmla="*/ 8764072 w 12188824"/>
              <a:gd name="connsiteY37" fmla="*/ 3253408 h 6862478"/>
              <a:gd name="connsiteX38" fmla="*/ 8737355 w 12188824"/>
              <a:gd name="connsiteY38" fmla="*/ 3220478 h 6862478"/>
              <a:gd name="connsiteX39" fmla="*/ 5093641 w 12188824"/>
              <a:gd name="connsiteY39" fmla="*/ 6858904 h 6862478"/>
              <a:gd name="connsiteX40" fmla="*/ 2494012 w 12188824"/>
              <a:gd name="connsiteY40" fmla="*/ 6858904 h 6862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2188824" h="6862478">
                <a:moveTo>
                  <a:pt x="9767862" y="3591325"/>
                </a:moveTo>
                <a:cubicBezTo>
                  <a:pt x="9816221" y="3591325"/>
                  <a:pt x="9863835" y="3609133"/>
                  <a:pt x="9899546" y="3644748"/>
                </a:cubicBezTo>
                <a:cubicBezTo>
                  <a:pt x="9970967" y="3721913"/>
                  <a:pt x="9970967" y="3840629"/>
                  <a:pt x="9899546" y="3911859"/>
                </a:cubicBezTo>
                <a:lnTo>
                  <a:pt x="9897839" y="3912978"/>
                </a:lnTo>
                <a:lnTo>
                  <a:pt x="9899211" y="3914350"/>
                </a:lnTo>
                <a:lnTo>
                  <a:pt x="6947176" y="6861937"/>
                </a:lnTo>
                <a:lnTo>
                  <a:pt x="6414587" y="6861937"/>
                </a:lnTo>
                <a:lnTo>
                  <a:pt x="9630137" y="3645275"/>
                </a:lnTo>
                <a:lnTo>
                  <a:pt x="9630905" y="3646043"/>
                </a:lnTo>
                <a:lnTo>
                  <a:pt x="9631715" y="3644748"/>
                </a:lnTo>
                <a:cubicBezTo>
                  <a:pt x="9670402" y="3609133"/>
                  <a:pt x="9719504" y="3591325"/>
                  <a:pt x="9767862" y="3591325"/>
                </a:cubicBezTo>
                <a:close/>
                <a:moveTo>
                  <a:pt x="4757494" y="1042910"/>
                </a:moveTo>
                <a:cubicBezTo>
                  <a:pt x="5036266" y="1042910"/>
                  <a:pt x="5315782" y="1148296"/>
                  <a:pt x="5529879" y="1359067"/>
                </a:cubicBezTo>
                <a:cubicBezTo>
                  <a:pt x="5958073" y="1786547"/>
                  <a:pt x="5958073" y="2475264"/>
                  <a:pt x="5529879" y="2896807"/>
                </a:cubicBezTo>
                <a:lnTo>
                  <a:pt x="5529674" y="2896992"/>
                </a:lnTo>
                <a:lnTo>
                  <a:pt x="5529736" y="2897055"/>
                </a:lnTo>
                <a:lnTo>
                  <a:pt x="1564312" y="6862478"/>
                </a:lnTo>
                <a:lnTo>
                  <a:pt x="0" y="6862478"/>
                </a:lnTo>
                <a:lnTo>
                  <a:pt x="0" y="5342325"/>
                </a:lnTo>
                <a:lnTo>
                  <a:pt x="3988160" y="1360788"/>
                </a:lnTo>
                <a:lnTo>
                  <a:pt x="3989570" y="1359067"/>
                </a:lnTo>
                <a:cubicBezTo>
                  <a:pt x="4200693" y="1148296"/>
                  <a:pt x="4478721" y="1042910"/>
                  <a:pt x="4757494" y="1042910"/>
                </a:cubicBezTo>
                <a:close/>
                <a:moveTo>
                  <a:pt x="3710411" y="0"/>
                </a:moveTo>
                <a:lnTo>
                  <a:pt x="4245830" y="0"/>
                </a:lnTo>
                <a:lnTo>
                  <a:pt x="588411" y="3645275"/>
                </a:lnTo>
                <a:lnTo>
                  <a:pt x="588200" y="3645059"/>
                </a:lnTo>
                <a:lnTo>
                  <a:pt x="527740" y="3684767"/>
                </a:lnTo>
                <a:cubicBezTo>
                  <a:pt x="460783" y="3711478"/>
                  <a:pt x="380433" y="3698123"/>
                  <a:pt x="326868" y="3644701"/>
                </a:cubicBezTo>
                <a:cubicBezTo>
                  <a:pt x="249494" y="3573471"/>
                  <a:pt x="249494" y="3454755"/>
                  <a:pt x="326868" y="3377590"/>
                </a:cubicBezTo>
                <a:lnTo>
                  <a:pt x="331357" y="3374641"/>
                </a:lnTo>
                <a:close/>
                <a:moveTo>
                  <a:pt x="9362881" y="0"/>
                </a:moveTo>
                <a:lnTo>
                  <a:pt x="11962512" y="0"/>
                </a:lnTo>
                <a:lnTo>
                  <a:pt x="11962512" y="0"/>
                </a:lnTo>
                <a:lnTo>
                  <a:pt x="12188824" y="0"/>
                </a:lnTo>
                <a:lnTo>
                  <a:pt x="12188824" y="279302"/>
                </a:lnTo>
                <a:lnTo>
                  <a:pt x="9215738" y="3246880"/>
                </a:lnTo>
                <a:lnTo>
                  <a:pt x="9210177" y="3253408"/>
                </a:lnTo>
                <a:cubicBezTo>
                  <a:pt x="9085267" y="3378117"/>
                  <a:pt x="8888981" y="3378117"/>
                  <a:pt x="8764072" y="3253408"/>
                </a:cubicBezTo>
                <a:lnTo>
                  <a:pt x="8737355" y="3220478"/>
                </a:lnTo>
                <a:lnTo>
                  <a:pt x="5093641" y="6858904"/>
                </a:lnTo>
                <a:lnTo>
                  <a:pt x="2494012" y="6858904"/>
                </a:lnTo>
                <a:close/>
              </a:path>
            </a:pathLst>
          </a:custGeom>
          <a:solidFill>
            <a:schemeClr val="accent1">
              <a:alpha val="2000"/>
            </a:schemeClr>
          </a:solidFill>
          <a:ln w="9525">
            <a:noFill/>
            <a:round/>
            <a:headEnd/>
            <a:tailEnd/>
          </a:ln>
        </p:spPr>
        <p:txBody>
          <a:bodyPr vert="horz" wrap="square" lIns="91440" tIns="45720" rIns="91440" bIns="45720" numCol="1" anchor="t" anchorCtr="0" compatLnSpc="1">
            <a:prstTxWarp prst="textNoShape">
              <a:avLst/>
            </a:prstTxWarp>
            <a:noAutofit/>
          </a:bodyPr>
          <a:lstStyle/>
          <a:p>
            <a:endParaRPr lang="en-IN" sz="1800"/>
          </a:p>
        </p:txBody>
      </p:sp>
      <p:sp>
        <p:nvSpPr>
          <p:cNvPr id="4" name="Date Placeholder 3"/>
          <p:cNvSpPr>
            <a:spLocks noGrp="1"/>
          </p:cNvSpPr>
          <p:nvPr>
            <p:ph type="dt" sz="half" idx="10"/>
          </p:nvPr>
        </p:nvSpPr>
        <p:spPr/>
        <p:txBody>
          <a:bodyPr/>
          <a:lstStyle/>
          <a:p>
            <a:fld id="{425404F2-BE9A-4460-8815-8F645183555F}" type="datetimeFigureOut">
              <a:rPr lang="en-US" smtClean="0"/>
              <a:pPr/>
              <a:t>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
        <p:nvSpPr>
          <p:cNvPr id="7" name="Title 1">
            <a:extLst>
              <a:ext uri="{FF2B5EF4-FFF2-40B4-BE49-F238E27FC236}">
                <a16:creationId xmlns:a16="http://schemas.microsoft.com/office/drawing/2014/main" id="{9C6F62FE-A218-4FF4-BF4B-A352B0436A5A}"/>
              </a:ext>
            </a:extLst>
          </p:cNvPr>
          <p:cNvSpPr>
            <a:spLocks noGrp="1"/>
          </p:cNvSpPr>
          <p:nvPr>
            <p:ph type="title"/>
          </p:nvPr>
        </p:nvSpPr>
        <p:spPr>
          <a:xfrm>
            <a:off x="609600" y="274640"/>
            <a:ext cx="10972801" cy="711081"/>
          </a:xfrm>
        </p:spPr>
        <p:txBody>
          <a:bodyPr lIns="0" rIns="0"/>
          <a:lstStyle>
            <a:lvl1pPr>
              <a:defRPr b="1">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a:t>Click to edit Master title style</a:t>
            </a:r>
          </a:p>
        </p:txBody>
      </p:sp>
      <p:sp>
        <p:nvSpPr>
          <p:cNvPr id="8" name="Rectangle 7">
            <a:extLst>
              <a:ext uri="{FF2B5EF4-FFF2-40B4-BE49-F238E27FC236}">
                <a16:creationId xmlns:a16="http://schemas.microsoft.com/office/drawing/2014/main" id="{181EF826-198D-4368-A76F-9E1DBEF4FFBE}"/>
              </a:ext>
            </a:extLst>
          </p:cNvPr>
          <p:cNvSpPr/>
          <p:nvPr userDrawn="1"/>
        </p:nvSpPr>
        <p:spPr>
          <a:xfrm>
            <a:off x="0" y="267420"/>
            <a:ext cx="333859" cy="7332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p>
        </p:txBody>
      </p:sp>
      <p:sp>
        <p:nvSpPr>
          <p:cNvPr id="10" name="Text Placeholder 9">
            <a:extLst>
              <a:ext uri="{FF2B5EF4-FFF2-40B4-BE49-F238E27FC236}">
                <a16:creationId xmlns:a16="http://schemas.microsoft.com/office/drawing/2014/main" id="{77DFC7F0-CE29-402B-AD65-76FC395728EE}"/>
              </a:ext>
            </a:extLst>
          </p:cNvPr>
          <p:cNvSpPr>
            <a:spLocks noGrp="1"/>
          </p:cNvSpPr>
          <p:nvPr>
            <p:ph type="body" sz="quarter" idx="13"/>
          </p:nvPr>
        </p:nvSpPr>
        <p:spPr>
          <a:xfrm>
            <a:off x="609760" y="970942"/>
            <a:ext cx="10972482" cy="412651"/>
          </a:xfrm>
        </p:spPr>
        <p:txBody>
          <a:bodyPr lIns="0" rIns="0">
            <a:normAutofit/>
          </a:bodyPr>
          <a:lstStyle>
            <a:lvl1pPr marL="0" indent="0">
              <a:buFontTx/>
              <a:buNone/>
              <a:defRPr sz="16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vl2pPr marL="609494" indent="0">
              <a:buFontTx/>
              <a:buNone/>
              <a:defRPr/>
            </a:lvl2pPr>
            <a:lvl3pPr marL="1218986" indent="0">
              <a:buFontTx/>
              <a:buNone/>
              <a:defRPr/>
            </a:lvl3pPr>
            <a:lvl4pPr marL="1828480" indent="0">
              <a:buFontTx/>
              <a:buNone/>
              <a:defRPr/>
            </a:lvl4pPr>
            <a:lvl5pPr marL="2437973" indent="0">
              <a:buFontTx/>
              <a:buNone/>
              <a:defRPr/>
            </a:lvl5pPr>
          </a:lstStyle>
          <a:p>
            <a:pPr lvl="0"/>
            <a:r>
              <a:rPr lang="en-US" dirty="0"/>
              <a:t>Edit Master text styles</a:t>
            </a:r>
            <a:endParaRPr lang="en-IN" dirty="0"/>
          </a:p>
        </p:txBody>
      </p:sp>
    </p:spTree>
    <p:extLst>
      <p:ext uri="{BB962C8B-B14F-4D97-AF65-F5344CB8AC3E}">
        <p14:creationId xmlns:p14="http://schemas.microsoft.com/office/powerpoint/2010/main" val="24689873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C403490C-C0DD-4983-B376-EA874F04B364}"/>
              </a:ext>
            </a:extLst>
          </p:cNvPr>
          <p:cNvSpPr>
            <a:spLocks/>
          </p:cNvSpPr>
          <p:nvPr userDrawn="1"/>
        </p:nvSpPr>
        <p:spPr bwMode="auto">
          <a:xfrm>
            <a:off x="0" y="-3938"/>
            <a:ext cx="12191999" cy="6862478"/>
          </a:xfrm>
          <a:custGeom>
            <a:avLst/>
            <a:gdLst>
              <a:gd name="connsiteX0" fmla="*/ 9767862 w 12188824"/>
              <a:gd name="connsiteY0" fmla="*/ 3591325 h 6862478"/>
              <a:gd name="connsiteX1" fmla="*/ 9899546 w 12188824"/>
              <a:gd name="connsiteY1" fmla="*/ 3644748 h 6862478"/>
              <a:gd name="connsiteX2" fmla="*/ 9899546 w 12188824"/>
              <a:gd name="connsiteY2" fmla="*/ 3911859 h 6862478"/>
              <a:gd name="connsiteX3" fmla="*/ 9897839 w 12188824"/>
              <a:gd name="connsiteY3" fmla="*/ 3912978 h 6862478"/>
              <a:gd name="connsiteX4" fmla="*/ 9899211 w 12188824"/>
              <a:gd name="connsiteY4" fmla="*/ 3914350 h 6862478"/>
              <a:gd name="connsiteX5" fmla="*/ 6947176 w 12188824"/>
              <a:gd name="connsiteY5" fmla="*/ 6861937 h 6862478"/>
              <a:gd name="connsiteX6" fmla="*/ 6414587 w 12188824"/>
              <a:gd name="connsiteY6" fmla="*/ 6861937 h 6862478"/>
              <a:gd name="connsiteX7" fmla="*/ 9630137 w 12188824"/>
              <a:gd name="connsiteY7" fmla="*/ 3645275 h 6862478"/>
              <a:gd name="connsiteX8" fmla="*/ 9630905 w 12188824"/>
              <a:gd name="connsiteY8" fmla="*/ 3646043 h 6862478"/>
              <a:gd name="connsiteX9" fmla="*/ 9631715 w 12188824"/>
              <a:gd name="connsiteY9" fmla="*/ 3644748 h 6862478"/>
              <a:gd name="connsiteX10" fmla="*/ 9767862 w 12188824"/>
              <a:gd name="connsiteY10" fmla="*/ 3591325 h 6862478"/>
              <a:gd name="connsiteX11" fmla="*/ 4757494 w 12188824"/>
              <a:gd name="connsiteY11" fmla="*/ 1042910 h 6862478"/>
              <a:gd name="connsiteX12" fmla="*/ 5529879 w 12188824"/>
              <a:gd name="connsiteY12" fmla="*/ 1359067 h 6862478"/>
              <a:gd name="connsiteX13" fmla="*/ 5529879 w 12188824"/>
              <a:gd name="connsiteY13" fmla="*/ 2896807 h 6862478"/>
              <a:gd name="connsiteX14" fmla="*/ 5529674 w 12188824"/>
              <a:gd name="connsiteY14" fmla="*/ 2896992 h 6862478"/>
              <a:gd name="connsiteX15" fmla="*/ 5529736 w 12188824"/>
              <a:gd name="connsiteY15" fmla="*/ 2897055 h 6862478"/>
              <a:gd name="connsiteX16" fmla="*/ 1564312 w 12188824"/>
              <a:gd name="connsiteY16" fmla="*/ 6862478 h 6862478"/>
              <a:gd name="connsiteX17" fmla="*/ 0 w 12188824"/>
              <a:gd name="connsiteY17" fmla="*/ 6862478 h 6862478"/>
              <a:gd name="connsiteX18" fmla="*/ 0 w 12188824"/>
              <a:gd name="connsiteY18" fmla="*/ 5342325 h 6862478"/>
              <a:gd name="connsiteX19" fmla="*/ 3988160 w 12188824"/>
              <a:gd name="connsiteY19" fmla="*/ 1360788 h 6862478"/>
              <a:gd name="connsiteX20" fmla="*/ 3989570 w 12188824"/>
              <a:gd name="connsiteY20" fmla="*/ 1359067 h 6862478"/>
              <a:gd name="connsiteX21" fmla="*/ 4757494 w 12188824"/>
              <a:gd name="connsiteY21" fmla="*/ 1042910 h 6862478"/>
              <a:gd name="connsiteX22" fmla="*/ 3710411 w 12188824"/>
              <a:gd name="connsiteY22" fmla="*/ 0 h 6862478"/>
              <a:gd name="connsiteX23" fmla="*/ 4245830 w 12188824"/>
              <a:gd name="connsiteY23" fmla="*/ 0 h 6862478"/>
              <a:gd name="connsiteX24" fmla="*/ 588411 w 12188824"/>
              <a:gd name="connsiteY24" fmla="*/ 3645275 h 6862478"/>
              <a:gd name="connsiteX25" fmla="*/ 588200 w 12188824"/>
              <a:gd name="connsiteY25" fmla="*/ 3645059 h 6862478"/>
              <a:gd name="connsiteX26" fmla="*/ 527740 w 12188824"/>
              <a:gd name="connsiteY26" fmla="*/ 3684767 h 6862478"/>
              <a:gd name="connsiteX27" fmla="*/ 326868 w 12188824"/>
              <a:gd name="connsiteY27" fmla="*/ 3644701 h 6862478"/>
              <a:gd name="connsiteX28" fmla="*/ 326868 w 12188824"/>
              <a:gd name="connsiteY28" fmla="*/ 3377590 h 6862478"/>
              <a:gd name="connsiteX29" fmla="*/ 331357 w 12188824"/>
              <a:gd name="connsiteY29" fmla="*/ 3374641 h 6862478"/>
              <a:gd name="connsiteX30" fmla="*/ 9362881 w 12188824"/>
              <a:gd name="connsiteY30" fmla="*/ 0 h 6862478"/>
              <a:gd name="connsiteX31" fmla="*/ 11962512 w 12188824"/>
              <a:gd name="connsiteY31" fmla="*/ 0 h 6862478"/>
              <a:gd name="connsiteX32" fmla="*/ 11962512 w 12188824"/>
              <a:gd name="connsiteY32" fmla="*/ 0 h 6862478"/>
              <a:gd name="connsiteX33" fmla="*/ 12188824 w 12188824"/>
              <a:gd name="connsiteY33" fmla="*/ 0 h 6862478"/>
              <a:gd name="connsiteX34" fmla="*/ 12188824 w 12188824"/>
              <a:gd name="connsiteY34" fmla="*/ 279302 h 6862478"/>
              <a:gd name="connsiteX35" fmla="*/ 9215738 w 12188824"/>
              <a:gd name="connsiteY35" fmla="*/ 3246880 h 6862478"/>
              <a:gd name="connsiteX36" fmla="*/ 9210177 w 12188824"/>
              <a:gd name="connsiteY36" fmla="*/ 3253408 h 6862478"/>
              <a:gd name="connsiteX37" fmla="*/ 8764072 w 12188824"/>
              <a:gd name="connsiteY37" fmla="*/ 3253408 h 6862478"/>
              <a:gd name="connsiteX38" fmla="*/ 8737355 w 12188824"/>
              <a:gd name="connsiteY38" fmla="*/ 3220478 h 6862478"/>
              <a:gd name="connsiteX39" fmla="*/ 5093641 w 12188824"/>
              <a:gd name="connsiteY39" fmla="*/ 6858904 h 6862478"/>
              <a:gd name="connsiteX40" fmla="*/ 2494012 w 12188824"/>
              <a:gd name="connsiteY40" fmla="*/ 6858904 h 6862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2188824" h="6862478">
                <a:moveTo>
                  <a:pt x="9767862" y="3591325"/>
                </a:moveTo>
                <a:cubicBezTo>
                  <a:pt x="9816221" y="3591325"/>
                  <a:pt x="9863835" y="3609133"/>
                  <a:pt x="9899546" y="3644748"/>
                </a:cubicBezTo>
                <a:cubicBezTo>
                  <a:pt x="9970967" y="3721913"/>
                  <a:pt x="9970967" y="3840629"/>
                  <a:pt x="9899546" y="3911859"/>
                </a:cubicBezTo>
                <a:lnTo>
                  <a:pt x="9897839" y="3912978"/>
                </a:lnTo>
                <a:lnTo>
                  <a:pt x="9899211" y="3914350"/>
                </a:lnTo>
                <a:lnTo>
                  <a:pt x="6947176" y="6861937"/>
                </a:lnTo>
                <a:lnTo>
                  <a:pt x="6414587" y="6861937"/>
                </a:lnTo>
                <a:lnTo>
                  <a:pt x="9630137" y="3645275"/>
                </a:lnTo>
                <a:lnTo>
                  <a:pt x="9630905" y="3646043"/>
                </a:lnTo>
                <a:lnTo>
                  <a:pt x="9631715" y="3644748"/>
                </a:lnTo>
                <a:cubicBezTo>
                  <a:pt x="9670402" y="3609133"/>
                  <a:pt x="9719504" y="3591325"/>
                  <a:pt x="9767862" y="3591325"/>
                </a:cubicBezTo>
                <a:close/>
                <a:moveTo>
                  <a:pt x="4757494" y="1042910"/>
                </a:moveTo>
                <a:cubicBezTo>
                  <a:pt x="5036266" y="1042910"/>
                  <a:pt x="5315782" y="1148296"/>
                  <a:pt x="5529879" y="1359067"/>
                </a:cubicBezTo>
                <a:cubicBezTo>
                  <a:pt x="5958073" y="1786547"/>
                  <a:pt x="5958073" y="2475264"/>
                  <a:pt x="5529879" y="2896807"/>
                </a:cubicBezTo>
                <a:lnTo>
                  <a:pt x="5529674" y="2896992"/>
                </a:lnTo>
                <a:lnTo>
                  <a:pt x="5529736" y="2897055"/>
                </a:lnTo>
                <a:lnTo>
                  <a:pt x="1564312" y="6862478"/>
                </a:lnTo>
                <a:lnTo>
                  <a:pt x="0" y="6862478"/>
                </a:lnTo>
                <a:lnTo>
                  <a:pt x="0" y="5342325"/>
                </a:lnTo>
                <a:lnTo>
                  <a:pt x="3988160" y="1360788"/>
                </a:lnTo>
                <a:lnTo>
                  <a:pt x="3989570" y="1359067"/>
                </a:lnTo>
                <a:cubicBezTo>
                  <a:pt x="4200693" y="1148296"/>
                  <a:pt x="4478721" y="1042910"/>
                  <a:pt x="4757494" y="1042910"/>
                </a:cubicBezTo>
                <a:close/>
                <a:moveTo>
                  <a:pt x="3710411" y="0"/>
                </a:moveTo>
                <a:lnTo>
                  <a:pt x="4245830" y="0"/>
                </a:lnTo>
                <a:lnTo>
                  <a:pt x="588411" y="3645275"/>
                </a:lnTo>
                <a:lnTo>
                  <a:pt x="588200" y="3645059"/>
                </a:lnTo>
                <a:lnTo>
                  <a:pt x="527740" y="3684767"/>
                </a:lnTo>
                <a:cubicBezTo>
                  <a:pt x="460783" y="3711478"/>
                  <a:pt x="380433" y="3698123"/>
                  <a:pt x="326868" y="3644701"/>
                </a:cubicBezTo>
                <a:cubicBezTo>
                  <a:pt x="249494" y="3573471"/>
                  <a:pt x="249494" y="3454755"/>
                  <a:pt x="326868" y="3377590"/>
                </a:cubicBezTo>
                <a:lnTo>
                  <a:pt x="331357" y="3374641"/>
                </a:lnTo>
                <a:close/>
                <a:moveTo>
                  <a:pt x="9362881" y="0"/>
                </a:moveTo>
                <a:lnTo>
                  <a:pt x="11962512" y="0"/>
                </a:lnTo>
                <a:lnTo>
                  <a:pt x="11962512" y="0"/>
                </a:lnTo>
                <a:lnTo>
                  <a:pt x="12188824" y="0"/>
                </a:lnTo>
                <a:lnTo>
                  <a:pt x="12188824" y="279302"/>
                </a:lnTo>
                <a:lnTo>
                  <a:pt x="9215738" y="3246880"/>
                </a:lnTo>
                <a:lnTo>
                  <a:pt x="9210177" y="3253408"/>
                </a:lnTo>
                <a:cubicBezTo>
                  <a:pt x="9085267" y="3378117"/>
                  <a:pt x="8888981" y="3378117"/>
                  <a:pt x="8764072" y="3253408"/>
                </a:cubicBezTo>
                <a:lnTo>
                  <a:pt x="8737355" y="3220478"/>
                </a:lnTo>
                <a:lnTo>
                  <a:pt x="5093641" y="6858904"/>
                </a:lnTo>
                <a:lnTo>
                  <a:pt x="2494012" y="6858904"/>
                </a:lnTo>
                <a:close/>
              </a:path>
            </a:pathLst>
          </a:custGeom>
          <a:solidFill>
            <a:schemeClr val="accent1">
              <a:alpha val="2000"/>
            </a:schemeClr>
          </a:solidFill>
          <a:ln w="9525">
            <a:noFill/>
            <a:round/>
            <a:headEnd/>
            <a:tailEnd/>
          </a:ln>
        </p:spPr>
        <p:txBody>
          <a:bodyPr vert="horz" wrap="square" lIns="91440" tIns="45720" rIns="91440" bIns="45720" numCol="1" anchor="t" anchorCtr="0" compatLnSpc="1">
            <a:prstTxWarp prst="textNoShape">
              <a:avLst/>
            </a:prstTxWarp>
            <a:noAutofit/>
          </a:bodyPr>
          <a:lstStyle/>
          <a:p>
            <a:endParaRPr lang="en-IN" sz="1800"/>
          </a:p>
        </p:txBody>
      </p:sp>
      <p:sp>
        <p:nvSpPr>
          <p:cNvPr id="4" name="Date Placeholder 3"/>
          <p:cNvSpPr>
            <a:spLocks noGrp="1"/>
          </p:cNvSpPr>
          <p:nvPr>
            <p:ph type="dt" sz="half" idx="10"/>
          </p:nvPr>
        </p:nvSpPr>
        <p:spPr/>
        <p:txBody>
          <a:bodyPr/>
          <a:lstStyle/>
          <a:p>
            <a:fld id="{425404F2-BE9A-4460-8815-8F645183555F}" type="datetimeFigureOut">
              <a:rPr lang="en-US" smtClean="0"/>
              <a:pPr/>
              <a:t>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
        <p:nvSpPr>
          <p:cNvPr id="7" name="Title 1">
            <a:extLst>
              <a:ext uri="{FF2B5EF4-FFF2-40B4-BE49-F238E27FC236}">
                <a16:creationId xmlns:a16="http://schemas.microsoft.com/office/drawing/2014/main" id="{9C6F62FE-A218-4FF4-BF4B-A352B0436A5A}"/>
              </a:ext>
            </a:extLst>
          </p:cNvPr>
          <p:cNvSpPr>
            <a:spLocks noGrp="1"/>
          </p:cNvSpPr>
          <p:nvPr>
            <p:ph type="title"/>
          </p:nvPr>
        </p:nvSpPr>
        <p:spPr>
          <a:xfrm>
            <a:off x="609600" y="274640"/>
            <a:ext cx="10972801" cy="711081"/>
          </a:xfrm>
        </p:spPr>
        <p:txBody>
          <a:bodyPr lIns="0" rIns="0"/>
          <a:lstStyle>
            <a:lvl1pPr>
              <a:defRPr b="1">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a:t>Click to edit Master title style</a:t>
            </a:r>
          </a:p>
        </p:txBody>
      </p:sp>
      <p:sp>
        <p:nvSpPr>
          <p:cNvPr id="8" name="Rectangle 7">
            <a:extLst>
              <a:ext uri="{FF2B5EF4-FFF2-40B4-BE49-F238E27FC236}">
                <a16:creationId xmlns:a16="http://schemas.microsoft.com/office/drawing/2014/main" id="{181EF826-198D-4368-A76F-9E1DBEF4FFBE}"/>
              </a:ext>
            </a:extLst>
          </p:cNvPr>
          <p:cNvSpPr/>
          <p:nvPr userDrawn="1"/>
        </p:nvSpPr>
        <p:spPr>
          <a:xfrm>
            <a:off x="0" y="267420"/>
            <a:ext cx="333859" cy="7332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p>
        </p:txBody>
      </p:sp>
      <p:sp>
        <p:nvSpPr>
          <p:cNvPr id="10" name="Text Placeholder 9">
            <a:extLst>
              <a:ext uri="{FF2B5EF4-FFF2-40B4-BE49-F238E27FC236}">
                <a16:creationId xmlns:a16="http://schemas.microsoft.com/office/drawing/2014/main" id="{77DFC7F0-CE29-402B-AD65-76FC395728EE}"/>
              </a:ext>
            </a:extLst>
          </p:cNvPr>
          <p:cNvSpPr>
            <a:spLocks noGrp="1"/>
          </p:cNvSpPr>
          <p:nvPr>
            <p:ph type="body" sz="quarter" idx="13"/>
          </p:nvPr>
        </p:nvSpPr>
        <p:spPr>
          <a:xfrm>
            <a:off x="609760" y="970942"/>
            <a:ext cx="10972482" cy="412651"/>
          </a:xfrm>
        </p:spPr>
        <p:txBody>
          <a:bodyPr lIns="0" rIns="0">
            <a:normAutofit/>
          </a:bodyPr>
          <a:lstStyle>
            <a:lvl1pPr marL="0" indent="0">
              <a:buFontTx/>
              <a:buNone/>
              <a:defRPr sz="16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vl2pPr marL="609494" indent="0">
              <a:buFontTx/>
              <a:buNone/>
              <a:defRPr/>
            </a:lvl2pPr>
            <a:lvl3pPr marL="1218986" indent="0">
              <a:buFontTx/>
              <a:buNone/>
              <a:defRPr/>
            </a:lvl3pPr>
            <a:lvl4pPr marL="1828480" indent="0">
              <a:buFontTx/>
              <a:buNone/>
              <a:defRPr/>
            </a:lvl4pPr>
            <a:lvl5pPr marL="2437973" indent="0">
              <a:buFontTx/>
              <a:buNone/>
              <a:defRPr/>
            </a:lvl5pPr>
          </a:lstStyle>
          <a:p>
            <a:pPr lvl="0"/>
            <a:r>
              <a:rPr lang="en-US" dirty="0"/>
              <a:t>Edit Master text styles</a:t>
            </a:r>
            <a:endParaRPr lang="en-IN" dirty="0"/>
          </a:p>
        </p:txBody>
      </p:sp>
      <p:sp>
        <p:nvSpPr>
          <p:cNvPr id="2" name="Oval 1">
            <a:extLst>
              <a:ext uri="{FF2B5EF4-FFF2-40B4-BE49-F238E27FC236}">
                <a16:creationId xmlns:a16="http://schemas.microsoft.com/office/drawing/2014/main" id="{D2FBF3A1-F236-4469-979F-4258324891A0}"/>
              </a:ext>
            </a:extLst>
          </p:cNvPr>
          <p:cNvSpPr/>
          <p:nvPr userDrawn="1"/>
        </p:nvSpPr>
        <p:spPr>
          <a:xfrm>
            <a:off x="5181260" y="1988840"/>
            <a:ext cx="1829478" cy="1829002"/>
          </a:xfrm>
          <a:prstGeom prst="ellipse">
            <a:avLst/>
          </a:prstGeom>
          <a:solidFill>
            <a:schemeClr val="accent1"/>
          </a:solidFill>
          <a:ln w="571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p>
        </p:txBody>
      </p:sp>
      <p:sp>
        <p:nvSpPr>
          <p:cNvPr id="19" name="Oval 18">
            <a:extLst>
              <a:ext uri="{FF2B5EF4-FFF2-40B4-BE49-F238E27FC236}">
                <a16:creationId xmlns:a16="http://schemas.microsoft.com/office/drawing/2014/main" id="{5CF5E000-422C-46F8-A195-B56047F387FB}"/>
              </a:ext>
            </a:extLst>
          </p:cNvPr>
          <p:cNvSpPr/>
          <p:nvPr userDrawn="1"/>
        </p:nvSpPr>
        <p:spPr>
          <a:xfrm>
            <a:off x="5181260" y="3991643"/>
            <a:ext cx="1829478" cy="1829002"/>
          </a:xfrm>
          <a:prstGeom prst="ellipse">
            <a:avLst/>
          </a:prstGeom>
          <a:solidFill>
            <a:schemeClr val="accent1"/>
          </a:solidFill>
          <a:ln w="571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p>
        </p:txBody>
      </p:sp>
      <p:sp>
        <p:nvSpPr>
          <p:cNvPr id="20" name="Picture Placeholder 19">
            <a:extLst>
              <a:ext uri="{FF2B5EF4-FFF2-40B4-BE49-F238E27FC236}">
                <a16:creationId xmlns:a16="http://schemas.microsoft.com/office/drawing/2014/main" id="{8B4ED220-3D5A-42B3-A950-15ECEBA58E86}"/>
              </a:ext>
            </a:extLst>
          </p:cNvPr>
          <p:cNvSpPr>
            <a:spLocks noGrp="1"/>
          </p:cNvSpPr>
          <p:nvPr>
            <p:ph type="pic" sz="quarter" idx="14"/>
          </p:nvPr>
        </p:nvSpPr>
        <p:spPr>
          <a:xfrm>
            <a:off x="4252596" y="2290996"/>
            <a:ext cx="1224282" cy="1225550"/>
          </a:xfrm>
          <a:prstGeom prst="ellipse">
            <a:avLst/>
          </a:prstGeom>
          <a:solidFill>
            <a:schemeClr val="bg1">
              <a:lumMod val="85000"/>
            </a:schemeClr>
          </a:solidFill>
        </p:spPr>
        <p:txBody>
          <a:bodyPr anchor="ctr">
            <a:normAutofit/>
          </a:bodyPr>
          <a:lstStyle>
            <a:lvl1pPr marL="0" indent="0" algn="ctr">
              <a:buFontTx/>
              <a:buNone/>
              <a:defRPr sz="1400">
                <a:latin typeface="Open Sans" panose="020B0606030504020204" pitchFamily="34" charset="0"/>
                <a:ea typeface="Open Sans" panose="020B0606030504020204" pitchFamily="34" charset="0"/>
                <a:cs typeface="Open Sans" panose="020B0606030504020204" pitchFamily="34" charset="0"/>
              </a:defRPr>
            </a:lvl1pPr>
          </a:lstStyle>
          <a:p>
            <a:endParaRPr lang="en-IN" dirty="0"/>
          </a:p>
        </p:txBody>
      </p:sp>
      <p:sp>
        <p:nvSpPr>
          <p:cNvPr id="22" name="Picture Placeholder 19">
            <a:extLst>
              <a:ext uri="{FF2B5EF4-FFF2-40B4-BE49-F238E27FC236}">
                <a16:creationId xmlns:a16="http://schemas.microsoft.com/office/drawing/2014/main" id="{9FEA6652-3D1F-43EE-B32C-FB752362A0DE}"/>
              </a:ext>
            </a:extLst>
          </p:cNvPr>
          <p:cNvSpPr>
            <a:spLocks noGrp="1"/>
          </p:cNvSpPr>
          <p:nvPr>
            <p:ph type="pic" sz="quarter" idx="15"/>
          </p:nvPr>
        </p:nvSpPr>
        <p:spPr>
          <a:xfrm>
            <a:off x="6694591" y="2290996"/>
            <a:ext cx="1224282" cy="1225550"/>
          </a:xfrm>
          <a:prstGeom prst="ellipse">
            <a:avLst/>
          </a:prstGeom>
          <a:solidFill>
            <a:schemeClr val="bg1">
              <a:lumMod val="85000"/>
            </a:schemeClr>
          </a:solidFill>
        </p:spPr>
        <p:txBody>
          <a:bodyPr anchor="ctr">
            <a:normAutofit/>
          </a:bodyPr>
          <a:lstStyle>
            <a:lvl1pPr marL="0" indent="0" algn="ctr">
              <a:buFontTx/>
              <a:buNone/>
              <a:defRPr sz="1400">
                <a:latin typeface="Open Sans" panose="020B0606030504020204" pitchFamily="34" charset="0"/>
                <a:ea typeface="Open Sans" panose="020B0606030504020204" pitchFamily="34" charset="0"/>
                <a:cs typeface="Open Sans" panose="020B0606030504020204" pitchFamily="34" charset="0"/>
              </a:defRPr>
            </a:lvl1pPr>
          </a:lstStyle>
          <a:p>
            <a:endParaRPr lang="en-IN" dirty="0"/>
          </a:p>
        </p:txBody>
      </p:sp>
      <p:sp>
        <p:nvSpPr>
          <p:cNvPr id="23" name="Picture Placeholder 19">
            <a:extLst>
              <a:ext uri="{FF2B5EF4-FFF2-40B4-BE49-F238E27FC236}">
                <a16:creationId xmlns:a16="http://schemas.microsoft.com/office/drawing/2014/main" id="{4C7D7BA5-A821-45C6-A829-C61F00A8CC1D}"/>
              </a:ext>
            </a:extLst>
          </p:cNvPr>
          <p:cNvSpPr>
            <a:spLocks noGrp="1"/>
          </p:cNvSpPr>
          <p:nvPr>
            <p:ph type="pic" sz="quarter" idx="16"/>
          </p:nvPr>
        </p:nvSpPr>
        <p:spPr>
          <a:xfrm>
            <a:off x="4252596" y="4306228"/>
            <a:ext cx="1224282" cy="1225550"/>
          </a:xfrm>
          <a:prstGeom prst="ellipse">
            <a:avLst/>
          </a:prstGeom>
          <a:solidFill>
            <a:schemeClr val="bg1">
              <a:lumMod val="85000"/>
            </a:schemeClr>
          </a:solidFill>
        </p:spPr>
        <p:txBody>
          <a:bodyPr anchor="ctr">
            <a:normAutofit/>
          </a:bodyPr>
          <a:lstStyle>
            <a:lvl1pPr marL="0" indent="0" algn="ctr">
              <a:buFontTx/>
              <a:buNone/>
              <a:defRPr sz="1400">
                <a:latin typeface="Open Sans" panose="020B0606030504020204" pitchFamily="34" charset="0"/>
                <a:ea typeface="Open Sans" panose="020B0606030504020204" pitchFamily="34" charset="0"/>
                <a:cs typeface="Open Sans" panose="020B0606030504020204" pitchFamily="34" charset="0"/>
              </a:defRPr>
            </a:lvl1pPr>
          </a:lstStyle>
          <a:p>
            <a:endParaRPr lang="en-IN" dirty="0"/>
          </a:p>
        </p:txBody>
      </p:sp>
      <p:sp>
        <p:nvSpPr>
          <p:cNvPr id="24" name="Picture Placeholder 19">
            <a:extLst>
              <a:ext uri="{FF2B5EF4-FFF2-40B4-BE49-F238E27FC236}">
                <a16:creationId xmlns:a16="http://schemas.microsoft.com/office/drawing/2014/main" id="{B4FF7CDE-8CFB-4605-8C59-25CCE0EA6D8D}"/>
              </a:ext>
            </a:extLst>
          </p:cNvPr>
          <p:cNvSpPr>
            <a:spLocks noGrp="1"/>
          </p:cNvSpPr>
          <p:nvPr>
            <p:ph type="pic" sz="quarter" idx="17"/>
          </p:nvPr>
        </p:nvSpPr>
        <p:spPr>
          <a:xfrm>
            <a:off x="6694591" y="4306228"/>
            <a:ext cx="1224282" cy="1225550"/>
          </a:xfrm>
          <a:prstGeom prst="ellipse">
            <a:avLst/>
          </a:prstGeom>
          <a:solidFill>
            <a:schemeClr val="bg1">
              <a:lumMod val="85000"/>
            </a:schemeClr>
          </a:solidFill>
        </p:spPr>
        <p:txBody>
          <a:bodyPr anchor="ctr">
            <a:normAutofit/>
          </a:bodyPr>
          <a:lstStyle>
            <a:lvl1pPr marL="0" indent="0" algn="ctr">
              <a:buFontTx/>
              <a:buNone/>
              <a:defRPr sz="1400">
                <a:latin typeface="Open Sans" panose="020B0606030504020204" pitchFamily="34" charset="0"/>
                <a:ea typeface="Open Sans" panose="020B0606030504020204" pitchFamily="34" charset="0"/>
                <a:cs typeface="Open Sans" panose="020B0606030504020204" pitchFamily="34" charset="0"/>
              </a:defRPr>
            </a:lvl1pPr>
          </a:lstStyle>
          <a:p>
            <a:endParaRPr lang="en-IN" dirty="0"/>
          </a:p>
        </p:txBody>
      </p:sp>
    </p:spTree>
    <p:extLst>
      <p:ext uri="{BB962C8B-B14F-4D97-AF65-F5344CB8AC3E}">
        <p14:creationId xmlns:p14="http://schemas.microsoft.com/office/powerpoint/2010/main" val="38119542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Featured Projects">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2D19CCD7-AB85-4AD6-9151-9EE71B428A6C}"/>
              </a:ext>
            </a:extLst>
          </p:cNvPr>
          <p:cNvSpPr>
            <a:spLocks/>
          </p:cNvSpPr>
          <p:nvPr userDrawn="1"/>
        </p:nvSpPr>
        <p:spPr bwMode="auto">
          <a:xfrm>
            <a:off x="0" y="-3938"/>
            <a:ext cx="12191999" cy="6862478"/>
          </a:xfrm>
          <a:custGeom>
            <a:avLst/>
            <a:gdLst>
              <a:gd name="connsiteX0" fmla="*/ 9767862 w 12188824"/>
              <a:gd name="connsiteY0" fmla="*/ 3591325 h 6862478"/>
              <a:gd name="connsiteX1" fmla="*/ 9899546 w 12188824"/>
              <a:gd name="connsiteY1" fmla="*/ 3644748 h 6862478"/>
              <a:gd name="connsiteX2" fmla="*/ 9899546 w 12188824"/>
              <a:gd name="connsiteY2" fmla="*/ 3911859 h 6862478"/>
              <a:gd name="connsiteX3" fmla="*/ 9897839 w 12188824"/>
              <a:gd name="connsiteY3" fmla="*/ 3912978 h 6862478"/>
              <a:gd name="connsiteX4" fmla="*/ 9899211 w 12188824"/>
              <a:gd name="connsiteY4" fmla="*/ 3914350 h 6862478"/>
              <a:gd name="connsiteX5" fmla="*/ 6947176 w 12188824"/>
              <a:gd name="connsiteY5" fmla="*/ 6861937 h 6862478"/>
              <a:gd name="connsiteX6" fmla="*/ 6414587 w 12188824"/>
              <a:gd name="connsiteY6" fmla="*/ 6861937 h 6862478"/>
              <a:gd name="connsiteX7" fmla="*/ 9630137 w 12188824"/>
              <a:gd name="connsiteY7" fmla="*/ 3645275 h 6862478"/>
              <a:gd name="connsiteX8" fmla="*/ 9630905 w 12188824"/>
              <a:gd name="connsiteY8" fmla="*/ 3646043 h 6862478"/>
              <a:gd name="connsiteX9" fmla="*/ 9631715 w 12188824"/>
              <a:gd name="connsiteY9" fmla="*/ 3644748 h 6862478"/>
              <a:gd name="connsiteX10" fmla="*/ 9767862 w 12188824"/>
              <a:gd name="connsiteY10" fmla="*/ 3591325 h 6862478"/>
              <a:gd name="connsiteX11" fmla="*/ 4757494 w 12188824"/>
              <a:gd name="connsiteY11" fmla="*/ 1042910 h 6862478"/>
              <a:gd name="connsiteX12" fmla="*/ 5529879 w 12188824"/>
              <a:gd name="connsiteY12" fmla="*/ 1359067 h 6862478"/>
              <a:gd name="connsiteX13" fmla="*/ 5529879 w 12188824"/>
              <a:gd name="connsiteY13" fmla="*/ 2896807 h 6862478"/>
              <a:gd name="connsiteX14" fmla="*/ 5529674 w 12188824"/>
              <a:gd name="connsiteY14" fmla="*/ 2896992 h 6862478"/>
              <a:gd name="connsiteX15" fmla="*/ 5529736 w 12188824"/>
              <a:gd name="connsiteY15" fmla="*/ 2897055 h 6862478"/>
              <a:gd name="connsiteX16" fmla="*/ 1564312 w 12188824"/>
              <a:gd name="connsiteY16" fmla="*/ 6862478 h 6862478"/>
              <a:gd name="connsiteX17" fmla="*/ 0 w 12188824"/>
              <a:gd name="connsiteY17" fmla="*/ 6862478 h 6862478"/>
              <a:gd name="connsiteX18" fmla="*/ 0 w 12188824"/>
              <a:gd name="connsiteY18" fmla="*/ 5342325 h 6862478"/>
              <a:gd name="connsiteX19" fmla="*/ 3988160 w 12188824"/>
              <a:gd name="connsiteY19" fmla="*/ 1360788 h 6862478"/>
              <a:gd name="connsiteX20" fmla="*/ 3989570 w 12188824"/>
              <a:gd name="connsiteY20" fmla="*/ 1359067 h 6862478"/>
              <a:gd name="connsiteX21" fmla="*/ 4757494 w 12188824"/>
              <a:gd name="connsiteY21" fmla="*/ 1042910 h 6862478"/>
              <a:gd name="connsiteX22" fmla="*/ 3710411 w 12188824"/>
              <a:gd name="connsiteY22" fmla="*/ 0 h 6862478"/>
              <a:gd name="connsiteX23" fmla="*/ 4245830 w 12188824"/>
              <a:gd name="connsiteY23" fmla="*/ 0 h 6862478"/>
              <a:gd name="connsiteX24" fmla="*/ 588411 w 12188824"/>
              <a:gd name="connsiteY24" fmla="*/ 3645275 h 6862478"/>
              <a:gd name="connsiteX25" fmla="*/ 588200 w 12188824"/>
              <a:gd name="connsiteY25" fmla="*/ 3645059 h 6862478"/>
              <a:gd name="connsiteX26" fmla="*/ 527740 w 12188824"/>
              <a:gd name="connsiteY26" fmla="*/ 3684767 h 6862478"/>
              <a:gd name="connsiteX27" fmla="*/ 326868 w 12188824"/>
              <a:gd name="connsiteY27" fmla="*/ 3644701 h 6862478"/>
              <a:gd name="connsiteX28" fmla="*/ 326868 w 12188824"/>
              <a:gd name="connsiteY28" fmla="*/ 3377590 h 6862478"/>
              <a:gd name="connsiteX29" fmla="*/ 331357 w 12188824"/>
              <a:gd name="connsiteY29" fmla="*/ 3374641 h 6862478"/>
              <a:gd name="connsiteX30" fmla="*/ 9362881 w 12188824"/>
              <a:gd name="connsiteY30" fmla="*/ 0 h 6862478"/>
              <a:gd name="connsiteX31" fmla="*/ 11962512 w 12188824"/>
              <a:gd name="connsiteY31" fmla="*/ 0 h 6862478"/>
              <a:gd name="connsiteX32" fmla="*/ 11962512 w 12188824"/>
              <a:gd name="connsiteY32" fmla="*/ 0 h 6862478"/>
              <a:gd name="connsiteX33" fmla="*/ 12188824 w 12188824"/>
              <a:gd name="connsiteY33" fmla="*/ 0 h 6862478"/>
              <a:gd name="connsiteX34" fmla="*/ 12188824 w 12188824"/>
              <a:gd name="connsiteY34" fmla="*/ 279302 h 6862478"/>
              <a:gd name="connsiteX35" fmla="*/ 9215738 w 12188824"/>
              <a:gd name="connsiteY35" fmla="*/ 3246880 h 6862478"/>
              <a:gd name="connsiteX36" fmla="*/ 9210177 w 12188824"/>
              <a:gd name="connsiteY36" fmla="*/ 3253408 h 6862478"/>
              <a:gd name="connsiteX37" fmla="*/ 8764072 w 12188824"/>
              <a:gd name="connsiteY37" fmla="*/ 3253408 h 6862478"/>
              <a:gd name="connsiteX38" fmla="*/ 8737355 w 12188824"/>
              <a:gd name="connsiteY38" fmla="*/ 3220478 h 6862478"/>
              <a:gd name="connsiteX39" fmla="*/ 5093641 w 12188824"/>
              <a:gd name="connsiteY39" fmla="*/ 6858904 h 6862478"/>
              <a:gd name="connsiteX40" fmla="*/ 2494012 w 12188824"/>
              <a:gd name="connsiteY40" fmla="*/ 6858904 h 6862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2188824" h="6862478">
                <a:moveTo>
                  <a:pt x="9767862" y="3591325"/>
                </a:moveTo>
                <a:cubicBezTo>
                  <a:pt x="9816221" y="3591325"/>
                  <a:pt x="9863835" y="3609133"/>
                  <a:pt x="9899546" y="3644748"/>
                </a:cubicBezTo>
                <a:cubicBezTo>
                  <a:pt x="9970967" y="3721913"/>
                  <a:pt x="9970967" y="3840629"/>
                  <a:pt x="9899546" y="3911859"/>
                </a:cubicBezTo>
                <a:lnTo>
                  <a:pt x="9897839" y="3912978"/>
                </a:lnTo>
                <a:lnTo>
                  <a:pt x="9899211" y="3914350"/>
                </a:lnTo>
                <a:lnTo>
                  <a:pt x="6947176" y="6861937"/>
                </a:lnTo>
                <a:lnTo>
                  <a:pt x="6414587" y="6861937"/>
                </a:lnTo>
                <a:lnTo>
                  <a:pt x="9630137" y="3645275"/>
                </a:lnTo>
                <a:lnTo>
                  <a:pt x="9630905" y="3646043"/>
                </a:lnTo>
                <a:lnTo>
                  <a:pt x="9631715" y="3644748"/>
                </a:lnTo>
                <a:cubicBezTo>
                  <a:pt x="9670402" y="3609133"/>
                  <a:pt x="9719504" y="3591325"/>
                  <a:pt x="9767862" y="3591325"/>
                </a:cubicBezTo>
                <a:close/>
                <a:moveTo>
                  <a:pt x="4757494" y="1042910"/>
                </a:moveTo>
                <a:cubicBezTo>
                  <a:pt x="5036266" y="1042910"/>
                  <a:pt x="5315782" y="1148296"/>
                  <a:pt x="5529879" y="1359067"/>
                </a:cubicBezTo>
                <a:cubicBezTo>
                  <a:pt x="5958073" y="1786547"/>
                  <a:pt x="5958073" y="2475264"/>
                  <a:pt x="5529879" y="2896807"/>
                </a:cubicBezTo>
                <a:lnTo>
                  <a:pt x="5529674" y="2896992"/>
                </a:lnTo>
                <a:lnTo>
                  <a:pt x="5529736" y="2897055"/>
                </a:lnTo>
                <a:lnTo>
                  <a:pt x="1564312" y="6862478"/>
                </a:lnTo>
                <a:lnTo>
                  <a:pt x="0" y="6862478"/>
                </a:lnTo>
                <a:lnTo>
                  <a:pt x="0" y="5342325"/>
                </a:lnTo>
                <a:lnTo>
                  <a:pt x="3988160" y="1360788"/>
                </a:lnTo>
                <a:lnTo>
                  <a:pt x="3989570" y="1359067"/>
                </a:lnTo>
                <a:cubicBezTo>
                  <a:pt x="4200693" y="1148296"/>
                  <a:pt x="4478721" y="1042910"/>
                  <a:pt x="4757494" y="1042910"/>
                </a:cubicBezTo>
                <a:close/>
                <a:moveTo>
                  <a:pt x="3710411" y="0"/>
                </a:moveTo>
                <a:lnTo>
                  <a:pt x="4245830" y="0"/>
                </a:lnTo>
                <a:lnTo>
                  <a:pt x="588411" y="3645275"/>
                </a:lnTo>
                <a:lnTo>
                  <a:pt x="588200" y="3645059"/>
                </a:lnTo>
                <a:lnTo>
                  <a:pt x="527740" y="3684767"/>
                </a:lnTo>
                <a:cubicBezTo>
                  <a:pt x="460783" y="3711478"/>
                  <a:pt x="380433" y="3698123"/>
                  <a:pt x="326868" y="3644701"/>
                </a:cubicBezTo>
                <a:cubicBezTo>
                  <a:pt x="249494" y="3573471"/>
                  <a:pt x="249494" y="3454755"/>
                  <a:pt x="326868" y="3377590"/>
                </a:cubicBezTo>
                <a:lnTo>
                  <a:pt x="331357" y="3374641"/>
                </a:lnTo>
                <a:close/>
                <a:moveTo>
                  <a:pt x="9362881" y="0"/>
                </a:moveTo>
                <a:lnTo>
                  <a:pt x="11962512" y="0"/>
                </a:lnTo>
                <a:lnTo>
                  <a:pt x="11962512" y="0"/>
                </a:lnTo>
                <a:lnTo>
                  <a:pt x="12188824" y="0"/>
                </a:lnTo>
                <a:lnTo>
                  <a:pt x="12188824" y="279302"/>
                </a:lnTo>
                <a:lnTo>
                  <a:pt x="9215738" y="3246880"/>
                </a:lnTo>
                <a:lnTo>
                  <a:pt x="9210177" y="3253408"/>
                </a:lnTo>
                <a:cubicBezTo>
                  <a:pt x="9085267" y="3378117"/>
                  <a:pt x="8888981" y="3378117"/>
                  <a:pt x="8764072" y="3253408"/>
                </a:cubicBezTo>
                <a:lnTo>
                  <a:pt x="8737355" y="3220478"/>
                </a:lnTo>
                <a:lnTo>
                  <a:pt x="5093641" y="6858904"/>
                </a:lnTo>
                <a:lnTo>
                  <a:pt x="2494012" y="6858904"/>
                </a:lnTo>
                <a:close/>
              </a:path>
            </a:pathLst>
          </a:custGeom>
          <a:solidFill>
            <a:schemeClr val="accent1">
              <a:alpha val="2000"/>
            </a:schemeClr>
          </a:solidFill>
          <a:ln w="9525">
            <a:noFill/>
            <a:round/>
            <a:headEnd/>
            <a:tailEnd/>
          </a:ln>
        </p:spPr>
        <p:txBody>
          <a:bodyPr vert="horz" wrap="square" lIns="91440" tIns="45720" rIns="91440" bIns="45720" numCol="1" anchor="t" anchorCtr="0" compatLnSpc="1">
            <a:prstTxWarp prst="textNoShape">
              <a:avLst/>
            </a:prstTxWarp>
            <a:noAutofit/>
          </a:bodyPr>
          <a:lstStyle/>
          <a:p>
            <a:endParaRPr lang="en-IN" sz="1800"/>
          </a:p>
        </p:txBody>
      </p:sp>
      <p:sp>
        <p:nvSpPr>
          <p:cNvPr id="4" name="Date Placeholder 3"/>
          <p:cNvSpPr>
            <a:spLocks noGrp="1"/>
          </p:cNvSpPr>
          <p:nvPr>
            <p:ph type="dt" sz="half" idx="10"/>
          </p:nvPr>
        </p:nvSpPr>
        <p:spPr/>
        <p:txBody>
          <a:bodyPr/>
          <a:lstStyle/>
          <a:p>
            <a:fld id="{425404F2-BE9A-4460-8815-8F645183555F}" type="datetimeFigureOut">
              <a:rPr lang="en-US" smtClean="0"/>
              <a:pPr/>
              <a:t>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
        <p:nvSpPr>
          <p:cNvPr id="7" name="Title 1">
            <a:extLst>
              <a:ext uri="{FF2B5EF4-FFF2-40B4-BE49-F238E27FC236}">
                <a16:creationId xmlns:a16="http://schemas.microsoft.com/office/drawing/2014/main" id="{9C6F62FE-A218-4FF4-BF4B-A352B0436A5A}"/>
              </a:ext>
            </a:extLst>
          </p:cNvPr>
          <p:cNvSpPr>
            <a:spLocks noGrp="1"/>
          </p:cNvSpPr>
          <p:nvPr>
            <p:ph type="title"/>
          </p:nvPr>
        </p:nvSpPr>
        <p:spPr>
          <a:xfrm>
            <a:off x="609600" y="274640"/>
            <a:ext cx="10972801" cy="711081"/>
          </a:xfrm>
        </p:spPr>
        <p:txBody>
          <a:bodyPr lIns="0" rIns="0"/>
          <a:lstStyle>
            <a:lvl1pPr>
              <a:defRPr b="1">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a:t>Click to edit Master title style</a:t>
            </a:r>
          </a:p>
        </p:txBody>
      </p:sp>
      <p:sp>
        <p:nvSpPr>
          <p:cNvPr id="8" name="Rectangle 7">
            <a:extLst>
              <a:ext uri="{FF2B5EF4-FFF2-40B4-BE49-F238E27FC236}">
                <a16:creationId xmlns:a16="http://schemas.microsoft.com/office/drawing/2014/main" id="{181EF826-198D-4368-A76F-9E1DBEF4FFBE}"/>
              </a:ext>
            </a:extLst>
          </p:cNvPr>
          <p:cNvSpPr/>
          <p:nvPr userDrawn="1"/>
        </p:nvSpPr>
        <p:spPr>
          <a:xfrm>
            <a:off x="0" y="267420"/>
            <a:ext cx="333859" cy="7332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p>
        </p:txBody>
      </p:sp>
      <p:sp>
        <p:nvSpPr>
          <p:cNvPr id="10" name="Text Placeholder 9">
            <a:extLst>
              <a:ext uri="{FF2B5EF4-FFF2-40B4-BE49-F238E27FC236}">
                <a16:creationId xmlns:a16="http://schemas.microsoft.com/office/drawing/2014/main" id="{77DFC7F0-CE29-402B-AD65-76FC395728EE}"/>
              </a:ext>
            </a:extLst>
          </p:cNvPr>
          <p:cNvSpPr>
            <a:spLocks noGrp="1"/>
          </p:cNvSpPr>
          <p:nvPr>
            <p:ph type="body" sz="quarter" idx="13"/>
          </p:nvPr>
        </p:nvSpPr>
        <p:spPr>
          <a:xfrm>
            <a:off x="609760" y="970942"/>
            <a:ext cx="10972482" cy="412651"/>
          </a:xfrm>
        </p:spPr>
        <p:txBody>
          <a:bodyPr lIns="0" rIns="0">
            <a:normAutofit/>
          </a:bodyPr>
          <a:lstStyle>
            <a:lvl1pPr marL="0" indent="0">
              <a:buFontTx/>
              <a:buNone/>
              <a:defRPr sz="16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vl2pPr marL="609494" indent="0">
              <a:buFontTx/>
              <a:buNone/>
              <a:defRPr/>
            </a:lvl2pPr>
            <a:lvl3pPr marL="1218986" indent="0">
              <a:buFontTx/>
              <a:buNone/>
              <a:defRPr/>
            </a:lvl3pPr>
            <a:lvl4pPr marL="1828480" indent="0">
              <a:buFontTx/>
              <a:buNone/>
              <a:defRPr/>
            </a:lvl4pPr>
            <a:lvl5pPr marL="2437973" indent="0">
              <a:buFontTx/>
              <a:buNone/>
              <a:defRPr/>
            </a:lvl5pPr>
          </a:lstStyle>
          <a:p>
            <a:pPr lvl="0"/>
            <a:r>
              <a:rPr lang="en-US" dirty="0"/>
              <a:t>Edit Master text styles</a:t>
            </a:r>
            <a:endParaRPr lang="en-IN" dirty="0"/>
          </a:p>
        </p:txBody>
      </p:sp>
      <p:sp>
        <p:nvSpPr>
          <p:cNvPr id="3" name="Picture Placeholder 2">
            <a:extLst>
              <a:ext uri="{FF2B5EF4-FFF2-40B4-BE49-F238E27FC236}">
                <a16:creationId xmlns:a16="http://schemas.microsoft.com/office/drawing/2014/main" id="{3657E366-AA36-4EA9-A94C-3FF4A02D967C}"/>
              </a:ext>
            </a:extLst>
          </p:cNvPr>
          <p:cNvSpPr>
            <a:spLocks noGrp="1"/>
          </p:cNvSpPr>
          <p:nvPr userDrawn="1">
            <p:ph type="pic" sz="quarter" idx="14"/>
          </p:nvPr>
        </p:nvSpPr>
        <p:spPr>
          <a:xfrm>
            <a:off x="598468" y="1701356"/>
            <a:ext cx="2484203" cy="1871660"/>
          </a:xfrm>
        </p:spPr>
        <p:txBody>
          <a:bodyPr>
            <a:normAutofit/>
          </a:bodyPr>
          <a:lstStyle>
            <a:lvl1pPr marL="0" indent="0">
              <a:buFontTx/>
              <a:buNone/>
              <a:defRPr sz="18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IN" dirty="0"/>
          </a:p>
        </p:txBody>
      </p:sp>
      <p:sp>
        <p:nvSpPr>
          <p:cNvPr id="27" name="Picture Placeholder 2">
            <a:extLst>
              <a:ext uri="{FF2B5EF4-FFF2-40B4-BE49-F238E27FC236}">
                <a16:creationId xmlns:a16="http://schemas.microsoft.com/office/drawing/2014/main" id="{437DC947-2998-43CA-B59E-37442782D446}"/>
              </a:ext>
            </a:extLst>
          </p:cNvPr>
          <p:cNvSpPr>
            <a:spLocks noGrp="1"/>
          </p:cNvSpPr>
          <p:nvPr userDrawn="1">
            <p:ph type="pic" sz="quarter" idx="15"/>
          </p:nvPr>
        </p:nvSpPr>
        <p:spPr>
          <a:xfrm>
            <a:off x="3429850" y="1701356"/>
            <a:ext cx="2485635" cy="1871660"/>
          </a:xfrm>
        </p:spPr>
        <p:txBody>
          <a:bodyPr>
            <a:normAutofit/>
          </a:bodyPr>
          <a:lstStyle>
            <a:lvl1pPr marL="0" indent="0">
              <a:buFontTx/>
              <a:buNone/>
              <a:defRPr sz="18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IN" dirty="0"/>
          </a:p>
        </p:txBody>
      </p:sp>
      <p:sp>
        <p:nvSpPr>
          <p:cNvPr id="34" name="Picture Placeholder 2">
            <a:extLst>
              <a:ext uri="{FF2B5EF4-FFF2-40B4-BE49-F238E27FC236}">
                <a16:creationId xmlns:a16="http://schemas.microsoft.com/office/drawing/2014/main" id="{1900B230-BD75-4B1F-90C4-CE41EBE6D32B}"/>
              </a:ext>
            </a:extLst>
          </p:cNvPr>
          <p:cNvSpPr>
            <a:spLocks noGrp="1"/>
          </p:cNvSpPr>
          <p:nvPr>
            <p:ph type="pic" sz="quarter" idx="16"/>
          </p:nvPr>
        </p:nvSpPr>
        <p:spPr>
          <a:xfrm>
            <a:off x="6241516" y="1701356"/>
            <a:ext cx="2511442" cy="1871660"/>
          </a:xfrm>
        </p:spPr>
        <p:txBody>
          <a:bodyPr>
            <a:normAutofit/>
          </a:bodyPr>
          <a:lstStyle>
            <a:lvl1pPr marL="0" indent="0">
              <a:buFontTx/>
              <a:buNone/>
              <a:defRPr sz="18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IN" dirty="0"/>
          </a:p>
        </p:txBody>
      </p:sp>
      <p:sp>
        <p:nvSpPr>
          <p:cNvPr id="35" name="Picture Placeholder 2">
            <a:extLst>
              <a:ext uri="{FF2B5EF4-FFF2-40B4-BE49-F238E27FC236}">
                <a16:creationId xmlns:a16="http://schemas.microsoft.com/office/drawing/2014/main" id="{6EA71213-0238-4B27-92EB-BD1C4F27B116}"/>
              </a:ext>
            </a:extLst>
          </p:cNvPr>
          <p:cNvSpPr>
            <a:spLocks noGrp="1"/>
          </p:cNvSpPr>
          <p:nvPr>
            <p:ph type="pic" sz="quarter" idx="17"/>
          </p:nvPr>
        </p:nvSpPr>
        <p:spPr>
          <a:xfrm>
            <a:off x="9064475" y="1701356"/>
            <a:ext cx="2511442" cy="1871660"/>
          </a:xfrm>
        </p:spPr>
        <p:txBody>
          <a:bodyPr>
            <a:normAutofit/>
          </a:bodyPr>
          <a:lstStyle>
            <a:lvl1pPr marL="0" indent="0">
              <a:buFontTx/>
              <a:buNone/>
              <a:defRPr sz="18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IN" dirty="0"/>
          </a:p>
        </p:txBody>
      </p:sp>
    </p:spTree>
    <p:extLst>
      <p:ext uri="{BB962C8B-B14F-4D97-AF65-F5344CB8AC3E}">
        <p14:creationId xmlns:p14="http://schemas.microsoft.com/office/powerpoint/2010/main" val="18222666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ab-right-image">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907738A3-970C-4068-BDC3-66BFA764C3EA}"/>
              </a:ext>
            </a:extLst>
          </p:cNvPr>
          <p:cNvSpPr>
            <a:spLocks/>
          </p:cNvSpPr>
          <p:nvPr userDrawn="1"/>
        </p:nvSpPr>
        <p:spPr bwMode="auto">
          <a:xfrm>
            <a:off x="0" y="-3938"/>
            <a:ext cx="12191999" cy="6862478"/>
          </a:xfrm>
          <a:custGeom>
            <a:avLst/>
            <a:gdLst>
              <a:gd name="connsiteX0" fmla="*/ 9767862 w 12188824"/>
              <a:gd name="connsiteY0" fmla="*/ 3591325 h 6862478"/>
              <a:gd name="connsiteX1" fmla="*/ 9899546 w 12188824"/>
              <a:gd name="connsiteY1" fmla="*/ 3644748 h 6862478"/>
              <a:gd name="connsiteX2" fmla="*/ 9899546 w 12188824"/>
              <a:gd name="connsiteY2" fmla="*/ 3911859 h 6862478"/>
              <a:gd name="connsiteX3" fmla="*/ 9897839 w 12188824"/>
              <a:gd name="connsiteY3" fmla="*/ 3912978 h 6862478"/>
              <a:gd name="connsiteX4" fmla="*/ 9899211 w 12188824"/>
              <a:gd name="connsiteY4" fmla="*/ 3914350 h 6862478"/>
              <a:gd name="connsiteX5" fmla="*/ 6947176 w 12188824"/>
              <a:gd name="connsiteY5" fmla="*/ 6861937 h 6862478"/>
              <a:gd name="connsiteX6" fmla="*/ 6414587 w 12188824"/>
              <a:gd name="connsiteY6" fmla="*/ 6861937 h 6862478"/>
              <a:gd name="connsiteX7" fmla="*/ 9630137 w 12188824"/>
              <a:gd name="connsiteY7" fmla="*/ 3645275 h 6862478"/>
              <a:gd name="connsiteX8" fmla="*/ 9630905 w 12188824"/>
              <a:gd name="connsiteY8" fmla="*/ 3646043 h 6862478"/>
              <a:gd name="connsiteX9" fmla="*/ 9631715 w 12188824"/>
              <a:gd name="connsiteY9" fmla="*/ 3644748 h 6862478"/>
              <a:gd name="connsiteX10" fmla="*/ 9767862 w 12188824"/>
              <a:gd name="connsiteY10" fmla="*/ 3591325 h 6862478"/>
              <a:gd name="connsiteX11" fmla="*/ 4757494 w 12188824"/>
              <a:gd name="connsiteY11" fmla="*/ 1042910 h 6862478"/>
              <a:gd name="connsiteX12" fmla="*/ 5529879 w 12188824"/>
              <a:gd name="connsiteY12" fmla="*/ 1359067 h 6862478"/>
              <a:gd name="connsiteX13" fmla="*/ 5529879 w 12188824"/>
              <a:gd name="connsiteY13" fmla="*/ 2896807 h 6862478"/>
              <a:gd name="connsiteX14" fmla="*/ 5529674 w 12188824"/>
              <a:gd name="connsiteY14" fmla="*/ 2896992 h 6862478"/>
              <a:gd name="connsiteX15" fmla="*/ 5529736 w 12188824"/>
              <a:gd name="connsiteY15" fmla="*/ 2897055 h 6862478"/>
              <a:gd name="connsiteX16" fmla="*/ 1564312 w 12188824"/>
              <a:gd name="connsiteY16" fmla="*/ 6862478 h 6862478"/>
              <a:gd name="connsiteX17" fmla="*/ 0 w 12188824"/>
              <a:gd name="connsiteY17" fmla="*/ 6862478 h 6862478"/>
              <a:gd name="connsiteX18" fmla="*/ 0 w 12188824"/>
              <a:gd name="connsiteY18" fmla="*/ 5342325 h 6862478"/>
              <a:gd name="connsiteX19" fmla="*/ 3988160 w 12188824"/>
              <a:gd name="connsiteY19" fmla="*/ 1360788 h 6862478"/>
              <a:gd name="connsiteX20" fmla="*/ 3989570 w 12188824"/>
              <a:gd name="connsiteY20" fmla="*/ 1359067 h 6862478"/>
              <a:gd name="connsiteX21" fmla="*/ 4757494 w 12188824"/>
              <a:gd name="connsiteY21" fmla="*/ 1042910 h 6862478"/>
              <a:gd name="connsiteX22" fmla="*/ 3710411 w 12188824"/>
              <a:gd name="connsiteY22" fmla="*/ 0 h 6862478"/>
              <a:gd name="connsiteX23" fmla="*/ 4245830 w 12188824"/>
              <a:gd name="connsiteY23" fmla="*/ 0 h 6862478"/>
              <a:gd name="connsiteX24" fmla="*/ 588411 w 12188824"/>
              <a:gd name="connsiteY24" fmla="*/ 3645275 h 6862478"/>
              <a:gd name="connsiteX25" fmla="*/ 588200 w 12188824"/>
              <a:gd name="connsiteY25" fmla="*/ 3645059 h 6862478"/>
              <a:gd name="connsiteX26" fmla="*/ 527740 w 12188824"/>
              <a:gd name="connsiteY26" fmla="*/ 3684767 h 6862478"/>
              <a:gd name="connsiteX27" fmla="*/ 326868 w 12188824"/>
              <a:gd name="connsiteY27" fmla="*/ 3644701 h 6862478"/>
              <a:gd name="connsiteX28" fmla="*/ 326868 w 12188824"/>
              <a:gd name="connsiteY28" fmla="*/ 3377590 h 6862478"/>
              <a:gd name="connsiteX29" fmla="*/ 331357 w 12188824"/>
              <a:gd name="connsiteY29" fmla="*/ 3374641 h 6862478"/>
              <a:gd name="connsiteX30" fmla="*/ 9362881 w 12188824"/>
              <a:gd name="connsiteY30" fmla="*/ 0 h 6862478"/>
              <a:gd name="connsiteX31" fmla="*/ 11962512 w 12188824"/>
              <a:gd name="connsiteY31" fmla="*/ 0 h 6862478"/>
              <a:gd name="connsiteX32" fmla="*/ 11962512 w 12188824"/>
              <a:gd name="connsiteY32" fmla="*/ 0 h 6862478"/>
              <a:gd name="connsiteX33" fmla="*/ 12188824 w 12188824"/>
              <a:gd name="connsiteY33" fmla="*/ 0 h 6862478"/>
              <a:gd name="connsiteX34" fmla="*/ 12188824 w 12188824"/>
              <a:gd name="connsiteY34" fmla="*/ 279302 h 6862478"/>
              <a:gd name="connsiteX35" fmla="*/ 9215738 w 12188824"/>
              <a:gd name="connsiteY35" fmla="*/ 3246880 h 6862478"/>
              <a:gd name="connsiteX36" fmla="*/ 9210177 w 12188824"/>
              <a:gd name="connsiteY36" fmla="*/ 3253408 h 6862478"/>
              <a:gd name="connsiteX37" fmla="*/ 8764072 w 12188824"/>
              <a:gd name="connsiteY37" fmla="*/ 3253408 h 6862478"/>
              <a:gd name="connsiteX38" fmla="*/ 8737355 w 12188824"/>
              <a:gd name="connsiteY38" fmla="*/ 3220478 h 6862478"/>
              <a:gd name="connsiteX39" fmla="*/ 5093641 w 12188824"/>
              <a:gd name="connsiteY39" fmla="*/ 6858904 h 6862478"/>
              <a:gd name="connsiteX40" fmla="*/ 2494012 w 12188824"/>
              <a:gd name="connsiteY40" fmla="*/ 6858904 h 6862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2188824" h="6862478">
                <a:moveTo>
                  <a:pt x="9767862" y="3591325"/>
                </a:moveTo>
                <a:cubicBezTo>
                  <a:pt x="9816221" y="3591325"/>
                  <a:pt x="9863835" y="3609133"/>
                  <a:pt x="9899546" y="3644748"/>
                </a:cubicBezTo>
                <a:cubicBezTo>
                  <a:pt x="9970967" y="3721913"/>
                  <a:pt x="9970967" y="3840629"/>
                  <a:pt x="9899546" y="3911859"/>
                </a:cubicBezTo>
                <a:lnTo>
                  <a:pt x="9897839" y="3912978"/>
                </a:lnTo>
                <a:lnTo>
                  <a:pt x="9899211" y="3914350"/>
                </a:lnTo>
                <a:lnTo>
                  <a:pt x="6947176" y="6861937"/>
                </a:lnTo>
                <a:lnTo>
                  <a:pt x="6414587" y="6861937"/>
                </a:lnTo>
                <a:lnTo>
                  <a:pt x="9630137" y="3645275"/>
                </a:lnTo>
                <a:lnTo>
                  <a:pt x="9630905" y="3646043"/>
                </a:lnTo>
                <a:lnTo>
                  <a:pt x="9631715" y="3644748"/>
                </a:lnTo>
                <a:cubicBezTo>
                  <a:pt x="9670402" y="3609133"/>
                  <a:pt x="9719504" y="3591325"/>
                  <a:pt x="9767862" y="3591325"/>
                </a:cubicBezTo>
                <a:close/>
                <a:moveTo>
                  <a:pt x="4757494" y="1042910"/>
                </a:moveTo>
                <a:cubicBezTo>
                  <a:pt x="5036266" y="1042910"/>
                  <a:pt x="5315782" y="1148296"/>
                  <a:pt x="5529879" y="1359067"/>
                </a:cubicBezTo>
                <a:cubicBezTo>
                  <a:pt x="5958073" y="1786547"/>
                  <a:pt x="5958073" y="2475264"/>
                  <a:pt x="5529879" y="2896807"/>
                </a:cubicBezTo>
                <a:lnTo>
                  <a:pt x="5529674" y="2896992"/>
                </a:lnTo>
                <a:lnTo>
                  <a:pt x="5529736" y="2897055"/>
                </a:lnTo>
                <a:lnTo>
                  <a:pt x="1564312" y="6862478"/>
                </a:lnTo>
                <a:lnTo>
                  <a:pt x="0" y="6862478"/>
                </a:lnTo>
                <a:lnTo>
                  <a:pt x="0" y="5342325"/>
                </a:lnTo>
                <a:lnTo>
                  <a:pt x="3988160" y="1360788"/>
                </a:lnTo>
                <a:lnTo>
                  <a:pt x="3989570" y="1359067"/>
                </a:lnTo>
                <a:cubicBezTo>
                  <a:pt x="4200693" y="1148296"/>
                  <a:pt x="4478721" y="1042910"/>
                  <a:pt x="4757494" y="1042910"/>
                </a:cubicBezTo>
                <a:close/>
                <a:moveTo>
                  <a:pt x="3710411" y="0"/>
                </a:moveTo>
                <a:lnTo>
                  <a:pt x="4245830" y="0"/>
                </a:lnTo>
                <a:lnTo>
                  <a:pt x="588411" y="3645275"/>
                </a:lnTo>
                <a:lnTo>
                  <a:pt x="588200" y="3645059"/>
                </a:lnTo>
                <a:lnTo>
                  <a:pt x="527740" y="3684767"/>
                </a:lnTo>
                <a:cubicBezTo>
                  <a:pt x="460783" y="3711478"/>
                  <a:pt x="380433" y="3698123"/>
                  <a:pt x="326868" y="3644701"/>
                </a:cubicBezTo>
                <a:cubicBezTo>
                  <a:pt x="249494" y="3573471"/>
                  <a:pt x="249494" y="3454755"/>
                  <a:pt x="326868" y="3377590"/>
                </a:cubicBezTo>
                <a:lnTo>
                  <a:pt x="331357" y="3374641"/>
                </a:lnTo>
                <a:close/>
                <a:moveTo>
                  <a:pt x="9362881" y="0"/>
                </a:moveTo>
                <a:lnTo>
                  <a:pt x="11962512" y="0"/>
                </a:lnTo>
                <a:lnTo>
                  <a:pt x="11962512" y="0"/>
                </a:lnTo>
                <a:lnTo>
                  <a:pt x="12188824" y="0"/>
                </a:lnTo>
                <a:lnTo>
                  <a:pt x="12188824" y="279302"/>
                </a:lnTo>
                <a:lnTo>
                  <a:pt x="9215738" y="3246880"/>
                </a:lnTo>
                <a:lnTo>
                  <a:pt x="9210177" y="3253408"/>
                </a:lnTo>
                <a:cubicBezTo>
                  <a:pt x="9085267" y="3378117"/>
                  <a:pt x="8888981" y="3378117"/>
                  <a:pt x="8764072" y="3253408"/>
                </a:cubicBezTo>
                <a:lnTo>
                  <a:pt x="8737355" y="3220478"/>
                </a:lnTo>
                <a:lnTo>
                  <a:pt x="5093641" y="6858904"/>
                </a:lnTo>
                <a:lnTo>
                  <a:pt x="2494012" y="6858904"/>
                </a:lnTo>
                <a:close/>
              </a:path>
            </a:pathLst>
          </a:custGeom>
          <a:solidFill>
            <a:schemeClr val="accent1">
              <a:alpha val="2000"/>
            </a:schemeClr>
          </a:solidFill>
          <a:ln w="9525">
            <a:noFill/>
            <a:round/>
            <a:headEnd/>
            <a:tailEnd/>
          </a:ln>
        </p:spPr>
        <p:txBody>
          <a:bodyPr vert="horz" wrap="square" lIns="91440" tIns="45720" rIns="91440" bIns="45720" numCol="1" anchor="t" anchorCtr="0" compatLnSpc="1">
            <a:prstTxWarp prst="textNoShape">
              <a:avLst/>
            </a:prstTxWarp>
            <a:noAutofit/>
          </a:bodyPr>
          <a:lstStyle/>
          <a:p>
            <a:endParaRPr lang="en-IN" sz="1800"/>
          </a:p>
        </p:txBody>
      </p:sp>
      <p:sp>
        <p:nvSpPr>
          <p:cNvPr id="2" name="Date Placeholder 1"/>
          <p:cNvSpPr>
            <a:spLocks noGrp="1"/>
          </p:cNvSpPr>
          <p:nvPr>
            <p:ph type="dt" sz="half" idx="10"/>
          </p:nvPr>
        </p:nvSpPr>
        <p:spPr/>
        <p:txBody>
          <a:bodyPr/>
          <a:lstStyle/>
          <a:p>
            <a:fld id="{425404F2-BE9A-4460-8815-8F645183555F}" type="datetimeFigureOut">
              <a:rPr lang="en-US" smtClean="0"/>
              <a:pPr/>
              <a:t>2/18/2023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16" name="Picture Placeholder 15">
            <a:extLst>
              <a:ext uri="{FF2B5EF4-FFF2-40B4-BE49-F238E27FC236}">
                <a16:creationId xmlns:a16="http://schemas.microsoft.com/office/drawing/2014/main" id="{704CD50C-6BC6-42E1-AC65-BA6F7D53B8DA}"/>
              </a:ext>
            </a:extLst>
          </p:cNvPr>
          <p:cNvSpPr>
            <a:spLocks noGrp="1"/>
          </p:cNvSpPr>
          <p:nvPr>
            <p:ph type="pic" sz="quarter" idx="13"/>
          </p:nvPr>
        </p:nvSpPr>
        <p:spPr>
          <a:xfrm>
            <a:off x="617699" y="638630"/>
            <a:ext cx="4984460" cy="2286315"/>
          </a:xfrm>
          <a:solidFill>
            <a:schemeClr val="bg1">
              <a:lumMod val="95000"/>
            </a:schemeClr>
          </a:solidFill>
        </p:spPr>
        <p:txBody>
          <a:bodyPr>
            <a:normAutofit/>
          </a:bodyPr>
          <a:lstStyle>
            <a:lvl1pPr marL="0" indent="0">
              <a:buFontTx/>
              <a:buNone/>
              <a:defRPr sz="2400">
                <a:latin typeface="Open Sans" panose="020B0606030504020204" pitchFamily="34" charset="0"/>
                <a:ea typeface="Open Sans" panose="020B0606030504020204" pitchFamily="34" charset="0"/>
                <a:cs typeface="Open Sans" panose="020B0606030504020204" pitchFamily="34" charset="0"/>
              </a:defRPr>
            </a:lvl1pPr>
          </a:lstStyle>
          <a:p>
            <a:endParaRPr lang="en-IN" dirty="0"/>
          </a:p>
        </p:txBody>
      </p:sp>
    </p:spTree>
    <p:extLst>
      <p:ext uri="{BB962C8B-B14F-4D97-AF65-F5344CB8AC3E}">
        <p14:creationId xmlns:p14="http://schemas.microsoft.com/office/powerpoint/2010/main" val="8103463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DC080B99-07D2-4EFE-919F-8D441B19CBAE}"/>
              </a:ext>
            </a:extLst>
          </p:cNvPr>
          <p:cNvSpPr>
            <a:spLocks noGrp="1"/>
          </p:cNvSpPr>
          <p:nvPr>
            <p:ph type="pic" sz="quarter" idx="13"/>
          </p:nvPr>
        </p:nvSpPr>
        <p:spPr>
          <a:xfrm>
            <a:off x="3" y="0"/>
            <a:ext cx="12191995" cy="4159244"/>
          </a:xfrm>
          <a:custGeom>
            <a:avLst/>
            <a:gdLst>
              <a:gd name="connsiteX0" fmla="*/ 3009998 w 12191994"/>
              <a:gd name="connsiteY0" fmla="*/ 4228754 h 4242819"/>
              <a:gd name="connsiteX1" fmla="*/ 2899539 w 12191994"/>
              <a:gd name="connsiteY1" fmla="*/ 4233139 h 4242819"/>
              <a:gd name="connsiteX2" fmla="*/ 2823072 w 12191994"/>
              <a:gd name="connsiteY2" fmla="*/ 4234148 h 4242819"/>
              <a:gd name="connsiteX3" fmla="*/ 3675237 w 12191994"/>
              <a:gd name="connsiteY3" fmla="*/ 4200953 h 4242819"/>
              <a:gd name="connsiteX4" fmla="*/ 3622991 w 12191994"/>
              <a:gd name="connsiteY4" fmla="*/ 4204420 h 4242819"/>
              <a:gd name="connsiteX5" fmla="*/ 3510832 w 12191994"/>
              <a:gd name="connsiteY5" fmla="*/ 4208872 h 4242819"/>
              <a:gd name="connsiteX6" fmla="*/ 0 w 12191994"/>
              <a:gd name="connsiteY6" fmla="*/ 4156678 h 4242819"/>
              <a:gd name="connsiteX7" fmla="*/ 61025 w 12191994"/>
              <a:gd name="connsiteY7" fmla="*/ 4162195 h 4242819"/>
              <a:gd name="connsiteX8" fmla="*/ 2166125 w 12191994"/>
              <a:gd name="connsiteY8" fmla="*/ 4242818 h 4242819"/>
              <a:gd name="connsiteX9" fmla="*/ 2166418 w 12191994"/>
              <a:gd name="connsiteY9" fmla="*/ 4242815 h 4242819"/>
              <a:gd name="connsiteX10" fmla="*/ 2166128 w 12191994"/>
              <a:gd name="connsiteY10" fmla="*/ 4242819 h 4242819"/>
              <a:gd name="connsiteX11" fmla="*/ 61028 w 12191994"/>
              <a:gd name="connsiteY11" fmla="*/ 4162196 h 4242819"/>
              <a:gd name="connsiteX12" fmla="*/ 0 w 12191994"/>
              <a:gd name="connsiteY12" fmla="*/ 4156679 h 4242819"/>
              <a:gd name="connsiteX13" fmla="*/ 0 w 12191994"/>
              <a:gd name="connsiteY13" fmla="*/ 0 h 4242819"/>
              <a:gd name="connsiteX14" fmla="*/ 12191994 w 12191994"/>
              <a:gd name="connsiteY14" fmla="*/ 0 h 4242819"/>
              <a:gd name="connsiteX15" fmla="*/ 12191994 w 12191994"/>
              <a:gd name="connsiteY15" fmla="*/ 2062010 h 4242819"/>
              <a:gd name="connsiteX16" fmla="*/ 12172138 w 12191994"/>
              <a:gd name="connsiteY16" fmla="*/ 2073270 h 4242819"/>
              <a:gd name="connsiteX17" fmla="*/ 4335530 w 12191994"/>
              <a:gd name="connsiteY17" fmla="*/ 4157144 h 4242819"/>
              <a:gd name="connsiteX18" fmla="*/ 4303869 w 12191994"/>
              <a:gd name="connsiteY18" fmla="*/ 4159244 h 4242819"/>
              <a:gd name="connsiteX19" fmla="*/ 4393550 w 12191994"/>
              <a:gd name="connsiteY19" fmla="*/ 4151137 h 4242819"/>
              <a:gd name="connsiteX20" fmla="*/ 4199670 w 12191994"/>
              <a:gd name="connsiteY20" fmla="*/ 4117929 h 4242819"/>
              <a:gd name="connsiteX21" fmla="*/ 500184 w 12191994"/>
              <a:gd name="connsiteY21" fmla="*/ 3043554 h 4242819"/>
              <a:gd name="connsiteX22" fmla="*/ 0 w 12191994"/>
              <a:gd name="connsiteY22" fmla="*/ 2813437 h 4242819"/>
              <a:gd name="connsiteX0" fmla="*/ 3009998 w 12191994"/>
              <a:gd name="connsiteY0" fmla="*/ 4228754 h 4242819"/>
              <a:gd name="connsiteX1" fmla="*/ 2899539 w 12191994"/>
              <a:gd name="connsiteY1" fmla="*/ 4233139 h 4242819"/>
              <a:gd name="connsiteX2" fmla="*/ 2823072 w 12191994"/>
              <a:gd name="connsiteY2" fmla="*/ 4234148 h 4242819"/>
              <a:gd name="connsiteX3" fmla="*/ 3009998 w 12191994"/>
              <a:gd name="connsiteY3" fmla="*/ 4228754 h 4242819"/>
              <a:gd name="connsiteX4" fmla="*/ 3675237 w 12191994"/>
              <a:gd name="connsiteY4" fmla="*/ 4200953 h 4242819"/>
              <a:gd name="connsiteX5" fmla="*/ 3622991 w 12191994"/>
              <a:gd name="connsiteY5" fmla="*/ 4204420 h 4242819"/>
              <a:gd name="connsiteX6" fmla="*/ 3510832 w 12191994"/>
              <a:gd name="connsiteY6" fmla="*/ 4208872 h 4242819"/>
              <a:gd name="connsiteX7" fmla="*/ 3675237 w 12191994"/>
              <a:gd name="connsiteY7" fmla="*/ 4200953 h 4242819"/>
              <a:gd name="connsiteX8" fmla="*/ 0 w 12191994"/>
              <a:gd name="connsiteY8" fmla="*/ 4156679 h 4242819"/>
              <a:gd name="connsiteX9" fmla="*/ 61025 w 12191994"/>
              <a:gd name="connsiteY9" fmla="*/ 4162195 h 4242819"/>
              <a:gd name="connsiteX10" fmla="*/ 2166125 w 12191994"/>
              <a:gd name="connsiteY10" fmla="*/ 4242818 h 4242819"/>
              <a:gd name="connsiteX11" fmla="*/ 2166418 w 12191994"/>
              <a:gd name="connsiteY11" fmla="*/ 4242815 h 4242819"/>
              <a:gd name="connsiteX12" fmla="*/ 2166128 w 12191994"/>
              <a:gd name="connsiteY12" fmla="*/ 4242819 h 4242819"/>
              <a:gd name="connsiteX13" fmla="*/ 61028 w 12191994"/>
              <a:gd name="connsiteY13" fmla="*/ 4162196 h 4242819"/>
              <a:gd name="connsiteX14" fmla="*/ 0 w 12191994"/>
              <a:gd name="connsiteY14" fmla="*/ 4156679 h 4242819"/>
              <a:gd name="connsiteX15" fmla="*/ 0 w 12191994"/>
              <a:gd name="connsiteY15" fmla="*/ 0 h 4242819"/>
              <a:gd name="connsiteX16" fmla="*/ 12191994 w 12191994"/>
              <a:gd name="connsiteY16" fmla="*/ 0 h 4242819"/>
              <a:gd name="connsiteX17" fmla="*/ 12191994 w 12191994"/>
              <a:gd name="connsiteY17" fmla="*/ 2062010 h 4242819"/>
              <a:gd name="connsiteX18" fmla="*/ 12172138 w 12191994"/>
              <a:gd name="connsiteY18" fmla="*/ 2073270 h 4242819"/>
              <a:gd name="connsiteX19" fmla="*/ 4335530 w 12191994"/>
              <a:gd name="connsiteY19" fmla="*/ 4157144 h 4242819"/>
              <a:gd name="connsiteX20" fmla="*/ 4303869 w 12191994"/>
              <a:gd name="connsiteY20" fmla="*/ 4159244 h 4242819"/>
              <a:gd name="connsiteX21" fmla="*/ 4393550 w 12191994"/>
              <a:gd name="connsiteY21" fmla="*/ 4151137 h 4242819"/>
              <a:gd name="connsiteX22" fmla="*/ 4199670 w 12191994"/>
              <a:gd name="connsiteY22" fmla="*/ 4117929 h 4242819"/>
              <a:gd name="connsiteX23" fmla="*/ 500184 w 12191994"/>
              <a:gd name="connsiteY23" fmla="*/ 3043554 h 4242819"/>
              <a:gd name="connsiteX24" fmla="*/ 0 w 12191994"/>
              <a:gd name="connsiteY24" fmla="*/ 2813437 h 4242819"/>
              <a:gd name="connsiteX25" fmla="*/ 0 w 12191994"/>
              <a:gd name="connsiteY25" fmla="*/ 0 h 4242819"/>
              <a:gd name="connsiteX0" fmla="*/ 3009998 w 12191994"/>
              <a:gd name="connsiteY0" fmla="*/ 4228754 h 4242819"/>
              <a:gd name="connsiteX1" fmla="*/ 2899539 w 12191994"/>
              <a:gd name="connsiteY1" fmla="*/ 4233139 h 4242819"/>
              <a:gd name="connsiteX2" fmla="*/ 2823072 w 12191994"/>
              <a:gd name="connsiteY2" fmla="*/ 4234148 h 4242819"/>
              <a:gd name="connsiteX3" fmla="*/ 3009998 w 12191994"/>
              <a:gd name="connsiteY3" fmla="*/ 4228754 h 4242819"/>
              <a:gd name="connsiteX4" fmla="*/ 3675237 w 12191994"/>
              <a:gd name="connsiteY4" fmla="*/ 4200953 h 4242819"/>
              <a:gd name="connsiteX5" fmla="*/ 3622991 w 12191994"/>
              <a:gd name="connsiteY5" fmla="*/ 4204420 h 4242819"/>
              <a:gd name="connsiteX6" fmla="*/ 3510832 w 12191994"/>
              <a:gd name="connsiteY6" fmla="*/ 4208872 h 4242819"/>
              <a:gd name="connsiteX7" fmla="*/ 3675237 w 12191994"/>
              <a:gd name="connsiteY7" fmla="*/ 4200953 h 4242819"/>
              <a:gd name="connsiteX8" fmla="*/ 0 w 12191994"/>
              <a:gd name="connsiteY8" fmla="*/ 4156679 h 4242819"/>
              <a:gd name="connsiteX9" fmla="*/ 61025 w 12191994"/>
              <a:gd name="connsiteY9" fmla="*/ 4162195 h 4242819"/>
              <a:gd name="connsiteX10" fmla="*/ 2166125 w 12191994"/>
              <a:gd name="connsiteY10" fmla="*/ 4242818 h 4242819"/>
              <a:gd name="connsiteX11" fmla="*/ 2166418 w 12191994"/>
              <a:gd name="connsiteY11" fmla="*/ 4242815 h 4242819"/>
              <a:gd name="connsiteX12" fmla="*/ 2166128 w 12191994"/>
              <a:gd name="connsiteY12" fmla="*/ 4242819 h 4242819"/>
              <a:gd name="connsiteX13" fmla="*/ 0 w 12191994"/>
              <a:gd name="connsiteY13" fmla="*/ 4156679 h 4242819"/>
              <a:gd name="connsiteX14" fmla="*/ 0 w 12191994"/>
              <a:gd name="connsiteY14" fmla="*/ 0 h 4242819"/>
              <a:gd name="connsiteX15" fmla="*/ 12191994 w 12191994"/>
              <a:gd name="connsiteY15" fmla="*/ 0 h 4242819"/>
              <a:gd name="connsiteX16" fmla="*/ 12191994 w 12191994"/>
              <a:gd name="connsiteY16" fmla="*/ 2062010 h 4242819"/>
              <a:gd name="connsiteX17" fmla="*/ 12172138 w 12191994"/>
              <a:gd name="connsiteY17" fmla="*/ 2073270 h 4242819"/>
              <a:gd name="connsiteX18" fmla="*/ 4335530 w 12191994"/>
              <a:gd name="connsiteY18" fmla="*/ 4157144 h 4242819"/>
              <a:gd name="connsiteX19" fmla="*/ 4303869 w 12191994"/>
              <a:gd name="connsiteY19" fmla="*/ 4159244 h 4242819"/>
              <a:gd name="connsiteX20" fmla="*/ 4393550 w 12191994"/>
              <a:gd name="connsiteY20" fmla="*/ 4151137 h 4242819"/>
              <a:gd name="connsiteX21" fmla="*/ 4199670 w 12191994"/>
              <a:gd name="connsiteY21" fmla="*/ 4117929 h 4242819"/>
              <a:gd name="connsiteX22" fmla="*/ 500184 w 12191994"/>
              <a:gd name="connsiteY22" fmla="*/ 3043554 h 4242819"/>
              <a:gd name="connsiteX23" fmla="*/ 0 w 12191994"/>
              <a:gd name="connsiteY23" fmla="*/ 2813437 h 4242819"/>
              <a:gd name="connsiteX24" fmla="*/ 0 w 12191994"/>
              <a:gd name="connsiteY24" fmla="*/ 0 h 4242819"/>
              <a:gd name="connsiteX0" fmla="*/ 3009998 w 12191994"/>
              <a:gd name="connsiteY0" fmla="*/ 4228754 h 4242819"/>
              <a:gd name="connsiteX1" fmla="*/ 2899539 w 12191994"/>
              <a:gd name="connsiteY1" fmla="*/ 4233139 h 4242819"/>
              <a:gd name="connsiteX2" fmla="*/ 2823072 w 12191994"/>
              <a:gd name="connsiteY2" fmla="*/ 4234148 h 4242819"/>
              <a:gd name="connsiteX3" fmla="*/ 3009998 w 12191994"/>
              <a:gd name="connsiteY3" fmla="*/ 4228754 h 4242819"/>
              <a:gd name="connsiteX4" fmla="*/ 3675237 w 12191994"/>
              <a:gd name="connsiteY4" fmla="*/ 4200953 h 4242819"/>
              <a:gd name="connsiteX5" fmla="*/ 3622991 w 12191994"/>
              <a:gd name="connsiteY5" fmla="*/ 4204420 h 4242819"/>
              <a:gd name="connsiteX6" fmla="*/ 3510832 w 12191994"/>
              <a:gd name="connsiteY6" fmla="*/ 4208872 h 4242819"/>
              <a:gd name="connsiteX7" fmla="*/ 3675237 w 12191994"/>
              <a:gd name="connsiteY7" fmla="*/ 4200953 h 4242819"/>
              <a:gd name="connsiteX8" fmla="*/ 0 w 12191994"/>
              <a:gd name="connsiteY8" fmla="*/ 4156679 h 4242819"/>
              <a:gd name="connsiteX9" fmla="*/ 2166125 w 12191994"/>
              <a:gd name="connsiteY9" fmla="*/ 4242818 h 4242819"/>
              <a:gd name="connsiteX10" fmla="*/ 2166418 w 12191994"/>
              <a:gd name="connsiteY10" fmla="*/ 4242815 h 4242819"/>
              <a:gd name="connsiteX11" fmla="*/ 2166128 w 12191994"/>
              <a:gd name="connsiteY11" fmla="*/ 4242819 h 4242819"/>
              <a:gd name="connsiteX12" fmla="*/ 0 w 12191994"/>
              <a:gd name="connsiteY12" fmla="*/ 4156679 h 4242819"/>
              <a:gd name="connsiteX13" fmla="*/ 0 w 12191994"/>
              <a:gd name="connsiteY13" fmla="*/ 0 h 4242819"/>
              <a:gd name="connsiteX14" fmla="*/ 12191994 w 12191994"/>
              <a:gd name="connsiteY14" fmla="*/ 0 h 4242819"/>
              <a:gd name="connsiteX15" fmla="*/ 12191994 w 12191994"/>
              <a:gd name="connsiteY15" fmla="*/ 2062010 h 4242819"/>
              <a:gd name="connsiteX16" fmla="*/ 12172138 w 12191994"/>
              <a:gd name="connsiteY16" fmla="*/ 2073270 h 4242819"/>
              <a:gd name="connsiteX17" fmla="*/ 4335530 w 12191994"/>
              <a:gd name="connsiteY17" fmla="*/ 4157144 h 4242819"/>
              <a:gd name="connsiteX18" fmla="*/ 4303869 w 12191994"/>
              <a:gd name="connsiteY18" fmla="*/ 4159244 h 4242819"/>
              <a:gd name="connsiteX19" fmla="*/ 4393550 w 12191994"/>
              <a:gd name="connsiteY19" fmla="*/ 4151137 h 4242819"/>
              <a:gd name="connsiteX20" fmla="*/ 4199670 w 12191994"/>
              <a:gd name="connsiteY20" fmla="*/ 4117929 h 4242819"/>
              <a:gd name="connsiteX21" fmla="*/ 500184 w 12191994"/>
              <a:gd name="connsiteY21" fmla="*/ 3043554 h 4242819"/>
              <a:gd name="connsiteX22" fmla="*/ 0 w 12191994"/>
              <a:gd name="connsiteY22" fmla="*/ 2813437 h 4242819"/>
              <a:gd name="connsiteX23" fmla="*/ 0 w 12191994"/>
              <a:gd name="connsiteY23" fmla="*/ 0 h 4242819"/>
              <a:gd name="connsiteX0" fmla="*/ 3009998 w 12191994"/>
              <a:gd name="connsiteY0" fmla="*/ 4228754 h 4242819"/>
              <a:gd name="connsiteX1" fmla="*/ 2899539 w 12191994"/>
              <a:gd name="connsiteY1" fmla="*/ 4233139 h 4242819"/>
              <a:gd name="connsiteX2" fmla="*/ 2823072 w 12191994"/>
              <a:gd name="connsiteY2" fmla="*/ 4234148 h 4242819"/>
              <a:gd name="connsiteX3" fmla="*/ 3009998 w 12191994"/>
              <a:gd name="connsiteY3" fmla="*/ 4228754 h 4242819"/>
              <a:gd name="connsiteX4" fmla="*/ 3675237 w 12191994"/>
              <a:gd name="connsiteY4" fmla="*/ 4200953 h 4242819"/>
              <a:gd name="connsiteX5" fmla="*/ 3622991 w 12191994"/>
              <a:gd name="connsiteY5" fmla="*/ 4204420 h 4242819"/>
              <a:gd name="connsiteX6" fmla="*/ 3510832 w 12191994"/>
              <a:gd name="connsiteY6" fmla="*/ 4208872 h 4242819"/>
              <a:gd name="connsiteX7" fmla="*/ 3675237 w 12191994"/>
              <a:gd name="connsiteY7" fmla="*/ 4200953 h 4242819"/>
              <a:gd name="connsiteX8" fmla="*/ 2166128 w 12191994"/>
              <a:gd name="connsiteY8" fmla="*/ 4242819 h 4242819"/>
              <a:gd name="connsiteX9" fmla="*/ 2166125 w 12191994"/>
              <a:gd name="connsiteY9" fmla="*/ 4242818 h 4242819"/>
              <a:gd name="connsiteX10" fmla="*/ 2166418 w 12191994"/>
              <a:gd name="connsiteY10" fmla="*/ 4242815 h 4242819"/>
              <a:gd name="connsiteX11" fmla="*/ 2166128 w 12191994"/>
              <a:gd name="connsiteY11" fmla="*/ 4242819 h 4242819"/>
              <a:gd name="connsiteX12" fmla="*/ 0 w 12191994"/>
              <a:gd name="connsiteY12" fmla="*/ 0 h 4242819"/>
              <a:gd name="connsiteX13" fmla="*/ 12191994 w 12191994"/>
              <a:gd name="connsiteY13" fmla="*/ 0 h 4242819"/>
              <a:gd name="connsiteX14" fmla="*/ 12191994 w 12191994"/>
              <a:gd name="connsiteY14" fmla="*/ 2062010 h 4242819"/>
              <a:gd name="connsiteX15" fmla="*/ 12172138 w 12191994"/>
              <a:gd name="connsiteY15" fmla="*/ 2073270 h 4242819"/>
              <a:gd name="connsiteX16" fmla="*/ 4335530 w 12191994"/>
              <a:gd name="connsiteY16" fmla="*/ 4157144 h 4242819"/>
              <a:gd name="connsiteX17" fmla="*/ 4303869 w 12191994"/>
              <a:gd name="connsiteY17" fmla="*/ 4159244 h 4242819"/>
              <a:gd name="connsiteX18" fmla="*/ 4393550 w 12191994"/>
              <a:gd name="connsiteY18" fmla="*/ 4151137 h 4242819"/>
              <a:gd name="connsiteX19" fmla="*/ 4199670 w 12191994"/>
              <a:gd name="connsiteY19" fmla="*/ 4117929 h 4242819"/>
              <a:gd name="connsiteX20" fmla="*/ 500184 w 12191994"/>
              <a:gd name="connsiteY20" fmla="*/ 3043554 h 4242819"/>
              <a:gd name="connsiteX21" fmla="*/ 0 w 12191994"/>
              <a:gd name="connsiteY21" fmla="*/ 2813437 h 4242819"/>
              <a:gd name="connsiteX22" fmla="*/ 0 w 12191994"/>
              <a:gd name="connsiteY22" fmla="*/ 0 h 4242819"/>
              <a:gd name="connsiteX0" fmla="*/ 3009998 w 12191994"/>
              <a:gd name="connsiteY0" fmla="*/ 4228754 h 4242818"/>
              <a:gd name="connsiteX1" fmla="*/ 2899539 w 12191994"/>
              <a:gd name="connsiteY1" fmla="*/ 4233139 h 4242818"/>
              <a:gd name="connsiteX2" fmla="*/ 2823072 w 12191994"/>
              <a:gd name="connsiteY2" fmla="*/ 4234148 h 4242818"/>
              <a:gd name="connsiteX3" fmla="*/ 3009998 w 12191994"/>
              <a:gd name="connsiteY3" fmla="*/ 4228754 h 4242818"/>
              <a:gd name="connsiteX4" fmla="*/ 3675237 w 12191994"/>
              <a:gd name="connsiteY4" fmla="*/ 4200953 h 4242818"/>
              <a:gd name="connsiteX5" fmla="*/ 3622991 w 12191994"/>
              <a:gd name="connsiteY5" fmla="*/ 4204420 h 4242818"/>
              <a:gd name="connsiteX6" fmla="*/ 3510832 w 12191994"/>
              <a:gd name="connsiteY6" fmla="*/ 4208872 h 4242818"/>
              <a:gd name="connsiteX7" fmla="*/ 3675237 w 12191994"/>
              <a:gd name="connsiteY7" fmla="*/ 4200953 h 4242818"/>
              <a:gd name="connsiteX8" fmla="*/ 2166418 w 12191994"/>
              <a:gd name="connsiteY8" fmla="*/ 4242815 h 4242818"/>
              <a:gd name="connsiteX9" fmla="*/ 2166125 w 12191994"/>
              <a:gd name="connsiteY9" fmla="*/ 4242818 h 4242818"/>
              <a:gd name="connsiteX10" fmla="*/ 2166418 w 12191994"/>
              <a:gd name="connsiteY10" fmla="*/ 4242815 h 4242818"/>
              <a:gd name="connsiteX11" fmla="*/ 0 w 12191994"/>
              <a:gd name="connsiteY11" fmla="*/ 0 h 4242818"/>
              <a:gd name="connsiteX12" fmla="*/ 12191994 w 12191994"/>
              <a:gd name="connsiteY12" fmla="*/ 0 h 4242818"/>
              <a:gd name="connsiteX13" fmla="*/ 12191994 w 12191994"/>
              <a:gd name="connsiteY13" fmla="*/ 2062010 h 4242818"/>
              <a:gd name="connsiteX14" fmla="*/ 12172138 w 12191994"/>
              <a:gd name="connsiteY14" fmla="*/ 2073270 h 4242818"/>
              <a:gd name="connsiteX15" fmla="*/ 4335530 w 12191994"/>
              <a:gd name="connsiteY15" fmla="*/ 4157144 h 4242818"/>
              <a:gd name="connsiteX16" fmla="*/ 4303869 w 12191994"/>
              <a:gd name="connsiteY16" fmla="*/ 4159244 h 4242818"/>
              <a:gd name="connsiteX17" fmla="*/ 4393550 w 12191994"/>
              <a:gd name="connsiteY17" fmla="*/ 4151137 h 4242818"/>
              <a:gd name="connsiteX18" fmla="*/ 4199670 w 12191994"/>
              <a:gd name="connsiteY18" fmla="*/ 4117929 h 4242818"/>
              <a:gd name="connsiteX19" fmla="*/ 500184 w 12191994"/>
              <a:gd name="connsiteY19" fmla="*/ 3043554 h 4242818"/>
              <a:gd name="connsiteX20" fmla="*/ 0 w 12191994"/>
              <a:gd name="connsiteY20" fmla="*/ 2813437 h 4242818"/>
              <a:gd name="connsiteX21" fmla="*/ 0 w 12191994"/>
              <a:gd name="connsiteY21" fmla="*/ 0 h 4242818"/>
              <a:gd name="connsiteX0" fmla="*/ 3009998 w 12191994"/>
              <a:gd name="connsiteY0" fmla="*/ 4228754 h 4234148"/>
              <a:gd name="connsiteX1" fmla="*/ 2899539 w 12191994"/>
              <a:gd name="connsiteY1" fmla="*/ 4233139 h 4234148"/>
              <a:gd name="connsiteX2" fmla="*/ 2823072 w 12191994"/>
              <a:gd name="connsiteY2" fmla="*/ 4234148 h 4234148"/>
              <a:gd name="connsiteX3" fmla="*/ 3009998 w 12191994"/>
              <a:gd name="connsiteY3" fmla="*/ 4228754 h 4234148"/>
              <a:gd name="connsiteX4" fmla="*/ 3675237 w 12191994"/>
              <a:gd name="connsiteY4" fmla="*/ 4200953 h 4234148"/>
              <a:gd name="connsiteX5" fmla="*/ 3622991 w 12191994"/>
              <a:gd name="connsiteY5" fmla="*/ 4204420 h 4234148"/>
              <a:gd name="connsiteX6" fmla="*/ 3510832 w 12191994"/>
              <a:gd name="connsiteY6" fmla="*/ 4208872 h 4234148"/>
              <a:gd name="connsiteX7" fmla="*/ 3675237 w 12191994"/>
              <a:gd name="connsiteY7" fmla="*/ 4200953 h 4234148"/>
              <a:gd name="connsiteX8" fmla="*/ 0 w 12191994"/>
              <a:gd name="connsiteY8" fmla="*/ 0 h 4234148"/>
              <a:gd name="connsiteX9" fmla="*/ 12191994 w 12191994"/>
              <a:gd name="connsiteY9" fmla="*/ 0 h 4234148"/>
              <a:gd name="connsiteX10" fmla="*/ 12191994 w 12191994"/>
              <a:gd name="connsiteY10" fmla="*/ 2062010 h 4234148"/>
              <a:gd name="connsiteX11" fmla="*/ 12172138 w 12191994"/>
              <a:gd name="connsiteY11" fmla="*/ 2073270 h 4234148"/>
              <a:gd name="connsiteX12" fmla="*/ 4335530 w 12191994"/>
              <a:gd name="connsiteY12" fmla="*/ 4157144 h 4234148"/>
              <a:gd name="connsiteX13" fmla="*/ 4303869 w 12191994"/>
              <a:gd name="connsiteY13" fmla="*/ 4159244 h 4234148"/>
              <a:gd name="connsiteX14" fmla="*/ 4393550 w 12191994"/>
              <a:gd name="connsiteY14" fmla="*/ 4151137 h 4234148"/>
              <a:gd name="connsiteX15" fmla="*/ 4199670 w 12191994"/>
              <a:gd name="connsiteY15" fmla="*/ 4117929 h 4234148"/>
              <a:gd name="connsiteX16" fmla="*/ 500184 w 12191994"/>
              <a:gd name="connsiteY16" fmla="*/ 3043554 h 4234148"/>
              <a:gd name="connsiteX17" fmla="*/ 0 w 12191994"/>
              <a:gd name="connsiteY17" fmla="*/ 2813437 h 4234148"/>
              <a:gd name="connsiteX18" fmla="*/ 0 w 12191994"/>
              <a:gd name="connsiteY18" fmla="*/ 0 h 4234148"/>
              <a:gd name="connsiteX0" fmla="*/ 3009998 w 12191994"/>
              <a:gd name="connsiteY0" fmla="*/ 4228754 h 4233139"/>
              <a:gd name="connsiteX1" fmla="*/ 2899539 w 12191994"/>
              <a:gd name="connsiteY1" fmla="*/ 4233139 h 4233139"/>
              <a:gd name="connsiteX2" fmla="*/ 3009998 w 12191994"/>
              <a:gd name="connsiteY2" fmla="*/ 4228754 h 4233139"/>
              <a:gd name="connsiteX3" fmla="*/ 3675237 w 12191994"/>
              <a:gd name="connsiteY3" fmla="*/ 4200953 h 4233139"/>
              <a:gd name="connsiteX4" fmla="*/ 3622991 w 12191994"/>
              <a:gd name="connsiteY4" fmla="*/ 4204420 h 4233139"/>
              <a:gd name="connsiteX5" fmla="*/ 3510832 w 12191994"/>
              <a:gd name="connsiteY5" fmla="*/ 4208872 h 4233139"/>
              <a:gd name="connsiteX6" fmla="*/ 3675237 w 12191994"/>
              <a:gd name="connsiteY6" fmla="*/ 4200953 h 4233139"/>
              <a:gd name="connsiteX7" fmla="*/ 0 w 12191994"/>
              <a:gd name="connsiteY7" fmla="*/ 0 h 4233139"/>
              <a:gd name="connsiteX8" fmla="*/ 12191994 w 12191994"/>
              <a:gd name="connsiteY8" fmla="*/ 0 h 4233139"/>
              <a:gd name="connsiteX9" fmla="*/ 12191994 w 12191994"/>
              <a:gd name="connsiteY9" fmla="*/ 2062010 h 4233139"/>
              <a:gd name="connsiteX10" fmla="*/ 12172138 w 12191994"/>
              <a:gd name="connsiteY10" fmla="*/ 2073270 h 4233139"/>
              <a:gd name="connsiteX11" fmla="*/ 4335530 w 12191994"/>
              <a:gd name="connsiteY11" fmla="*/ 4157144 h 4233139"/>
              <a:gd name="connsiteX12" fmla="*/ 4303869 w 12191994"/>
              <a:gd name="connsiteY12" fmla="*/ 4159244 h 4233139"/>
              <a:gd name="connsiteX13" fmla="*/ 4393550 w 12191994"/>
              <a:gd name="connsiteY13" fmla="*/ 4151137 h 4233139"/>
              <a:gd name="connsiteX14" fmla="*/ 4199670 w 12191994"/>
              <a:gd name="connsiteY14" fmla="*/ 4117929 h 4233139"/>
              <a:gd name="connsiteX15" fmla="*/ 500184 w 12191994"/>
              <a:gd name="connsiteY15" fmla="*/ 3043554 h 4233139"/>
              <a:gd name="connsiteX16" fmla="*/ 0 w 12191994"/>
              <a:gd name="connsiteY16" fmla="*/ 2813437 h 4233139"/>
              <a:gd name="connsiteX17" fmla="*/ 0 w 12191994"/>
              <a:gd name="connsiteY17" fmla="*/ 0 h 4233139"/>
              <a:gd name="connsiteX0" fmla="*/ 3675237 w 12191994"/>
              <a:gd name="connsiteY0" fmla="*/ 4200953 h 4208872"/>
              <a:gd name="connsiteX1" fmla="*/ 3622991 w 12191994"/>
              <a:gd name="connsiteY1" fmla="*/ 4204420 h 4208872"/>
              <a:gd name="connsiteX2" fmla="*/ 3510832 w 12191994"/>
              <a:gd name="connsiteY2" fmla="*/ 4208872 h 4208872"/>
              <a:gd name="connsiteX3" fmla="*/ 3675237 w 12191994"/>
              <a:gd name="connsiteY3" fmla="*/ 4200953 h 4208872"/>
              <a:gd name="connsiteX4" fmla="*/ 0 w 12191994"/>
              <a:gd name="connsiteY4" fmla="*/ 0 h 4208872"/>
              <a:gd name="connsiteX5" fmla="*/ 12191994 w 12191994"/>
              <a:gd name="connsiteY5" fmla="*/ 0 h 4208872"/>
              <a:gd name="connsiteX6" fmla="*/ 12191994 w 12191994"/>
              <a:gd name="connsiteY6" fmla="*/ 2062010 h 4208872"/>
              <a:gd name="connsiteX7" fmla="*/ 12172138 w 12191994"/>
              <a:gd name="connsiteY7" fmla="*/ 2073270 h 4208872"/>
              <a:gd name="connsiteX8" fmla="*/ 4335530 w 12191994"/>
              <a:gd name="connsiteY8" fmla="*/ 4157144 h 4208872"/>
              <a:gd name="connsiteX9" fmla="*/ 4303869 w 12191994"/>
              <a:gd name="connsiteY9" fmla="*/ 4159244 h 4208872"/>
              <a:gd name="connsiteX10" fmla="*/ 4393550 w 12191994"/>
              <a:gd name="connsiteY10" fmla="*/ 4151137 h 4208872"/>
              <a:gd name="connsiteX11" fmla="*/ 4199670 w 12191994"/>
              <a:gd name="connsiteY11" fmla="*/ 4117929 h 4208872"/>
              <a:gd name="connsiteX12" fmla="*/ 500184 w 12191994"/>
              <a:gd name="connsiteY12" fmla="*/ 3043554 h 4208872"/>
              <a:gd name="connsiteX13" fmla="*/ 0 w 12191994"/>
              <a:gd name="connsiteY13" fmla="*/ 2813437 h 4208872"/>
              <a:gd name="connsiteX14" fmla="*/ 0 w 12191994"/>
              <a:gd name="connsiteY14" fmla="*/ 0 h 4208872"/>
              <a:gd name="connsiteX0" fmla="*/ 3675237 w 12191994"/>
              <a:gd name="connsiteY0" fmla="*/ 4200953 h 4204420"/>
              <a:gd name="connsiteX1" fmla="*/ 3622991 w 12191994"/>
              <a:gd name="connsiteY1" fmla="*/ 4204420 h 4204420"/>
              <a:gd name="connsiteX2" fmla="*/ 3675237 w 12191994"/>
              <a:gd name="connsiteY2" fmla="*/ 4200953 h 4204420"/>
              <a:gd name="connsiteX3" fmla="*/ 0 w 12191994"/>
              <a:gd name="connsiteY3" fmla="*/ 0 h 4204420"/>
              <a:gd name="connsiteX4" fmla="*/ 12191994 w 12191994"/>
              <a:gd name="connsiteY4" fmla="*/ 0 h 4204420"/>
              <a:gd name="connsiteX5" fmla="*/ 12191994 w 12191994"/>
              <a:gd name="connsiteY5" fmla="*/ 2062010 h 4204420"/>
              <a:gd name="connsiteX6" fmla="*/ 12172138 w 12191994"/>
              <a:gd name="connsiteY6" fmla="*/ 2073270 h 4204420"/>
              <a:gd name="connsiteX7" fmla="*/ 4335530 w 12191994"/>
              <a:gd name="connsiteY7" fmla="*/ 4157144 h 4204420"/>
              <a:gd name="connsiteX8" fmla="*/ 4303869 w 12191994"/>
              <a:gd name="connsiteY8" fmla="*/ 4159244 h 4204420"/>
              <a:gd name="connsiteX9" fmla="*/ 4393550 w 12191994"/>
              <a:gd name="connsiteY9" fmla="*/ 4151137 h 4204420"/>
              <a:gd name="connsiteX10" fmla="*/ 4199670 w 12191994"/>
              <a:gd name="connsiteY10" fmla="*/ 4117929 h 4204420"/>
              <a:gd name="connsiteX11" fmla="*/ 500184 w 12191994"/>
              <a:gd name="connsiteY11" fmla="*/ 3043554 h 4204420"/>
              <a:gd name="connsiteX12" fmla="*/ 0 w 12191994"/>
              <a:gd name="connsiteY12" fmla="*/ 2813437 h 4204420"/>
              <a:gd name="connsiteX13" fmla="*/ 0 w 12191994"/>
              <a:gd name="connsiteY13" fmla="*/ 0 h 4204420"/>
              <a:gd name="connsiteX0" fmla="*/ 0 w 12191994"/>
              <a:gd name="connsiteY0" fmla="*/ 0 h 4159244"/>
              <a:gd name="connsiteX1" fmla="*/ 12191994 w 12191994"/>
              <a:gd name="connsiteY1" fmla="*/ 0 h 4159244"/>
              <a:gd name="connsiteX2" fmla="*/ 12191994 w 12191994"/>
              <a:gd name="connsiteY2" fmla="*/ 2062010 h 4159244"/>
              <a:gd name="connsiteX3" fmla="*/ 12172138 w 12191994"/>
              <a:gd name="connsiteY3" fmla="*/ 2073270 h 4159244"/>
              <a:gd name="connsiteX4" fmla="*/ 4335530 w 12191994"/>
              <a:gd name="connsiteY4" fmla="*/ 4157144 h 4159244"/>
              <a:gd name="connsiteX5" fmla="*/ 4303869 w 12191994"/>
              <a:gd name="connsiteY5" fmla="*/ 4159244 h 4159244"/>
              <a:gd name="connsiteX6" fmla="*/ 4393550 w 12191994"/>
              <a:gd name="connsiteY6" fmla="*/ 4151137 h 4159244"/>
              <a:gd name="connsiteX7" fmla="*/ 4199670 w 12191994"/>
              <a:gd name="connsiteY7" fmla="*/ 4117929 h 4159244"/>
              <a:gd name="connsiteX8" fmla="*/ 500184 w 12191994"/>
              <a:gd name="connsiteY8" fmla="*/ 3043554 h 4159244"/>
              <a:gd name="connsiteX9" fmla="*/ 0 w 12191994"/>
              <a:gd name="connsiteY9" fmla="*/ 2813437 h 4159244"/>
              <a:gd name="connsiteX10" fmla="*/ 0 w 12191994"/>
              <a:gd name="connsiteY10" fmla="*/ 0 h 41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1994" h="4159244">
                <a:moveTo>
                  <a:pt x="0" y="0"/>
                </a:moveTo>
                <a:lnTo>
                  <a:pt x="12191994" y="0"/>
                </a:lnTo>
                <a:lnTo>
                  <a:pt x="12191994" y="2062010"/>
                </a:lnTo>
                <a:lnTo>
                  <a:pt x="12172138" y="2073270"/>
                </a:lnTo>
                <a:cubicBezTo>
                  <a:pt x="10126645" y="3159296"/>
                  <a:pt x="7398182" y="3912771"/>
                  <a:pt x="4335530" y="4157144"/>
                </a:cubicBezTo>
                <a:lnTo>
                  <a:pt x="4303869" y="4159244"/>
                </a:lnTo>
                <a:lnTo>
                  <a:pt x="4393550" y="4151137"/>
                </a:lnTo>
                <a:lnTo>
                  <a:pt x="4199670" y="4117929"/>
                </a:lnTo>
                <a:cubicBezTo>
                  <a:pt x="2842546" y="3866392"/>
                  <a:pt x="1594227" y="3500596"/>
                  <a:pt x="500184" y="3043554"/>
                </a:cubicBezTo>
                <a:lnTo>
                  <a:pt x="0" y="2813437"/>
                </a:lnTo>
                <a:lnTo>
                  <a:pt x="0" y="0"/>
                </a:lnTo>
                <a:close/>
              </a:path>
            </a:pathLst>
          </a:custGeom>
        </p:spPr>
        <p:txBody>
          <a:bodyPr wrap="square">
            <a:noAutofit/>
          </a:bodyPr>
          <a:lstStyle/>
          <a:p>
            <a:r>
              <a:rPr lang="en-US"/>
              <a:t>Click icon to add picture</a:t>
            </a:r>
          </a:p>
        </p:txBody>
      </p:sp>
      <p:sp>
        <p:nvSpPr>
          <p:cNvPr id="9" name="Freeform: Shape 8">
            <a:extLst>
              <a:ext uri="{FF2B5EF4-FFF2-40B4-BE49-F238E27FC236}">
                <a16:creationId xmlns:a16="http://schemas.microsoft.com/office/drawing/2014/main" id="{95A8ECF8-9EC0-4371-9073-B718C78D330B}"/>
              </a:ext>
            </a:extLst>
          </p:cNvPr>
          <p:cNvSpPr/>
          <p:nvPr userDrawn="1"/>
        </p:nvSpPr>
        <p:spPr>
          <a:xfrm>
            <a:off x="5987168" y="6021956"/>
            <a:ext cx="6204832" cy="836047"/>
          </a:xfrm>
          <a:custGeom>
            <a:avLst/>
            <a:gdLst>
              <a:gd name="connsiteX0" fmla="*/ 0 w 6204832"/>
              <a:gd name="connsiteY0" fmla="*/ 0 h 836047"/>
              <a:gd name="connsiteX1" fmla="*/ 304730 w 6204832"/>
              <a:gd name="connsiteY1" fmla="*/ 38149 h 836047"/>
              <a:gd name="connsiteX2" fmla="*/ 3397819 w 6204832"/>
              <a:gd name="connsiteY2" fmla="*/ 210757 h 836047"/>
              <a:gd name="connsiteX3" fmla="*/ 5889052 w 6204832"/>
              <a:gd name="connsiteY3" fmla="*/ 99488 h 836047"/>
              <a:gd name="connsiteX4" fmla="*/ 6204832 w 6204832"/>
              <a:gd name="connsiteY4" fmla="*/ 63660 h 836047"/>
              <a:gd name="connsiteX5" fmla="*/ 6204832 w 6204832"/>
              <a:gd name="connsiteY5" fmla="*/ 741992 h 836047"/>
              <a:gd name="connsiteX6" fmla="*/ 6204831 w 6204832"/>
              <a:gd name="connsiteY6" fmla="*/ 741992 h 836047"/>
              <a:gd name="connsiteX7" fmla="*/ 6204831 w 6204832"/>
              <a:gd name="connsiteY7" fmla="*/ 836047 h 836047"/>
              <a:gd name="connsiteX8" fmla="*/ 2954095 w 6204832"/>
              <a:gd name="connsiteY8" fmla="*/ 836047 h 836047"/>
              <a:gd name="connsiteX9" fmla="*/ 2930417 w 6204832"/>
              <a:gd name="connsiteY9" fmla="*/ 833175 h 836047"/>
              <a:gd name="connsiteX10" fmla="*/ 165022 w 6204832"/>
              <a:gd name="connsiteY10" fmla="*/ 73132 h 836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204832" h="836047">
                <a:moveTo>
                  <a:pt x="0" y="0"/>
                </a:moveTo>
                <a:lnTo>
                  <a:pt x="304730" y="38149"/>
                </a:lnTo>
                <a:cubicBezTo>
                  <a:pt x="1300024" y="151139"/>
                  <a:pt x="2335168" y="210757"/>
                  <a:pt x="3397819" y="210757"/>
                </a:cubicBezTo>
                <a:cubicBezTo>
                  <a:pt x="4247941" y="210757"/>
                  <a:pt x="5080458" y="172602"/>
                  <a:pt x="5889052" y="99488"/>
                </a:cubicBezTo>
                <a:lnTo>
                  <a:pt x="6204832" y="63660"/>
                </a:lnTo>
                <a:lnTo>
                  <a:pt x="6204832" y="741992"/>
                </a:lnTo>
                <a:lnTo>
                  <a:pt x="6204831" y="741992"/>
                </a:lnTo>
                <a:lnTo>
                  <a:pt x="6204831" y="836047"/>
                </a:lnTo>
                <a:lnTo>
                  <a:pt x="2954095" y="836047"/>
                </a:lnTo>
                <a:lnTo>
                  <a:pt x="2930417" y="833175"/>
                </a:lnTo>
                <a:cubicBezTo>
                  <a:pt x="1933531" y="687458"/>
                  <a:pt x="1000874" y="426847"/>
                  <a:pt x="165022" y="73132"/>
                </a:cubicBezTo>
                <a:close/>
              </a:path>
            </a:pathLst>
          </a:custGeom>
          <a:solidFill>
            <a:srgbClr val="9E9CB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0" name="Freeform: Shape 9">
            <a:extLst>
              <a:ext uri="{FF2B5EF4-FFF2-40B4-BE49-F238E27FC236}">
                <a16:creationId xmlns:a16="http://schemas.microsoft.com/office/drawing/2014/main" id="{990A6D83-D876-44E9-844F-067A0C9D2F58}"/>
              </a:ext>
            </a:extLst>
          </p:cNvPr>
          <p:cNvSpPr/>
          <p:nvPr userDrawn="1"/>
        </p:nvSpPr>
        <p:spPr>
          <a:xfrm>
            <a:off x="0" y="2240554"/>
            <a:ext cx="12192000" cy="3861530"/>
          </a:xfrm>
          <a:custGeom>
            <a:avLst/>
            <a:gdLst>
              <a:gd name="connsiteX0" fmla="*/ 4072878 w 4072878"/>
              <a:gd name="connsiteY0" fmla="*/ 0 h 2548371"/>
              <a:gd name="connsiteX1" fmla="*/ 4072878 w 4072878"/>
              <a:gd name="connsiteY1" fmla="*/ 2451296 h 2548371"/>
              <a:gd name="connsiteX2" fmla="*/ 3967388 w 4072878"/>
              <a:gd name="connsiteY2" fmla="*/ 2474940 h 2548371"/>
              <a:gd name="connsiteX3" fmla="*/ 3135163 w 4072878"/>
              <a:gd name="connsiteY3" fmla="*/ 2548371 h 2548371"/>
              <a:gd name="connsiteX4" fmla="*/ 144639 w 4072878"/>
              <a:gd name="connsiteY4" fmla="*/ 1474801 h 2548371"/>
              <a:gd name="connsiteX5" fmla="*/ 0 w 4072878"/>
              <a:gd name="connsiteY5" fmla="*/ 1349511 h 2548371"/>
              <a:gd name="connsiteX6" fmla="*/ 7645 w 4072878"/>
              <a:gd name="connsiteY6" fmla="*/ 1350876 h 2548371"/>
              <a:gd name="connsiteX7" fmla="*/ 723622 w 4072878"/>
              <a:gd name="connsiteY7" fmla="*/ 1405047 h 2548371"/>
              <a:gd name="connsiteX8" fmla="*/ 3884734 w 4072878"/>
              <a:gd name="connsiteY8" fmla="*/ 183710 h 2548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72878" h="2548371">
                <a:moveTo>
                  <a:pt x="4072878" y="0"/>
                </a:moveTo>
                <a:lnTo>
                  <a:pt x="4072878" y="2451296"/>
                </a:lnTo>
                <a:lnTo>
                  <a:pt x="3967388" y="2474940"/>
                </a:lnTo>
                <a:cubicBezTo>
                  <a:pt x="3697268" y="2523191"/>
                  <a:pt x="3419156" y="2548371"/>
                  <a:pt x="3135163" y="2548371"/>
                </a:cubicBezTo>
                <a:cubicBezTo>
                  <a:pt x="1999192" y="2548371"/>
                  <a:pt x="957318" y="2145483"/>
                  <a:pt x="144639" y="1474801"/>
                </a:cubicBezTo>
                <a:lnTo>
                  <a:pt x="0" y="1349511"/>
                </a:lnTo>
                <a:lnTo>
                  <a:pt x="7645" y="1350876"/>
                </a:lnTo>
                <a:cubicBezTo>
                  <a:pt x="241098" y="1386547"/>
                  <a:pt x="480200" y="1405047"/>
                  <a:pt x="723622" y="1405047"/>
                </a:cubicBezTo>
                <a:cubicBezTo>
                  <a:pt x="1940736" y="1405047"/>
                  <a:pt x="3049826" y="942548"/>
                  <a:pt x="3884734" y="183710"/>
                </a:cubicBezTo>
                <a:close/>
              </a:path>
            </a:pathLst>
          </a:custGeom>
          <a:solidFill>
            <a:srgbClr val="27293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 name="Title 1">
            <a:extLst>
              <a:ext uri="{FF2B5EF4-FFF2-40B4-BE49-F238E27FC236}">
                <a16:creationId xmlns:a16="http://schemas.microsoft.com/office/drawing/2014/main" id="{90ABCC98-1580-4C28-8EDC-0F8AF5CA9843}"/>
              </a:ext>
            </a:extLst>
          </p:cNvPr>
          <p:cNvSpPr>
            <a:spLocks noGrp="1"/>
          </p:cNvSpPr>
          <p:nvPr>
            <p:ph type="ctrTitle"/>
          </p:nvPr>
        </p:nvSpPr>
        <p:spPr>
          <a:xfrm>
            <a:off x="3047997" y="2814638"/>
            <a:ext cx="9144000" cy="2387600"/>
          </a:xfrm>
        </p:spPr>
        <p:txBody>
          <a:bodyPr rIns="365760" anchor="b">
            <a:normAutofit/>
          </a:bodyPr>
          <a:lstStyle>
            <a:lvl1pPr algn="r">
              <a:defRPr sz="4000" b="1" cap="all"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0EE19115-C742-440E-8A08-171CBD18FEF3}"/>
              </a:ext>
            </a:extLst>
          </p:cNvPr>
          <p:cNvSpPr>
            <a:spLocks noGrp="1"/>
          </p:cNvSpPr>
          <p:nvPr>
            <p:ph type="subTitle" idx="1"/>
          </p:nvPr>
        </p:nvSpPr>
        <p:spPr>
          <a:xfrm>
            <a:off x="3047997" y="5202238"/>
            <a:ext cx="9144000" cy="899846"/>
          </a:xfrm>
        </p:spPr>
        <p:txBody>
          <a:bodyPr rIns="365760">
            <a:normAutofit/>
          </a:bodyPr>
          <a:lstStyle>
            <a:lvl1pPr marL="0" indent="0" algn="r">
              <a:buNone/>
              <a:defRPr sz="2000" cap="all"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B0EC0A06-6586-46C1-B5BF-0E56DC48AFFE}"/>
              </a:ext>
            </a:extLst>
          </p:cNvPr>
          <p:cNvSpPr>
            <a:spLocks noGrp="1"/>
          </p:cNvSpPr>
          <p:nvPr>
            <p:ph type="dt" sz="half" idx="10"/>
          </p:nvPr>
        </p:nvSpPr>
        <p:spPr/>
        <p:txBody>
          <a:bodyPr/>
          <a:lstStyle>
            <a:lvl1pPr>
              <a:defRPr>
                <a:solidFill>
                  <a:srgbClr val="F57921"/>
                </a:solidFill>
              </a:defRPr>
            </a:lvl1pPr>
          </a:lstStyle>
          <a:p>
            <a:fld id="{18D9E8F6-4D81-4B3A-BC45-BBA4A1C9BD0F}" type="datetimeFigureOut">
              <a:rPr lang="en-US" smtClean="0"/>
              <a:pPr/>
              <a:t>2/18/2023</a:t>
            </a:fld>
            <a:endParaRPr lang="en-US"/>
          </a:p>
        </p:txBody>
      </p:sp>
      <p:sp>
        <p:nvSpPr>
          <p:cNvPr id="5" name="Footer Placeholder 4">
            <a:extLst>
              <a:ext uri="{FF2B5EF4-FFF2-40B4-BE49-F238E27FC236}">
                <a16:creationId xmlns:a16="http://schemas.microsoft.com/office/drawing/2014/main" id="{336BDF8E-04ED-4796-A02C-D6887C621C9F}"/>
              </a:ext>
            </a:extLst>
          </p:cNvPr>
          <p:cNvSpPr>
            <a:spLocks noGrp="1"/>
          </p:cNvSpPr>
          <p:nvPr>
            <p:ph type="ftr" sz="quarter" idx="11"/>
          </p:nvPr>
        </p:nvSpPr>
        <p:spPr/>
        <p:txBody>
          <a:bodyPr/>
          <a:lstStyle>
            <a:lvl1pPr>
              <a:defRPr>
                <a:solidFill>
                  <a:srgbClr val="F57921"/>
                </a:solidFill>
              </a:defRPr>
            </a:lvl1pPr>
          </a:lstStyle>
          <a:p>
            <a:endParaRPr lang="en-US"/>
          </a:p>
        </p:txBody>
      </p:sp>
      <p:sp>
        <p:nvSpPr>
          <p:cNvPr id="6" name="Slide Number Placeholder 5">
            <a:extLst>
              <a:ext uri="{FF2B5EF4-FFF2-40B4-BE49-F238E27FC236}">
                <a16:creationId xmlns:a16="http://schemas.microsoft.com/office/drawing/2014/main" id="{14707708-0653-4BFE-BDCB-7EDB4C08A37C}"/>
              </a:ext>
            </a:extLst>
          </p:cNvPr>
          <p:cNvSpPr>
            <a:spLocks noGrp="1"/>
          </p:cNvSpPr>
          <p:nvPr>
            <p:ph type="sldNum" sz="quarter" idx="12"/>
          </p:nvPr>
        </p:nvSpPr>
        <p:spPr/>
        <p:txBody>
          <a:bodyPr/>
          <a:lstStyle>
            <a:lvl1pPr>
              <a:defRPr>
                <a:solidFill>
                  <a:schemeClr val="bg1"/>
                </a:solidFill>
              </a:defRPr>
            </a:lvl1pPr>
          </a:lstStyle>
          <a:p>
            <a:fld id="{E505F7C3-4860-4DB0-A451-57EE24F2F70B}" type="slidenum">
              <a:rPr lang="en-US" smtClean="0"/>
              <a:pPr/>
              <a:t>‹#›</a:t>
            </a:fld>
            <a:endParaRPr lang="en-US"/>
          </a:p>
        </p:txBody>
      </p:sp>
    </p:spTree>
    <p:extLst>
      <p:ext uri="{BB962C8B-B14F-4D97-AF65-F5344CB8AC3E}">
        <p14:creationId xmlns:p14="http://schemas.microsoft.com/office/powerpoint/2010/main" val="9222776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87E7E4-22B8-4563-90A9-82C2F2EE3D9B}"/>
              </a:ext>
            </a:extLst>
          </p:cNvPr>
          <p:cNvSpPr>
            <a:spLocks noGrp="1"/>
          </p:cNvSpPr>
          <p:nvPr>
            <p:ph idx="1"/>
          </p:nvPr>
        </p:nvSpPr>
        <p:spPr>
          <a:xfrm>
            <a:off x="838200" y="2206487"/>
            <a:ext cx="10515600" cy="3970476"/>
          </a:xfrm>
        </p:spPr>
        <p:txBody>
          <a:bodyPr>
            <a:normAutofit/>
          </a:bodyPr>
          <a:lstStyle>
            <a:lvl1pPr>
              <a:defRPr sz="2700"/>
            </a:lvl1pPr>
            <a:lvl2pPr>
              <a:defRPr sz="2400"/>
            </a:lvl2pPr>
            <a:lvl3pPr>
              <a:defRPr sz="21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D3D668-2187-49D6-94E7-BD02742AF39F}"/>
              </a:ext>
            </a:extLst>
          </p:cNvPr>
          <p:cNvSpPr>
            <a:spLocks noGrp="1"/>
          </p:cNvSpPr>
          <p:nvPr>
            <p:ph type="dt" sz="half" idx="10"/>
          </p:nvPr>
        </p:nvSpPr>
        <p:spPr/>
        <p:txBody>
          <a:bodyPr/>
          <a:lstStyle>
            <a:lvl1pPr>
              <a:defRPr>
                <a:solidFill>
                  <a:srgbClr val="F57921"/>
                </a:solidFill>
              </a:defRPr>
            </a:lvl1pPr>
          </a:lstStyle>
          <a:p>
            <a:fld id="{18D9E8F6-4D81-4B3A-BC45-BBA4A1C9BD0F}" type="datetimeFigureOut">
              <a:rPr lang="en-US" smtClean="0"/>
              <a:pPr/>
              <a:t>2/18/2023</a:t>
            </a:fld>
            <a:endParaRPr lang="en-US"/>
          </a:p>
        </p:txBody>
      </p:sp>
      <p:sp>
        <p:nvSpPr>
          <p:cNvPr id="5" name="Footer Placeholder 4">
            <a:extLst>
              <a:ext uri="{FF2B5EF4-FFF2-40B4-BE49-F238E27FC236}">
                <a16:creationId xmlns:a16="http://schemas.microsoft.com/office/drawing/2014/main" id="{1CCF5D45-ED52-47C3-9243-A1D3EB520698}"/>
              </a:ext>
            </a:extLst>
          </p:cNvPr>
          <p:cNvSpPr>
            <a:spLocks noGrp="1"/>
          </p:cNvSpPr>
          <p:nvPr>
            <p:ph type="ftr" sz="quarter" idx="11"/>
          </p:nvPr>
        </p:nvSpPr>
        <p:spPr/>
        <p:txBody>
          <a:bodyPr/>
          <a:lstStyle>
            <a:lvl1pPr>
              <a:defRPr>
                <a:solidFill>
                  <a:srgbClr val="F57921"/>
                </a:solidFill>
              </a:defRPr>
            </a:lvl1pPr>
          </a:lstStyle>
          <a:p>
            <a:endParaRPr lang="en-US"/>
          </a:p>
        </p:txBody>
      </p:sp>
      <p:sp>
        <p:nvSpPr>
          <p:cNvPr id="6" name="Slide Number Placeholder 5">
            <a:extLst>
              <a:ext uri="{FF2B5EF4-FFF2-40B4-BE49-F238E27FC236}">
                <a16:creationId xmlns:a16="http://schemas.microsoft.com/office/drawing/2014/main" id="{958AC4EA-A078-49A4-87BA-F66FC7D15151}"/>
              </a:ext>
            </a:extLst>
          </p:cNvPr>
          <p:cNvSpPr>
            <a:spLocks noGrp="1"/>
          </p:cNvSpPr>
          <p:nvPr>
            <p:ph type="sldNum" sz="quarter" idx="12"/>
          </p:nvPr>
        </p:nvSpPr>
        <p:spPr/>
        <p:txBody>
          <a:bodyPr/>
          <a:lstStyle>
            <a:lvl1pPr>
              <a:defRPr>
                <a:solidFill>
                  <a:srgbClr val="F57921"/>
                </a:solidFill>
              </a:defRPr>
            </a:lvl1pPr>
          </a:lstStyle>
          <a:p>
            <a:fld id="{E505F7C3-4860-4DB0-A451-57EE24F2F70B}" type="slidenum">
              <a:rPr lang="en-US" smtClean="0"/>
              <a:pPr/>
              <a:t>‹#›</a:t>
            </a:fld>
            <a:endParaRPr lang="en-US"/>
          </a:p>
        </p:txBody>
      </p:sp>
      <p:sp>
        <p:nvSpPr>
          <p:cNvPr id="14" name="Freeform: Shape 13">
            <a:extLst>
              <a:ext uri="{FF2B5EF4-FFF2-40B4-BE49-F238E27FC236}">
                <a16:creationId xmlns:a16="http://schemas.microsoft.com/office/drawing/2014/main" id="{6CA7D016-7F3E-42AE-8E88-2831840D063A}"/>
              </a:ext>
            </a:extLst>
          </p:cNvPr>
          <p:cNvSpPr/>
          <p:nvPr userDrawn="1"/>
        </p:nvSpPr>
        <p:spPr>
          <a:xfrm>
            <a:off x="45125" y="-241"/>
            <a:ext cx="12146875" cy="1796838"/>
          </a:xfrm>
          <a:custGeom>
            <a:avLst/>
            <a:gdLst>
              <a:gd name="connsiteX0" fmla="*/ 0 w 12146874"/>
              <a:gd name="connsiteY0" fmla="*/ 0 h 1796838"/>
              <a:gd name="connsiteX1" fmla="*/ 12146874 w 12146874"/>
              <a:gd name="connsiteY1" fmla="*/ 0 h 1796838"/>
              <a:gd name="connsiteX2" fmla="*/ 12146874 w 12146874"/>
              <a:gd name="connsiteY2" fmla="*/ 1649741 h 1796838"/>
              <a:gd name="connsiteX3" fmla="*/ 11831094 w 12146874"/>
              <a:gd name="connsiteY3" fmla="*/ 1685569 h 1796838"/>
              <a:gd name="connsiteX4" fmla="*/ 9339861 w 12146874"/>
              <a:gd name="connsiteY4" fmla="*/ 1796838 h 1796838"/>
              <a:gd name="connsiteX5" fmla="*/ 387845 w 12146874"/>
              <a:gd name="connsiteY5" fmla="*/ 170064 h 1796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46874" h="1796838">
                <a:moveTo>
                  <a:pt x="0" y="0"/>
                </a:moveTo>
                <a:lnTo>
                  <a:pt x="12146874" y="0"/>
                </a:lnTo>
                <a:lnTo>
                  <a:pt x="12146874" y="1649741"/>
                </a:lnTo>
                <a:lnTo>
                  <a:pt x="11831094" y="1685569"/>
                </a:lnTo>
                <a:cubicBezTo>
                  <a:pt x="11022500" y="1758683"/>
                  <a:pt x="10189983" y="1796838"/>
                  <a:pt x="9339861" y="1796838"/>
                </a:cubicBezTo>
                <a:cubicBezTo>
                  <a:pt x="5939378" y="1796838"/>
                  <a:pt x="2820568" y="1186345"/>
                  <a:pt x="387845" y="170064"/>
                </a:cubicBezTo>
                <a:close/>
              </a:path>
            </a:pathLst>
          </a:custGeom>
          <a:solidFill>
            <a:srgbClr val="27293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9" name="Freeform: Shape 8">
            <a:extLst>
              <a:ext uri="{FF2B5EF4-FFF2-40B4-BE49-F238E27FC236}">
                <a16:creationId xmlns:a16="http://schemas.microsoft.com/office/drawing/2014/main" id="{BD38FA49-F54C-46BB-8304-6FA01A5FB09B}"/>
              </a:ext>
            </a:extLst>
          </p:cNvPr>
          <p:cNvSpPr/>
          <p:nvPr userDrawn="1"/>
        </p:nvSpPr>
        <p:spPr>
          <a:xfrm>
            <a:off x="4" y="60425"/>
            <a:ext cx="4395933" cy="1439984"/>
          </a:xfrm>
          <a:custGeom>
            <a:avLst/>
            <a:gdLst>
              <a:gd name="connsiteX0" fmla="*/ 0 w 1467716"/>
              <a:gd name="connsiteY0" fmla="*/ 0 h 943303"/>
              <a:gd name="connsiteX1" fmla="*/ 167092 w 1467716"/>
              <a:gd name="connsiteY1" fmla="*/ 151863 h 943303"/>
              <a:gd name="connsiteX2" fmla="*/ 1402948 w 1467716"/>
              <a:gd name="connsiteY2" fmla="*/ 860884 h 943303"/>
              <a:gd name="connsiteX3" fmla="*/ 1467716 w 1467716"/>
              <a:gd name="connsiteY3" fmla="*/ 882799 h 943303"/>
              <a:gd name="connsiteX4" fmla="*/ 1426853 w 1467716"/>
              <a:gd name="connsiteY4" fmla="*/ 890097 h 943303"/>
              <a:gd name="connsiteX5" fmla="*/ 723619 w 1467716"/>
              <a:gd name="connsiteY5" fmla="*/ 943303 h 943303"/>
              <a:gd name="connsiteX6" fmla="*/ 20386 w 1467716"/>
              <a:gd name="connsiteY6" fmla="*/ 890097 h 943303"/>
              <a:gd name="connsiteX7" fmla="*/ 0 w 1467716"/>
              <a:gd name="connsiteY7" fmla="*/ 886456 h 943303"/>
              <a:gd name="connsiteX0" fmla="*/ 0 w 1467716"/>
              <a:gd name="connsiteY0" fmla="*/ 0 h 943303"/>
              <a:gd name="connsiteX1" fmla="*/ 167092 w 1467716"/>
              <a:gd name="connsiteY1" fmla="*/ 151863 h 943303"/>
              <a:gd name="connsiteX2" fmla="*/ 1402948 w 1467716"/>
              <a:gd name="connsiteY2" fmla="*/ 860884 h 943303"/>
              <a:gd name="connsiteX3" fmla="*/ 1467716 w 1467716"/>
              <a:gd name="connsiteY3" fmla="*/ 882799 h 943303"/>
              <a:gd name="connsiteX4" fmla="*/ 1426853 w 1467716"/>
              <a:gd name="connsiteY4" fmla="*/ 890097 h 943303"/>
              <a:gd name="connsiteX5" fmla="*/ 723619 w 1467716"/>
              <a:gd name="connsiteY5" fmla="*/ 943303 h 943303"/>
              <a:gd name="connsiteX6" fmla="*/ 20386 w 1467716"/>
              <a:gd name="connsiteY6" fmla="*/ 890097 h 943303"/>
              <a:gd name="connsiteX7" fmla="*/ 0 w 1467716"/>
              <a:gd name="connsiteY7" fmla="*/ 886456 h 943303"/>
              <a:gd name="connsiteX8" fmla="*/ 0 w 1467716"/>
              <a:gd name="connsiteY8" fmla="*/ 0 h 943303"/>
              <a:gd name="connsiteX0" fmla="*/ 0 w 1468512"/>
              <a:gd name="connsiteY0" fmla="*/ 0 h 943303"/>
              <a:gd name="connsiteX1" fmla="*/ 167092 w 1468512"/>
              <a:gd name="connsiteY1" fmla="*/ 151863 h 943303"/>
              <a:gd name="connsiteX2" fmla="*/ 1402948 w 1468512"/>
              <a:gd name="connsiteY2" fmla="*/ 860884 h 943303"/>
              <a:gd name="connsiteX3" fmla="*/ 1468512 w 1468512"/>
              <a:gd name="connsiteY3" fmla="*/ 884359 h 943303"/>
              <a:gd name="connsiteX4" fmla="*/ 1426853 w 1468512"/>
              <a:gd name="connsiteY4" fmla="*/ 890097 h 943303"/>
              <a:gd name="connsiteX5" fmla="*/ 723619 w 1468512"/>
              <a:gd name="connsiteY5" fmla="*/ 943303 h 943303"/>
              <a:gd name="connsiteX6" fmla="*/ 20386 w 1468512"/>
              <a:gd name="connsiteY6" fmla="*/ 890097 h 943303"/>
              <a:gd name="connsiteX7" fmla="*/ 0 w 1468512"/>
              <a:gd name="connsiteY7" fmla="*/ 886456 h 943303"/>
              <a:gd name="connsiteX8" fmla="*/ 0 w 1468512"/>
              <a:gd name="connsiteY8" fmla="*/ 0 h 943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8512" h="943303">
                <a:moveTo>
                  <a:pt x="0" y="0"/>
                </a:moveTo>
                <a:lnTo>
                  <a:pt x="167092" y="151863"/>
                </a:lnTo>
                <a:cubicBezTo>
                  <a:pt x="532570" y="453482"/>
                  <a:pt x="949585" y="694885"/>
                  <a:pt x="1402948" y="860884"/>
                </a:cubicBezTo>
                <a:lnTo>
                  <a:pt x="1468512" y="884359"/>
                </a:lnTo>
                <a:lnTo>
                  <a:pt x="1426853" y="890097"/>
                </a:lnTo>
                <a:cubicBezTo>
                  <a:pt x="1197556" y="925132"/>
                  <a:pt x="962710" y="943303"/>
                  <a:pt x="723619" y="943303"/>
                </a:cubicBezTo>
                <a:cubicBezTo>
                  <a:pt x="484529" y="943303"/>
                  <a:pt x="249683" y="925132"/>
                  <a:pt x="20386" y="890097"/>
                </a:cubicBezTo>
                <a:lnTo>
                  <a:pt x="0" y="886456"/>
                </a:lnTo>
                <a:lnTo>
                  <a:pt x="0" y="0"/>
                </a:lnTo>
                <a:close/>
              </a:path>
            </a:pathLst>
          </a:custGeom>
          <a:solidFill>
            <a:srgbClr val="F5792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 name="Title 1">
            <a:extLst>
              <a:ext uri="{FF2B5EF4-FFF2-40B4-BE49-F238E27FC236}">
                <a16:creationId xmlns:a16="http://schemas.microsoft.com/office/drawing/2014/main" id="{BC43A9CD-3B45-484B-BD1B-18EDBCB5864C}"/>
              </a:ext>
            </a:extLst>
          </p:cNvPr>
          <p:cNvSpPr>
            <a:spLocks noGrp="1"/>
          </p:cNvSpPr>
          <p:nvPr>
            <p:ph type="title"/>
          </p:nvPr>
        </p:nvSpPr>
        <p:spPr>
          <a:xfrm>
            <a:off x="838200" y="15960"/>
            <a:ext cx="11353800" cy="1325563"/>
          </a:xfrm>
        </p:spPr>
        <p:txBody>
          <a:bodyPr rIns="365760" anchor="ctr"/>
          <a:lstStyle>
            <a:lvl1pPr algn="r">
              <a:defRPr b="1">
                <a:solidFill>
                  <a:schemeClr val="bg1"/>
                </a:solidFill>
              </a:defRPr>
            </a:lvl1pPr>
          </a:lstStyle>
          <a:p>
            <a:r>
              <a:rPr lang="en-US"/>
              <a:t>Click to edit Master title style</a:t>
            </a:r>
          </a:p>
        </p:txBody>
      </p:sp>
      <p:sp>
        <p:nvSpPr>
          <p:cNvPr id="15" name="Subtitle 2">
            <a:extLst>
              <a:ext uri="{FF2B5EF4-FFF2-40B4-BE49-F238E27FC236}">
                <a16:creationId xmlns:a16="http://schemas.microsoft.com/office/drawing/2014/main" id="{60333142-6414-40B5-BB7E-DF934194E3E4}"/>
              </a:ext>
            </a:extLst>
          </p:cNvPr>
          <p:cNvSpPr>
            <a:spLocks noGrp="1"/>
          </p:cNvSpPr>
          <p:nvPr>
            <p:ph type="subTitle" idx="13"/>
          </p:nvPr>
        </p:nvSpPr>
        <p:spPr>
          <a:xfrm>
            <a:off x="3047997" y="1018600"/>
            <a:ext cx="9144000" cy="714499"/>
          </a:xfrm>
        </p:spPr>
        <p:txBody>
          <a:bodyPr rIns="365760"/>
          <a:lstStyle>
            <a:lvl1pPr marL="0" indent="0" algn="r">
              <a:buNone/>
              <a:defRPr sz="1800" cap="all"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Tree>
    <p:extLst>
      <p:ext uri="{BB962C8B-B14F-4D97-AF65-F5344CB8AC3E}">
        <p14:creationId xmlns:p14="http://schemas.microsoft.com/office/powerpoint/2010/main" val="25180721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87E7E4-22B8-4563-90A9-82C2F2EE3D9B}"/>
              </a:ext>
            </a:extLst>
          </p:cNvPr>
          <p:cNvSpPr>
            <a:spLocks noGrp="1"/>
          </p:cNvSpPr>
          <p:nvPr>
            <p:ph idx="1"/>
          </p:nvPr>
        </p:nvSpPr>
        <p:spPr>
          <a:xfrm>
            <a:off x="838200" y="2206487"/>
            <a:ext cx="10515600" cy="3970476"/>
          </a:xfrm>
        </p:spPr>
        <p:txBody>
          <a:bodyPr>
            <a:normAutofit/>
          </a:bodyPr>
          <a:lstStyle>
            <a:lvl1pPr>
              <a:defRPr sz="2700"/>
            </a:lvl1pPr>
            <a:lvl2pPr>
              <a:defRPr sz="2400"/>
            </a:lvl2pPr>
            <a:lvl3pPr>
              <a:defRPr sz="21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D3D668-2187-49D6-94E7-BD02742AF39F}"/>
              </a:ext>
            </a:extLst>
          </p:cNvPr>
          <p:cNvSpPr>
            <a:spLocks noGrp="1"/>
          </p:cNvSpPr>
          <p:nvPr>
            <p:ph type="dt" sz="half" idx="10"/>
          </p:nvPr>
        </p:nvSpPr>
        <p:spPr/>
        <p:txBody>
          <a:bodyPr/>
          <a:lstStyle>
            <a:lvl1pPr>
              <a:defRPr>
                <a:solidFill>
                  <a:srgbClr val="F57921"/>
                </a:solidFill>
              </a:defRPr>
            </a:lvl1pPr>
          </a:lstStyle>
          <a:p>
            <a:fld id="{18D9E8F6-4D81-4B3A-BC45-BBA4A1C9BD0F}" type="datetimeFigureOut">
              <a:rPr lang="en-US" smtClean="0"/>
              <a:pPr/>
              <a:t>2/18/2023</a:t>
            </a:fld>
            <a:endParaRPr lang="en-US"/>
          </a:p>
        </p:txBody>
      </p:sp>
      <p:sp>
        <p:nvSpPr>
          <p:cNvPr id="5" name="Footer Placeholder 4">
            <a:extLst>
              <a:ext uri="{FF2B5EF4-FFF2-40B4-BE49-F238E27FC236}">
                <a16:creationId xmlns:a16="http://schemas.microsoft.com/office/drawing/2014/main" id="{1CCF5D45-ED52-47C3-9243-A1D3EB520698}"/>
              </a:ext>
            </a:extLst>
          </p:cNvPr>
          <p:cNvSpPr>
            <a:spLocks noGrp="1"/>
          </p:cNvSpPr>
          <p:nvPr>
            <p:ph type="ftr" sz="quarter" idx="11"/>
          </p:nvPr>
        </p:nvSpPr>
        <p:spPr/>
        <p:txBody>
          <a:bodyPr/>
          <a:lstStyle>
            <a:lvl1pPr>
              <a:defRPr>
                <a:solidFill>
                  <a:srgbClr val="F57921"/>
                </a:solidFill>
              </a:defRPr>
            </a:lvl1pPr>
          </a:lstStyle>
          <a:p>
            <a:endParaRPr lang="en-US"/>
          </a:p>
        </p:txBody>
      </p:sp>
      <p:sp>
        <p:nvSpPr>
          <p:cNvPr id="6" name="Slide Number Placeholder 5">
            <a:extLst>
              <a:ext uri="{FF2B5EF4-FFF2-40B4-BE49-F238E27FC236}">
                <a16:creationId xmlns:a16="http://schemas.microsoft.com/office/drawing/2014/main" id="{958AC4EA-A078-49A4-87BA-F66FC7D15151}"/>
              </a:ext>
            </a:extLst>
          </p:cNvPr>
          <p:cNvSpPr>
            <a:spLocks noGrp="1"/>
          </p:cNvSpPr>
          <p:nvPr>
            <p:ph type="sldNum" sz="quarter" idx="12"/>
          </p:nvPr>
        </p:nvSpPr>
        <p:spPr/>
        <p:txBody>
          <a:bodyPr/>
          <a:lstStyle>
            <a:lvl1pPr>
              <a:defRPr>
                <a:solidFill>
                  <a:srgbClr val="F57921"/>
                </a:solidFill>
              </a:defRPr>
            </a:lvl1pPr>
          </a:lstStyle>
          <a:p>
            <a:fld id="{E505F7C3-4860-4DB0-A451-57EE24F2F70B}" type="slidenum">
              <a:rPr lang="en-US" smtClean="0"/>
              <a:pPr/>
              <a:t>‹#›</a:t>
            </a:fld>
            <a:endParaRPr lang="en-US"/>
          </a:p>
        </p:txBody>
      </p:sp>
      <p:sp>
        <p:nvSpPr>
          <p:cNvPr id="14" name="Freeform: Shape 13">
            <a:extLst>
              <a:ext uri="{FF2B5EF4-FFF2-40B4-BE49-F238E27FC236}">
                <a16:creationId xmlns:a16="http://schemas.microsoft.com/office/drawing/2014/main" id="{6CA7D016-7F3E-42AE-8E88-2831840D063A}"/>
              </a:ext>
            </a:extLst>
          </p:cNvPr>
          <p:cNvSpPr/>
          <p:nvPr userDrawn="1"/>
        </p:nvSpPr>
        <p:spPr>
          <a:xfrm>
            <a:off x="45125" y="-241"/>
            <a:ext cx="12146875" cy="1796838"/>
          </a:xfrm>
          <a:custGeom>
            <a:avLst/>
            <a:gdLst>
              <a:gd name="connsiteX0" fmla="*/ 0 w 12146874"/>
              <a:gd name="connsiteY0" fmla="*/ 0 h 1796838"/>
              <a:gd name="connsiteX1" fmla="*/ 12146874 w 12146874"/>
              <a:gd name="connsiteY1" fmla="*/ 0 h 1796838"/>
              <a:gd name="connsiteX2" fmla="*/ 12146874 w 12146874"/>
              <a:gd name="connsiteY2" fmla="*/ 1649741 h 1796838"/>
              <a:gd name="connsiteX3" fmla="*/ 11831094 w 12146874"/>
              <a:gd name="connsiteY3" fmla="*/ 1685569 h 1796838"/>
              <a:gd name="connsiteX4" fmla="*/ 9339861 w 12146874"/>
              <a:gd name="connsiteY4" fmla="*/ 1796838 h 1796838"/>
              <a:gd name="connsiteX5" fmla="*/ 387845 w 12146874"/>
              <a:gd name="connsiteY5" fmla="*/ 170064 h 1796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46874" h="1796838">
                <a:moveTo>
                  <a:pt x="0" y="0"/>
                </a:moveTo>
                <a:lnTo>
                  <a:pt x="12146874" y="0"/>
                </a:lnTo>
                <a:lnTo>
                  <a:pt x="12146874" y="1649741"/>
                </a:lnTo>
                <a:lnTo>
                  <a:pt x="11831094" y="1685569"/>
                </a:lnTo>
                <a:cubicBezTo>
                  <a:pt x="11022500" y="1758683"/>
                  <a:pt x="10189983" y="1796838"/>
                  <a:pt x="9339861" y="1796838"/>
                </a:cubicBezTo>
                <a:cubicBezTo>
                  <a:pt x="5939378" y="1796838"/>
                  <a:pt x="2820568" y="1186345"/>
                  <a:pt x="387845" y="170064"/>
                </a:cubicBezTo>
                <a:close/>
              </a:path>
            </a:pathLst>
          </a:custGeom>
          <a:solidFill>
            <a:srgbClr val="27293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9" name="Freeform: Shape 8">
            <a:extLst>
              <a:ext uri="{FF2B5EF4-FFF2-40B4-BE49-F238E27FC236}">
                <a16:creationId xmlns:a16="http://schemas.microsoft.com/office/drawing/2014/main" id="{BD38FA49-F54C-46BB-8304-6FA01A5FB09B}"/>
              </a:ext>
            </a:extLst>
          </p:cNvPr>
          <p:cNvSpPr/>
          <p:nvPr userDrawn="1"/>
        </p:nvSpPr>
        <p:spPr>
          <a:xfrm>
            <a:off x="4" y="60425"/>
            <a:ext cx="4395933" cy="1439984"/>
          </a:xfrm>
          <a:custGeom>
            <a:avLst/>
            <a:gdLst>
              <a:gd name="connsiteX0" fmla="*/ 0 w 1467716"/>
              <a:gd name="connsiteY0" fmla="*/ 0 h 943303"/>
              <a:gd name="connsiteX1" fmla="*/ 167092 w 1467716"/>
              <a:gd name="connsiteY1" fmla="*/ 151863 h 943303"/>
              <a:gd name="connsiteX2" fmla="*/ 1402948 w 1467716"/>
              <a:gd name="connsiteY2" fmla="*/ 860884 h 943303"/>
              <a:gd name="connsiteX3" fmla="*/ 1467716 w 1467716"/>
              <a:gd name="connsiteY3" fmla="*/ 882799 h 943303"/>
              <a:gd name="connsiteX4" fmla="*/ 1426853 w 1467716"/>
              <a:gd name="connsiteY4" fmla="*/ 890097 h 943303"/>
              <a:gd name="connsiteX5" fmla="*/ 723619 w 1467716"/>
              <a:gd name="connsiteY5" fmla="*/ 943303 h 943303"/>
              <a:gd name="connsiteX6" fmla="*/ 20386 w 1467716"/>
              <a:gd name="connsiteY6" fmla="*/ 890097 h 943303"/>
              <a:gd name="connsiteX7" fmla="*/ 0 w 1467716"/>
              <a:gd name="connsiteY7" fmla="*/ 886456 h 943303"/>
              <a:gd name="connsiteX0" fmla="*/ 0 w 1467716"/>
              <a:gd name="connsiteY0" fmla="*/ 0 h 943303"/>
              <a:gd name="connsiteX1" fmla="*/ 167092 w 1467716"/>
              <a:gd name="connsiteY1" fmla="*/ 151863 h 943303"/>
              <a:gd name="connsiteX2" fmla="*/ 1402948 w 1467716"/>
              <a:gd name="connsiteY2" fmla="*/ 860884 h 943303"/>
              <a:gd name="connsiteX3" fmla="*/ 1467716 w 1467716"/>
              <a:gd name="connsiteY3" fmla="*/ 882799 h 943303"/>
              <a:gd name="connsiteX4" fmla="*/ 1426853 w 1467716"/>
              <a:gd name="connsiteY4" fmla="*/ 890097 h 943303"/>
              <a:gd name="connsiteX5" fmla="*/ 723619 w 1467716"/>
              <a:gd name="connsiteY5" fmla="*/ 943303 h 943303"/>
              <a:gd name="connsiteX6" fmla="*/ 20386 w 1467716"/>
              <a:gd name="connsiteY6" fmla="*/ 890097 h 943303"/>
              <a:gd name="connsiteX7" fmla="*/ 0 w 1467716"/>
              <a:gd name="connsiteY7" fmla="*/ 886456 h 943303"/>
              <a:gd name="connsiteX8" fmla="*/ 0 w 1467716"/>
              <a:gd name="connsiteY8" fmla="*/ 0 h 943303"/>
              <a:gd name="connsiteX0" fmla="*/ 0 w 1468512"/>
              <a:gd name="connsiteY0" fmla="*/ 0 h 943303"/>
              <a:gd name="connsiteX1" fmla="*/ 167092 w 1468512"/>
              <a:gd name="connsiteY1" fmla="*/ 151863 h 943303"/>
              <a:gd name="connsiteX2" fmla="*/ 1402948 w 1468512"/>
              <a:gd name="connsiteY2" fmla="*/ 860884 h 943303"/>
              <a:gd name="connsiteX3" fmla="*/ 1468512 w 1468512"/>
              <a:gd name="connsiteY3" fmla="*/ 884359 h 943303"/>
              <a:gd name="connsiteX4" fmla="*/ 1426853 w 1468512"/>
              <a:gd name="connsiteY4" fmla="*/ 890097 h 943303"/>
              <a:gd name="connsiteX5" fmla="*/ 723619 w 1468512"/>
              <a:gd name="connsiteY5" fmla="*/ 943303 h 943303"/>
              <a:gd name="connsiteX6" fmla="*/ 20386 w 1468512"/>
              <a:gd name="connsiteY6" fmla="*/ 890097 h 943303"/>
              <a:gd name="connsiteX7" fmla="*/ 0 w 1468512"/>
              <a:gd name="connsiteY7" fmla="*/ 886456 h 943303"/>
              <a:gd name="connsiteX8" fmla="*/ 0 w 1468512"/>
              <a:gd name="connsiteY8" fmla="*/ 0 h 943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8512" h="943303">
                <a:moveTo>
                  <a:pt x="0" y="0"/>
                </a:moveTo>
                <a:lnTo>
                  <a:pt x="167092" y="151863"/>
                </a:lnTo>
                <a:cubicBezTo>
                  <a:pt x="532570" y="453482"/>
                  <a:pt x="949585" y="694885"/>
                  <a:pt x="1402948" y="860884"/>
                </a:cubicBezTo>
                <a:lnTo>
                  <a:pt x="1468512" y="884359"/>
                </a:lnTo>
                <a:lnTo>
                  <a:pt x="1426853" y="890097"/>
                </a:lnTo>
                <a:cubicBezTo>
                  <a:pt x="1197556" y="925132"/>
                  <a:pt x="962710" y="943303"/>
                  <a:pt x="723619" y="943303"/>
                </a:cubicBezTo>
                <a:cubicBezTo>
                  <a:pt x="484529" y="943303"/>
                  <a:pt x="249683" y="925132"/>
                  <a:pt x="20386" y="890097"/>
                </a:cubicBezTo>
                <a:lnTo>
                  <a:pt x="0" y="886456"/>
                </a:lnTo>
                <a:lnTo>
                  <a:pt x="0" y="0"/>
                </a:lnTo>
                <a:close/>
              </a:path>
            </a:pathLst>
          </a:custGeom>
          <a:solidFill>
            <a:srgbClr val="9E9CB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en-US" sz="1350"/>
          </a:p>
        </p:txBody>
      </p:sp>
      <p:sp>
        <p:nvSpPr>
          <p:cNvPr id="2" name="Title 1">
            <a:extLst>
              <a:ext uri="{FF2B5EF4-FFF2-40B4-BE49-F238E27FC236}">
                <a16:creationId xmlns:a16="http://schemas.microsoft.com/office/drawing/2014/main" id="{BC43A9CD-3B45-484B-BD1B-18EDBCB5864C}"/>
              </a:ext>
            </a:extLst>
          </p:cNvPr>
          <p:cNvSpPr>
            <a:spLocks noGrp="1"/>
          </p:cNvSpPr>
          <p:nvPr>
            <p:ph type="title"/>
          </p:nvPr>
        </p:nvSpPr>
        <p:spPr>
          <a:xfrm>
            <a:off x="838200" y="15960"/>
            <a:ext cx="11353800" cy="1325563"/>
          </a:xfrm>
        </p:spPr>
        <p:txBody>
          <a:bodyPr rIns="365760" anchor="ctr"/>
          <a:lstStyle>
            <a:lvl1pPr algn="r">
              <a:defRPr b="1">
                <a:solidFill>
                  <a:schemeClr val="bg1"/>
                </a:solidFill>
              </a:defRPr>
            </a:lvl1pPr>
          </a:lstStyle>
          <a:p>
            <a:r>
              <a:rPr lang="en-US"/>
              <a:t>Click to edit Master title style</a:t>
            </a:r>
          </a:p>
        </p:txBody>
      </p:sp>
      <p:sp>
        <p:nvSpPr>
          <p:cNvPr id="15" name="Subtitle 2">
            <a:extLst>
              <a:ext uri="{FF2B5EF4-FFF2-40B4-BE49-F238E27FC236}">
                <a16:creationId xmlns:a16="http://schemas.microsoft.com/office/drawing/2014/main" id="{60333142-6414-40B5-BB7E-DF934194E3E4}"/>
              </a:ext>
            </a:extLst>
          </p:cNvPr>
          <p:cNvSpPr>
            <a:spLocks noGrp="1"/>
          </p:cNvSpPr>
          <p:nvPr>
            <p:ph type="subTitle" idx="13"/>
          </p:nvPr>
        </p:nvSpPr>
        <p:spPr>
          <a:xfrm>
            <a:off x="3047997" y="1018600"/>
            <a:ext cx="9144000" cy="714499"/>
          </a:xfrm>
        </p:spPr>
        <p:txBody>
          <a:bodyPr rIns="365760"/>
          <a:lstStyle>
            <a:lvl1pPr marL="0" indent="0" algn="r">
              <a:buNone/>
              <a:defRPr sz="1800" cap="all"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Tree>
    <p:extLst>
      <p:ext uri="{BB962C8B-B14F-4D97-AF65-F5344CB8AC3E}">
        <p14:creationId xmlns:p14="http://schemas.microsoft.com/office/powerpoint/2010/main" val="18874184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87E7E4-22B8-4563-90A9-82C2F2EE3D9B}"/>
              </a:ext>
            </a:extLst>
          </p:cNvPr>
          <p:cNvSpPr>
            <a:spLocks noGrp="1"/>
          </p:cNvSpPr>
          <p:nvPr>
            <p:ph idx="1"/>
          </p:nvPr>
        </p:nvSpPr>
        <p:spPr>
          <a:xfrm>
            <a:off x="838200" y="2206487"/>
            <a:ext cx="10515600" cy="3970476"/>
          </a:xfrm>
        </p:spPr>
        <p:txBody>
          <a:bodyPr>
            <a:normAutofit/>
          </a:bodyPr>
          <a:lstStyle>
            <a:lvl1pPr>
              <a:defRPr sz="2700"/>
            </a:lvl1pPr>
            <a:lvl2pPr>
              <a:defRPr sz="2400"/>
            </a:lvl2pPr>
            <a:lvl3pPr>
              <a:defRPr sz="21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D3D668-2187-49D6-94E7-BD02742AF39F}"/>
              </a:ext>
            </a:extLst>
          </p:cNvPr>
          <p:cNvSpPr>
            <a:spLocks noGrp="1"/>
          </p:cNvSpPr>
          <p:nvPr>
            <p:ph type="dt" sz="half" idx="10"/>
          </p:nvPr>
        </p:nvSpPr>
        <p:spPr/>
        <p:txBody>
          <a:bodyPr/>
          <a:lstStyle>
            <a:lvl1pPr>
              <a:defRPr>
                <a:solidFill>
                  <a:srgbClr val="F57921"/>
                </a:solidFill>
              </a:defRPr>
            </a:lvl1pPr>
          </a:lstStyle>
          <a:p>
            <a:fld id="{18D9E8F6-4D81-4B3A-BC45-BBA4A1C9BD0F}" type="datetimeFigureOut">
              <a:rPr lang="en-US" smtClean="0"/>
              <a:pPr/>
              <a:t>2/18/2023</a:t>
            </a:fld>
            <a:endParaRPr lang="en-US"/>
          </a:p>
        </p:txBody>
      </p:sp>
      <p:sp>
        <p:nvSpPr>
          <p:cNvPr id="5" name="Footer Placeholder 4">
            <a:extLst>
              <a:ext uri="{FF2B5EF4-FFF2-40B4-BE49-F238E27FC236}">
                <a16:creationId xmlns:a16="http://schemas.microsoft.com/office/drawing/2014/main" id="{1CCF5D45-ED52-47C3-9243-A1D3EB520698}"/>
              </a:ext>
            </a:extLst>
          </p:cNvPr>
          <p:cNvSpPr>
            <a:spLocks noGrp="1"/>
          </p:cNvSpPr>
          <p:nvPr>
            <p:ph type="ftr" sz="quarter" idx="11"/>
          </p:nvPr>
        </p:nvSpPr>
        <p:spPr/>
        <p:txBody>
          <a:bodyPr/>
          <a:lstStyle>
            <a:lvl1pPr>
              <a:defRPr>
                <a:solidFill>
                  <a:srgbClr val="F57921"/>
                </a:solidFill>
              </a:defRPr>
            </a:lvl1pPr>
          </a:lstStyle>
          <a:p>
            <a:endParaRPr lang="en-US"/>
          </a:p>
        </p:txBody>
      </p:sp>
      <p:sp>
        <p:nvSpPr>
          <p:cNvPr id="6" name="Slide Number Placeholder 5">
            <a:extLst>
              <a:ext uri="{FF2B5EF4-FFF2-40B4-BE49-F238E27FC236}">
                <a16:creationId xmlns:a16="http://schemas.microsoft.com/office/drawing/2014/main" id="{958AC4EA-A078-49A4-87BA-F66FC7D15151}"/>
              </a:ext>
            </a:extLst>
          </p:cNvPr>
          <p:cNvSpPr>
            <a:spLocks noGrp="1"/>
          </p:cNvSpPr>
          <p:nvPr>
            <p:ph type="sldNum" sz="quarter" idx="12"/>
          </p:nvPr>
        </p:nvSpPr>
        <p:spPr/>
        <p:txBody>
          <a:bodyPr/>
          <a:lstStyle>
            <a:lvl1pPr>
              <a:defRPr>
                <a:solidFill>
                  <a:srgbClr val="F57921"/>
                </a:solidFill>
              </a:defRPr>
            </a:lvl1pPr>
          </a:lstStyle>
          <a:p>
            <a:fld id="{E505F7C3-4860-4DB0-A451-57EE24F2F70B}" type="slidenum">
              <a:rPr lang="en-US" smtClean="0"/>
              <a:pPr/>
              <a:t>‹#›</a:t>
            </a:fld>
            <a:endParaRPr lang="en-US"/>
          </a:p>
        </p:txBody>
      </p:sp>
      <p:sp>
        <p:nvSpPr>
          <p:cNvPr id="14" name="Freeform: Shape 13">
            <a:extLst>
              <a:ext uri="{FF2B5EF4-FFF2-40B4-BE49-F238E27FC236}">
                <a16:creationId xmlns:a16="http://schemas.microsoft.com/office/drawing/2014/main" id="{6CA7D016-7F3E-42AE-8E88-2831840D063A}"/>
              </a:ext>
            </a:extLst>
          </p:cNvPr>
          <p:cNvSpPr/>
          <p:nvPr userDrawn="1"/>
        </p:nvSpPr>
        <p:spPr>
          <a:xfrm>
            <a:off x="45125" y="-241"/>
            <a:ext cx="12146875" cy="1796838"/>
          </a:xfrm>
          <a:custGeom>
            <a:avLst/>
            <a:gdLst>
              <a:gd name="connsiteX0" fmla="*/ 0 w 12146874"/>
              <a:gd name="connsiteY0" fmla="*/ 0 h 1796838"/>
              <a:gd name="connsiteX1" fmla="*/ 12146874 w 12146874"/>
              <a:gd name="connsiteY1" fmla="*/ 0 h 1796838"/>
              <a:gd name="connsiteX2" fmla="*/ 12146874 w 12146874"/>
              <a:gd name="connsiteY2" fmla="*/ 1649741 h 1796838"/>
              <a:gd name="connsiteX3" fmla="*/ 11831094 w 12146874"/>
              <a:gd name="connsiteY3" fmla="*/ 1685569 h 1796838"/>
              <a:gd name="connsiteX4" fmla="*/ 9339861 w 12146874"/>
              <a:gd name="connsiteY4" fmla="*/ 1796838 h 1796838"/>
              <a:gd name="connsiteX5" fmla="*/ 387845 w 12146874"/>
              <a:gd name="connsiteY5" fmla="*/ 170064 h 1796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46874" h="1796838">
                <a:moveTo>
                  <a:pt x="0" y="0"/>
                </a:moveTo>
                <a:lnTo>
                  <a:pt x="12146874" y="0"/>
                </a:lnTo>
                <a:lnTo>
                  <a:pt x="12146874" y="1649741"/>
                </a:lnTo>
                <a:lnTo>
                  <a:pt x="11831094" y="1685569"/>
                </a:lnTo>
                <a:cubicBezTo>
                  <a:pt x="11022500" y="1758683"/>
                  <a:pt x="10189983" y="1796838"/>
                  <a:pt x="9339861" y="1796838"/>
                </a:cubicBezTo>
                <a:cubicBezTo>
                  <a:pt x="5939378" y="1796838"/>
                  <a:pt x="2820568" y="1186345"/>
                  <a:pt x="387845" y="170064"/>
                </a:cubicBezTo>
                <a:close/>
              </a:path>
            </a:pathLst>
          </a:custGeom>
          <a:solidFill>
            <a:srgbClr val="27293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9" name="Freeform: Shape 8">
            <a:extLst>
              <a:ext uri="{FF2B5EF4-FFF2-40B4-BE49-F238E27FC236}">
                <a16:creationId xmlns:a16="http://schemas.microsoft.com/office/drawing/2014/main" id="{BD38FA49-F54C-46BB-8304-6FA01A5FB09B}"/>
              </a:ext>
            </a:extLst>
          </p:cNvPr>
          <p:cNvSpPr/>
          <p:nvPr userDrawn="1"/>
        </p:nvSpPr>
        <p:spPr>
          <a:xfrm>
            <a:off x="4" y="60425"/>
            <a:ext cx="4395933" cy="1439984"/>
          </a:xfrm>
          <a:custGeom>
            <a:avLst/>
            <a:gdLst>
              <a:gd name="connsiteX0" fmla="*/ 0 w 1467716"/>
              <a:gd name="connsiteY0" fmla="*/ 0 h 943303"/>
              <a:gd name="connsiteX1" fmla="*/ 167092 w 1467716"/>
              <a:gd name="connsiteY1" fmla="*/ 151863 h 943303"/>
              <a:gd name="connsiteX2" fmla="*/ 1402948 w 1467716"/>
              <a:gd name="connsiteY2" fmla="*/ 860884 h 943303"/>
              <a:gd name="connsiteX3" fmla="*/ 1467716 w 1467716"/>
              <a:gd name="connsiteY3" fmla="*/ 882799 h 943303"/>
              <a:gd name="connsiteX4" fmla="*/ 1426853 w 1467716"/>
              <a:gd name="connsiteY4" fmla="*/ 890097 h 943303"/>
              <a:gd name="connsiteX5" fmla="*/ 723619 w 1467716"/>
              <a:gd name="connsiteY5" fmla="*/ 943303 h 943303"/>
              <a:gd name="connsiteX6" fmla="*/ 20386 w 1467716"/>
              <a:gd name="connsiteY6" fmla="*/ 890097 h 943303"/>
              <a:gd name="connsiteX7" fmla="*/ 0 w 1467716"/>
              <a:gd name="connsiteY7" fmla="*/ 886456 h 943303"/>
              <a:gd name="connsiteX0" fmla="*/ 0 w 1467716"/>
              <a:gd name="connsiteY0" fmla="*/ 0 h 943303"/>
              <a:gd name="connsiteX1" fmla="*/ 167092 w 1467716"/>
              <a:gd name="connsiteY1" fmla="*/ 151863 h 943303"/>
              <a:gd name="connsiteX2" fmla="*/ 1402948 w 1467716"/>
              <a:gd name="connsiteY2" fmla="*/ 860884 h 943303"/>
              <a:gd name="connsiteX3" fmla="*/ 1467716 w 1467716"/>
              <a:gd name="connsiteY3" fmla="*/ 882799 h 943303"/>
              <a:gd name="connsiteX4" fmla="*/ 1426853 w 1467716"/>
              <a:gd name="connsiteY4" fmla="*/ 890097 h 943303"/>
              <a:gd name="connsiteX5" fmla="*/ 723619 w 1467716"/>
              <a:gd name="connsiteY5" fmla="*/ 943303 h 943303"/>
              <a:gd name="connsiteX6" fmla="*/ 20386 w 1467716"/>
              <a:gd name="connsiteY6" fmla="*/ 890097 h 943303"/>
              <a:gd name="connsiteX7" fmla="*/ 0 w 1467716"/>
              <a:gd name="connsiteY7" fmla="*/ 886456 h 943303"/>
              <a:gd name="connsiteX8" fmla="*/ 0 w 1467716"/>
              <a:gd name="connsiteY8" fmla="*/ 0 h 943303"/>
              <a:gd name="connsiteX0" fmla="*/ 0 w 1468512"/>
              <a:gd name="connsiteY0" fmla="*/ 0 h 943303"/>
              <a:gd name="connsiteX1" fmla="*/ 167092 w 1468512"/>
              <a:gd name="connsiteY1" fmla="*/ 151863 h 943303"/>
              <a:gd name="connsiteX2" fmla="*/ 1402948 w 1468512"/>
              <a:gd name="connsiteY2" fmla="*/ 860884 h 943303"/>
              <a:gd name="connsiteX3" fmla="*/ 1468512 w 1468512"/>
              <a:gd name="connsiteY3" fmla="*/ 884359 h 943303"/>
              <a:gd name="connsiteX4" fmla="*/ 1426853 w 1468512"/>
              <a:gd name="connsiteY4" fmla="*/ 890097 h 943303"/>
              <a:gd name="connsiteX5" fmla="*/ 723619 w 1468512"/>
              <a:gd name="connsiteY5" fmla="*/ 943303 h 943303"/>
              <a:gd name="connsiteX6" fmla="*/ 20386 w 1468512"/>
              <a:gd name="connsiteY6" fmla="*/ 890097 h 943303"/>
              <a:gd name="connsiteX7" fmla="*/ 0 w 1468512"/>
              <a:gd name="connsiteY7" fmla="*/ 886456 h 943303"/>
              <a:gd name="connsiteX8" fmla="*/ 0 w 1468512"/>
              <a:gd name="connsiteY8" fmla="*/ 0 h 943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8512" h="943303">
                <a:moveTo>
                  <a:pt x="0" y="0"/>
                </a:moveTo>
                <a:lnTo>
                  <a:pt x="167092" y="151863"/>
                </a:lnTo>
                <a:cubicBezTo>
                  <a:pt x="532570" y="453482"/>
                  <a:pt x="949585" y="694885"/>
                  <a:pt x="1402948" y="860884"/>
                </a:cubicBezTo>
                <a:lnTo>
                  <a:pt x="1468512" y="884359"/>
                </a:lnTo>
                <a:lnTo>
                  <a:pt x="1426853" y="890097"/>
                </a:lnTo>
                <a:cubicBezTo>
                  <a:pt x="1197556" y="925132"/>
                  <a:pt x="962710" y="943303"/>
                  <a:pt x="723619" y="943303"/>
                </a:cubicBezTo>
                <a:cubicBezTo>
                  <a:pt x="484529" y="943303"/>
                  <a:pt x="249683" y="925132"/>
                  <a:pt x="20386" y="890097"/>
                </a:cubicBezTo>
                <a:lnTo>
                  <a:pt x="0" y="886456"/>
                </a:lnTo>
                <a:lnTo>
                  <a:pt x="0" y="0"/>
                </a:lnTo>
                <a:close/>
              </a:path>
            </a:pathLst>
          </a:cu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en-US" sz="1350"/>
          </a:p>
        </p:txBody>
      </p:sp>
      <p:sp>
        <p:nvSpPr>
          <p:cNvPr id="2" name="Title 1">
            <a:extLst>
              <a:ext uri="{FF2B5EF4-FFF2-40B4-BE49-F238E27FC236}">
                <a16:creationId xmlns:a16="http://schemas.microsoft.com/office/drawing/2014/main" id="{BC43A9CD-3B45-484B-BD1B-18EDBCB5864C}"/>
              </a:ext>
            </a:extLst>
          </p:cNvPr>
          <p:cNvSpPr>
            <a:spLocks noGrp="1"/>
          </p:cNvSpPr>
          <p:nvPr>
            <p:ph type="title"/>
          </p:nvPr>
        </p:nvSpPr>
        <p:spPr>
          <a:xfrm>
            <a:off x="838200" y="15960"/>
            <a:ext cx="11353800" cy="1325563"/>
          </a:xfrm>
        </p:spPr>
        <p:txBody>
          <a:bodyPr rIns="365760" anchor="ctr"/>
          <a:lstStyle>
            <a:lvl1pPr algn="r">
              <a:defRPr b="1">
                <a:solidFill>
                  <a:schemeClr val="bg1"/>
                </a:solidFill>
              </a:defRPr>
            </a:lvl1pPr>
          </a:lstStyle>
          <a:p>
            <a:r>
              <a:rPr lang="en-US"/>
              <a:t>Click to edit Master title style</a:t>
            </a:r>
          </a:p>
        </p:txBody>
      </p:sp>
      <p:sp>
        <p:nvSpPr>
          <p:cNvPr id="15" name="Subtitle 2">
            <a:extLst>
              <a:ext uri="{FF2B5EF4-FFF2-40B4-BE49-F238E27FC236}">
                <a16:creationId xmlns:a16="http://schemas.microsoft.com/office/drawing/2014/main" id="{60333142-6414-40B5-BB7E-DF934194E3E4}"/>
              </a:ext>
            </a:extLst>
          </p:cNvPr>
          <p:cNvSpPr>
            <a:spLocks noGrp="1"/>
          </p:cNvSpPr>
          <p:nvPr>
            <p:ph type="subTitle" idx="13"/>
          </p:nvPr>
        </p:nvSpPr>
        <p:spPr>
          <a:xfrm>
            <a:off x="3047997" y="1018600"/>
            <a:ext cx="9144000" cy="714499"/>
          </a:xfrm>
        </p:spPr>
        <p:txBody>
          <a:bodyPr rIns="365760"/>
          <a:lstStyle>
            <a:lvl1pPr marL="0" indent="0" algn="r">
              <a:buNone/>
              <a:defRPr sz="1800" cap="all"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Tree>
    <p:extLst>
      <p:ext uri="{BB962C8B-B14F-4D97-AF65-F5344CB8AC3E}">
        <p14:creationId xmlns:p14="http://schemas.microsoft.com/office/powerpoint/2010/main" val="4146503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p:txBody>
      </p:sp>
      <p:sp>
        <p:nvSpPr>
          <p:cNvPr id="4" name="Date Placeholder 3"/>
          <p:cNvSpPr>
            <a:spLocks noGrp="1"/>
          </p:cNvSpPr>
          <p:nvPr>
            <p:ph type="dt" sz="half" idx="10"/>
          </p:nvPr>
        </p:nvSpPr>
        <p:spPr/>
        <p:txBody>
          <a:bodyPr/>
          <a:lstStyle/>
          <a:p>
            <a:fld id="{425404F2-BE9A-4460-8815-8F645183555F}" type="datetimeFigureOut">
              <a:rPr lang="en-US" smtClean="0"/>
              <a:pPr/>
              <a:t>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7069729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004AC-9159-4934-8481-28CFB4B45411}"/>
              </a:ext>
            </a:extLst>
          </p:cNvPr>
          <p:cNvSpPr>
            <a:spLocks noGrp="1"/>
          </p:cNvSpPr>
          <p:nvPr>
            <p:ph type="title"/>
          </p:nvPr>
        </p:nvSpPr>
        <p:spPr>
          <a:xfrm>
            <a:off x="831851" y="1709740"/>
            <a:ext cx="105156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2756811C-389E-4C9A-9545-FD7B79A7D295}"/>
              </a:ext>
            </a:extLst>
          </p:cNvPr>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122F26-D929-4224-B7D5-F9CC419EAC0A}"/>
              </a:ext>
            </a:extLst>
          </p:cNvPr>
          <p:cNvSpPr>
            <a:spLocks noGrp="1"/>
          </p:cNvSpPr>
          <p:nvPr>
            <p:ph type="dt" sz="half" idx="10"/>
          </p:nvPr>
        </p:nvSpPr>
        <p:spPr/>
        <p:txBody>
          <a:bodyPr/>
          <a:lstStyle/>
          <a:p>
            <a:fld id="{18D9E8F6-4D81-4B3A-BC45-BBA4A1C9BD0F}" type="datetimeFigureOut">
              <a:rPr lang="en-US" smtClean="0"/>
              <a:t>2/18/2023</a:t>
            </a:fld>
            <a:endParaRPr lang="en-US"/>
          </a:p>
        </p:txBody>
      </p:sp>
      <p:sp>
        <p:nvSpPr>
          <p:cNvPr id="5" name="Footer Placeholder 4">
            <a:extLst>
              <a:ext uri="{FF2B5EF4-FFF2-40B4-BE49-F238E27FC236}">
                <a16:creationId xmlns:a16="http://schemas.microsoft.com/office/drawing/2014/main" id="{F0CEDAD2-3D9E-4B72-AB17-C033F18AFE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9586D7-6C7E-4A29-AFAD-F8AF921E5ED4}"/>
              </a:ext>
            </a:extLst>
          </p:cNvPr>
          <p:cNvSpPr>
            <a:spLocks noGrp="1"/>
          </p:cNvSpPr>
          <p:nvPr>
            <p:ph type="sldNum" sz="quarter" idx="12"/>
          </p:nvPr>
        </p:nvSpPr>
        <p:spPr/>
        <p:txBody>
          <a:bodyPr/>
          <a:lstStyle/>
          <a:p>
            <a:fld id="{E505F7C3-4860-4DB0-A451-57EE24F2F70B}" type="slidenum">
              <a:rPr lang="en-US" smtClean="0"/>
              <a:t>‹#›</a:t>
            </a:fld>
            <a:endParaRPr lang="en-US"/>
          </a:p>
        </p:txBody>
      </p:sp>
    </p:spTree>
    <p:extLst>
      <p:ext uri="{BB962C8B-B14F-4D97-AF65-F5344CB8AC3E}">
        <p14:creationId xmlns:p14="http://schemas.microsoft.com/office/powerpoint/2010/main" val="506313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226FE-2A1A-42E8-8EB8-E8C2F1FF1E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5A07FC-5F80-4767-A8D4-75E008AE6C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7CEDFBF-95C8-482A-B30A-04986A025D0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208A8-1524-4742-BDE9-246AD4B9361A}"/>
              </a:ext>
            </a:extLst>
          </p:cNvPr>
          <p:cNvSpPr>
            <a:spLocks noGrp="1"/>
          </p:cNvSpPr>
          <p:nvPr>
            <p:ph type="dt" sz="half" idx="10"/>
          </p:nvPr>
        </p:nvSpPr>
        <p:spPr/>
        <p:txBody>
          <a:bodyPr/>
          <a:lstStyle/>
          <a:p>
            <a:fld id="{18D9E8F6-4D81-4B3A-BC45-BBA4A1C9BD0F}" type="datetimeFigureOut">
              <a:rPr lang="en-US" smtClean="0"/>
              <a:t>2/18/2023</a:t>
            </a:fld>
            <a:endParaRPr lang="en-US"/>
          </a:p>
        </p:txBody>
      </p:sp>
      <p:sp>
        <p:nvSpPr>
          <p:cNvPr id="6" name="Footer Placeholder 5">
            <a:extLst>
              <a:ext uri="{FF2B5EF4-FFF2-40B4-BE49-F238E27FC236}">
                <a16:creationId xmlns:a16="http://schemas.microsoft.com/office/drawing/2014/main" id="{CDB00CFF-B864-4717-99A5-43C9EA0751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1F6820-5E3F-49A9-8E44-8ECF083F6627}"/>
              </a:ext>
            </a:extLst>
          </p:cNvPr>
          <p:cNvSpPr>
            <a:spLocks noGrp="1"/>
          </p:cNvSpPr>
          <p:nvPr>
            <p:ph type="sldNum" sz="quarter" idx="12"/>
          </p:nvPr>
        </p:nvSpPr>
        <p:spPr/>
        <p:txBody>
          <a:bodyPr/>
          <a:lstStyle/>
          <a:p>
            <a:fld id="{E505F7C3-4860-4DB0-A451-57EE24F2F70B}" type="slidenum">
              <a:rPr lang="en-US" smtClean="0"/>
              <a:t>‹#›</a:t>
            </a:fld>
            <a:endParaRPr lang="en-US"/>
          </a:p>
        </p:txBody>
      </p:sp>
    </p:spTree>
    <p:extLst>
      <p:ext uri="{BB962C8B-B14F-4D97-AF65-F5344CB8AC3E}">
        <p14:creationId xmlns:p14="http://schemas.microsoft.com/office/powerpoint/2010/main" val="19945133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D783B-03A0-409F-8573-D57329B5F586}"/>
              </a:ext>
            </a:extLst>
          </p:cNvPr>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FCB7087-5633-49FA-8485-A981586BC828}"/>
              </a:ext>
            </a:extLst>
          </p:cNvPr>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A8E79E2C-033B-4FBA-A3E2-A445B074AB4D}"/>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59FFF85-E5C7-4BEE-B6C4-60A80C3B6133}"/>
              </a:ext>
            </a:extLst>
          </p:cNvPr>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452009E7-C5BE-40E0-9D13-EBAA5DE9AC2F}"/>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8201D6F-9B4A-4DA8-874F-D47E161CEACE}"/>
              </a:ext>
            </a:extLst>
          </p:cNvPr>
          <p:cNvSpPr>
            <a:spLocks noGrp="1"/>
          </p:cNvSpPr>
          <p:nvPr>
            <p:ph type="dt" sz="half" idx="10"/>
          </p:nvPr>
        </p:nvSpPr>
        <p:spPr/>
        <p:txBody>
          <a:bodyPr/>
          <a:lstStyle/>
          <a:p>
            <a:fld id="{18D9E8F6-4D81-4B3A-BC45-BBA4A1C9BD0F}" type="datetimeFigureOut">
              <a:rPr lang="en-US" smtClean="0"/>
              <a:t>2/18/2023</a:t>
            </a:fld>
            <a:endParaRPr lang="en-US"/>
          </a:p>
        </p:txBody>
      </p:sp>
      <p:sp>
        <p:nvSpPr>
          <p:cNvPr id="8" name="Footer Placeholder 7">
            <a:extLst>
              <a:ext uri="{FF2B5EF4-FFF2-40B4-BE49-F238E27FC236}">
                <a16:creationId xmlns:a16="http://schemas.microsoft.com/office/drawing/2014/main" id="{DA8F3727-9126-450C-9166-FA163FBC6F6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C9D302A-A571-4F55-8B61-EA8AB97E6265}"/>
              </a:ext>
            </a:extLst>
          </p:cNvPr>
          <p:cNvSpPr>
            <a:spLocks noGrp="1"/>
          </p:cNvSpPr>
          <p:nvPr>
            <p:ph type="sldNum" sz="quarter" idx="12"/>
          </p:nvPr>
        </p:nvSpPr>
        <p:spPr/>
        <p:txBody>
          <a:bodyPr/>
          <a:lstStyle/>
          <a:p>
            <a:fld id="{E505F7C3-4860-4DB0-A451-57EE24F2F70B}" type="slidenum">
              <a:rPr lang="en-US" smtClean="0"/>
              <a:t>‹#›</a:t>
            </a:fld>
            <a:endParaRPr lang="en-US"/>
          </a:p>
        </p:txBody>
      </p:sp>
    </p:spTree>
    <p:extLst>
      <p:ext uri="{BB962C8B-B14F-4D97-AF65-F5344CB8AC3E}">
        <p14:creationId xmlns:p14="http://schemas.microsoft.com/office/powerpoint/2010/main" val="332995062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7D749-FDF9-4F94-A421-8EABE30929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F264008-8BD8-4542-8DFA-D33857B3EE77}"/>
              </a:ext>
            </a:extLst>
          </p:cNvPr>
          <p:cNvSpPr>
            <a:spLocks noGrp="1"/>
          </p:cNvSpPr>
          <p:nvPr>
            <p:ph type="dt" sz="half" idx="10"/>
          </p:nvPr>
        </p:nvSpPr>
        <p:spPr/>
        <p:txBody>
          <a:bodyPr/>
          <a:lstStyle/>
          <a:p>
            <a:fld id="{18D9E8F6-4D81-4B3A-BC45-BBA4A1C9BD0F}" type="datetimeFigureOut">
              <a:rPr lang="en-US" smtClean="0"/>
              <a:t>2/18/2023</a:t>
            </a:fld>
            <a:endParaRPr lang="en-US"/>
          </a:p>
        </p:txBody>
      </p:sp>
      <p:sp>
        <p:nvSpPr>
          <p:cNvPr id="4" name="Footer Placeholder 3">
            <a:extLst>
              <a:ext uri="{FF2B5EF4-FFF2-40B4-BE49-F238E27FC236}">
                <a16:creationId xmlns:a16="http://schemas.microsoft.com/office/drawing/2014/main" id="{E8B89E25-02BB-4E6D-A193-F5D306FAB9B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D8C2355-36B6-4F9E-BA79-5CA5E9C4EC0B}"/>
              </a:ext>
            </a:extLst>
          </p:cNvPr>
          <p:cNvSpPr>
            <a:spLocks noGrp="1"/>
          </p:cNvSpPr>
          <p:nvPr>
            <p:ph type="sldNum" sz="quarter" idx="12"/>
          </p:nvPr>
        </p:nvSpPr>
        <p:spPr/>
        <p:txBody>
          <a:bodyPr/>
          <a:lstStyle/>
          <a:p>
            <a:fld id="{E505F7C3-4860-4DB0-A451-57EE24F2F70B}" type="slidenum">
              <a:rPr lang="en-US" smtClean="0"/>
              <a:t>‹#›</a:t>
            </a:fld>
            <a:endParaRPr lang="en-US"/>
          </a:p>
        </p:txBody>
      </p:sp>
    </p:spTree>
    <p:extLst>
      <p:ext uri="{BB962C8B-B14F-4D97-AF65-F5344CB8AC3E}">
        <p14:creationId xmlns:p14="http://schemas.microsoft.com/office/powerpoint/2010/main" val="310651144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81EAFB-B6A5-4380-9C39-01D3761D34D0}"/>
              </a:ext>
            </a:extLst>
          </p:cNvPr>
          <p:cNvSpPr>
            <a:spLocks noGrp="1"/>
          </p:cNvSpPr>
          <p:nvPr>
            <p:ph type="dt" sz="half" idx="10"/>
          </p:nvPr>
        </p:nvSpPr>
        <p:spPr/>
        <p:txBody>
          <a:bodyPr/>
          <a:lstStyle/>
          <a:p>
            <a:fld id="{18D9E8F6-4D81-4B3A-BC45-BBA4A1C9BD0F}" type="datetimeFigureOut">
              <a:rPr lang="en-US" smtClean="0"/>
              <a:t>2/18/2023</a:t>
            </a:fld>
            <a:endParaRPr lang="en-US"/>
          </a:p>
        </p:txBody>
      </p:sp>
      <p:sp>
        <p:nvSpPr>
          <p:cNvPr id="3" name="Footer Placeholder 2">
            <a:extLst>
              <a:ext uri="{FF2B5EF4-FFF2-40B4-BE49-F238E27FC236}">
                <a16:creationId xmlns:a16="http://schemas.microsoft.com/office/drawing/2014/main" id="{D7585C40-FDBA-43C0-90CF-DDBB124AF4E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17D6155-F780-4D68-868D-D48E5912A65B}"/>
              </a:ext>
            </a:extLst>
          </p:cNvPr>
          <p:cNvSpPr>
            <a:spLocks noGrp="1"/>
          </p:cNvSpPr>
          <p:nvPr>
            <p:ph type="sldNum" sz="quarter" idx="12"/>
          </p:nvPr>
        </p:nvSpPr>
        <p:spPr/>
        <p:txBody>
          <a:bodyPr/>
          <a:lstStyle/>
          <a:p>
            <a:fld id="{E505F7C3-4860-4DB0-A451-57EE24F2F70B}" type="slidenum">
              <a:rPr lang="en-US" smtClean="0"/>
              <a:t>‹#›</a:t>
            </a:fld>
            <a:endParaRPr lang="en-US"/>
          </a:p>
        </p:txBody>
      </p:sp>
    </p:spTree>
    <p:extLst>
      <p:ext uri="{BB962C8B-B14F-4D97-AF65-F5344CB8AC3E}">
        <p14:creationId xmlns:p14="http://schemas.microsoft.com/office/powerpoint/2010/main" val="19886942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874A6-9ACF-48E9-94B2-A31C5D9D2D0B}"/>
              </a:ext>
            </a:extLst>
          </p:cNvPr>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E19C8485-679C-4CBF-96E0-7B94ACE0FD65}"/>
              </a:ext>
            </a:extLst>
          </p:cNvPr>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C9C0E27-1D0F-4482-BEB4-7B35D130862E}"/>
              </a:ext>
            </a:extLst>
          </p:cNvPr>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E46A8B8C-412F-4976-86BF-302698208513}"/>
              </a:ext>
            </a:extLst>
          </p:cNvPr>
          <p:cNvSpPr>
            <a:spLocks noGrp="1"/>
          </p:cNvSpPr>
          <p:nvPr>
            <p:ph type="dt" sz="half" idx="10"/>
          </p:nvPr>
        </p:nvSpPr>
        <p:spPr/>
        <p:txBody>
          <a:bodyPr/>
          <a:lstStyle/>
          <a:p>
            <a:fld id="{18D9E8F6-4D81-4B3A-BC45-BBA4A1C9BD0F}" type="datetimeFigureOut">
              <a:rPr lang="en-US" smtClean="0"/>
              <a:t>2/18/2023</a:t>
            </a:fld>
            <a:endParaRPr lang="en-US"/>
          </a:p>
        </p:txBody>
      </p:sp>
      <p:sp>
        <p:nvSpPr>
          <p:cNvPr id="6" name="Footer Placeholder 5">
            <a:extLst>
              <a:ext uri="{FF2B5EF4-FFF2-40B4-BE49-F238E27FC236}">
                <a16:creationId xmlns:a16="http://schemas.microsoft.com/office/drawing/2014/main" id="{08285394-D95D-4871-B12A-BAB69CEA1F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958251-DB04-4CC3-8D3F-72EFC2D5F121}"/>
              </a:ext>
            </a:extLst>
          </p:cNvPr>
          <p:cNvSpPr>
            <a:spLocks noGrp="1"/>
          </p:cNvSpPr>
          <p:nvPr>
            <p:ph type="sldNum" sz="quarter" idx="12"/>
          </p:nvPr>
        </p:nvSpPr>
        <p:spPr/>
        <p:txBody>
          <a:bodyPr/>
          <a:lstStyle/>
          <a:p>
            <a:fld id="{E505F7C3-4860-4DB0-A451-57EE24F2F70B}" type="slidenum">
              <a:rPr lang="en-US" smtClean="0"/>
              <a:t>‹#›</a:t>
            </a:fld>
            <a:endParaRPr lang="en-US"/>
          </a:p>
        </p:txBody>
      </p:sp>
    </p:spTree>
    <p:extLst>
      <p:ext uri="{BB962C8B-B14F-4D97-AF65-F5344CB8AC3E}">
        <p14:creationId xmlns:p14="http://schemas.microsoft.com/office/powerpoint/2010/main" val="116521957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DA641-9EB4-47B3-96C0-8C6296E96374}"/>
              </a:ext>
            </a:extLst>
          </p:cNvPr>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D2135125-47C4-4402-8ECD-A77221001DEF}"/>
              </a:ext>
            </a:extLst>
          </p:cNvPr>
          <p:cNvSpPr>
            <a:spLocks noGrp="1"/>
          </p:cNvSpPr>
          <p:nvPr>
            <p:ph type="pic" idx="1"/>
          </p:nvPr>
        </p:nvSpPr>
        <p:spPr>
          <a:xfrm>
            <a:off x="5183188" y="987427"/>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a:extLst>
              <a:ext uri="{FF2B5EF4-FFF2-40B4-BE49-F238E27FC236}">
                <a16:creationId xmlns:a16="http://schemas.microsoft.com/office/drawing/2014/main" id="{BFB04F91-84C2-4779-B493-9A846A0B9ADE}"/>
              </a:ext>
            </a:extLst>
          </p:cNvPr>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B08BC727-52D8-44D1-9315-E16DC5F804F8}"/>
              </a:ext>
            </a:extLst>
          </p:cNvPr>
          <p:cNvSpPr>
            <a:spLocks noGrp="1"/>
          </p:cNvSpPr>
          <p:nvPr>
            <p:ph type="dt" sz="half" idx="10"/>
          </p:nvPr>
        </p:nvSpPr>
        <p:spPr/>
        <p:txBody>
          <a:bodyPr/>
          <a:lstStyle/>
          <a:p>
            <a:fld id="{18D9E8F6-4D81-4B3A-BC45-BBA4A1C9BD0F}" type="datetimeFigureOut">
              <a:rPr lang="en-US" smtClean="0"/>
              <a:t>2/18/2023</a:t>
            </a:fld>
            <a:endParaRPr lang="en-US"/>
          </a:p>
        </p:txBody>
      </p:sp>
      <p:sp>
        <p:nvSpPr>
          <p:cNvPr id="6" name="Footer Placeholder 5">
            <a:extLst>
              <a:ext uri="{FF2B5EF4-FFF2-40B4-BE49-F238E27FC236}">
                <a16:creationId xmlns:a16="http://schemas.microsoft.com/office/drawing/2014/main" id="{87C021E5-8C17-46A9-941A-D3D45533AE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2FAE64-06A5-4DE1-81C2-B4718D5572B1}"/>
              </a:ext>
            </a:extLst>
          </p:cNvPr>
          <p:cNvSpPr>
            <a:spLocks noGrp="1"/>
          </p:cNvSpPr>
          <p:nvPr>
            <p:ph type="sldNum" sz="quarter" idx="12"/>
          </p:nvPr>
        </p:nvSpPr>
        <p:spPr/>
        <p:txBody>
          <a:bodyPr/>
          <a:lstStyle/>
          <a:p>
            <a:fld id="{E505F7C3-4860-4DB0-A451-57EE24F2F70B}" type="slidenum">
              <a:rPr lang="en-US" smtClean="0"/>
              <a:t>‹#›</a:t>
            </a:fld>
            <a:endParaRPr lang="en-US"/>
          </a:p>
        </p:txBody>
      </p:sp>
    </p:spTree>
    <p:extLst>
      <p:ext uri="{BB962C8B-B14F-4D97-AF65-F5344CB8AC3E}">
        <p14:creationId xmlns:p14="http://schemas.microsoft.com/office/powerpoint/2010/main" val="197212551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17C73-0918-49E5-B934-2FDB3935F4A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41601DD-4B31-4C85-8BF4-8E25AA335C2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F922BC-0AD6-44A3-B05F-C1991EE0A086}"/>
              </a:ext>
            </a:extLst>
          </p:cNvPr>
          <p:cNvSpPr>
            <a:spLocks noGrp="1"/>
          </p:cNvSpPr>
          <p:nvPr>
            <p:ph type="dt" sz="half" idx="10"/>
          </p:nvPr>
        </p:nvSpPr>
        <p:spPr/>
        <p:txBody>
          <a:bodyPr/>
          <a:lstStyle/>
          <a:p>
            <a:fld id="{18D9E8F6-4D81-4B3A-BC45-BBA4A1C9BD0F}" type="datetimeFigureOut">
              <a:rPr lang="en-US" smtClean="0"/>
              <a:t>2/18/2023</a:t>
            </a:fld>
            <a:endParaRPr lang="en-US"/>
          </a:p>
        </p:txBody>
      </p:sp>
      <p:sp>
        <p:nvSpPr>
          <p:cNvPr id="5" name="Footer Placeholder 4">
            <a:extLst>
              <a:ext uri="{FF2B5EF4-FFF2-40B4-BE49-F238E27FC236}">
                <a16:creationId xmlns:a16="http://schemas.microsoft.com/office/drawing/2014/main" id="{2B2A789E-B678-4E09-BDB1-7B16B525AB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E71187-E69A-4C50-93EC-72399E5367E4}"/>
              </a:ext>
            </a:extLst>
          </p:cNvPr>
          <p:cNvSpPr>
            <a:spLocks noGrp="1"/>
          </p:cNvSpPr>
          <p:nvPr>
            <p:ph type="sldNum" sz="quarter" idx="12"/>
          </p:nvPr>
        </p:nvSpPr>
        <p:spPr/>
        <p:txBody>
          <a:bodyPr/>
          <a:lstStyle/>
          <a:p>
            <a:fld id="{E505F7C3-4860-4DB0-A451-57EE24F2F70B}" type="slidenum">
              <a:rPr lang="en-US" smtClean="0"/>
              <a:t>‹#›</a:t>
            </a:fld>
            <a:endParaRPr lang="en-US"/>
          </a:p>
        </p:txBody>
      </p:sp>
    </p:spTree>
    <p:extLst>
      <p:ext uri="{BB962C8B-B14F-4D97-AF65-F5344CB8AC3E}">
        <p14:creationId xmlns:p14="http://schemas.microsoft.com/office/powerpoint/2010/main" val="287020472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5816490-53E5-4B7C-B69A-D1843F52418A}"/>
              </a:ext>
            </a:extLst>
          </p:cNvPr>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164891A-25FC-4192-AC93-F8C596742CAA}"/>
              </a:ext>
            </a:extLst>
          </p:cNvPr>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515203-0495-4DDC-A983-D66926B49854}"/>
              </a:ext>
            </a:extLst>
          </p:cNvPr>
          <p:cNvSpPr>
            <a:spLocks noGrp="1"/>
          </p:cNvSpPr>
          <p:nvPr>
            <p:ph type="dt" sz="half" idx="10"/>
          </p:nvPr>
        </p:nvSpPr>
        <p:spPr/>
        <p:txBody>
          <a:bodyPr/>
          <a:lstStyle/>
          <a:p>
            <a:fld id="{18D9E8F6-4D81-4B3A-BC45-BBA4A1C9BD0F}" type="datetimeFigureOut">
              <a:rPr lang="en-US" smtClean="0"/>
              <a:t>2/18/2023</a:t>
            </a:fld>
            <a:endParaRPr lang="en-US"/>
          </a:p>
        </p:txBody>
      </p:sp>
      <p:sp>
        <p:nvSpPr>
          <p:cNvPr id="5" name="Footer Placeholder 4">
            <a:extLst>
              <a:ext uri="{FF2B5EF4-FFF2-40B4-BE49-F238E27FC236}">
                <a16:creationId xmlns:a16="http://schemas.microsoft.com/office/drawing/2014/main" id="{3A300432-3913-4AEC-96D5-1119D47A79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D8639B-5ED7-488C-9414-EABF4BC85B35}"/>
              </a:ext>
            </a:extLst>
          </p:cNvPr>
          <p:cNvSpPr>
            <a:spLocks noGrp="1"/>
          </p:cNvSpPr>
          <p:nvPr>
            <p:ph type="sldNum" sz="quarter" idx="12"/>
          </p:nvPr>
        </p:nvSpPr>
        <p:spPr/>
        <p:txBody>
          <a:bodyPr/>
          <a:lstStyle/>
          <a:p>
            <a:fld id="{E505F7C3-4860-4DB0-A451-57EE24F2F70B}" type="slidenum">
              <a:rPr lang="en-US" smtClean="0"/>
              <a:t>‹#›</a:t>
            </a:fld>
            <a:endParaRPr lang="en-US"/>
          </a:p>
        </p:txBody>
      </p:sp>
    </p:spTree>
    <p:extLst>
      <p:ext uri="{BB962C8B-B14F-4D97-AF65-F5344CB8AC3E}">
        <p14:creationId xmlns:p14="http://schemas.microsoft.com/office/powerpoint/2010/main" val="1504101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2"/>
            <a:ext cx="5384800" cy="4525963"/>
          </a:xfrm>
        </p:spPr>
        <p:txBody>
          <a:bodyPr>
            <a:normAutofit/>
          </a:bodyPr>
          <a:lstStyle>
            <a:lvl1pPr>
              <a:defRPr sz="1800">
                <a:solidFill>
                  <a:schemeClr val="tx1">
                    <a:lumMod val="75000"/>
                    <a:lumOff val="25000"/>
                  </a:schemeClr>
                </a:solidFill>
              </a:defRPr>
            </a:lvl1pPr>
            <a:lvl2pPr>
              <a:defRPr sz="2800"/>
            </a:lvl2pPr>
            <a:lvl3pPr>
              <a:defRPr sz="2400"/>
            </a:lvl3pPr>
            <a:lvl4pPr>
              <a:defRPr sz="2000"/>
            </a:lvl4pPr>
            <a:lvl5pPr>
              <a:defRPr sz="2000"/>
            </a:lvl5pPr>
            <a:lvl6pPr>
              <a:defRPr sz="2400"/>
            </a:lvl6pPr>
            <a:lvl7pPr>
              <a:defRPr sz="2400"/>
            </a:lvl7pPr>
            <a:lvl8pPr>
              <a:defRPr sz="2400"/>
            </a:lvl8pPr>
            <a:lvl9pPr>
              <a:defRPr sz="2400"/>
            </a:lvl9pPr>
          </a:lstStyle>
          <a:p>
            <a:pPr lvl="0"/>
            <a:r>
              <a:rPr lang="en-US" dirty="0"/>
              <a:t>Click to edit Master text styles</a:t>
            </a:r>
          </a:p>
        </p:txBody>
      </p:sp>
      <p:sp>
        <p:nvSpPr>
          <p:cNvPr id="4" name="Content Placeholder 3"/>
          <p:cNvSpPr>
            <a:spLocks noGrp="1"/>
          </p:cNvSpPr>
          <p:nvPr>
            <p:ph sz="half" idx="2"/>
          </p:nvPr>
        </p:nvSpPr>
        <p:spPr>
          <a:xfrm>
            <a:off x="6197600" y="1600202"/>
            <a:ext cx="5384800" cy="4525963"/>
          </a:xfrm>
        </p:spPr>
        <p:txBody>
          <a:bodyPr>
            <a:normAutofit/>
          </a:bodyPr>
          <a:lstStyle>
            <a:lvl1pPr>
              <a:defRPr sz="1800">
                <a:solidFill>
                  <a:schemeClr val="tx1">
                    <a:lumMod val="75000"/>
                    <a:lumOff val="25000"/>
                  </a:schemeClr>
                </a:solidFill>
              </a:defRPr>
            </a:lvl1pPr>
            <a:lvl2pPr>
              <a:defRPr sz="2800"/>
            </a:lvl2pPr>
            <a:lvl3pPr>
              <a:defRPr sz="2400"/>
            </a:lvl3pPr>
            <a:lvl4pPr>
              <a:defRPr sz="2000"/>
            </a:lvl4pPr>
            <a:lvl5pPr>
              <a:defRPr sz="2000"/>
            </a:lvl5pPr>
            <a:lvl6pPr>
              <a:defRPr sz="2400"/>
            </a:lvl6pPr>
            <a:lvl7pPr>
              <a:defRPr sz="2400"/>
            </a:lvl7pPr>
            <a:lvl8pPr>
              <a:defRPr sz="2400"/>
            </a:lvl8pPr>
            <a:lvl9pPr>
              <a:defRPr sz="24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2/18/2023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636167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4171" y="195985"/>
            <a:ext cx="8418286" cy="711081"/>
          </a:xfrm>
        </p:spPr>
        <p:txBody>
          <a:bodyPr>
            <a:noAutofit/>
          </a:bodyPr>
          <a:lstStyle>
            <a:lvl1pPr>
              <a:defRPr sz="3600">
                <a:latin typeface="Open Sans"/>
              </a:defRPr>
            </a:lvl1pPr>
          </a:lstStyle>
          <a:p>
            <a:r>
              <a:rPr lang="en-US" dirty="0"/>
              <a:t>Click to edit Master title style</a:t>
            </a:r>
          </a:p>
        </p:txBody>
      </p:sp>
      <p:cxnSp>
        <p:nvCxnSpPr>
          <p:cNvPr id="22" name="Straight Connector 21">
            <a:extLst>
              <a:ext uri="{FF2B5EF4-FFF2-40B4-BE49-F238E27FC236}">
                <a16:creationId xmlns:a16="http://schemas.microsoft.com/office/drawing/2014/main" id="{3AD6BDD9-3CBC-4F5D-BF1C-9F791082871A}"/>
              </a:ext>
            </a:extLst>
          </p:cNvPr>
          <p:cNvCxnSpPr>
            <a:cxnSpLocks/>
          </p:cNvCxnSpPr>
          <p:nvPr userDrawn="1"/>
        </p:nvCxnSpPr>
        <p:spPr>
          <a:xfrm>
            <a:off x="0" y="6428976"/>
            <a:ext cx="12192000" cy="0"/>
          </a:xfrm>
          <a:prstGeom prst="line">
            <a:avLst/>
          </a:prstGeom>
          <a:noFill/>
          <a:ln w="28575" cap="flat" cmpd="sng" algn="ctr">
            <a:solidFill>
              <a:srgbClr val="1079C2"/>
            </a:solidFill>
            <a:prstDash val="solid"/>
          </a:ln>
          <a:effectLst/>
        </p:spPr>
      </p:cxnSp>
      <p:grpSp>
        <p:nvGrpSpPr>
          <p:cNvPr id="45" name="Group 44">
            <a:extLst>
              <a:ext uri="{FF2B5EF4-FFF2-40B4-BE49-F238E27FC236}">
                <a16:creationId xmlns:a16="http://schemas.microsoft.com/office/drawing/2014/main" id="{89AA5A26-117E-4A28-9707-A523E255A562}"/>
              </a:ext>
            </a:extLst>
          </p:cNvPr>
          <p:cNvGrpSpPr/>
          <p:nvPr userDrawn="1"/>
        </p:nvGrpSpPr>
        <p:grpSpPr>
          <a:xfrm>
            <a:off x="0" y="6456693"/>
            <a:ext cx="12330555" cy="441717"/>
            <a:chOff x="0" y="3170926"/>
            <a:chExt cx="12330555" cy="441717"/>
          </a:xfrm>
        </p:grpSpPr>
        <p:grpSp>
          <p:nvGrpSpPr>
            <p:cNvPr id="46" name="Group 45">
              <a:extLst>
                <a:ext uri="{FF2B5EF4-FFF2-40B4-BE49-F238E27FC236}">
                  <a16:creationId xmlns:a16="http://schemas.microsoft.com/office/drawing/2014/main" id="{18CCC9FB-5425-4EA8-BA9B-4CEB8894C39C}"/>
                </a:ext>
              </a:extLst>
            </p:cNvPr>
            <p:cNvGrpSpPr/>
            <p:nvPr/>
          </p:nvGrpSpPr>
          <p:grpSpPr>
            <a:xfrm>
              <a:off x="0" y="3170926"/>
              <a:ext cx="12192000" cy="251721"/>
              <a:chOff x="0" y="4688125"/>
              <a:chExt cx="12192000" cy="272081"/>
            </a:xfrm>
          </p:grpSpPr>
          <p:sp>
            <p:nvSpPr>
              <p:cNvPr id="60" name="Rectangle 59">
                <a:extLst>
                  <a:ext uri="{FF2B5EF4-FFF2-40B4-BE49-F238E27FC236}">
                    <a16:creationId xmlns:a16="http://schemas.microsoft.com/office/drawing/2014/main" id="{65969BB2-6B35-41B3-A3F9-4F64159AB0E9}"/>
                  </a:ext>
                </a:extLst>
              </p:cNvPr>
              <p:cNvSpPr/>
              <p:nvPr/>
            </p:nvSpPr>
            <p:spPr>
              <a:xfrm>
                <a:off x="0" y="4694068"/>
                <a:ext cx="12192000" cy="266138"/>
              </a:xfrm>
              <a:prstGeom prst="rect">
                <a:avLst/>
              </a:prstGeom>
              <a:solidFill>
                <a:sysClr val="window" lastClr="FFFFFF">
                  <a:lumMod val="9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endParaRPr>
              </a:p>
            </p:txBody>
          </p:sp>
          <p:sp>
            <p:nvSpPr>
              <p:cNvPr id="61" name="Pentagon 14">
                <a:extLst>
                  <a:ext uri="{FF2B5EF4-FFF2-40B4-BE49-F238E27FC236}">
                    <a16:creationId xmlns:a16="http://schemas.microsoft.com/office/drawing/2014/main" id="{8FA0B27B-8693-4EFD-BAE5-07BEFDB8EF87}"/>
                  </a:ext>
                </a:extLst>
              </p:cNvPr>
              <p:cNvSpPr/>
              <p:nvPr/>
            </p:nvSpPr>
            <p:spPr>
              <a:xfrm>
                <a:off x="1" y="4688125"/>
                <a:ext cx="4800600" cy="266144"/>
              </a:xfrm>
              <a:prstGeom prst="homePlate">
                <a:avLst/>
              </a:prstGeom>
              <a:solidFill>
                <a:srgbClr val="0F75B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endParaRPr>
              </a:p>
            </p:txBody>
          </p:sp>
          <p:sp>
            <p:nvSpPr>
              <p:cNvPr id="62" name="object 5">
                <a:extLst>
                  <a:ext uri="{FF2B5EF4-FFF2-40B4-BE49-F238E27FC236}">
                    <a16:creationId xmlns:a16="http://schemas.microsoft.com/office/drawing/2014/main" id="{274A2B14-B9C4-4901-A3DC-67C759B680D7}"/>
                  </a:ext>
                </a:extLst>
              </p:cNvPr>
              <p:cNvSpPr txBox="1"/>
              <p:nvPr/>
            </p:nvSpPr>
            <p:spPr>
              <a:xfrm>
                <a:off x="8501091" y="4709390"/>
                <a:ext cx="1241804" cy="213464"/>
              </a:xfrm>
              <a:prstGeom prst="rect">
                <a:avLst/>
              </a:prstGeom>
            </p:spPr>
            <p:txBody>
              <a:bodyPr vert="horz" wrap="square" lIns="0" tIns="12700" rIns="0" bIns="0" rtlCol="0">
                <a:spAutoFit/>
              </a:bodyPr>
              <a:lstStyle>
                <a:defPPr>
                  <a:defRPr lang="en-US"/>
                </a:defPPr>
                <a:lvl1pPr marL="12700">
                  <a:lnSpc>
                    <a:spcPct val="100000"/>
                  </a:lnSpc>
                  <a:spcBef>
                    <a:spcPts val="100"/>
                  </a:spcBef>
                  <a:defRPr sz="1600" b="1" spc="-10">
                    <a:solidFill>
                      <a:schemeClr val="bg1"/>
                    </a:solidFill>
                    <a:latin typeface="Open Sans Light"/>
                    <a:cs typeface="Verdana"/>
                  </a:defRPr>
                </a:lvl1pPr>
              </a:lstStyle>
              <a:p>
                <a:pPr marL="12700" marR="0" lvl="0" indent="0" defTabSz="914400" eaLnBrk="1" fontAlgn="auto" latinLnBrk="0" hangingPunct="1">
                  <a:lnSpc>
                    <a:spcPct val="100000"/>
                  </a:lnSpc>
                  <a:spcBef>
                    <a:spcPts val="100"/>
                  </a:spcBef>
                  <a:spcAft>
                    <a:spcPts val="0"/>
                  </a:spcAft>
                  <a:buClrTx/>
                  <a:buSzTx/>
                  <a:buFontTx/>
                  <a:buNone/>
                  <a:tabLst/>
                  <a:defRPr/>
                </a:pPr>
                <a:r>
                  <a:rPr kumimoji="0" sz="1200" b="1" i="0" u="none" strike="noStrike" kern="0" cap="none" spc="-10" normalizeH="0" baseline="0" noProof="0" dirty="0">
                    <a:ln>
                      <a:noFill/>
                    </a:ln>
                    <a:solidFill>
                      <a:prstClr val="black"/>
                    </a:solidFill>
                    <a:effectLst/>
                    <a:uLnTx/>
                    <a:uFillTx/>
                    <a:latin typeface="Open Sans Light"/>
                  </a:rPr>
                  <a:t>Technology</a:t>
                </a:r>
              </a:p>
            </p:txBody>
          </p:sp>
          <p:sp>
            <p:nvSpPr>
              <p:cNvPr id="63" name="object 6">
                <a:extLst>
                  <a:ext uri="{FF2B5EF4-FFF2-40B4-BE49-F238E27FC236}">
                    <a16:creationId xmlns:a16="http://schemas.microsoft.com/office/drawing/2014/main" id="{162AC779-AD21-4D03-BB6F-A287F3B7A043}"/>
                  </a:ext>
                </a:extLst>
              </p:cNvPr>
              <p:cNvSpPr txBox="1"/>
              <p:nvPr/>
            </p:nvSpPr>
            <p:spPr>
              <a:xfrm>
                <a:off x="10493968" y="4695662"/>
                <a:ext cx="1076834" cy="213464"/>
              </a:xfrm>
              <a:prstGeom prst="rect">
                <a:avLst/>
              </a:prstGeom>
            </p:spPr>
            <p:txBody>
              <a:bodyPr vert="horz" wrap="square" lIns="0" tIns="12700" rIns="0" bIns="0" rtlCol="0">
                <a:spAutoFit/>
              </a:bodyPr>
              <a:lstStyle>
                <a:defPPr>
                  <a:defRPr lang="en-US"/>
                </a:defPPr>
                <a:lvl1pPr marL="12700">
                  <a:lnSpc>
                    <a:spcPct val="100000"/>
                  </a:lnSpc>
                  <a:spcBef>
                    <a:spcPts val="100"/>
                  </a:spcBef>
                  <a:defRPr sz="1600" b="1" spc="-10">
                    <a:solidFill>
                      <a:schemeClr val="bg1"/>
                    </a:solidFill>
                    <a:latin typeface="Open Sans Light"/>
                    <a:cs typeface="Verdana"/>
                  </a:defRPr>
                </a:lvl1pPr>
              </a:lstStyle>
              <a:p>
                <a:pPr marL="12700" marR="0" lvl="0" indent="0" defTabSz="914400" eaLnBrk="1" fontAlgn="auto" latinLnBrk="0" hangingPunct="1">
                  <a:lnSpc>
                    <a:spcPct val="100000"/>
                  </a:lnSpc>
                  <a:spcBef>
                    <a:spcPts val="100"/>
                  </a:spcBef>
                  <a:spcAft>
                    <a:spcPts val="0"/>
                  </a:spcAft>
                  <a:buClrTx/>
                  <a:buSzTx/>
                  <a:buFontTx/>
                  <a:buNone/>
                  <a:tabLst/>
                  <a:defRPr/>
                </a:pPr>
                <a:r>
                  <a:rPr kumimoji="0" sz="1200" b="1" i="0" u="none" strike="noStrike" kern="0" cap="none" spc="-10" normalizeH="0" baseline="0" noProof="0" dirty="0">
                    <a:ln>
                      <a:noFill/>
                    </a:ln>
                    <a:solidFill>
                      <a:prstClr val="black"/>
                    </a:solidFill>
                    <a:effectLst/>
                    <a:uLnTx/>
                    <a:uFillTx/>
                    <a:latin typeface="Open Sans Light"/>
                  </a:rPr>
                  <a:t>Innovation</a:t>
                </a:r>
              </a:p>
            </p:txBody>
          </p:sp>
          <p:sp>
            <p:nvSpPr>
              <p:cNvPr id="64" name="object 5">
                <a:extLst>
                  <a:ext uri="{FF2B5EF4-FFF2-40B4-BE49-F238E27FC236}">
                    <a16:creationId xmlns:a16="http://schemas.microsoft.com/office/drawing/2014/main" id="{731EA555-906A-4DA4-A03B-4ACC0037CD92}"/>
                  </a:ext>
                </a:extLst>
              </p:cNvPr>
              <p:cNvSpPr txBox="1"/>
              <p:nvPr/>
            </p:nvSpPr>
            <p:spPr>
              <a:xfrm>
                <a:off x="5931850" y="4710177"/>
                <a:ext cx="1827403" cy="213464"/>
              </a:xfrm>
              <a:prstGeom prst="rect">
                <a:avLst/>
              </a:prstGeom>
            </p:spPr>
            <p:txBody>
              <a:bodyPr vert="horz" wrap="square" lIns="0" tIns="12700" rIns="0" bIns="0" rtlCol="0">
                <a:spAutoFit/>
              </a:bodyPr>
              <a:lstStyle>
                <a:defPPr>
                  <a:defRPr lang="en-US"/>
                </a:defPPr>
                <a:lvl1pPr marL="12700">
                  <a:lnSpc>
                    <a:spcPct val="100000"/>
                  </a:lnSpc>
                  <a:spcBef>
                    <a:spcPts val="100"/>
                  </a:spcBef>
                  <a:defRPr sz="1600" b="1" spc="-10">
                    <a:solidFill>
                      <a:schemeClr val="bg1"/>
                    </a:solidFill>
                    <a:latin typeface="Open Sans Light"/>
                    <a:cs typeface="Verdana"/>
                  </a:defRPr>
                </a:lvl1pPr>
              </a:lstStyle>
              <a:p>
                <a:pPr marL="12700" marR="0" lvl="0" indent="0" defTabSz="914400" eaLnBrk="1" fontAlgn="auto" latinLnBrk="0" hangingPunct="1">
                  <a:lnSpc>
                    <a:spcPct val="100000"/>
                  </a:lnSpc>
                  <a:spcBef>
                    <a:spcPts val="100"/>
                  </a:spcBef>
                  <a:spcAft>
                    <a:spcPts val="0"/>
                  </a:spcAft>
                  <a:buClrTx/>
                  <a:buSzTx/>
                  <a:buFontTx/>
                  <a:buNone/>
                  <a:tabLst/>
                  <a:defRPr/>
                </a:pPr>
                <a:r>
                  <a:rPr kumimoji="0" lang="en-IN" sz="1200" b="1" i="0" u="none" strike="noStrike" kern="0" cap="none" spc="-10" normalizeH="0" baseline="0" noProof="0" dirty="0">
                    <a:ln>
                      <a:noFill/>
                    </a:ln>
                    <a:solidFill>
                      <a:prstClr val="black"/>
                    </a:solidFill>
                    <a:effectLst/>
                    <a:uLnTx/>
                    <a:uFillTx/>
                    <a:latin typeface="Open Sans Light"/>
                  </a:rPr>
                  <a:t>Business Solutions</a:t>
                </a:r>
                <a:endParaRPr kumimoji="0" sz="1200" b="1" i="0" u="none" strike="noStrike" kern="0" cap="none" spc="-10" normalizeH="0" baseline="0" noProof="0" dirty="0">
                  <a:ln>
                    <a:noFill/>
                  </a:ln>
                  <a:solidFill>
                    <a:prstClr val="black"/>
                  </a:solidFill>
                  <a:effectLst/>
                  <a:uLnTx/>
                  <a:uFillTx/>
                  <a:latin typeface="Open Sans Light"/>
                </a:endParaRPr>
              </a:p>
            </p:txBody>
          </p:sp>
          <p:sp>
            <p:nvSpPr>
              <p:cNvPr id="65" name="object 5">
                <a:extLst>
                  <a:ext uri="{FF2B5EF4-FFF2-40B4-BE49-F238E27FC236}">
                    <a16:creationId xmlns:a16="http://schemas.microsoft.com/office/drawing/2014/main" id="{421C09FE-B80E-44C0-87E3-A24ED940B498}"/>
                  </a:ext>
                </a:extLst>
              </p:cNvPr>
              <p:cNvSpPr txBox="1"/>
              <p:nvPr/>
            </p:nvSpPr>
            <p:spPr>
              <a:xfrm>
                <a:off x="508000" y="4695663"/>
                <a:ext cx="5180203" cy="213464"/>
              </a:xfrm>
              <a:prstGeom prst="rect">
                <a:avLst/>
              </a:prstGeom>
            </p:spPr>
            <p:txBody>
              <a:bodyPr vert="horz" wrap="square" lIns="0" tIns="12700" rIns="0" bIns="0" rtlCol="0">
                <a:spAutoFit/>
              </a:bodyPr>
              <a:lstStyle/>
              <a:p>
                <a:pPr marL="12700" marR="0" lvl="0" indent="0" defTabSz="914400" eaLnBrk="1" fontAlgn="auto" latinLnBrk="0" hangingPunct="1">
                  <a:lnSpc>
                    <a:spcPct val="100000"/>
                  </a:lnSpc>
                  <a:spcBef>
                    <a:spcPts val="100"/>
                  </a:spcBef>
                  <a:spcAft>
                    <a:spcPts val="0"/>
                  </a:spcAft>
                  <a:buClrTx/>
                  <a:buSzTx/>
                  <a:buFontTx/>
                  <a:buNone/>
                  <a:tabLst/>
                  <a:defRPr/>
                </a:pPr>
                <a:r>
                  <a:rPr kumimoji="0" lang="en-US" sz="1200" b="1" i="0" u="none" strike="noStrike" kern="0" cap="none" spc="-10" normalizeH="0" baseline="0" noProof="0" dirty="0">
                    <a:ln>
                      <a:noFill/>
                    </a:ln>
                    <a:solidFill>
                      <a:prstClr val="white"/>
                    </a:solidFill>
                    <a:effectLst/>
                    <a:uLnTx/>
                    <a:uFillTx/>
                    <a:latin typeface="Open Sans Light"/>
                    <a:cs typeface="Verdana"/>
                  </a:rPr>
                  <a:t>Delivering Business Value Through High Performance</a:t>
                </a:r>
                <a:endParaRPr kumimoji="0" sz="1200" b="1" i="0" u="none" strike="noStrike" kern="0" cap="none" spc="0" normalizeH="0" baseline="0" noProof="0" dirty="0">
                  <a:ln>
                    <a:noFill/>
                  </a:ln>
                  <a:solidFill>
                    <a:prstClr val="white"/>
                  </a:solidFill>
                  <a:effectLst/>
                  <a:uLnTx/>
                  <a:uFillTx/>
                  <a:latin typeface="Open Sans Light"/>
                  <a:cs typeface="Verdana"/>
                </a:endParaRPr>
              </a:p>
            </p:txBody>
          </p:sp>
        </p:grpSp>
        <p:sp>
          <p:nvSpPr>
            <p:cNvPr id="47" name="TextBox 46">
              <a:extLst>
                <a:ext uri="{FF2B5EF4-FFF2-40B4-BE49-F238E27FC236}">
                  <a16:creationId xmlns:a16="http://schemas.microsoft.com/office/drawing/2014/main" id="{D11B42EF-F635-4B63-8CFC-521752210035}"/>
                </a:ext>
              </a:extLst>
            </p:cNvPr>
            <p:cNvSpPr txBox="1"/>
            <p:nvPr/>
          </p:nvSpPr>
          <p:spPr>
            <a:xfrm>
              <a:off x="6784336" y="3366422"/>
              <a:ext cx="5546219" cy="246221"/>
            </a:xfrm>
            <a:prstGeom prst="rect">
              <a:avLst/>
            </a:prstGeom>
          </p:spPr>
          <p:txBody>
            <a:bodyPr wrap="square" rtlCol="0">
              <a:spAutoFit/>
            </a:bodyPr>
            <a:lstStyle/>
            <a:p>
              <a:r>
                <a:rPr lang="en-US" sz="1000" dirty="0">
                  <a:solidFill>
                    <a:srgbClr val="999999">
                      <a:lumMod val="50000"/>
                    </a:srgbClr>
                  </a:solidFill>
                  <a:latin typeface="Lato Light" panose="020F0502020204030203" pitchFamily="34" charset="0"/>
                </a:rPr>
                <a:t>Copyright ©&lt;&gt;. All Rights Reserved. Private and Confidential.</a:t>
              </a:r>
            </a:p>
          </p:txBody>
        </p:sp>
        <p:sp>
          <p:nvSpPr>
            <p:cNvPr id="48" name="Chevron 15">
              <a:extLst>
                <a:ext uri="{FF2B5EF4-FFF2-40B4-BE49-F238E27FC236}">
                  <a16:creationId xmlns:a16="http://schemas.microsoft.com/office/drawing/2014/main" id="{C9EF01E2-9B7C-4A0E-98CC-2678144612E8}"/>
                </a:ext>
              </a:extLst>
            </p:cNvPr>
            <p:cNvSpPr/>
            <p:nvPr/>
          </p:nvSpPr>
          <p:spPr>
            <a:xfrm>
              <a:off x="9886959" y="3212885"/>
              <a:ext cx="168280" cy="171255"/>
            </a:xfrm>
            <a:prstGeom prst="chevron">
              <a:avLst/>
            </a:prstGeom>
            <a:solidFill>
              <a:srgbClr val="0977B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600" b="0" i="0" u="none" strike="noStrike" kern="0" cap="none" spc="0" normalizeH="0" baseline="0" noProof="0" dirty="0">
                <a:ln>
                  <a:noFill/>
                </a:ln>
                <a:solidFill>
                  <a:prstClr val="black"/>
                </a:solidFill>
                <a:effectLst/>
                <a:uLnTx/>
                <a:uFillTx/>
              </a:endParaRPr>
            </a:p>
          </p:txBody>
        </p:sp>
        <p:sp>
          <p:nvSpPr>
            <p:cNvPr id="49" name="Chevron 15">
              <a:extLst>
                <a:ext uri="{FF2B5EF4-FFF2-40B4-BE49-F238E27FC236}">
                  <a16:creationId xmlns:a16="http://schemas.microsoft.com/office/drawing/2014/main" id="{E119CB7A-7CFF-44DC-8AB8-A63392DCB153}"/>
                </a:ext>
              </a:extLst>
            </p:cNvPr>
            <p:cNvSpPr/>
            <p:nvPr/>
          </p:nvSpPr>
          <p:spPr>
            <a:xfrm>
              <a:off x="10026659" y="3212885"/>
              <a:ext cx="168280" cy="171255"/>
            </a:xfrm>
            <a:prstGeom prst="chevron">
              <a:avLst/>
            </a:prstGeom>
            <a:solidFill>
              <a:srgbClr val="0977B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600" b="0" i="0" u="none" strike="noStrike" kern="0" cap="none" spc="0" normalizeH="0" baseline="0" noProof="0" dirty="0">
                <a:ln>
                  <a:noFill/>
                </a:ln>
                <a:solidFill>
                  <a:prstClr val="black"/>
                </a:solidFill>
                <a:effectLst/>
                <a:uLnTx/>
                <a:uFillTx/>
              </a:endParaRPr>
            </a:p>
          </p:txBody>
        </p:sp>
        <p:sp>
          <p:nvSpPr>
            <p:cNvPr id="50" name="Chevron 15">
              <a:extLst>
                <a:ext uri="{FF2B5EF4-FFF2-40B4-BE49-F238E27FC236}">
                  <a16:creationId xmlns:a16="http://schemas.microsoft.com/office/drawing/2014/main" id="{60ECF51E-4D72-4ECB-BB8B-68BDCE15F5DE}"/>
                </a:ext>
              </a:extLst>
            </p:cNvPr>
            <p:cNvSpPr/>
            <p:nvPr/>
          </p:nvSpPr>
          <p:spPr>
            <a:xfrm>
              <a:off x="9582159" y="3212885"/>
              <a:ext cx="168280" cy="171255"/>
            </a:xfrm>
            <a:prstGeom prst="chevron">
              <a:avLst/>
            </a:prstGeom>
            <a:solidFill>
              <a:srgbClr val="0977B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600" b="0" i="0" u="none" strike="noStrike" kern="0" cap="none" spc="0" normalizeH="0" baseline="0" noProof="0" dirty="0">
                <a:ln>
                  <a:noFill/>
                </a:ln>
                <a:solidFill>
                  <a:prstClr val="black"/>
                </a:solidFill>
                <a:effectLst/>
                <a:uLnTx/>
                <a:uFillTx/>
              </a:endParaRPr>
            </a:p>
          </p:txBody>
        </p:sp>
        <p:sp>
          <p:nvSpPr>
            <p:cNvPr id="51" name="Chevron 15">
              <a:extLst>
                <a:ext uri="{FF2B5EF4-FFF2-40B4-BE49-F238E27FC236}">
                  <a16:creationId xmlns:a16="http://schemas.microsoft.com/office/drawing/2014/main" id="{0139A70C-F100-45F0-B072-9E2BE9D89DE5}"/>
                </a:ext>
              </a:extLst>
            </p:cNvPr>
            <p:cNvSpPr/>
            <p:nvPr/>
          </p:nvSpPr>
          <p:spPr>
            <a:xfrm>
              <a:off x="9734559" y="3212889"/>
              <a:ext cx="168280" cy="171255"/>
            </a:xfrm>
            <a:prstGeom prst="chevron">
              <a:avLst/>
            </a:prstGeom>
            <a:solidFill>
              <a:srgbClr val="0977B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600" b="0" i="0" u="none" strike="noStrike" kern="0" cap="none" spc="0" normalizeH="0" baseline="0" noProof="0" dirty="0">
                <a:ln>
                  <a:noFill/>
                </a:ln>
                <a:solidFill>
                  <a:prstClr val="black"/>
                </a:solidFill>
                <a:effectLst/>
                <a:uLnTx/>
                <a:uFillTx/>
              </a:endParaRPr>
            </a:p>
          </p:txBody>
        </p:sp>
        <p:sp>
          <p:nvSpPr>
            <p:cNvPr id="52" name="Chevron 15">
              <a:extLst>
                <a:ext uri="{FF2B5EF4-FFF2-40B4-BE49-F238E27FC236}">
                  <a16:creationId xmlns:a16="http://schemas.microsoft.com/office/drawing/2014/main" id="{9F0E52E4-A470-4F5D-85F2-20B5C3887B07}"/>
                </a:ext>
              </a:extLst>
            </p:cNvPr>
            <p:cNvSpPr/>
            <p:nvPr/>
          </p:nvSpPr>
          <p:spPr>
            <a:xfrm>
              <a:off x="5340359" y="3212885"/>
              <a:ext cx="168280" cy="171255"/>
            </a:xfrm>
            <a:prstGeom prst="chevron">
              <a:avLst/>
            </a:prstGeom>
            <a:solidFill>
              <a:srgbClr val="0977B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600" b="0" i="0" u="none" strike="noStrike" kern="0" cap="none" spc="0" normalizeH="0" baseline="0" noProof="0" dirty="0">
                <a:ln>
                  <a:noFill/>
                </a:ln>
                <a:solidFill>
                  <a:prstClr val="black"/>
                </a:solidFill>
                <a:effectLst/>
                <a:uLnTx/>
                <a:uFillTx/>
              </a:endParaRPr>
            </a:p>
          </p:txBody>
        </p:sp>
        <p:sp>
          <p:nvSpPr>
            <p:cNvPr id="53" name="Chevron 15">
              <a:extLst>
                <a:ext uri="{FF2B5EF4-FFF2-40B4-BE49-F238E27FC236}">
                  <a16:creationId xmlns:a16="http://schemas.microsoft.com/office/drawing/2014/main" id="{4DEA2B91-8C99-4486-9C99-68D10BAE91C5}"/>
                </a:ext>
              </a:extLst>
            </p:cNvPr>
            <p:cNvSpPr/>
            <p:nvPr/>
          </p:nvSpPr>
          <p:spPr>
            <a:xfrm>
              <a:off x="5480059" y="3212885"/>
              <a:ext cx="168280" cy="171255"/>
            </a:xfrm>
            <a:prstGeom prst="chevron">
              <a:avLst/>
            </a:prstGeom>
            <a:solidFill>
              <a:srgbClr val="0977B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600" b="0" i="0" u="none" strike="noStrike" kern="0" cap="none" spc="0" normalizeH="0" baseline="0" noProof="0" dirty="0">
                <a:ln>
                  <a:noFill/>
                </a:ln>
                <a:solidFill>
                  <a:prstClr val="black"/>
                </a:solidFill>
                <a:effectLst/>
                <a:uLnTx/>
                <a:uFillTx/>
              </a:endParaRPr>
            </a:p>
          </p:txBody>
        </p:sp>
        <p:sp>
          <p:nvSpPr>
            <p:cNvPr id="54" name="Chevron 15">
              <a:extLst>
                <a:ext uri="{FF2B5EF4-FFF2-40B4-BE49-F238E27FC236}">
                  <a16:creationId xmlns:a16="http://schemas.microsoft.com/office/drawing/2014/main" id="{6A9BEB6B-71E7-40A9-A057-F6442A7A1A4A}"/>
                </a:ext>
              </a:extLst>
            </p:cNvPr>
            <p:cNvSpPr/>
            <p:nvPr/>
          </p:nvSpPr>
          <p:spPr>
            <a:xfrm>
              <a:off x="5035559" y="3212885"/>
              <a:ext cx="168280" cy="171255"/>
            </a:xfrm>
            <a:prstGeom prst="chevron">
              <a:avLst/>
            </a:prstGeom>
            <a:solidFill>
              <a:srgbClr val="0977B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600" b="0" i="0" u="none" strike="noStrike" kern="0" cap="none" spc="0" normalizeH="0" baseline="0" noProof="0" dirty="0">
                <a:ln>
                  <a:noFill/>
                </a:ln>
                <a:solidFill>
                  <a:prstClr val="black"/>
                </a:solidFill>
                <a:effectLst/>
                <a:uLnTx/>
                <a:uFillTx/>
              </a:endParaRPr>
            </a:p>
          </p:txBody>
        </p:sp>
        <p:sp>
          <p:nvSpPr>
            <p:cNvPr id="55" name="Chevron 15">
              <a:extLst>
                <a:ext uri="{FF2B5EF4-FFF2-40B4-BE49-F238E27FC236}">
                  <a16:creationId xmlns:a16="http://schemas.microsoft.com/office/drawing/2014/main" id="{7C9CAD43-EA43-417D-AA63-B328BA2EAE56}"/>
                </a:ext>
              </a:extLst>
            </p:cNvPr>
            <p:cNvSpPr/>
            <p:nvPr/>
          </p:nvSpPr>
          <p:spPr>
            <a:xfrm>
              <a:off x="5187959" y="3212889"/>
              <a:ext cx="168280" cy="171255"/>
            </a:xfrm>
            <a:prstGeom prst="chevron">
              <a:avLst/>
            </a:prstGeom>
            <a:solidFill>
              <a:srgbClr val="0977B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600" b="0" i="0" u="none" strike="noStrike" kern="0" cap="none" spc="0" normalizeH="0" baseline="0" noProof="0" dirty="0">
                <a:ln>
                  <a:noFill/>
                </a:ln>
                <a:solidFill>
                  <a:prstClr val="black"/>
                </a:solidFill>
                <a:effectLst/>
                <a:uLnTx/>
                <a:uFillTx/>
              </a:endParaRPr>
            </a:p>
          </p:txBody>
        </p:sp>
        <p:sp>
          <p:nvSpPr>
            <p:cNvPr id="56" name="Chevron 15">
              <a:extLst>
                <a:ext uri="{FF2B5EF4-FFF2-40B4-BE49-F238E27FC236}">
                  <a16:creationId xmlns:a16="http://schemas.microsoft.com/office/drawing/2014/main" id="{F21B35E0-8A9F-4BD8-AFF0-0924824E3CB3}"/>
                </a:ext>
              </a:extLst>
            </p:cNvPr>
            <p:cNvSpPr/>
            <p:nvPr/>
          </p:nvSpPr>
          <p:spPr>
            <a:xfrm>
              <a:off x="7880359" y="3212885"/>
              <a:ext cx="168280" cy="171255"/>
            </a:xfrm>
            <a:prstGeom prst="chevron">
              <a:avLst/>
            </a:prstGeom>
            <a:solidFill>
              <a:srgbClr val="0977B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600" b="0" i="0" u="none" strike="noStrike" kern="0" cap="none" spc="0" normalizeH="0" baseline="0" noProof="0" dirty="0">
                <a:ln>
                  <a:noFill/>
                </a:ln>
                <a:solidFill>
                  <a:prstClr val="black"/>
                </a:solidFill>
                <a:effectLst/>
                <a:uLnTx/>
                <a:uFillTx/>
              </a:endParaRPr>
            </a:p>
          </p:txBody>
        </p:sp>
        <p:sp>
          <p:nvSpPr>
            <p:cNvPr id="57" name="Chevron 15">
              <a:extLst>
                <a:ext uri="{FF2B5EF4-FFF2-40B4-BE49-F238E27FC236}">
                  <a16:creationId xmlns:a16="http://schemas.microsoft.com/office/drawing/2014/main" id="{69F673B6-3544-415A-B0D5-12E8A959804B}"/>
                </a:ext>
              </a:extLst>
            </p:cNvPr>
            <p:cNvSpPr/>
            <p:nvPr/>
          </p:nvSpPr>
          <p:spPr>
            <a:xfrm>
              <a:off x="8020059" y="3212885"/>
              <a:ext cx="168280" cy="171255"/>
            </a:xfrm>
            <a:prstGeom prst="chevron">
              <a:avLst/>
            </a:prstGeom>
            <a:solidFill>
              <a:srgbClr val="0977B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600" b="0" i="0" u="none" strike="noStrike" kern="0" cap="none" spc="0" normalizeH="0" baseline="0" noProof="0" dirty="0">
                <a:ln>
                  <a:noFill/>
                </a:ln>
                <a:solidFill>
                  <a:prstClr val="black"/>
                </a:solidFill>
                <a:effectLst/>
                <a:uLnTx/>
                <a:uFillTx/>
              </a:endParaRPr>
            </a:p>
          </p:txBody>
        </p:sp>
        <p:sp>
          <p:nvSpPr>
            <p:cNvPr id="58" name="Chevron 15">
              <a:extLst>
                <a:ext uri="{FF2B5EF4-FFF2-40B4-BE49-F238E27FC236}">
                  <a16:creationId xmlns:a16="http://schemas.microsoft.com/office/drawing/2014/main" id="{F3998A58-8601-482F-94B5-22784F1219D3}"/>
                </a:ext>
              </a:extLst>
            </p:cNvPr>
            <p:cNvSpPr/>
            <p:nvPr/>
          </p:nvSpPr>
          <p:spPr>
            <a:xfrm>
              <a:off x="7575559" y="3212885"/>
              <a:ext cx="168280" cy="171255"/>
            </a:xfrm>
            <a:prstGeom prst="chevron">
              <a:avLst/>
            </a:prstGeom>
            <a:solidFill>
              <a:srgbClr val="0977B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600" b="0" i="0" u="none" strike="noStrike" kern="0" cap="none" spc="0" normalizeH="0" baseline="0" noProof="0" dirty="0">
                <a:ln>
                  <a:noFill/>
                </a:ln>
                <a:solidFill>
                  <a:prstClr val="black"/>
                </a:solidFill>
                <a:effectLst/>
                <a:uLnTx/>
                <a:uFillTx/>
              </a:endParaRPr>
            </a:p>
          </p:txBody>
        </p:sp>
        <p:sp>
          <p:nvSpPr>
            <p:cNvPr id="59" name="Chevron 15">
              <a:extLst>
                <a:ext uri="{FF2B5EF4-FFF2-40B4-BE49-F238E27FC236}">
                  <a16:creationId xmlns:a16="http://schemas.microsoft.com/office/drawing/2014/main" id="{6C34E2A9-ADA8-47CF-9318-C529C84274A4}"/>
                </a:ext>
              </a:extLst>
            </p:cNvPr>
            <p:cNvSpPr/>
            <p:nvPr/>
          </p:nvSpPr>
          <p:spPr>
            <a:xfrm>
              <a:off x="7727959" y="3212889"/>
              <a:ext cx="168280" cy="171255"/>
            </a:xfrm>
            <a:prstGeom prst="chevron">
              <a:avLst/>
            </a:prstGeom>
            <a:solidFill>
              <a:srgbClr val="0977B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600" b="0" i="0" u="none" strike="noStrike" kern="0" cap="none" spc="0" normalizeH="0" baseline="0" noProof="0" dirty="0">
                <a:ln>
                  <a:noFill/>
                </a:ln>
                <a:solidFill>
                  <a:prstClr val="black"/>
                </a:solidFill>
                <a:effectLst/>
                <a:uLnTx/>
                <a:uFillTx/>
              </a:endParaRPr>
            </a:p>
          </p:txBody>
        </p:sp>
      </p:grpSp>
    </p:spTree>
    <p:extLst>
      <p:ext uri="{BB962C8B-B14F-4D97-AF65-F5344CB8AC3E}">
        <p14:creationId xmlns:p14="http://schemas.microsoft.com/office/powerpoint/2010/main" val="301330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2/18/2023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4000045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Slide">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27612" y="3043730"/>
            <a:ext cx="5472863" cy="2137870"/>
          </a:xfrm>
        </p:spPr>
        <p:txBody>
          <a:bodyPr lIns="0" tIns="0" rIns="0" bIns="0" anchor="b" anchorCtr="0">
            <a:noAutofit/>
          </a:bodyPr>
          <a:lstStyle>
            <a:lvl1pPr algn="l">
              <a:defRPr lang="en-US" sz="4000" b="0" kern="1200" smtClean="0">
                <a:solidFill>
                  <a:schemeClr val="tx1">
                    <a:lumMod val="75000"/>
                    <a:lumOff val="25000"/>
                  </a:schemeClr>
                </a:solidFill>
                <a:latin typeface="Arial" panose="020B0604020202020204" pitchFamily="34" charset="0"/>
                <a:ea typeface="+mj-ea"/>
                <a:cs typeface="Arial" panose="020B0604020202020204" pitchFamily="34" charset="0"/>
              </a:defRPr>
            </a:lvl1pPr>
          </a:lstStyle>
          <a:p>
            <a:r>
              <a:rPr lang="en-US" dirty="0"/>
              <a:t>CLICK TO EDIT</a:t>
            </a:r>
          </a:p>
        </p:txBody>
      </p:sp>
      <p:sp>
        <p:nvSpPr>
          <p:cNvPr id="4" name="Date Placeholder 3"/>
          <p:cNvSpPr>
            <a:spLocks noGrp="1"/>
          </p:cNvSpPr>
          <p:nvPr>
            <p:ph type="dt" sz="half" idx="10"/>
          </p:nvPr>
        </p:nvSpPr>
        <p:spPr/>
        <p:txBody>
          <a:bodyPr/>
          <a:lstStyle/>
          <a:p>
            <a:fld id="{9578D6DB-6798-42D2-B9AD-FC6F1C72FC30}" type="datetimeFigureOut">
              <a:rPr lang="en-US" smtClean="0"/>
              <a:pPr/>
              <a:t>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DE275-BE14-4364-AEA2-5F5667C0FD49}" type="slidenum">
              <a:rPr lang="en-US" smtClean="0"/>
              <a:pPr/>
              <a:t>‹#›</a:t>
            </a:fld>
            <a:endParaRPr lang="en-US"/>
          </a:p>
        </p:txBody>
      </p:sp>
      <p:sp>
        <p:nvSpPr>
          <p:cNvPr id="7" name="Content Placeholder 6"/>
          <p:cNvSpPr>
            <a:spLocks noGrp="1"/>
          </p:cNvSpPr>
          <p:nvPr>
            <p:ph sz="quarter" idx="13"/>
          </p:nvPr>
        </p:nvSpPr>
        <p:spPr>
          <a:xfrm>
            <a:off x="614297" y="5357596"/>
            <a:ext cx="5481703" cy="738404"/>
          </a:xfrm>
        </p:spPr>
        <p:txBody>
          <a:bodyPr lIns="0" rIns="0">
            <a:normAutofit/>
          </a:bodyPr>
          <a:lstStyle>
            <a:lvl1pPr marL="0" indent="0">
              <a:buFontTx/>
              <a:buNone/>
              <a:defRPr sz="1800">
                <a:latin typeface="Arial" panose="020B0604020202020204" pitchFamily="34" charset="0"/>
                <a:cs typeface="Arial" panose="020B0604020202020204" pitchFamily="34" charset="0"/>
              </a:defRPr>
            </a:lvl1pPr>
          </a:lstStyle>
          <a:p>
            <a:pPr lvl="0"/>
            <a:r>
              <a:rPr lang="en-US" dirty="0"/>
              <a:t>Click to edit Master text styles</a:t>
            </a:r>
          </a:p>
        </p:txBody>
      </p:sp>
    </p:spTree>
    <p:extLst>
      <p:ext uri="{BB962C8B-B14F-4D97-AF65-F5344CB8AC3E}">
        <p14:creationId xmlns:p14="http://schemas.microsoft.com/office/powerpoint/2010/main" val="2525952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p:txBody>
      </p:sp>
      <p:sp>
        <p:nvSpPr>
          <p:cNvPr id="4" name="Date Placeholder 3"/>
          <p:cNvSpPr>
            <a:spLocks noGrp="1"/>
          </p:cNvSpPr>
          <p:nvPr>
            <p:ph type="dt" sz="half" idx="10"/>
          </p:nvPr>
        </p:nvSpPr>
        <p:spPr/>
        <p:txBody>
          <a:bodyPr/>
          <a:lstStyle/>
          <a:p>
            <a:fld id="{425404F2-BE9A-4460-8815-8F645183555F}" type="datetimeFigureOut">
              <a:rPr lang="en-US" smtClean="0"/>
              <a:pPr/>
              <a:t>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92400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2"/>
            <a:ext cx="5384800" cy="4525963"/>
          </a:xfrm>
        </p:spPr>
        <p:txBody>
          <a:bodyPr>
            <a:normAutofit/>
          </a:bodyPr>
          <a:lstStyle>
            <a:lvl1pPr>
              <a:defRPr sz="1800">
                <a:solidFill>
                  <a:schemeClr val="tx1">
                    <a:lumMod val="75000"/>
                    <a:lumOff val="25000"/>
                  </a:schemeClr>
                </a:solidFill>
              </a:defRPr>
            </a:lvl1pPr>
            <a:lvl2pPr>
              <a:defRPr sz="2800"/>
            </a:lvl2pPr>
            <a:lvl3pPr>
              <a:defRPr sz="2400"/>
            </a:lvl3pPr>
            <a:lvl4pPr>
              <a:defRPr sz="2000"/>
            </a:lvl4pPr>
            <a:lvl5pPr>
              <a:defRPr sz="2000"/>
            </a:lvl5pPr>
            <a:lvl6pPr>
              <a:defRPr sz="2400"/>
            </a:lvl6pPr>
            <a:lvl7pPr>
              <a:defRPr sz="2400"/>
            </a:lvl7pPr>
            <a:lvl8pPr>
              <a:defRPr sz="2400"/>
            </a:lvl8pPr>
            <a:lvl9pPr>
              <a:defRPr sz="2400"/>
            </a:lvl9pPr>
          </a:lstStyle>
          <a:p>
            <a:pPr lvl="0"/>
            <a:r>
              <a:rPr lang="en-US" dirty="0"/>
              <a:t>Click to edit Master text styles</a:t>
            </a:r>
          </a:p>
        </p:txBody>
      </p:sp>
      <p:sp>
        <p:nvSpPr>
          <p:cNvPr id="4" name="Content Placeholder 3"/>
          <p:cNvSpPr>
            <a:spLocks noGrp="1"/>
          </p:cNvSpPr>
          <p:nvPr>
            <p:ph sz="half" idx="2"/>
          </p:nvPr>
        </p:nvSpPr>
        <p:spPr>
          <a:xfrm>
            <a:off x="6197600" y="1600202"/>
            <a:ext cx="5384800" cy="4525963"/>
          </a:xfrm>
        </p:spPr>
        <p:txBody>
          <a:bodyPr>
            <a:normAutofit/>
          </a:bodyPr>
          <a:lstStyle>
            <a:lvl1pPr>
              <a:defRPr sz="1800">
                <a:solidFill>
                  <a:schemeClr val="tx1">
                    <a:lumMod val="75000"/>
                    <a:lumOff val="25000"/>
                  </a:schemeClr>
                </a:solidFill>
              </a:defRPr>
            </a:lvl1pPr>
            <a:lvl2pPr>
              <a:defRPr sz="2800"/>
            </a:lvl2pPr>
            <a:lvl3pPr>
              <a:defRPr sz="2400"/>
            </a:lvl3pPr>
            <a:lvl4pPr>
              <a:defRPr sz="2000"/>
            </a:lvl4pPr>
            <a:lvl5pPr>
              <a:defRPr sz="2000"/>
            </a:lvl5pPr>
            <a:lvl6pPr>
              <a:defRPr sz="2400"/>
            </a:lvl6pPr>
            <a:lvl7pPr>
              <a:defRPr sz="2400"/>
            </a:lvl7pPr>
            <a:lvl8pPr>
              <a:defRPr sz="2400"/>
            </a:lvl8pPr>
            <a:lvl9pPr>
              <a:defRPr sz="24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2/18/2023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673936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dirty="0"/>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2/18/2023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40390309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theme" Target="../theme/theme2.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6" Type="http://schemas.openxmlformats.org/officeDocument/2006/relationships/hyperlink" Target="http://www.presentationgo.com/" TargetMode="Externa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image" Target="../media/image1.png"/><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40"/>
            <a:ext cx="10972801"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600" y="1138426"/>
            <a:ext cx="10972801" cy="4987739"/>
          </a:xfrm>
          <a:prstGeom prst="rect">
            <a:avLst/>
          </a:prstGeom>
        </p:spPr>
        <p:txBody>
          <a:bodyPr vert="horz" lIns="0" tIns="60949" rIns="0" bIns="60949" rtlCol="0">
            <a:normAutofit/>
          </a:bodyPr>
          <a:lstStyle/>
          <a:p>
            <a:pPr lvl="0"/>
            <a:r>
              <a:rPr lang="en-US" dirty="0"/>
              <a:t>Click to edit Master text styles</a:t>
            </a:r>
          </a:p>
        </p:txBody>
      </p:sp>
      <p:sp>
        <p:nvSpPr>
          <p:cNvPr id="4" name="Date Placeholder 3"/>
          <p:cNvSpPr>
            <a:spLocks noGrp="1"/>
          </p:cNvSpPr>
          <p:nvPr>
            <p:ph type="dt" sz="half" idx="2"/>
          </p:nvPr>
        </p:nvSpPr>
        <p:spPr>
          <a:xfrm>
            <a:off x="609600" y="6356352"/>
            <a:ext cx="2844800" cy="365125"/>
          </a:xfrm>
          <a:prstGeom prst="rect">
            <a:avLst/>
          </a:prstGeom>
        </p:spPr>
        <p:txBody>
          <a:bodyPr vert="horz" lIns="121899" tIns="60949" rIns="121899" bIns="60949" rtlCol="0" anchor="ctr"/>
          <a:lstStyle>
            <a:lvl1pPr algn="l">
              <a:defRPr sz="1600">
                <a:solidFill>
                  <a:schemeClr val="tx1">
                    <a:tint val="75000"/>
                  </a:schemeClr>
                </a:solidFill>
              </a:defRPr>
            </a:lvl1pPr>
          </a:lstStyle>
          <a:p>
            <a:fld id="{425404F2-BE9A-4460-8815-8F645183555F}" type="datetimeFigureOut">
              <a:rPr lang="en-US" smtClean="0"/>
              <a:pPr/>
              <a:t>2/18/2023</a:t>
            </a:fld>
            <a:endParaRPr lang="en-US"/>
          </a:p>
        </p:txBody>
      </p:sp>
      <p:sp>
        <p:nvSpPr>
          <p:cNvPr id="5" name="Footer Placeholder 4"/>
          <p:cNvSpPr>
            <a:spLocks noGrp="1"/>
          </p:cNvSpPr>
          <p:nvPr>
            <p:ph type="ftr" sz="quarter" idx="3"/>
          </p:nvPr>
        </p:nvSpPr>
        <p:spPr>
          <a:xfrm>
            <a:off x="4165601" y="6356352"/>
            <a:ext cx="3860800" cy="365125"/>
          </a:xfrm>
          <a:prstGeom prst="rect">
            <a:avLst/>
          </a:prstGeom>
        </p:spPr>
        <p:txBody>
          <a:bodyPr vert="horz" lIns="121899" tIns="60949" rIns="121899"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1" y="6356352"/>
            <a:ext cx="2844800" cy="365125"/>
          </a:xfrm>
          <a:prstGeom prst="rect">
            <a:avLst/>
          </a:prstGeom>
        </p:spPr>
        <p:txBody>
          <a:bodyPr vert="horz" lIns="121899" tIns="60949" rIns="121899"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3575552400"/>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Lst>
  <p:txStyles>
    <p:titleStyle>
      <a:lvl1pPr algn="l" defTabSz="1218987" rtl="0" eaLnBrk="1" latinLnBrk="0" hangingPunct="1">
        <a:spcBef>
          <a:spcPct val="0"/>
        </a:spcBef>
        <a:buNone/>
        <a:defRPr sz="3600" kern="1200">
          <a:solidFill>
            <a:schemeClr val="tx1">
              <a:lumMod val="75000"/>
              <a:lumOff val="25000"/>
            </a:schemeClr>
          </a:solidFill>
          <a:latin typeface="+mj-lt"/>
          <a:ea typeface="+mj-ea"/>
          <a:cs typeface="Arial" panose="020B0604020202020204" pitchFamily="34" charset="0"/>
        </a:defRPr>
      </a:lvl1pPr>
    </p:titleStyle>
    <p:bodyStyle>
      <a:lvl1pPr marL="0" indent="0" algn="l" defTabSz="1218987" rtl="0" eaLnBrk="1" latinLnBrk="0" hangingPunct="1">
        <a:spcBef>
          <a:spcPct val="20000"/>
        </a:spcBef>
        <a:buFontTx/>
        <a:buNone/>
        <a:defRPr sz="18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609494" indent="0" algn="l" defTabSz="1218987" rtl="0" eaLnBrk="1" latinLnBrk="0" hangingPunct="1">
        <a:spcBef>
          <a:spcPct val="20000"/>
        </a:spcBef>
        <a:buFontTx/>
        <a:buNone/>
        <a:defRPr sz="1800" kern="1200">
          <a:solidFill>
            <a:schemeClr val="tx1"/>
          </a:solidFill>
          <a:latin typeface="Arial" panose="020B0604020202020204" pitchFamily="34" charset="0"/>
          <a:ea typeface="+mn-ea"/>
          <a:cs typeface="Arial" panose="020B0604020202020204" pitchFamily="34" charset="0"/>
        </a:defRPr>
      </a:lvl2pPr>
      <a:lvl3pPr marL="1218986" indent="0" algn="l" defTabSz="1218987" rtl="0" eaLnBrk="1" latinLnBrk="0" hangingPunct="1">
        <a:spcBef>
          <a:spcPct val="20000"/>
        </a:spcBef>
        <a:buFontTx/>
        <a:buNone/>
        <a:defRPr sz="1800" kern="1200">
          <a:solidFill>
            <a:schemeClr val="tx1"/>
          </a:solidFill>
          <a:latin typeface="Arial" panose="020B0604020202020204" pitchFamily="34" charset="0"/>
          <a:ea typeface="+mn-ea"/>
          <a:cs typeface="Arial" panose="020B0604020202020204" pitchFamily="34" charset="0"/>
        </a:defRPr>
      </a:lvl3pPr>
      <a:lvl4pPr marL="1828480" indent="0" algn="l" defTabSz="1218987" rtl="0" eaLnBrk="1" latinLnBrk="0" hangingPunct="1">
        <a:spcBef>
          <a:spcPct val="20000"/>
        </a:spcBef>
        <a:buFontTx/>
        <a:buNone/>
        <a:defRPr sz="1800" kern="1200">
          <a:solidFill>
            <a:schemeClr val="tx1"/>
          </a:solidFill>
          <a:latin typeface="Arial" panose="020B0604020202020204" pitchFamily="34" charset="0"/>
          <a:ea typeface="+mn-ea"/>
          <a:cs typeface="Arial" panose="020B0604020202020204" pitchFamily="34" charset="0"/>
        </a:defRPr>
      </a:lvl4pPr>
      <a:lvl5pPr marL="2437973" indent="0" algn="l" defTabSz="1218987" rtl="0" eaLnBrk="1" latinLnBrk="0" hangingPunct="1">
        <a:spcBef>
          <a:spcPct val="20000"/>
        </a:spcBef>
        <a:buFontTx/>
        <a:buNone/>
        <a:defRPr sz="1800" kern="1200">
          <a:solidFill>
            <a:schemeClr val="tx1"/>
          </a:solidFill>
          <a:latin typeface="Arial" panose="020B0604020202020204" pitchFamily="34" charset="0"/>
          <a:ea typeface="+mn-ea"/>
          <a:cs typeface="Arial" panose="020B0604020202020204" pitchFamily="34" charset="0"/>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40"/>
            <a:ext cx="10972801"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600" y="1138426"/>
            <a:ext cx="10972801" cy="4987739"/>
          </a:xfrm>
          <a:prstGeom prst="rect">
            <a:avLst/>
          </a:prstGeom>
        </p:spPr>
        <p:txBody>
          <a:bodyPr vert="horz" lIns="0" tIns="60949" rIns="0" bIns="60949" rtlCol="0">
            <a:normAutofit/>
          </a:bodyPr>
          <a:lstStyle/>
          <a:p>
            <a:pPr lvl="0"/>
            <a:r>
              <a:rPr lang="en-US" dirty="0"/>
              <a:t>Click to edit Master text styles</a:t>
            </a:r>
          </a:p>
        </p:txBody>
      </p:sp>
      <p:sp>
        <p:nvSpPr>
          <p:cNvPr id="4" name="Date Placeholder 3"/>
          <p:cNvSpPr>
            <a:spLocks noGrp="1"/>
          </p:cNvSpPr>
          <p:nvPr>
            <p:ph type="dt" sz="half" idx="2"/>
          </p:nvPr>
        </p:nvSpPr>
        <p:spPr>
          <a:xfrm>
            <a:off x="609600" y="6356352"/>
            <a:ext cx="2844800" cy="365125"/>
          </a:xfrm>
          <a:prstGeom prst="rect">
            <a:avLst/>
          </a:prstGeom>
        </p:spPr>
        <p:txBody>
          <a:bodyPr vert="horz" lIns="121899" tIns="60949" rIns="121899" bIns="60949" rtlCol="0" anchor="ctr"/>
          <a:lstStyle>
            <a:lvl1pPr algn="l">
              <a:defRPr sz="1600">
                <a:solidFill>
                  <a:schemeClr val="tx1">
                    <a:tint val="75000"/>
                  </a:schemeClr>
                </a:solidFill>
              </a:defRPr>
            </a:lvl1pPr>
          </a:lstStyle>
          <a:p>
            <a:fld id="{425404F2-BE9A-4460-8815-8F645183555F}" type="datetimeFigureOut">
              <a:rPr lang="en-US" smtClean="0"/>
              <a:pPr/>
              <a:t>2/18/2023</a:t>
            </a:fld>
            <a:endParaRPr lang="en-US"/>
          </a:p>
        </p:txBody>
      </p:sp>
      <p:sp>
        <p:nvSpPr>
          <p:cNvPr id="5" name="Footer Placeholder 4"/>
          <p:cNvSpPr>
            <a:spLocks noGrp="1"/>
          </p:cNvSpPr>
          <p:nvPr>
            <p:ph type="ftr" sz="quarter" idx="3"/>
          </p:nvPr>
        </p:nvSpPr>
        <p:spPr>
          <a:xfrm>
            <a:off x="4165601" y="6356352"/>
            <a:ext cx="3860800" cy="365125"/>
          </a:xfrm>
          <a:prstGeom prst="rect">
            <a:avLst/>
          </a:prstGeom>
        </p:spPr>
        <p:txBody>
          <a:bodyPr vert="horz" lIns="121899" tIns="60949" rIns="121899"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1" y="6356352"/>
            <a:ext cx="2844800" cy="365125"/>
          </a:xfrm>
          <a:prstGeom prst="rect">
            <a:avLst/>
          </a:prstGeom>
        </p:spPr>
        <p:txBody>
          <a:bodyPr vert="horz" lIns="121899" tIns="60949" rIns="121899"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408245420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Lst>
  <p:txStyles>
    <p:titleStyle>
      <a:lvl1pPr algn="l" defTabSz="1218987" rtl="0" eaLnBrk="1" latinLnBrk="0" hangingPunct="1">
        <a:spcBef>
          <a:spcPct val="0"/>
        </a:spcBef>
        <a:buNone/>
        <a:defRPr sz="3600" kern="1200">
          <a:solidFill>
            <a:schemeClr val="tx1">
              <a:lumMod val="75000"/>
              <a:lumOff val="25000"/>
            </a:schemeClr>
          </a:solidFill>
          <a:latin typeface="+mj-lt"/>
          <a:ea typeface="+mj-ea"/>
          <a:cs typeface="Arial" panose="020B0604020202020204" pitchFamily="34" charset="0"/>
        </a:defRPr>
      </a:lvl1pPr>
    </p:titleStyle>
    <p:bodyStyle>
      <a:lvl1pPr marL="0" indent="0" algn="l" defTabSz="1218987" rtl="0" eaLnBrk="1" latinLnBrk="0" hangingPunct="1">
        <a:spcBef>
          <a:spcPct val="20000"/>
        </a:spcBef>
        <a:buFontTx/>
        <a:buNone/>
        <a:defRPr sz="18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609494" indent="0" algn="l" defTabSz="1218987" rtl="0" eaLnBrk="1" latinLnBrk="0" hangingPunct="1">
        <a:spcBef>
          <a:spcPct val="20000"/>
        </a:spcBef>
        <a:buFontTx/>
        <a:buNone/>
        <a:defRPr sz="1800" kern="1200">
          <a:solidFill>
            <a:schemeClr val="tx1"/>
          </a:solidFill>
          <a:latin typeface="Arial" panose="020B0604020202020204" pitchFamily="34" charset="0"/>
          <a:ea typeface="+mn-ea"/>
          <a:cs typeface="Arial" panose="020B0604020202020204" pitchFamily="34" charset="0"/>
        </a:defRPr>
      </a:lvl2pPr>
      <a:lvl3pPr marL="1218986" indent="0" algn="l" defTabSz="1218987" rtl="0" eaLnBrk="1" latinLnBrk="0" hangingPunct="1">
        <a:spcBef>
          <a:spcPct val="20000"/>
        </a:spcBef>
        <a:buFontTx/>
        <a:buNone/>
        <a:defRPr sz="1800" kern="1200">
          <a:solidFill>
            <a:schemeClr val="tx1"/>
          </a:solidFill>
          <a:latin typeface="Arial" panose="020B0604020202020204" pitchFamily="34" charset="0"/>
          <a:ea typeface="+mn-ea"/>
          <a:cs typeface="Arial" panose="020B0604020202020204" pitchFamily="34" charset="0"/>
        </a:defRPr>
      </a:lvl3pPr>
      <a:lvl4pPr marL="1828480" indent="0" algn="l" defTabSz="1218987" rtl="0" eaLnBrk="1" latinLnBrk="0" hangingPunct="1">
        <a:spcBef>
          <a:spcPct val="20000"/>
        </a:spcBef>
        <a:buFontTx/>
        <a:buNone/>
        <a:defRPr sz="1800" kern="1200">
          <a:solidFill>
            <a:schemeClr val="tx1"/>
          </a:solidFill>
          <a:latin typeface="Arial" panose="020B0604020202020204" pitchFamily="34" charset="0"/>
          <a:ea typeface="+mn-ea"/>
          <a:cs typeface="Arial" panose="020B0604020202020204" pitchFamily="34" charset="0"/>
        </a:defRPr>
      </a:lvl4pPr>
      <a:lvl5pPr marL="2437973" indent="0" algn="l" defTabSz="1218987" rtl="0" eaLnBrk="1" latinLnBrk="0" hangingPunct="1">
        <a:spcBef>
          <a:spcPct val="20000"/>
        </a:spcBef>
        <a:buFontTx/>
        <a:buNone/>
        <a:defRPr sz="1800" kern="1200">
          <a:solidFill>
            <a:schemeClr val="tx1"/>
          </a:solidFill>
          <a:latin typeface="Arial" panose="020B0604020202020204" pitchFamily="34" charset="0"/>
          <a:ea typeface="+mn-ea"/>
          <a:cs typeface="Arial" panose="020B0604020202020204" pitchFamily="34" charset="0"/>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F4E5A5-FAF5-42E9-A705-A2830C622C10}"/>
              </a:ext>
            </a:extLst>
          </p:cNvPr>
          <p:cNvSpPr>
            <a:spLocks noGrp="1"/>
          </p:cNvSpPr>
          <p:nvPr>
            <p:ph type="title"/>
          </p:nvPr>
        </p:nvSpPr>
        <p:spPr>
          <a:xfrm>
            <a:off x="838200" y="365127"/>
            <a:ext cx="10515600" cy="1325563"/>
          </a:xfrm>
          <a:prstGeom prst="rect">
            <a:avLst/>
          </a:prstGeom>
        </p:spPr>
        <p:txBody>
          <a:bodyPr vert="horz" lIns="91440" tIns="45720" rIns="365760" bIns="45720" rtlCol="0" anchor="b">
            <a:normAutofit/>
          </a:bodyPr>
          <a:lstStyle/>
          <a:p>
            <a:pPr lvl="0" algn="r"/>
            <a:r>
              <a:rPr lang="en-US"/>
              <a:t>Click to edit Master title style</a:t>
            </a:r>
          </a:p>
        </p:txBody>
      </p:sp>
      <p:sp>
        <p:nvSpPr>
          <p:cNvPr id="3" name="Text Placeholder 2">
            <a:extLst>
              <a:ext uri="{FF2B5EF4-FFF2-40B4-BE49-F238E27FC236}">
                <a16:creationId xmlns:a16="http://schemas.microsoft.com/office/drawing/2014/main" id="{78FE322A-EE1B-4EA9-BECD-220E5044DC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786965-5A0F-4C0C-9415-32EBA327B7C7}"/>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rgbClr val="F57921"/>
                </a:solidFill>
              </a:defRPr>
            </a:lvl1pPr>
          </a:lstStyle>
          <a:p>
            <a:fld id="{18D9E8F6-4D81-4B3A-BC45-BBA4A1C9BD0F}" type="datetimeFigureOut">
              <a:rPr lang="en-US" smtClean="0"/>
              <a:pPr/>
              <a:t>2/18/2023</a:t>
            </a:fld>
            <a:endParaRPr lang="en-US"/>
          </a:p>
        </p:txBody>
      </p:sp>
      <p:sp>
        <p:nvSpPr>
          <p:cNvPr id="5" name="Footer Placeholder 4">
            <a:extLst>
              <a:ext uri="{FF2B5EF4-FFF2-40B4-BE49-F238E27FC236}">
                <a16:creationId xmlns:a16="http://schemas.microsoft.com/office/drawing/2014/main" id="{8FEC338F-E89C-43B8-B0CB-A1D888EA86D2}"/>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rgbClr val="F57921"/>
                </a:solidFill>
              </a:defRPr>
            </a:lvl1pPr>
          </a:lstStyle>
          <a:p>
            <a:endParaRPr lang="en-US"/>
          </a:p>
        </p:txBody>
      </p:sp>
      <p:sp>
        <p:nvSpPr>
          <p:cNvPr id="6" name="Slide Number Placeholder 5">
            <a:extLst>
              <a:ext uri="{FF2B5EF4-FFF2-40B4-BE49-F238E27FC236}">
                <a16:creationId xmlns:a16="http://schemas.microsoft.com/office/drawing/2014/main" id="{360A7CEF-ACB9-4347-8B7A-F5C824194E9D}"/>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rgbClr val="F57921"/>
                </a:solidFill>
              </a:defRPr>
            </a:lvl1pPr>
          </a:lstStyle>
          <a:p>
            <a:fld id="{E505F7C3-4860-4DB0-A451-57EE24F2F70B}" type="slidenum">
              <a:rPr lang="en-US" smtClean="0"/>
              <a:pPr/>
              <a:t>‹#›</a:t>
            </a:fld>
            <a:endParaRPr lang="en-US"/>
          </a:p>
        </p:txBody>
      </p:sp>
      <p:grpSp>
        <p:nvGrpSpPr>
          <p:cNvPr id="22" name="Group 21">
            <a:extLst>
              <a:ext uri="{FF2B5EF4-FFF2-40B4-BE49-F238E27FC236}">
                <a16:creationId xmlns:a16="http://schemas.microsoft.com/office/drawing/2014/main" id="{4267DC16-0617-4BAD-B279-658D1101462B}"/>
              </a:ext>
            </a:extLst>
          </p:cNvPr>
          <p:cNvGrpSpPr/>
          <p:nvPr userDrawn="1"/>
        </p:nvGrpSpPr>
        <p:grpSpPr>
          <a:xfrm>
            <a:off x="-2206543" y="-73804"/>
            <a:ext cx="1977373" cy="612144"/>
            <a:chOff x="-2096383" y="21447"/>
            <a:chExt cx="1483030" cy="612144"/>
          </a:xfrm>
        </p:grpSpPr>
        <p:sp>
          <p:nvSpPr>
            <p:cNvPr id="23" name="TextBox 22">
              <a:extLst>
                <a:ext uri="{FF2B5EF4-FFF2-40B4-BE49-F238E27FC236}">
                  <a16:creationId xmlns:a16="http://schemas.microsoft.com/office/drawing/2014/main" id="{27B52455-0488-44FB-AC45-0F087666BC27}"/>
                </a:ext>
              </a:extLst>
            </p:cNvPr>
            <p:cNvSpPr txBox="1"/>
            <p:nvPr userDrawn="1"/>
          </p:nvSpPr>
          <p:spPr>
            <a:xfrm>
              <a:off x="-2096383" y="21447"/>
              <a:ext cx="261129" cy="246221"/>
            </a:xfrm>
            <a:prstGeom prst="rect">
              <a:avLst/>
            </a:prstGeom>
            <a:noFill/>
          </p:spPr>
          <p:txBody>
            <a:bodyPr wrap="none" rtlCol="0">
              <a:spAutoFit/>
            </a:bodyPr>
            <a:lstStyle/>
            <a:p>
              <a:r>
                <a:rPr lang="en-US" sz="1000" dirty="0">
                  <a:latin typeface="Open Sans" panose="020B0606030504020204" pitchFamily="34" charset="0"/>
                  <a:ea typeface="Open Sans" panose="020B0606030504020204" pitchFamily="34" charset="0"/>
                  <a:cs typeface="Open Sans" panose="020B0606030504020204" pitchFamily="34" charset="0"/>
                </a:rPr>
                <a:t>By:</a:t>
              </a:r>
            </a:p>
          </p:txBody>
        </p:sp>
        <p:sp>
          <p:nvSpPr>
            <p:cNvPr id="24" name="TextBox 23">
              <a:extLst>
                <a:ext uri="{FF2B5EF4-FFF2-40B4-BE49-F238E27FC236}">
                  <a16:creationId xmlns:a16="http://schemas.microsoft.com/office/drawing/2014/main" id="{78F69A73-B888-43F4-AAFD-7161DCD25AE3}"/>
                </a:ext>
              </a:extLst>
            </p:cNvPr>
            <p:cNvSpPr txBox="1"/>
            <p:nvPr userDrawn="1"/>
          </p:nvSpPr>
          <p:spPr>
            <a:xfrm>
              <a:off x="-1002010" y="387370"/>
              <a:ext cx="342882" cy="246221"/>
            </a:xfrm>
            <a:prstGeom prst="rect">
              <a:avLst/>
            </a:prstGeom>
            <a:noFill/>
          </p:spPr>
          <p:txBody>
            <a:bodyPr wrap="none" rtlCol="0">
              <a:spAutoFit/>
            </a:bodyPr>
            <a:lstStyle/>
            <a:p>
              <a:r>
                <a:rPr lang="en-US" sz="1000" dirty="0">
                  <a:latin typeface="Open Sans" panose="020B0606030504020204" pitchFamily="34" charset="0"/>
                  <a:ea typeface="Open Sans" panose="020B0606030504020204" pitchFamily="34" charset="0"/>
                  <a:cs typeface="Open Sans" panose="020B0606030504020204" pitchFamily="34" charset="0"/>
                </a:rPr>
                <a:t>.com</a:t>
              </a:r>
            </a:p>
          </p:txBody>
        </p:sp>
        <p:pic>
          <p:nvPicPr>
            <p:cNvPr id="25" name="Picture 24">
              <a:extLst>
                <a:ext uri="{FF2B5EF4-FFF2-40B4-BE49-F238E27FC236}">
                  <a16:creationId xmlns:a16="http://schemas.microsoft.com/office/drawing/2014/main" id="{BFF6F4D3-BBCF-41EB-815A-CB952A23CBBB}"/>
                </a:ext>
              </a:extLst>
            </p:cNvPr>
            <p:cNvPicPr>
              <a:picLocks noChangeAspect="1"/>
            </p:cNvPicPr>
            <p:nvPr userDrawn="1"/>
          </p:nvPicPr>
          <p:blipFill>
            <a:blip r:embed="rId15"/>
            <a:stretch>
              <a:fillRect/>
            </a:stretch>
          </p:blipFill>
          <p:spPr>
            <a:xfrm>
              <a:off x="-2018604" y="234547"/>
              <a:ext cx="1405251" cy="185944"/>
            </a:xfrm>
            <a:prstGeom prst="rect">
              <a:avLst/>
            </a:prstGeom>
          </p:spPr>
        </p:pic>
      </p:grpSp>
      <p:sp>
        <p:nvSpPr>
          <p:cNvPr id="36" name="Rectangle 35">
            <a:extLst>
              <a:ext uri="{FF2B5EF4-FFF2-40B4-BE49-F238E27FC236}">
                <a16:creationId xmlns:a16="http://schemas.microsoft.com/office/drawing/2014/main" id="{38665C17-6FB6-48DB-B536-80F00E337511}"/>
              </a:ext>
            </a:extLst>
          </p:cNvPr>
          <p:cNvSpPr/>
          <p:nvPr userDrawn="1"/>
        </p:nvSpPr>
        <p:spPr>
          <a:xfrm>
            <a:off x="-88898" y="6959601"/>
            <a:ext cx="1217000" cy="215444"/>
          </a:xfrm>
          <a:prstGeom prst="rect">
            <a:avLst/>
          </a:prstGeom>
        </p:spPr>
        <p:txBody>
          <a:bodyPr wrap="none">
            <a:spAutoFit/>
          </a:bodyPr>
          <a:lstStyle/>
          <a:p>
            <a:r>
              <a:rPr lang="en-US" sz="800" b="0" i="0" dirty="0">
                <a:solidFill>
                  <a:schemeClr val="tx1"/>
                </a:solidFill>
                <a:effectLst/>
                <a:latin typeface="Open Sans" panose="020B0606030504020204" pitchFamily="34" charset="0"/>
              </a:rPr>
              <a:t>© </a:t>
            </a:r>
            <a:r>
              <a:rPr lang="en-US" sz="800" b="0" i="0" u="none" strike="noStrike" dirty="0">
                <a:solidFill>
                  <a:schemeClr val="tx1"/>
                </a:solidFill>
                <a:effectLst/>
                <a:latin typeface="Open Sans" panose="020B0606030504020204" pitchFamily="34" charset="0"/>
                <a:hlinkClick r:id="rId16" tooltip="PresentationGo!"/>
              </a:rPr>
              <a:t>presentationgo.com</a:t>
            </a:r>
            <a:endParaRPr lang="en-US" sz="800" dirty="0">
              <a:solidFill>
                <a:schemeClr val="tx1"/>
              </a:solidFill>
            </a:endParaRPr>
          </a:p>
        </p:txBody>
      </p:sp>
    </p:spTree>
    <p:extLst>
      <p:ext uri="{BB962C8B-B14F-4D97-AF65-F5344CB8AC3E}">
        <p14:creationId xmlns:p14="http://schemas.microsoft.com/office/powerpoint/2010/main" val="3301527322"/>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Lst>
  <p:txStyles>
    <p:titleStyle>
      <a:lvl1pPr algn="l" defTabSz="685800" rtl="0" eaLnBrk="1" latinLnBrk="0" hangingPunct="1">
        <a:lnSpc>
          <a:spcPct val="90000"/>
        </a:lnSpc>
        <a:spcBef>
          <a:spcPct val="0"/>
        </a:spcBef>
        <a:buNone/>
        <a:defRPr lang="en-US" sz="3600" b="1" kern="1200" cap="all" baseline="0" smtClean="0">
          <a:solidFill>
            <a:schemeClr val="bg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pic>
        <p:nvPicPr>
          <p:cNvPr id="10" name="Picture 9" descr="A group of people sitting at a table&#10;&#10;Description automatically generated">
            <a:extLst>
              <a:ext uri="{FF2B5EF4-FFF2-40B4-BE49-F238E27FC236}">
                <a16:creationId xmlns:a16="http://schemas.microsoft.com/office/drawing/2014/main" id="{339A0870-D992-4CB7-A957-F13A1A3A03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6D4F1955-69C9-47CA-8ABA-3CFD708F884A}"/>
              </a:ext>
              <a:ext uri="{C183D7F6-B498-43B3-948B-1728B52AA6E4}">
                <adec:decorative xmlns:adec="http://schemas.microsoft.com/office/drawing/2017/decorative" val="1"/>
              </a:ext>
            </a:extLst>
          </p:cNvPr>
          <p:cNvSpPr/>
          <p:nvPr/>
        </p:nvSpPr>
        <p:spPr>
          <a:xfrm>
            <a:off x="0" y="4455886"/>
            <a:ext cx="12173421" cy="2402113"/>
          </a:xfrm>
          <a:prstGeom prst="rect">
            <a:avLst/>
          </a:prstGeom>
          <a:solidFill>
            <a:srgbClr val="000000">
              <a:alpha val="58000"/>
            </a:srgbClr>
          </a:solidFill>
          <a:ln w="25400" cap="flat" cmpd="sng" algn="ctr">
            <a:noFill/>
            <a:prstDash val="solid"/>
          </a:ln>
          <a:effectLst/>
        </p:spPr>
        <p:txBody>
          <a:bodyPr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dirty="0">
              <a:ln>
                <a:noFill/>
              </a:ln>
              <a:solidFill>
                <a:prstClr val="white"/>
              </a:solidFill>
              <a:effectLst/>
              <a:uLnTx/>
              <a:uFillTx/>
              <a:latin typeface="Calibri"/>
              <a:ea typeface="+mn-ea"/>
              <a:cs typeface="+mn-cs"/>
            </a:endParaRPr>
          </a:p>
        </p:txBody>
      </p:sp>
      <p:sp>
        <p:nvSpPr>
          <p:cNvPr id="15" name="TextBox 14">
            <a:extLst>
              <a:ext uri="{FF2B5EF4-FFF2-40B4-BE49-F238E27FC236}">
                <a16:creationId xmlns:a16="http://schemas.microsoft.com/office/drawing/2014/main" id="{B2B14992-5840-4C19-8578-B55E7B621FC6}"/>
              </a:ext>
            </a:extLst>
          </p:cNvPr>
          <p:cNvSpPr txBox="1"/>
          <p:nvPr/>
        </p:nvSpPr>
        <p:spPr>
          <a:xfrm>
            <a:off x="29979" y="6565687"/>
            <a:ext cx="7774898" cy="261610"/>
          </a:xfrm>
          <a:prstGeom prst="rect">
            <a:avLst/>
          </a:prstGeom>
          <a:noFill/>
        </p:spPr>
        <p:txBody>
          <a:bodyPr wrap="square" rtlCol="0">
            <a:spAutoFit/>
          </a:bodyPr>
          <a:lstStyle/>
          <a:p>
            <a:r>
              <a:rPr lang="en-US" sz="1050" dirty="0">
                <a:solidFill>
                  <a:schemeClr val="bg1"/>
                </a:solidFill>
                <a:latin typeface="Open Sans" panose="020B0606030504020204"/>
              </a:rPr>
              <a:t>Copyright @&lt;&gt;. All Rights Reserved. Private and Confidential.</a:t>
            </a:r>
          </a:p>
        </p:txBody>
      </p:sp>
      <p:sp>
        <p:nvSpPr>
          <p:cNvPr id="17" name="TextBox 16">
            <a:extLst>
              <a:ext uri="{FF2B5EF4-FFF2-40B4-BE49-F238E27FC236}">
                <a16:creationId xmlns:a16="http://schemas.microsoft.com/office/drawing/2014/main" id="{67E59F93-90BE-4B92-81B2-B9B5FDD28050}"/>
              </a:ext>
            </a:extLst>
          </p:cNvPr>
          <p:cNvSpPr txBox="1"/>
          <p:nvPr/>
        </p:nvSpPr>
        <p:spPr>
          <a:xfrm>
            <a:off x="4340616" y="5838613"/>
            <a:ext cx="7900996" cy="523220"/>
          </a:xfrm>
          <a:prstGeom prst="rect">
            <a:avLst/>
          </a:prstGeom>
          <a:noFill/>
        </p:spPr>
        <p:txBody>
          <a:bodyPr wrap="square" rtlCol="0">
            <a:spAutoFit/>
          </a:bodyPr>
          <a:lstStyle/>
          <a:p>
            <a:r>
              <a:rPr lang="en-US" sz="2800" b="1" dirty="0">
                <a:solidFill>
                  <a:schemeClr val="bg1"/>
                </a:solidFill>
                <a:latin typeface="Open Sans" panose="020B0606030504020204"/>
              </a:rPr>
              <a:t>        MSTD TS DOCUMENTATION PROJECT</a:t>
            </a:r>
          </a:p>
        </p:txBody>
      </p:sp>
    </p:spTree>
    <p:extLst>
      <p:ext uri="{BB962C8B-B14F-4D97-AF65-F5344CB8AC3E}">
        <p14:creationId xmlns:p14="http://schemas.microsoft.com/office/powerpoint/2010/main" val="1079200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9" name="Picture 28" descr="A person posing for the camera&#10;&#10;Description automatically generated">
            <a:extLst>
              <a:ext uri="{FF2B5EF4-FFF2-40B4-BE49-F238E27FC236}">
                <a16:creationId xmlns:a16="http://schemas.microsoft.com/office/drawing/2014/main" id="{1F81C7A9-65DE-4682-B9C1-76C99526D7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169" y="996783"/>
            <a:ext cx="5067524" cy="5239302"/>
          </a:xfrm>
          <a:prstGeom prst="rect">
            <a:avLst/>
          </a:prstGeom>
        </p:spPr>
      </p:pic>
      <p:sp>
        <p:nvSpPr>
          <p:cNvPr id="2" name="Title 1">
            <a:extLst>
              <a:ext uri="{FF2B5EF4-FFF2-40B4-BE49-F238E27FC236}">
                <a16:creationId xmlns:a16="http://schemas.microsoft.com/office/drawing/2014/main" id="{AEE91E5D-2F6F-499B-8F2E-60692FF069E4}"/>
              </a:ext>
            </a:extLst>
          </p:cNvPr>
          <p:cNvSpPr>
            <a:spLocks noGrp="1"/>
          </p:cNvSpPr>
          <p:nvPr>
            <p:ph type="title"/>
          </p:nvPr>
        </p:nvSpPr>
        <p:spPr/>
        <p:txBody>
          <a:bodyPr/>
          <a:lstStyle/>
          <a:p>
            <a:r>
              <a:rPr lang="en-US" dirty="0"/>
              <a:t>Case</a:t>
            </a:r>
            <a:r>
              <a:rPr lang="en-US" sz="2800" dirty="0">
                <a:solidFill>
                  <a:srgbClr val="0070C0"/>
                </a:solidFill>
              </a:rPr>
              <a:t> Study </a:t>
            </a:r>
            <a:endParaRPr lang="en-US" dirty="0">
              <a:solidFill>
                <a:srgbClr val="0070C0"/>
              </a:solidFill>
            </a:endParaRPr>
          </a:p>
        </p:txBody>
      </p:sp>
      <p:grpSp>
        <p:nvGrpSpPr>
          <p:cNvPr id="24" name="Group 23">
            <a:extLst>
              <a:ext uri="{FF2B5EF4-FFF2-40B4-BE49-F238E27FC236}">
                <a16:creationId xmlns:a16="http://schemas.microsoft.com/office/drawing/2014/main" id="{E50F21FC-CD1F-4272-9A48-F64D9C2C12B7}"/>
              </a:ext>
            </a:extLst>
          </p:cNvPr>
          <p:cNvGrpSpPr/>
          <p:nvPr/>
        </p:nvGrpSpPr>
        <p:grpSpPr>
          <a:xfrm>
            <a:off x="5786610" y="4330852"/>
            <a:ext cx="5444129" cy="1210887"/>
            <a:chOff x="4607257" y="5452077"/>
            <a:chExt cx="4804721" cy="1210887"/>
          </a:xfrm>
        </p:grpSpPr>
        <p:sp>
          <p:nvSpPr>
            <p:cNvPr id="3" name="TextBox 2">
              <a:extLst>
                <a:ext uri="{FF2B5EF4-FFF2-40B4-BE49-F238E27FC236}">
                  <a16:creationId xmlns:a16="http://schemas.microsoft.com/office/drawing/2014/main" id="{EC10CC3C-7476-46EE-9399-4AFCA0C36849}"/>
                </a:ext>
              </a:extLst>
            </p:cNvPr>
            <p:cNvSpPr txBox="1"/>
            <p:nvPr/>
          </p:nvSpPr>
          <p:spPr>
            <a:xfrm>
              <a:off x="4662531" y="5452077"/>
              <a:ext cx="881716" cy="323165"/>
            </a:xfrm>
            <a:prstGeom prst="rect">
              <a:avLst/>
            </a:prstGeom>
            <a:noFill/>
          </p:spPr>
          <p:txBody>
            <a:bodyPr wrap="none" rtlCol="0" anchor="ctr" anchorCtr="0">
              <a:spAutoFit/>
            </a:bodyPr>
            <a:lstStyle>
              <a:defPPr>
                <a:defRPr lang="en-US"/>
              </a:defPPr>
              <a:lvl1pPr defTabSz="914217">
                <a:defRPr sz="1400" b="1">
                  <a:solidFill>
                    <a:srgbClr val="445469"/>
                  </a:solidFill>
                  <a:latin typeface="Open Sans"/>
                  <a:ea typeface="Montserrat Bold" charset="0"/>
                  <a:cs typeface="Montserrat Bold" charset="0"/>
                </a:defRPr>
              </a:lvl1pPr>
            </a:lstStyle>
            <a:p>
              <a:r>
                <a:rPr lang="en-US" dirty="0"/>
                <a:t>SUCCESS</a:t>
              </a:r>
            </a:p>
          </p:txBody>
        </p:sp>
        <p:sp>
          <p:nvSpPr>
            <p:cNvPr id="4" name="Subtitle 2">
              <a:extLst>
                <a:ext uri="{FF2B5EF4-FFF2-40B4-BE49-F238E27FC236}">
                  <a16:creationId xmlns:a16="http://schemas.microsoft.com/office/drawing/2014/main" id="{599EE150-E46D-4F05-BAA1-F2F6E6A8BC33}"/>
                </a:ext>
              </a:extLst>
            </p:cNvPr>
            <p:cNvSpPr txBox="1">
              <a:spLocks/>
            </p:cNvSpPr>
            <p:nvPr/>
          </p:nvSpPr>
          <p:spPr>
            <a:xfrm>
              <a:off x="4607257" y="5777559"/>
              <a:ext cx="4804721" cy="885405"/>
            </a:xfrm>
            <a:prstGeom prst="rect">
              <a:avLst/>
            </a:prstGeom>
          </p:spPr>
          <p:txBody>
            <a:bodyPr vert="horz" wrap="square" lIns="108745" tIns="54373" rIns="108745" bIns="54373" rtlCol="0">
              <a:spAutoFit/>
            </a:bodyPr>
            <a:lstStyle>
              <a:defPPr>
                <a:defRPr lang="en-US"/>
              </a:defPPr>
              <a:lvl1pPr indent="0" defTabSz="543818">
                <a:lnSpc>
                  <a:spcPct val="100000"/>
                </a:lnSpc>
                <a:spcBef>
                  <a:spcPct val="20000"/>
                </a:spcBef>
                <a:buFont typeface="Arial"/>
                <a:buNone/>
                <a:defRPr sz="1400">
                  <a:solidFill>
                    <a:srgbClr val="737572"/>
                  </a:solidFill>
                  <a:latin typeface="Open Sans Light"/>
                  <a:ea typeface="Montserrat Light" charset="0"/>
                  <a:cs typeface="Montserrat Light" charset="0"/>
                </a:defRPr>
              </a:lvl1pPr>
              <a:lvl2pPr marL="1087636" indent="0" algn="ctr" defTabSz="1087636">
                <a:lnSpc>
                  <a:spcPct val="130000"/>
                </a:lnSpc>
                <a:spcBef>
                  <a:spcPct val="20000"/>
                </a:spcBef>
                <a:buFont typeface="Arial"/>
                <a:buNone/>
                <a:defRPr sz="3200">
                  <a:solidFill>
                    <a:schemeClr val="tx1">
                      <a:tint val="75000"/>
                    </a:schemeClr>
                  </a:solidFill>
                  <a:latin typeface="Open Sans"/>
                  <a:cs typeface="Open Sans"/>
                </a:defRPr>
              </a:lvl2pPr>
              <a:lvl3pPr marL="2175271" indent="0" algn="ctr" defTabSz="1087636">
                <a:lnSpc>
                  <a:spcPct val="130000"/>
                </a:lnSpc>
                <a:spcBef>
                  <a:spcPct val="20000"/>
                </a:spcBef>
                <a:buFont typeface="Arial"/>
                <a:buNone/>
                <a:defRPr sz="3200">
                  <a:solidFill>
                    <a:schemeClr val="tx1">
                      <a:tint val="75000"/>
                    </a:schemeClr>
                  </a:solidFill>
                  <a:latin typeface="Open Sans"/>
                  <a:cs typeface="Open Sans"/>
                </a:defRPr>
              </a:lvl3pPr>
              <a:lvl4pPr marL="3262912" indent="0" algn="ctr" defTabSz="1087636">
                <a:lnSpc>
                  <a:spcPct val="130000"/>
                </a:lnSpc>
                <a:spcBef>
                  <a:spcPct val="20000"/>
                </a:spcBef>
                <a:buFont typeface="Arial"/>
                <a:buNone/>
                <a:defRPr sz="3200">
                  <a:solidFill>
                    <a:schemeClr val="tx1">
                      <a:tint val="75000"/>
                    </a:schemeClr>
                  </a:solidFill>
                  <a:latin typeface="Open Sans"/>
                  <a:cs typeface="Open Sans"/>
                </a:defRPr>
              </a:lvl4pPr>
              <a:lvl5pPr marL="4350546" indent="0" algn="ctr" defTabSz="1087636">
                <a:lnSpc>
                  <a:spcPct val="130000"/>
                </a:lnSpc>
                <a:spcBef>
                  <a:spcPct val="20000"/>
                </a:spcBef>
                <a:buFont typeface="Arial"/>
                <a:buNone/>
                <a:defRPr sz="3200">
                  <a:solidFill>
                    <a:schemeClr val="tx1">
                      <a:tint val="75000"/>
                    </a:schemeClr>
                  </a:solidFill>
                  <a:latin typeface="Open Sans"/>
                  <a:cs typeface="Open Sans"/>
                </a:defRPr>
              </a:lvl5pPr>
              <a:lvl6pPr marL="5438184" indent="0" algn="ctr" defTabSz="1087636">
                <a:spcBef>
                  <a:spcPct val="20000"/>
                </a:spcBef>
                <a:buFont typeface="Arial"/>
                <a:buNone/>
                <a:defRPr sz="4800">
                  <a:solidFill>
                    <a:schemeClr val="tx1">
                      <a:tint val="75000"/>
                    </a:schemeClr>
                  </a:solidFill>
                </a:defRPr>
              </a:lvl6pPr>
              <a:lvl7pPr marL="6525820" indent="0" algn="ctr" defTabSz="1087636">
                <a:spcBef>
                  <a:spcPct val="20000"/>
                </a:spcBef>
                <a:buFont typeface="Arial"/>
                <a:buNone/>
                <a:defRPr sz="4800">
                  <a:solidFill>
                    <a:schemeClr val="tx1">
                      <a:tint val="75000"/>
                    </a:schemeClr>
                  </a:solidFill>
                </a:defRPr>
              </a:lvl7pPr>
              <a:lvl8pPr marL="7613455" indent="0" algn="ctr" defTabSz="1087636">
                <a:spcBef>
                  <a:spcPct val="20000"/>
                </a:spcBef>
                <a:buFont typeface="Arial"/>
                <a:buNone/>
                <a:defRPr sz="4800">
                  <a:solidFill>
                    <a:schemeClr val="tx1">
                      <a:tint val="75000"/>
                    </a:schemeClr>
                  </a:solidFill>
                </a:defRPr>
              </a:lvl8pPr>
              <a:lvl9pPr marL="8701091" indent="0" algn="ctr" defTabSz="1087636">
                <a:spcBef>
                  <a:spcPct val="20000"/>
                </a:spcBef>
                <a:buFont typeface="Arial"/>
                <a:buNone/>
                <a:defRPr sz="4800">
                  <a:solidFill>
                    <a:schemeClr val="tx1">
                      <a:tint val="75000"/>
                    </a:schemeClr>
                  </a:solidFill>
                </a:defRPr>
              </a:lvl9pPr>
            </a:lstStyle>
            <a:p>
              <a:r>
                <a:rPr lang="en-US" sz="1200" dirty="0"/>
                <a:t>The project scope was initially for 400 objects, which later on exceeded with CRM objects. Total 835 objects were completed at the end of the project with high-quality and by achieving project delivery deadline.</a:t>
              </a:r>
            </a:p>
            <a:p>
              <a:endParaRPr lang="en-US" sz="1200" dirty="0"/>
            </a:p>
          </p:txBody>
        </p:sp>
      </p:grpSp>
      <p:grpSp>
        <p:nvGrpSpPr>
          <p:cNvPr id="18" name="Group 17">
            <a:extLst>
              <a:ext uri="{FF2B5EF4-FFF2-40B4-BE49-F238E27FC236}">
                <a16:creationId xmlns:a16="http://schemas.microsoft.com/office/drawing/2014/main" id="{F9621979-5A5E-4527-AA19-E3B055D74BE7}"/>
              </a:ext>
            </a:extLst>
          </p:cNvPr>
          <p:cNvGrpSpPr/>
          <p:nvPr/>
        </p:nvGrpSpPr>
        <p:grpSpPr>
          <a:xfrm>
            <a:off x="5782926" y="1358961"/>
            <a:ext cx="4786846" cy="1120158"/>
            <a:chOff x="5675572" y="1503711"/>
            <a:chExt cx="4786846" cy="1120158"/>
          </a:xfrm>
        </p:grpSpPr>
        <p:sp>
          <p:nvSpPr>
            <p:cNvPr id="5" name="TextBox 4">
              <a:extLst>
                <a:ext uri="{FF2B5EF4-FFF2-40B4-BE49-F238E27FC236}">
                  <a16:creationId xmlns:a16="http://schemas.microsoft.com/office/drawing/2014/main" id="{6D054BC3-8801-424D-AB28-70F15727F0E2}"/>
                </a:ext>
              </a:extLst>
            </p:cNvPr>
            <p:cNvSpPr txBox="1"/>
            <p:nvPr/>
          </p:nvSpPr>
          <p:spPr>
            <a:xfrm>
              <a:off x="5700867" y="1503711"/>
              <a:ext cx="1451038" cy="307777"/>
            </a:xfrm>
            <a:prstGeom prst="rect">
              <a:avLst/>
            </a:prstGeom>
            <a:noFill/>
          </p:spPr>
          <p:txBody>
            <a:bodyPr wrap="none" rtlCol="0" anchor="ctr" anchorCtr="0">
              <a:spAutoFit/>
            </a:bodyPr>
            <a:lstStyle/>
            <a:p>
              <a:pPr defTabSz="914217"/>
              <a:r>
                <a:rPr lang="en-US" sz="1400" b="1" dirty="0">
                  <a:solidFill>
                    <a:srgbClr val="445469"/>
                  </a:solidFill>
                  <a:latin typeface="Open Sans"/>
                  <a:ea typeface="Montserrat Bold" charset="0"/>
                  <a:cs typeface="Montserrat Bold" charset="0"/>
                </a:rPr>
                <a:t>ABOUT CLIENT</a:t>
              </a:r>
            </a:p>
          </p:txBody>
        </p:sp>
        <p:sp>
          <p:nvSpPr>
            <p:cNvPr id="6" name="Subtitle 2">
              <a:extLst>
                <a:ext uri="{FF2B5EF4-FFF2-40B4-BE49-F238E27FC236}">
                  <a16:creationId xmlns:a16="http://schemas.microsoft.com/office/drawing/2014/main" id="{C286D0B9-A257-4205-AD9E-D3351CD4FC34}"/>
                </a:ext>
              </a:extLst>
            </p:cNvPr>
            <p:cNvSpPr txBox="1">
              <a:spLocks/>
            </p:cNvSpPr>
            <p:nvPr/>
          </p:nvSpPr>
          <p:spPr>
            <a:xfrm>
              <a:off x="5675572" y="1821499"/>
              <a:ext cx="4786846" cy="802370"/>
            </a:xfrm>
            <a:prstGeom prst="rect">
              <a:avLst/>
            </a:prstGeom>
          </p:spPr>
          <p:txBody>
            <a:bodyPr vert="horz" wrap="square" lIns="108745" tIns="54373" rIns="108745" bIns="54373" rtlCol="0">
              <a:spAutoFit/>
            </a:bodyPr>
            <a:lstStyle>
              <a:defPPr>
                <a:defRPr lang="en-US"/>
              </a:defPPr>
              <a:lvl1pPr indent="0" defTabSz="543818">
                <a:lnSpc>
                  <a:spcPct val="100000"/>
                </a:lnSpc>
                <a:spcBef>
                  <a:spcPct val="20000"/>
                </a:spcBef>
                <a:buFont typeface="Arial"/>
                <a:buNone/>
                <a:defRPr sz="1400">
                  <a:solidFill>
                    <a:srgbClr val="737572"/>
                  </a:solidFill>
                  <a:latin typeface="Open Sans Light"/>
                  <a:ea typeface="Montserrat Light" charset="0"/>
                  <a:cs typeface="Montserrat Light" charset="0"/>
                </a:defRPr>
              </a:lvl1pPr>
              <a:lvl2pPr marL="1087636" indent="0" algn="ctr" defTabSz="1087636">
                <a:lnSpc>
                  <a:spcPct val="130000"/>
                </a:lnSpc>
                <a:spcBef>
                  <a:spcPct val="20000"/>
                </a:spcBef>
                <a:buFont typeface="Arial"/>
                <a:buNone/>
                <a:defRPr sz="3200">
                  <a:solidFill>
                    <a:schemeClr val="tx1">
                      <a:tint val="75000"/>
                    </a:schemeClr>
                  </a:solidFill>
                  <a:latin typeface="Open Sans"/>
                  <a:cs typeface="Open Sans"/>
                </a:defRPr>
              </a:lvl2pPr>
              <a:lvl3pPr marL="2175271" indent="0" algn="ctr" defTabSz="1087636">
                <a:lnSpc>
                  <a:spcPct val="130000"/>
                </a:lnSpc>
                <a:spcBef>
                  <a:spcPct val="20000"/>
                </a:spcBef>
                <a:buFont typeface="Arial"/>
                <a:buNone/>
                <a:defRPr sz="3200">
                  <a:solidFill>
                    <a:schemeClr val="tx1">
                      <a:tint val="75000"/>
                    </a:schemeClr>
                  </a:solidFill>
                  <a:latin typeface="Open Sans"/>
                  <a:cs typeface="Open Sans"/>
                </a:defRPr>
              </a:lvl3pPr>
              <a:lvl4pPr marL="3262912" indent="0" algn="ctr" defTabSz="1087636">
                <a:lnSpc>
                  <a:spcPct val="130000"/>
                </a:lnSpc>
                <a:spcBef>
                  <a:spcPct val="20000"/>
                </a:spcBef>
                <a:buFont typeface="Arial"/>
                <a:buNone/>
                <a:defRPr sz="3200">
                  <a:solidFill>
                    <a:schemeClr val="tx1">
                      <a:tint val="75000"/>
                    </a:schemeClr>
                  </a:solidFill>
                  <a:latin typeface="Open Sans"/>
                  <a:cs typeface="Open Sans"/>
                </a:defRPr>
              </a:lvl4pPr>
              <a:lvl5pPr marL="4350546" indent="0" algn="ctr" defTabSz="1087636">
                <a:lnSpc>
                  <a:spcPct val="130000"/>
                </a:lnSpc>
                <a:spcBef>
                  <a:spcPct val="20000"/>
                </a:spcBef>
                <a:buFont typeface="Arial"/>
                <a:buNone/>
                <a:defRPr sz="3200">
                  <a:solidFill>
                    <a:schemeClr val="tx1">
                      <a:tint val="75000"/>
                    </a:schemeClr>
                  </a:solidFill>
                  <a:latin typeface="Open Sans"/>
                  <a:cs typeface="Open Sans"/>
                </a:defRPr>
              </a:lvl5pPr>
              <a:lvl6pPr marL="5438184" indent="0" algn="ctr" defTabSz="1087636">
                <a:spcBef>
                  <a:spcPct val="20000"/>
                </a:spcBef>
                <a:buFont typeface="Arial"/>
                <a:buNone/>
                <a:defRPr sz="4800">
                  <a:solidFill>
                    <a:schemeClr val="tx1">
                      <a:tint val="75000"/>
                    </a:schemeClr>
                  </a:solidFill>
                </a:defRPr>
              </a:lvl6pPr>
              <a:lvl7pPr marL="6525820" indent="0" algn="ctr" defTabSz="1087636">
                <a:spcBef>
                  <a:spcPct val="20000"/>
                </a:spcBef>
                <a:buFont typeface="Arial"/>
                <a:buNone/>
                <a:defRPr sz="4800">
                  <a:solidFill>
                    <a:schemeClr val="tx1">
                      <a:tint val="75000"/>
                    </a:schemeClr>
                  </a:solidFill>
                </a:defRPr>
              </a:lvl7pPr>
              <a:lvl8pPr marL="7613455" indent="0" algn="ctr" defTabSz="1087636">
                <a:spcBef>
                  <a:spcPct val="20000"/>
                </a:spcBef>
                <a:buFont typeface="Arial"/>
                <a:buNone/>
                <a:defRPr sz="4800">
                  <a:solidFill>
                    <a:schemeClr val="tx1">
                      <a:tint val="75000"/>
                    </a:schemeClr>
                  </a:solidFill>
                </a:defRPr>
              </a:lvl8pPr>
              <a:lvl9pPr marL="8701091" indent="0" algn="ctr" defTabSz="1087636">
                <a:spcBef>
                  <a:spcPct val="20000"/>
                </a:spcBef>
                <a:buFont typeface="Arial"/>
                <a:buNone/>
                <a:defRPr sz="4800">
                  <a:solidFill>
                    <a:schemeClr val="tx1">
                      <a:tint val="75000"/>
                    </a:schemeClr>
                  </a:solidFill>
                </a:defRPr>
              </a:lvl9pPr>
            </a:lstStyle>
            <a:p>
              <a:pPr marL="171450" indent="-171450">
                <a:lnSpc>
                  <a:spcPct val="114000"/>
                </a:lnSpc>
                <a:buFont typeface="Wingdings" panose="05000000000000000000" pitchFamily="2" charset="2"/>
                <a:buChar char="v"/>
              </a:pPr>
              <a:r>
                <a:rPr lang="en-US" sz="1200" dirty="0"/>
                <a:t>&lt;&gt; provides extensive services in SAP. </a:t>
              </a:r>
            </a:p>
            <a:p>
              <a:pPr marL="171450" indent="-171450">
                <a:lnSpc>
                  <a:spcPct val="114000"/>
                </a:lnSpc>
                <a:buFont typeface="Wingdings" panose="05000000000000000000" pitchFamily="2" charset="2"/>
                <a:buChar char="v"/>
              </a:pPr>
              <a:r>
                <a:rPr lang="en-US" sz="1200" dirty="0"/>
                <a:t>Current project- &lt;&gt;. </a:t>
              </a:r>
            </a:p>
            <a:p>
              <a:pPr>
                <a:lnSpc>
                  <a:spcPct val="114000"/>
                </a:lnSpc>
              </a:pPr>
              <a:endParaRPr lang="en-US" sz="1200" dirty="0"/>
            </a:p>
          </p:txBody>
        </p:sp>
      </p:grpSp>
      <p:grpSp>
        <p:nvGrpSpPr>
          <p:cNvPr id="22" name="Group 21">
            <a:extLst>
              <a:ext uri="{FF2B5EF4-FFF2-40B4-BE49-F238E27FC236}">
                <a16:creationId xmlns:a16="http://schemas.microsoft.com/office/drawing/2014/main" id="{0BBBD3A0-F172-4D30-AC18-5EC0E35774B7}"/>
              </a:ext>
            </a:extLst>
          </p:cNvPr>
          <p:cNvGrpSpPr/>
          <p:nvPr/>
        </p:nvGrpSpPr>
        <p:grpSpPr>
          <a:xfrm>
            <a:off x="5841884" y="2801216"/>
            <a:ext cx="5444129" cy="1387859"/>
            <a:chOff x="5268366" y="2808240"/>
            <a:chExt cx="5444129" cy="1387859"/>
          </a:xfrm>
        </p:grpSpPr>
        <p:sp>
          <p:nvSpPr>
            <p:cNvPr id="7" name="TextBox 6">
              <a:extLst>
                <a:ext uri="{FF2B5EF4-FFF2-40B4-BE49-F238E27FC236}">
                  <a16:creationId xmlns:a16="http://schemas.microsoft.com/office/drawing/2014/main" id="{AED55688-E6C0-4765-9039-9601B877B999}"/>
                </a:ext>
              </a:extLst>
            </p:cNvPr>
            <p:cNvSpPr txBox="1"/>
            <p:nvPr/>
          </p:nvSpPr>
          <p:spPr>
            <a:xfrm>
              <a:off x="5323640" y="2808240"/>
              <a:ext cx="2018117" cy="307777"/>
            </a:xfrm>
            <a:prstGeom prst="rect">
              <a:avLst/>
            </a:prstGeom>
            <a:noFill/>
          </p:spPr>
          <p:txBody>
            <a:bodyPr wrap="none" rtlCol="0" anchor="ctr" anchorCtr="0">
              <a:spAutoFit/>
            </a:bodyPr>
            <a:lstStyle>
              <a:defPPr>
                <a:defRPr lang="en-US"/>
              </a:defPPr>
              <a:lvl1pPr defTabSz="914217">
                <a:defRPr sz="1400" b="1">
                  <a:solidFill>
                    <a:srgbClr val="445469"/>
                  </a:solidFill>
                  <a:latin typeface="Open Sans"/>
                  <a:ea typeface="Montserrat Bold" charset="0"/>
                  <a:cs typeface="Montserrat Bold" charset="0"/>
                </a:defRPr>
              </a:lvl1pPr>
            </a:lstStyle>
            <a:p>
              <a:r>
                <a:rPr lang="en-US" dirty="0"/>
                <a:t>OUR CONTRIBUTION</a:t>
              </a:r>
            </a:p>
          </p:txBody>
        </p:sp>
        <p:sp>
          <p:nvSpPr>
            <p:cNvPr id="8" name="Subtitle 2">
              <a:extLst>
                <a:ext uri="{FF2B5EF4-FFF2-40B4-BE49-F238E27FC236}">
                  <a16:creationId xmlns:a16="http://schemas.microsoft.com/office/drawing/2014/main" id="{B64E7DED-FD5B-48F1-A10C-1F61C4AACD1D}"/>
                </a:ext>
              </a:extLst>
            </p:cNvPr>
            <p:cNvSpPr txBox="1">
              <a:spLocks/>
            </p:cNvSpPr>
            <p:nvPr/>
          </p:nvSpPr>
          <p:spPr>
            <a:xfrm>
              <a:off x="5268366" y="3126028"/>
              <a:ext cx="5444129" cy="1070071"/>
            </a:xfrm>
            <a:prstGeom prst="rect">
              <a:avLst/>
            </a:prstGeom>
          </p:spPr>
          <p:txBody>
            <a:bodyPr vert="horz" wrap="square" lIns="108745" tIns="54373" rIns="108745" bIns="54373" rtlCol="0">
              <a:spAutoFit/>
            </a:bodyPr>
            <a:lstStyle>
              <a:defPPr>
                <a:defRPr lang="en-US"/>
              </a:defPPr>
              <a:lvl1pPr indent="0" defTabSz="543818">
                <a:lnSpc>
                  <a:spcPct val="100000"/>
                </a:lnSpc>
                <a:spcBef>
                  <a:spcPct val="20000"/>
                </a:spcBef>
                <a:buFont typeface="Arial"/>
                <a:buNone/>
                <a:defRPr sz="1400">
                  <a:solidFill>
                    <a:srgbClr val="737572"/>
                  </a:solidFill>
                  <a:latin typeface="Open Sans Light"/>
                  <a:ea typeface="Montserrat Light" charset="0"/>
                  <a:cs typeface="Montserrat Light" charset="0"/>
                </a:defRPr>
              </a:lvl1pPr>
              <a:lvl2pPr marL="1087636" indent="0" algn="ctr" defTabSz="1087636">
                <a:lnSpc>
                  <a:spcPct val="130000"/>
                </a:lnSpc>
                <a:spcBef>
                  <a:spcPct val="20000"/>
                </a:spcBef>
                <a:buFont typeface="Arial"/>
                <a:buNone/>
                <a:defRPr sz="3200">
                  <a:solidFill>
                    <a:schemeClr val="tx1">
                      <a:tint val="75000"/>
                    </a:schemeClr>
                  </a:solidFill>
                  <a:latin typeface="Open Sans"/>
                  <a:cs typeface="Open Sans"/>
                </a:defRPr>
              </a:lvl2pPr>
              <a:lvl3pPr marL="2175271" indent="0" algn="ctr" defTabSz="1087636">
                <a:lnSpc>
                  <a:spcPct val="130000"/>
                </a:lnSpc>
                <a:spcBef>
                  <a:spcPct val="20000"/>
                </a:spcBef>
                <a:buFont typeface="Arial"/>
                <a:buNone/>
                <a:defRPr sz="3200">
                  <a:solidFill>
                    <a:schemeClr val="tx1">
                      <a:tint val="75000"/>
                    </a:schemeClr>
                  </a:solidFill>
                  <a:latin typeface="Open Sans"/>
                  <a:cs typeface="Open Sans"/>
                </a:defRPr>
              </a:lvl3pPr>
              <a:lvl4pPr marL="3262912" indent="0" algn="ctr" defTabSz="1087636">
                <a:lnSpc>
                  <a:spcPct val="130000"/>
                </a:lnSpc>
                <a:spcBef>
                  <a:spcPct val="20000"/>
                </a:spcBef>
                <a:buFont typeface="Arial"/>
                <a:buNone/>
                <a:defRPr sz="3200">
                  <a:solidFill>
                    <a:schemeClr val="tx1">
                      <a:tint val="75000"/>
                    </a:schemeClr>
                  </a:solidFill>
                  <a:latin typeface="Open Sans"/>
                  <a:cs typeface="Open Sans"/>
                </a:defRPr>
              </a:lvl4pPr>
              <a:lvl5pPr marL="4350546" indent="0" algn="ctr" defTabSz="1087636">
                <a:lnSpc>
                  <a:spcPct val="130000"/>
                </a:lnSpc>
                <a:spcBef>
                  <a:spcPct val="20000"/>
                </a:spcBef>
                <a:buFont typeface="Arial"/>
                <a:buNone/>
                <a:defRPr sz="3200">
                  <a:solidFill>
                    <a:schemeClr val="tx1">
                      <a:tint val="75000"/>
                    </a:schemeClr>
                  </a:solidFill>
                  <a:latin typeface="Open Sans"/>
                  <a:cs typeface="Open Sans"/>
                </a:defRPr>
              </a:lvl5pPr>
              <a:lvl6pPr marL="5438184" indent="0" algn="ctr" defTabSz="1087636">
                <a:spcBef>
                  <a:spcPct val="20000"/>
                </a:spcBef>
                <a:buFont typeface="Arial"/>
                <a:buNone/>
                <a:defRPr sz="4800">
                  <a:solidFill>
                    <a:schemeClr val="tx1">
                      <a:tint val="75000"/>
                    </a:schemeClr>
                  </a:solidFill>
                </a:defRPr>
              </a:lvl6pPr>
              <a:lvl7pPr marL="6525820" indent="0" algn="ctr" defTabSz="1087636">
                <a:spcBef>
                  <a:spcPct val="20000"/>
                </a:spcBef>
                <a:buFont typeface="Arial"/>
                <a:buNone/>
                <a:defRPr sz="4800">
                  <a:solidFill>
                    <a:schemeClr val="tx1">
                      <a:tint val="75000"/>
                    </a:schemeClr>
                  </a:solidFill>
                </a:defRPr>
              </a:lvl7pPr>
              <a:lvl8pPr marL="7613455" indent="0" algn="ctr" defTabSz="1087636">
                <a:spcBef>
                  <a:spcPct val="20000"/>
                </a:spcBef>
                <a:buFont typeface="Arial"/>
                <a:buNone/>
                <a:defRPr sz="4800">
                  <a:solidFill>
                    <a:schemeClr val="tx1">
                      <a:tint val="75000"/>
                    </a:schemeClr>
                  </a:solidFill>
                </a:defRPr>
              </a:lvl8pPr>
              <a:lvl9pPr marL="8701091" indent="0" algn="ctr" defTabSz="1087636">
                <a:spcBef>
                  <a:spcPct val="20000"/>
                </a:spcBef>
                <a:buFont typeface="Arial"/>
                <a:buNone/>
                <a:defRPr sz="4800">
                  <a:solidFill>
                    <a:schemeClr val="tx1">
                      <a:tint val="75000"/>
                    </a:schemeClr>
                  </a:solidFill>
                </a:defRPr>
              </a:lvl9pPr>
            </a:lstStyle>
            <a:p>
              <a:r>
                <a:rPr lang="en-US" sz="1200" dirty="0"/>
                <a:t>Gemini Consulting &amp; Services has contributed by providing consultants for this enormous project and completed the Documentation project for all modules.</a:t>
              </a:r>
            </a:p>
            <a:p>
              <a:r>
                <a:rPr lang="en-US" sz="1200" dirty="0"/>
                <a:t>Project co-ordination to project completion all tasks were carried out Project Co-Ordinator/Technical Writer from Gemini. </a:t>
              </a:r>
            </a:p>
          </p:txBody>
        </p:sp>
      </p:grpSp>
      <p:cxnSp>
        <p:nvCxnSpPr>
          <p:cNvPr id="35" name="Straight Connector 34">
            <a:extLst>
              <a:ext uri="{FF2B5EF4-FFF2-40B4-BE49-F238E27FC236}">
                <a16:creationId xmlns:a16="http://schemas.microsoft.com/office/drawing/2014/main" id="{5DA1BB2C-EACD-4AE2-82A9-EED28F8A3419}"/>
              </a:ext>
            </a:extLst>
          </p:cNvPr>
          <p:cNvCxnSpPr/>
          <p:nvPr/>
        </p:nvCxnSpPr>
        <p:spPr>
          <a:xfrm>
            <a:off x="174169" y="931467"/>
            <a:ext cx="5120640" cy="0"/>
          </a:xfrm>
          <a:prstGeom prst="line">
            <a:avLst/>
          </a:prstGeom>
          <a:ln w="28575">
            <a:solidFill>
              <a:schemeClr val="accent1">
                <a:lumMod val="75000"/>
              </a:schemeClr>
            </a:solidFill>
          </a:ln>
        </p:spPr>
        <p:style>
          <a:lnRef idx="1">
            <a:schemeClr val="accent2"/>
          </a:lnRef>
          <a:fillRef idx="0">
            <a:schemeClr val="accent2"/>
          </a:fillRef>
          <a:effectRef idx="0">
            <a:schemeClr val="accent2"/>
          </a:effectRef>
          <a:fontRef idx="minor">
            <a:schemeClr val="tx1"/>
          </a:fontRef>
        </p:style>
      </p:cxnSp>
      <p:cxnSp>
        <p:nvCxnSpPr>
          <p:cNvPr id="36" name="Straight Connector 35">
            <a:extLst>
              <a:ext uri="{FF2B5EF4-FFF2-40B4-BE49-F238E27FC236}">
                <a16:creationId xmlns:a16="http://schemas.microsoft.com/office/drawing/2014/main" id="{EFC56B9C-E9D4-4FA6-BB12-8065214D2613}"/>
              </a:ext>
            </a:extLst>
          </p:cNvPr>
          <p:cNvCxnSpPr/>
          <p:nvPr/>
        </p:nvCxnSpPr>
        <p:spPr>
          <a:xfrm>
            <a:off x="179532" y="866152"/>
            <a:ext cx="3179515" cy="0"/>
          </a:xfrm>
          <a:prstGeom prst="line">
            <a:avLst/>
          </a:prstGeom>
          <a:ln w="28575">
            <a:solidFill>
              <a:schemeClr val="tx2">
                <a:lumMod val="60000"/>
                <a:lumOff val="40000"/>
              </a:schemeClr>
            </a:solidFill>
          </a:ln>
        </p:spPr>
        <p:style>
          <a:lnRef idx="1">
            <a:schemeClr val="accent2"/>
          </a:lnRef>
          <a:fillRef idx="0">
            <a:schemeClr val="accent2"/>
          </a:fillRef>
          <a:effectRef idx="0">
            <a:schemeClr val="accent2"/>
          </a:effectRef>
          <a:fontRef idx="minor">
            <a:schemeClr val="tx1"/>
          </a:fontRef>
        </p:style>
      </p:cxnSp>
      <p:grpSp>
        <p:nvGrpSpPr>
          <p:cNvPr id="14" name="Group 13">
            <a:extLst>
              <a:ext uri="{FF2B5EF4-FFF2-40B4-BE49-F238E27FC236}">
                <a16:creationId xmlns:a16="http://schemas.microsoft.com/office/drawing/2014/main" id="{7F00A9BB-CDCB-4790-9B86-90B91EFC37F5}"/>
              </a:ext>
            </a:extLst>
          </p:cNvPr>
          <p:cNvGrpSpPr/>
          <p:nvPr/>
        </p:nvGrpSpPr>
        <p:grpSpPr>
          <a:xfrm>
            <a:off x="4894358" y="1176414"/>
            <a:ext cx="800902" cy="800902"/>
            <a:chOff x="4727940" y="1328186"/>
            <a:chExt cx="800902" cy="800902"/>
          </a:xfrm>
        </p:grpSpPr>
        <p:sp>
          <p:nvSpPr>
            <p:cNvPr id="11" name="Oval 10">
              <a:extLst>
                <a:ext uri="{FF2B5EF4-FFF2-40B4-BE49-F238E27FC236}">
                  <a16:creationId xmlns:a16="http://schemas.microsoft.com/office/drawing/2014/main" id="{E2FFB8A9-24BC-49B5-95FC-2E9D6E2324AD}"/>
                </a:ext>
              </a:extLst>
            </p:cNvPr>
            <p:cNvSpPr/>
            <p:nvPr/>
          </p:nvSpPr>
          <p:spPr>
            <a:xfrm>
              <a:off x="4727940" y="1328186"/>
              <a:ext cx="800902" cy="800902"/>
            </a:xfrm>
            <a:prstGeom prst="ellipse">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en-US" dirty="0">
                <a:solidFill>
                  <a:srgbClr val="FFFFFF"/>
                </a:solidFill>
                <a:latin typeface="Open Sans Regular" charset="0"/>
              </a:endParaRPr>
            </a:p>
          </p:txBody>
        </p:sp>
        <p:sp>
          <p:nvSpPr>
            <p:cNvPr id="33" name="Block Arc 14">
              <a:extLst>
                <a:ext uri="{FF2B5EF4-FFF2-40B4-BE49-F238E27FC236}">
                  <a16:creationId xmlns:a16="http://schemas.microsoft.com/office/drawing/2014/main" id="{4F5CA52D-AB3C-4271-8ACD-79FFFB3627C2}"/>
                </a:ext>
              </a:extLst>
            </p:cNvPr>
            <p:cNvSpPr/>
            <p:nvPr/>
          </p:nvSpPr>
          <p:spPr>
            <a:xfrm rot="16200000">
              <a:off x="4884570" y="1498442"/>
              <a:ext cx="485359" cy="485678"/>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dirty="0">
                <a:solidFill>
                  <a:prstClr val="black"/>
                </a:solidFill>
                <a:latin typeface="Arial"/>
                <a:ea typeface="Arial Unicode MS"/>
              </a:endParaRPr>
            </a:p>
          </p:txBody>
        </p:sp>
      </p:grpSp>
      <p:grpSp>
        <p:nvGrpSpPr>
          <p:cNvPr id="17" name="Group 16">
            <a:extLst>
              <a:ext uri="{FF2B5EF4-FFF2-40B4-BE49-F238E27FC236}">
                <a16:creationId xmlns:a16="http://schemas.microsoft.com/office/drawing/2014/main" id="{93F056B1-D8C3-4D85-BCCE-D9400D69FD77}"/>
              </a:ext>
            </a:extLst>
          </p:cNvPr>
          <p:cNvGrpSpPr/>
          <p:nvPr/>
        </p:nvGrpSpPr>
        <p:grpSpPr>
          <a:xfrm>
            <a:off x="4840180" y="4253566"/>
            <a:ext cx="800902" cy="800902"/>
            <a:chOff x="3689604" y="5311442"/>
            <a:chExt cx="800902" cy="800902"/>
          </a:xfrm>
        </p:grpSpPr>
        <p:sp>
          <p:nvSpPr>
            <p:cNvPr id="10" name="Oval 9">
              <a:extLst>
                <a:ext uri="{FF2B5EF4-FFF2-40B4-BE49-F238E27FC236}">
                  <a16:creationId xmlns:a16="http://schemas.microsoft.com/office/drawing/2014/main" id="{A0C609A1-9160-4BEB-B303-7EEE59C5230A}"/>
                </a:ext>
              </a:extLst>
            </p:cNvPr>
            <p:cNvSpPr/>
            <p:nvPr/>
          </p:nvSpPr>
          <p:spPr>
            <a:xfrm>
              <a:off x="3689604" y="5311442"/>
              <a:ext cx="800902" cy="80090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en-US" dirty="0">
                <a:solidFill>
                  <a:srgbClr val="FFFFFF"/>
                </a:solidFill>
                <a:latin typeface="Open Sans Regular" charset="0"/>
              </a:endParaRPr>
            </a:p>
          </p:txBody>
        </p:sp>
        <p:sp>
          <p:nvSpPr>
            <p:cNvPr id="31" name="Freeform 32">
              <a:extLst>
                <a:ext uri="{FF2B5EF4-FFF2-40B4-BE49-F238E27FC236}">
                  <a16:creationId xmlns:a16="http://schemas.microsoft.com/office/drawing/2014/main" id="{613BB5E8-8EB0-4DB6-95D5-3A03E0377671}"/>
                </a:ext>
              </a:extLst>
            </p:cNvPr>
            <p:cNvSpPr/>
            <p:nvPr/>
          </p:nvSpPr>
          <p:spPr>
            <a:xfrm>
              <a:off x="3882415" y="5495916"/>
              <a:ext cx="415279" cy="380381"/>
            </a:xfrm>
            <a:custGeom>
              <a:avLst/>
              <a:gdLst/>
              <a:ahLst/>
              <a:cxnLst/>
              <a:rect l="l" t="t" r="r" b="b"/>
              <a:pathLst>
                <a:path w="3210745" h="2940925">
                  <a:moveTo>
                    <a:pt x="340528" y="2526682"/>
                  </a:moveTo>
                  <a:cubicBezTo>
                    <a:pt x="280875" y="2526682"/>
                    <a:pt x="232516" y="2575041"/>
                    <a:pt x="232516" y="2634694"/>
                  </a:cubicBezTo>
                  <a:cubicBezTo>
                    <a:pt x="232516" y="2694347"/>
                    <a:pt x="280875" y="2742706"/>
                    <a:pt x="340528" y="2742706"/>
                  </a:cubicBezTo>
                  <a:cubicBezTo>
                    <a:pt x="400181" y="2742706"/>
                    <a:pt x="448540" y="2694347"/>
                    <a:pt x="448540" y="2634694"/>
                  </a:cubicBezTo>
                  <a:cubicBezTo>
                    <a:pt x="448540" y="2575041"/>
                    <a:pt x="400181" y="2526682"/>
                    <a:pt x="340528" y="2526682"/>
                  </a:cubicBezTo>
                  <a:close/>
                  <a:moveTo>
                    <a:pt x="1821636" y="152"/>
                  </a:moveTo>
                  <a:cubicBezTo>
                    <a:pt x="1920275" y="-4956"/>
                    <a:pt x="2051571" y="119306"/>
                    <a:pt x="2102482" y="278737"/>
                  </a:cubicBezTo>
                  <a:cubicBezTo>
                    <a:pt x="2192513" y="649582"/>
                    <a:pt x="1575154" y="1213351"/>
                    <a:pt x="2006019" y="1236931"/>
                  </a:cubicBezTo>
                  <a:cubicBezTo>
                    <a:pt x="2310412" y="1206920"/>
                    <a:pt x="2473326" y="1176910"/>
                    <a:pt x="2803442" y="1166192"/>
                  </a:cubicBezTo>
                  <a:cubicBezTo>
                    <a:pt x="3103547" y="1170479"/>
                    <a:pt x="3152850" y="1361260"/>
                    <a:pt x="3002798" y="1564903"/>
                  </a:cubicBezTo>
                  <a:cubicBezTo>
                    <a:pt x="3191435" y="1575621"/>
                    <a:pt x="3347919" y="1869296"/>
                    <a:pt x="3022090" y="1989338"/>
                  </a:cubicBezTo>
                  <a:cubicBezTo>
                    <a:pt x="3332913" y="2182262"/>
                    <a:pt x="3154994" y="2426634"/>
                    <a:pt x="2977074" y="2471650"/>
                  </a:cubicBezTo>
                  <a:cubicBezTo>
                    <a:pt x="3127127" y="2606697"/>
                    <a:pt x="3109978" y="2709590"/>
                    <a:pt x="2957782" y="2793191"/>
                  </a:cubicBezTo>
                  <a:cubicBezTo>
                    <a:pt x="2620164" y="2932526"/>
                    <a:pt x="1747715" y="3028988"/>
                    <a:pt x="1253613" y="2818914"/>
                  </a:cubicBezTo>
                  <a:cubicBezTo>
                    <a:pt x="1018944" y="2738561"/>
                    <a:pt x="869067" y="2654318"/>
                    <a:pt x="700568" y="2648441"/>
                  </a:cubicBezTo>
                  <a:lnTo>
                    <a:pt x="700568" y="2796242"/>
                  </a:lnTo>
                  <a:cubicBezTo>
                    <a:pt x="700568" y="2860729"/>
                    <a:pt x="648291" y="2913006"/>
                    <a:pt x="583804" y="2913006"/>
                  </a:cubicBezTo>
                  <a:lnTo>
                    <a:pt x="0" y="2913006"/>
                  </a:lnTo>
                  <a:lnTo>
                    <a:pt x="0" y="1400838"/>
                  </a:lnTo>
                  <a:lnTo>
                    <a:pt x="583804" y="1400838"/>
                  </a:lnTo>
                  <a:cubicBezTo>
                    <a:pt x="648291" y="1400838"/>
                    <a:pt x="700568" y="1453115"/>
                    <a:pt x="700568" y="1517602"/>
                  </a:cubicBezTo>
                  <a:lnTo>
                    <a:pt x="700568" y="1571674"/>
                  </a:lnTo>
                  <a:cubicBezTo>
                    <a:pt x="721537" y="1568378"/>
                    <a:pt x="746526" y="1559634"/>
                    <a:pt x="784162" y="1539180"/>
                  </a:cubicBezTo>
                  <a:cubicBezTo>
                    <a:pt x="831321" y="1421281"/>
                    <a:pt x="890271" y="1323747"/>
                    <a:pt x="1034964" y="1191915"/>
                  </a:cubicBezTo>
                  <a:cubicBezTo>
                    <a:pt x="1257900" y="851081"/>
                    <a:pt x="1628744" y="677449"/>
                    <a:pt x="1703770" y="169413"/>
                  </a:cubicBezTo>
                  <a:cubicBezTo>
                    <a:pt x="1715024" y="52855"/>
                    <a:pt x="1762452" y="3217"/>
                    <a:pt x="1821636" y="15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dirty="0">
                <a:solidFill>
                  <a:prstClr val="white"/>
                </a:solidFill>
                <a:latin typeface="Arial"/>
                <a:ea typeface="Arial Unicode MS"/>
              </a:endParaRPr>
            </a:p>
          </p:txBody>
        </p:sp>
      </p:grpSp>
      <p:grpSp>
        <p:nvGrpSpPr>
          <p:cNvPr id="15" name="Group 14">
            <a:extLst>
              <a:ext uri="{FF2B5EF4-FFF2-40B4-BE49-F238E27FC236}">
                <a16:creationId xmlns:a16="http://schemas.microsoft.com/office/drawing/2014/main" id="{9714479D-9B73-434B-B868-C67534CAED37}"/>
              </a:ext>
            </a:extLst>
          </p:cNvPr>
          <p:cNvGrpSpPr/>
          <p:nvPr/>
        </p:nvGrpSpPr>
        <p:grpSpPr>
          <a:xfrm>
            <a:off x="4882897" y="2758160"/>
            <a:ext cx="800902" cy="800902"/>
            <a:chOff x="4380693" y="2643865"/>
            <a:chExt cx="800902" cy="800902"/>
          </a:xfrm>
        </p:grpSpPr>
        <p:sp>
          <p:nvSpPr>
            <p:cNvPr id="9" name="Oval 8">
              <a:extLst>
                <a:ext uri="{FF2B5EF4-FFF2-40B4-BE49-F238E27FC236}">
                  <a16:creationId xmlns:a16="http://schemas.microsoft.com/office/drawing/2014/main" id="{59B4A093-4D42-49F7-A792-4634B0C6DA30}"/>
                </a:ext>
              </a:extLst>
            </p:cNvPr>
            <p:cNvSpPr/>
            <p:nvPr/>
          </p:nvSpPr>
          <p:spPr>
            <a:xfrm>
              <a:off x="4380693" y="2643865"/>
              <a:ext cx="800902" cy="800902"/>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en-US" dirty="0">
                <a:solidFill>
                  <a:srgbClr val="FFFFFF"/>
                </a:solidFill>
                <a:latin typeface="Open Sans Regular" charset="0"/>
              </a:endParaRPr>
            </a:p>
          </p:txBody>
        </p:sp>
        <p:sp>
          <p:nvSpPr>
            <p:cNvPr id="34" name="Donut 24">
              <a:extLst>
                <a:ext uri="{FF2B5EF4-FFF2-40B4-BE49-F238E27FC236}">
                  <a16:creationId xmlns:a16="http://schemas.microsoft.com/office/drawing/2014/main" id="{C410D864-0687-4136-8FD9-B6CC5556575D}"/>
                </a:ext>
              </a:extLst>
            </p:cNvPr>
            <p:cNvSpPr/>
            <p:nvPr/>
          </p:nvSpPr>
          <p:spPr>
            <a:xfrm>
              <a:off x="4532262" y="2770961"/>
              <a:ext cx="510943" cy="515102"/>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dirty="0">
                <a:solidFill>
                  <a:prstClr val="black"/>
                </a:solidFill>
                <a:latin typeface="Arial"/>
                <a:ea typeface="Arial Unicode MS"/>
              </a:endParaRPr>
            </a:p>
          </p:txBody>
        </p:sp>
      </p:grpSp>
    </p:spTree>
    <p:extLst>
      <p:ext uri="{BB962C8B-B14F-4D97-AF65-F5344CB8AC3E}">
        <p14:creationId xmlns:p14="http://schemas.microsoft.com/office/powerpoint/2010/main" val="2313467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1000"/>
                                        <p:tgtEl>
                                          <p:spTgt spid="35"/>
                                        </p:tgtEl>
                                      </p:cBhvr>
                                    </p:animEffect>
                                  </p:childTnLst>
                                </p:cTn>
                              </p:par>
                              <p:par>
                                <p:cTn id="8" presetID="22" presetClass="entr" presetSubtype="8" fill="hold"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wipe(left)">
                                      <p:cBhvr>
                                        <p:cTn id="10" dur="1000"/>
                                        <p:tgtEl>
                                          <p:spTgt spid="36"/>
                                        </p:tgtEl>
                                      </p:cBhvr>
                                    </p:animEffect>
                                  </p:childTnLst>
                                </p:cTn>
                              </p:par>
                            </p:childTnLst>
                          </p:cTn>
                        </p:par>
                        <p:par>
                          <p:cTn id="11" fill="hold">
                            <p:stCondLst>
                              <p:cond delay="1000"/>
                            </p:stCondLst>
                            <p:childTnLst>
                              <p:par>
                                <p:cTn id="12" presetID="53" presetClass="entr" presetSubtype="16" fill="hold" nodeType="after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p:cTn id="14" dur="500" fill="hold"/>
                                        <p:tgtEl>
                                          <p:spTgt spid="14"/>
                                        </p:tgtEl>
                                        <p:attrNameLst>
                                          <p:attrName>ppt_w</p:attrName>
                                        </p:attrNameLst>
                                      </p:cBhvr>
                                      <p:tavLst>
                                        <p:tav tm="0">
                                          <p:val>
                                            <p:fltVal val="0"/>
                                          </p:val>
                                        </p:tav>
                                        <p:tav tm="100000">
                                          <p:val>
                                            <p:strVal val="#ppt_w"/>
                                          </p:val>
                                        </p:tav>
                                      </p:tavLst>
                                    </p:anim>
                                    <p:anim calcmode="lin" valueType="num">
                                      <p:cBhvr>
                                        <p:cTn id="15" dur="500" fill="hold"/>
                                        <p:tgtEl>
                                          <p:spTgt spid="14"/>
                                        </p:tgtEl>
                                        <p:attrNameLst>
                                          <p:attrName>ppt_h</p:attrName>
                                        </p:attrNameLst>
                                      </p:cBhvr>
                                      <p:tavLst>
                                        <p:tav tm="0">
                                          <p:val>
                                            <p:fltVal val="0"/>
                                          </p:val>
                                        </p:tav>
                                        <p:tav tm="100000">
                                          <p:val>
                                            <p:strVal val="#ppt_h"/>
                                          </p:val>
                                        </p:tav>
                                      </p:tavLst>
                                    </p:anim>
                                    <p:animEffect transition="in" filter="fade">
                                      <p:cBhvr>
                                        <p:cTn id="16" dur="500"/>
                                        <p:tgtEl>
                                          <p:spTgt spid="14"/>
                                        </p:tgtEl>
                                      </p:cBhvr>
                                    </p:animEffect>
                                  </p:childTnLst>
                                </p:cTn>
                              </p:par>
                            </p:childTnLst>
                          </p:cTn>
                        </p:par>
                        <p:par>
                          <p:cTn id="17" fill="hold">
                            <p:stCondLst>
                              <p:cond delay="1500"/>
                            </p:stCondLst>
                            <p:childTnLst>
                              <p:par>
                                <p:cTn id="18" presetID="22" presetClass="entr" presetSubtype="8" fill="hold" nodeType="after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wipe(left)">
                                      <p:cBhvr>
                                        <p:cTn id="20" dur="500"/>
                                        <p:tgtEl>
                                          <p:spTgt spid="18"/>
                                        </p:tgtEl>
                                      </p:cBhvr>
                                    </p:animEffect>
                                  </p:childTnLst>
                                </p:cTn>
                              </p:par>
                            </p:childTnLst>
                          </p:cTn>
                        </p:par>
                        <p:par>
                          <p:cTn id="21" fill="hold">
                            <p:stCondLst>
                              <p:cond delay="2000"/>
                            </p:stCondLst>
                            <p:childTnLst>
                              <p:par>
                                <p:cTn id="22" presetID="53" presetClass="entr" presetSubtype="16" fill="hold" nodeType="afterEffect">
                                  <p:stCondLst>
                                    <p:cond delay="0"/>
                                  </p:stCondLst>
                                  <p:childTnLst>
                                    <p:set>
                                      <p:cBhvr>
                                        <p:cTn id="23" dur="1" fill="hold">
                                          <p:stCondLst>
                                            <p:cond delay="0"/>
                                          </p:stCondLst>
                                        </p:cTn>
                                        <p:tgtEl>
                                          <p:spTgt spid="15"/>
                                        </p:tgtEl>
                                        <p:attrNameLst>
                                          <p:attrName>style.visibility</p:attrName>
                                        </p:attrNameLst>
                                      </p:cBhvr>
                                      <p:to>
                                        <p:strVal val="visible"/>
                                      </p:to>
                                    </p:set>
                                    <p:anim calcmode="lin" valueType="num">
                                      <p:cBhvr>
                                        <p:cTn id="24" dur="500" fill="hold"/>
                                        <p:tgtEl>
                                          <p:spTgt spid="15"/>
                                        </p:tgtEl>
                                        <p:attrNameLst>
                                          <p:attrName>ppt_w</p:attrName>
                                        </p:attrNameLst>
                                      </p:cBhvr>
                                      <p:tavLst>
                                        <p:tav tm="0">
                                          <p:val>
                                            <p:fltVal val="0"/>
                                          </p:val>
                                        </p:tav>
                                        <p:tav tm="100000">
                                          <p:val>
                                            <p:strVal val="#ppt_w"/>
                                          </p:val>
                                        </p:tav>
                                      </p:tavLst>
                                    </p:anim>
                                    <p:anim calcmode="lin" valueType="num">
                                      <p:cBhvr>
                                        <p:cTn id="25" dur="500" fill="hold"/>
                                        <p:tgtEl>
                                          <p:spTgt spid="15"/>
                                        </p:tgtEl>
                                        <p:attrNameLst>
                                          <p:attrName>ppt_h</p:attrName>
                                        </p:attrNameLst>
                                      </p:cBhvr>
                                      <p:tavLst>
                                        <p:tav tm="0">
                                          <p:val>
                                            <p:fltVal val="0"/>
                                          </p:val>
                                        </p:tav>
                                        <p:tav tm="100000">
                                          <p:val>
                                            <p:strVal val="#ppt_h"/>
                                          </p:val>
                                        </p:tav>
                                      </p:tavLst>
                                    </p:anim>
                                    <p:animEffect transition="in" filter="fade">
                                      <p:cBhvr>
                                        <p:cTn id="26" dur="500"/>
                                        <p:tgtEl>
                                          <p:spTgt spid="15"/>
                                        </p:tgtEl>
                                      </p:cBhvr>
                                    </p:animEffect>
                                  </p:childTnLst>
                                </p:cTn>
                              </p:par>
                            </p:childTnLst>
                          </p:cTn>
                        </p:par>
                        <p:par>
                          <p:cTn id="27" fill="hold">
                            <p:stCondLst>
                              <p:cond delay="2500"/>
                            </p:stCondLst>
                            <p:childTnLst>
                              <p:par>
                                <p:cTn id="28" presetID="22" presetClass="entr" presetSubtype="8" fill="hold" nodeType="after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wipe(left)">
                                      <p:cBhvr>
                                        <p:cTn id="30" dur="500"/>
                                        <p:tgtEl>
                                          <p:spTgt spid="22"/>
                                        </p:tgtEl>
                                      </p:cBhvr>
                                    </p:animEffect>
                                  </p:childTnLst>
                                </p:cTn>
                              </p:par>
                            </p:childTnLst>
                          </p:cTn>
                        </p:par>
                        <p:par>
                          <p:cTn id="31" fill="hold">
                            <p:stCondLst>
                              <p:cond delay="3000"/>
                            </p:stCondLst>
                            <p:childTnLst>
                              <p:par>
                                <p:cTn id="32" presetID="53" presetClass="entr" presetSubtype="16" fill="hold" nodeType="afterEffect">
                                  <p:stCondLst>
                                    <p:cond delay="0"/>
                                  </p:stCondLst>
                                  <p:childTnLst>
                                    <p:set>
                                      <p:cBhvr>
                                        <p:cTn id="33" dur="1" fill="hold">
                                          <p:stCondLst>
                                            <p:cond delay="0"/>
                                          </p:stCondLst>
                                        </p:cTn>
                                        <p:tgtEl>
                                          <p:spTgt spid="17"/>
                                        </p:tgtEl>
                                        <p:attrNameLst>
                                          <p:attrName>style.visibility</p:attrName>
                                        </p:attrNameLst>
                                      </p:cBhvr>
                                      <p:to>
                                        <p:strVal val="visible"/>
                                      </p:to>
                                    </p:set>
                                    <p:anim calcmode="lin" valueType="num">
                                      <p:cBhvr>
                                        <p:cTn id="34" dur="500" fill="hold"/>
                                        <p:tgtEl>
                                          <p:spTgt spid="17"/>
                                        </p:tgtEl>
                                        <p:attrNameLst>
                                          <p:attrName>ppt_w</p:attrName>
                                        </p:attrNameLst>
                                      </p:cBhvr>
                                      <p:tavLst>
                                        <p:tav tm="0">
                                          <p:val>
                                            <p:fltVal val="0"/>
                                          </p:val>
                                        </p:tav>
                                        <p:tav tm="100000">
                                          <p:val>
                                            <p:strVal val="#ppt_w"/>
                                          </p:val>
                                        </p:tav>
                                      </p:tavLst>
                                    </p:anim>
                                    <p:anim calcmode="lin" valueType="num">
                                      <p:cBhvr>
                                        <p:cTn id="35" dur="500" fill="hold"/>
                                        <p:tgtEl>
                                          <p:spTgt spid="17"/>
                                        </p:tgtEl>
                                        <p:attrNameLst>
                                          <p:attrName>ppt_h</p:attrName>
                                        </p:attrNameLst>
                                      </p:cBhvr>
                                      <p:tavLst>
                                        <p:tav tm="0">
                                          <p:val>
                                            <p:fltVal val="0"/>
                                          </p:val>
                                        </p:tav>
                                        <p:tav tm="100000">
                                          <p:val>
                                            <p:strVal val="#ppt_h"/>
                                          </p:val>
                                        </p:tav>
                                      </p:tavLst>
                                    </p:anim>
                                    <p:animEffect transition="in" filter="fade">
                                      <p:cBhvr>
                                        <p:cTn id="36" dur="500"/>
                                        <p:tgtEl>
                                          <p:spTgt spid="17"/>
                                        </p:tgtEl>
                                      </p:cBhvr>
                                    </p:animEffect>
                                  </p:childTnLst>
                                </p:cTn>
                              </p:par>
                            </p:childTnLst>
                          </p:cTn>
                        </p:par>
                        <p:par>
                          <p:cTn id="37" fill="hold">
                            <p:stCondLst>
                              <p:cond delay="3500"/>
                            </p:stCondLst>
                            <p:childTnLst>
                              <p:par>
                                <p:cTn id="38" presetID="22" presetClass="entr" presetSubtype="8" fill="hold" nodeType="after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wipe(left)">
                                      <p:cBhvr>
                                        <p:cTn id="4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91E5D-2F6F-499B-8F2E-60692FF069E4}"/>
              </a:ext>
            </a:extLst>
          </p:cNvPr>
          <p:cNvSpPr>
            <a:spLocks noGrp="1"/>
          </p:cNvSpPr>
          <p:nvPr>
            <p:ph type="title"/>
          </p:nvPr>
        </p:nvSpPr>
        <p:spPr/>
        <p:txBody>
          <a:bodyPr/>
          <a:lstStyle/>
          <a:p>
            <a:r>
              <a:rPr lang="en-US" dirty="0"/>
              <a:t>Process Flow </a:t>
            </a:r>
            <a:r>
              <a:rPr lang="en-US" sz="2800" dirty="0">
                <a:solidFill>
                  <a:srgbClr val="0070C0"/>
                </a:solidFill>
              </a:rPr>
              <a:t>Best</a:t>
            </a:r>
            <a:r>
              <a:rPr lang="en-US" dirty="0"/>
              <a:t> </a:t>
            </a:r>
            <a:r>
              <a:rPr lang="en-US" sz="2800" dirty="0">
                <a:solidFill>
                  <a:srgbClr val="0070C0"/>
                </a:solidFill>
              </a:rPr>
              <a:t>Practice</a:t>
            </a:r>
            <a:endParaRPr lang="en-US" dirty="0">
              <a:solidFill>
                <a:srgbClr val="0070C0"/>
              </a:solidFill>
            </a:endParaRPr>
          </a:p>
        </p:txBody>
      </p:sp>
      <p:cxnSp>
        <p:nvCxnSpPr>
          <p:cNvPr id="35" name="Straight Connector 34">
            <a:extLst>
              <a:ext uri="{FF2B5EF4-FFF2-40B4-BE49-F238E27FC236}">
                <a16:creationId xmlns:a16="http://schemas.microsoft.com/office/drawing/2014/main" id="{5DA1BB2C-EACD-4AE2-82A9-EED28F8A3419}"/>
              </a:ext>
            </a:extLst>
          </p:cNvPr>
          <p:cNvCxnSpPr/>
          <p:nvPr/>
        </p:nvCxnSpPr>
        <p:spPr>
          <a:xfrm>
            <a:off x="174169" y="931467"/>
            <a:ext cx="5120640" cy="0"/>
          </a:xfrm>
          <a:prstGeom prst="line">
            <a:avLst/>
          </a:prstGeom>
          <a:ln w="28575">
            <a:solidFill>
              <a:schemeClr val="accent1">
                <a:lumMod val="75000"/>
              </a:schemeClr>
            </a:solidFill>
          </a:ln>
        </p:spPr>
        <p:style>
          <a:lnRef idx="1">
            <a:schemeClr val="accent2"/>
          </a:lnRef>
          <a:fillRef idx="0">
            <a:schemeClr val="accent2"/>
          </a:fillRef>
          <a:effectRef idx="0">
            <a:schemeClr val="accent2"/>
          </a:effectRef>
          <a:fontRef idx="minor">
            <a:schemeClr val="tx1"/>
          </a:fontRef>
        </p:style>
      </p:cxnSp>
      <p:cxnSp>
        <p:nvCxnSpPr>
          <p:cNvPr id="36" name="Straight Connector 35">
            <a:extLst>
              <a:ext uri="{FF2B5EF4-FFF2-40B4-BE49-F238E27FC236}">
                <a16:creationId xmlns:a16="http://schemas.microsoft.com/office/drawing/2014/main" id="{EFC56B9C-E9D4-4FA6-BB12-8065214D2613}"/>
              </a:ext>
            </a:extLst>
          </p:cNvPr>
          <p:cNvCxnSpPr/>
          <p:nvPr/>
        </p:nvCxnSpPr>
        <p:spPr>
          <a:xfrm>
            <a:off x="179532" y="866152"/>
            <a:ext cx="3179515" cy="0"/>
          </a:xfrm>
          <a:prstGeom prst="line">
            <a:avLst/>
          </a:prstGeom>
          <a:ln w="28575">
            <a:solidFill>
              <a:schemeClr val="tx2">
                <a:lumMod val="60000"/>
                <a:lumOff val="40000"/>
              </a:schemeClr>
            </a:solidFill>
          </a:ln>
        </p:spPr>
        <p:style>
          <a:lnRef idx="1">
            <a:schemeClr val="accent2"/>
          </a:lnRef>
          <a:fillRef idx="0">
            <a:schemeClr val="accent2"/>
          </a:fillRef>
          <a:effectRef idx="0">
            <a:schemeClr val="accent2"/>
          </a:effectRef>
          <a:fontRef idx="minor">
            <a:schemeClr val="tx1"/>
          </a:fontRef>
        </p:style>
      </p:cxnSp>
      <p:graphicFrame>
        <p:nvGraphicFramePr>
          <p:cNvPr id="24" name="Diagram 23">
            <a:extLst>
              <a:ext uri="{FF2B5EF4-FFF2-40B4-BE49-F238E27FC236}">
                <a16:creationId xmlns:a16="http://schemas.microsoft.com/office/drawing/2014/main" id="{F686AEAF-9CB7-4F39-92BC-85566C110020}"/>
              </a:ext>
            </a:extLst>
          </p:cNvPr>
          <p:cNvGraphicFramePr/>
          <p:nvPr>
            <p:extLst>
              <p:ext uri="{D42A27DB-BD31-4B8C-83A1-F6EECF244321}">
                <p14:modId xmlns:p14="http://schemas.microsoft.com/office/powerpoint/2010/main" val="2409946348"/>
              </p:ext>
            </p:extLst>
          </p:nvPr>
        </p:nvGraphicFramePr>
        <p:xfrm>
          <a:off x="348343" y="1291792"/>
          <a:ext cx="11263086" cy="45574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4023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1000"/>
                                        <p:tgtEl>
                                          <p:spTgt spid="35"/>
                                        </p:tgtEl>
                                      </p:cBhvr>
                                    </p:animEffect>
                                  </p:childTnLst>
                                </p:cTn>
                              </p:par>
                              <p:par>
                                <p:cTn id="8" presetID="22" presetClass="entr" presetSubtype="8" fill="hold"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wipe(left)">
                                      <p:cBhvr>
                                        <p:cTn id="10" dur="1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C3F75-C858-4EC1-B34B-5677A15C1D51}"/>
              </a:ext>
            </a:extLst>
          </p:cNvPr>
          <p:cNvSpPr>
            <a:spLocks noGrp="1"/>
          </p:cNvSpPr>
          <p:nvPr>
            <p:ph type="title"/>
          </p:nvPr>
        </p:nvSpPr>
        <p:spPr/>
        <p:txBody>
          <a:bodyPr/>
          <a:lstStyle/>
          <a:p>
            <a:r>
              <a:rPr lang="en-US" sz="2800" dirty="0">
                <a:solidFill>
                  <a:srgbClr val="0070C0"/>
                </a:solidFill>
              </a:rPr>
              <a:t>Documentation</a:t>
            </a:r>
          </a:p>
        </p:txBody>
      </p:sp>
      <p:cxnSp>
        <p:nvCxnSpPr>
          <p:cNvPr id="21" name="Straight Connector 20">
            <a:extLst>
              <a:ext uri="{FF2B5EF4-FFF2-40B4-BE49-F238E27FC236}">
                <a16:creationId xmlns:a16="http://schemas.microsoft.com/office/drawing/2014/main" id="{ADC364C7-2559-4B6C-B5EE-8E4274125B3A}"/>
              </a:ext>
            </a:extLst>
          </p:cNvPr>
          <p:cNvCxnSpPr/>
          <p:nvPr/>
        </p:nvCxnSpPr>
        <p:spPr>
          <a:xfrm>
            <a:off x="174169" y="931467"/>
            <a:ext cx="5120640" cy="0"/>
          </a:xfrm>
          <a:prstGeom prst="line">
            <a:avLst/>
          </a:prstGeom>
          <a:ln w="28575">
            <a:solidFill>
              <a:schemeClr val="accent1">
                <a:lumMod val="75000"/>
              </a:schemeClr>
            </a:solidFill>
          </a:ln>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362D92BB-D36E-435D-AC2F-9860FD8F4AD7}"/>
              </a:ext>
            </a:extLst>
          </p:cNvPr>
          <p:cNvCxnSpPr/>
          <p:nvPr/>
        </p:nvCxnSpPr>
        <p:spPr>
          <a:xfrm>
            <a:off x="179532" y="866152"/>
            <a:ext cx="3179515" cy="0"/>
          </a:xfrm>
          <a:prstGeom prst="line">
            <a:avLst/>
          </a:prstGeom>
          <a:ln w="28575">
            <a:solidFill>
              <a:schemeClr val="tx2">
                <a:lumMod val="60000"/>
                <a:lumOff val="40000"/>
              </a:schemeClr>
            </a:solidFill>
          </a:ln>
        </p:spPr>
        <p:style>
          <a:lnRef idx="1">
            <a:schemeClr val="accent2"/>
          </a:lnRef>
          <a:fillRef idx="0">
            <a:schemeClr val="accent2"/>
          </a:fillRef>
          <a:effectRef idx="0">
            <a:schemeClr val="accent2"/>
          </a:effectRef>
          <a:fontRef idx="minor">
            <a:schemeClr val="tx1"/>
          </a:fontRef>
        </p:style>
      </p:cxnSp>
      <p:pic>
        <p:nvPicPr>
          <p:cNvPr id="3" name="Picture 2">
            <a:extLst>
              <a:ext uri="{FF2B5EF4-FFF2-40B4-BE49-F238E27FC236}">
                <a16:creationId xmlns:a16="http://schemas.microsoft.com/office/drawing/2014/main" id="{268A0F03-2C54-4BE9-8CDE-130428349433}"/>
              </a:ext>
            </a:extLst>
          </p:cNvPr>
          <p:cNvPicPr>
            <a:picLocks noChangeAspect="1"/>
          </p:cNvPicPr>
          <p:nvPr/>
        </p:nvPicPr>
        <p:blipFill>
          <a:blip r:embed="rId2"/>
          <a:stretch>
            <a:fillRect/>
          </a:stretch>
        </p:blipFill>
        <p:spPr>
          <a:xfrm>
            <a:off x="943896" y="2676068"/>
            <a:ext cx="5043949" cy="2745247"/>
          </a:xfrm>
          <a:prstGeom prst="rect">
            <a:avLst/>
          </a:prstGeom>
        </p:spPr>
      </p:pic>
      <p:sp>
        <p:nvSpPr>
          <p:cNvPr id="4" name="TextBox 3">
            <a:extLst>
              <a:ext uri="{FF2B5EF4-FFF2-40B4-BE49-F238E27FC236}">
                <a16:creationId xmlns:a16="http://schemas.microsoft.com/office/drawing/2014/main" id="{23B203DD-B8B3-4753-BF9D-3BF5FCBBA800}"/>
              </a:ext>
            </a:extLst>
          </p:cNvPr>
          <p:cNvSpPr txBox="1"/>
          <p:nvPr/>
        </p:nvSpPr>
        <p:spPr>
          <a:xfrm>
            <a:off x="560439" y="1342103"/>
            <a:ext cx="10441858" cy="923330"/>
          </a:xfrm>
          <a:prstGeom prst="rect">
            <a:avLst/>
          </a:prstGeom>
          <a:noFill/>
        </p:spPr>
        <p:txBody>
          <a:bodyPr wrap="square" rtlCol="0">
            <a:spAutoFit/>
          </a:bodyPr>
          <a:lstStyle/>
          <a:p>
            <a:r>
              <a:rPr lang="en-US" dirty="0"/>
              <a:t>The Technical Specification document describes the various objects like Function Modules, Tables, Reports, Classes, BADI, BSP components, Webdynpro components and the programmed logic for each object. Here, are the samples of the document below from modules like Refund, Payments and Recovery.</a:t>
            </a:r>
          </a:p>
        </p:txBody>
      </p:sp>
      <p:pic>
        <p:nvPicPr>
          <p:cNvPr id="5" name="Picture 4">
            <a:extLst>
              <a:ext uri="{FF2B5EF4-FFF2-40B4-BE49-F238E27FC236}">
                <a16:creationId xmlns:a16="http://schemas.microsoft.com/office/drawing/2014/main" id="{F5367C8A-A62B-4341-BF4A-B51856B842F4}"/>
              </a:ext>
            </a:extLst>
          </p:cNvPr>
          <p:cNvPicPr>
            <a:picLocks noChangeAspect="1"/>
          </p:cNvPicPr>
          <p:nvPr/>
        </p:nvPicPr>
        <p:blipFill>
          <a:blip r:embed="rId3"/>
          <a:stretch>
            <a:fillRect/>
          </a:stretch>
        </p:blipFill>
        <p:spPr>
          <a:xfrm>
            <a:off x="6204157" y="2676068"/>
            <a:ext cx="2197504" cy="2745247"/>
          </a:xfrm>
          <a:prstGeom prst="rect">
            <a:avLst/>
          </a:prstGeom>
        </p:spPr>
      </p:pic>
      <p:pic>
        <p:nvPicPr>
          <p:cNvPr id="6" name="Picture 5">
            <a:extLst>
              <a:ext uri="{FF2B5EF4-FFF2-40B4-BE49-F238E27FC236}">
                <a16:creationId xmlns:a16="http://schemas.microsoft.com/office/drawing/2014/main" id="{CBE04549-E5DD-4147-9F86-D1DD79B3DC7C}"/>
              </a:ext>
            </a:extLst>
          </p:cNvPr>
          <p:cNvPicPr>
            <a:picLocks noChangeAspect="1"/>
          </p:cNvPicPr>
          <p:nvPr/>
        </p:nvPicPr>
        <p:blipFill>
          <a:blip r:embed="rId4"/>
          <a:stretch>
            <a:fillRect/>
          </a:stretch>
        </p:blipFill>
        <p:spPr>
          <a:xfrm>
            <a:off x="8617973" y="2676068"/>
            <a:ext cx="2163097" cy="2745246"/>
          </a:xfrm>
          <a:prstGeom prst="rect">
            <a:avLst/>
          </a:prstGeom>
        </p:spPr>
      </p:pic>
    </p:spTree>
    <p:extLst>
      <p:ext uri="{BB962C8B-B14F-4D97-AF65-F5344CB8AC3E}">
        <p14:creationId xmlns:p14="http://schemas.microsoft.com/office/powerpoint/2010/main" val="3388316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1000"/>
                                        <p:tgtEl>
                                          <p:spTgt spid="21"/>
                                        </p:tgtEl>
                                      </p:cBhvr>
                                    </p:animEffect>
                                  </p:childTnLst>
                                </p:cTn>
                              </p:par>
                              <p:par>
                                <p:cTn id="8" presetID="22" presetClass="entr" presetSubtype="8"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wipe(left)">
                                      <p:cBhvr>
                                        <p:cTn id="10" dur="1000"/>
                                        <p:tgtEl>
                                          <p:spTgt spid="2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down)">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down)">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down)">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91E5D-2F6F-499B-8F2E-60692FF069E4}"/>
              </a:ext>
            </a:extLst>
          </p:cNvPr>
          <p:cNvSpPr>
            <a:spLocks noGrp="1"/>
          </p:cNvSpPr>
          <p:nvPr>
            <p:ph type="title"/>
          </p:nvPr>
        </p:nvSpPr>
        <p:spPr/>
        <p:txBody>
          <a:bodyPr/>
          <a:lstStyle/>
          <a:p>
            <a:r>
              <a:rPr lang="en-US" dirty="0"/>
              <a:t>Lessons </a:t>
            </a:r>
            <a:r>
              <a:rPr lang="en-US" sz="2800" dirty="0">
                <a:solidFill>
                  <a:srgbClr val="0070C0"/>
                </a:solidFill>
              </a:rPr>
              <a:t>Learned</a:t>
            </a:r>
            <a:endParaRPr lang="en-US" dirty="0">
              <a:solidFill>
                <a:srgbClr val="0070C0"/>
              </a:solidFill>
            </a:endParaRPr>
          </a:p>
        </p:txBody>
      </p:sp>
      <p:cxnSp>
        <p:nvCxnSpPr>
          <p:cNvPr id="35" name="Straight Connector 34">
            <a:extLst>
              <a:ext uri="{FF2B5EF4-FFF2-40B4-BE49-F238E27FC236}">
                <a16:creationId xmlns:a16="http://schemas.microsoft.com/office/drawing/2014/main" id="{5DA1BB2C-EACD-4AE2-82A9-EED28F8A3419}"/>
              </a:ext>
            </a:extLst>
          </p:cNvPr>
          <p:cNvCxnSpPr/>
          <p:nvPr/>
        </p:nvCxnSpPr>
        <p:spPr>
          <a:xfrm>
            <a:off x="174169" y="931467"/>
            <a:ext cx="5120640" cy="0"/>
          </a:xfrm>
          <a:prstGeom prst="line">
            <a:avLst/>
          </a:prstGeom>
          <a:ln w="28575">
            <a:solidFill>
              <a:schemeClr val="accent1">
                <a:lumMod val="75000"/>
              </a:schemeClr>
            </a:solidFill>
          </a:ln>
        </p:spPr>
        <p:style>
          <a:lnRef idx="1">
            <a:schemeClr val="accent2"/>
          </a:lnRef>
          <a:fillRef idx="0">
            <a:schemeClr val="accent2"/>
          </a:fillRef>
          <a:effectRef idx="0">
            <a:schemeClr val="accent2"/>
          </a:effectRef>
          <a:fontRef idx="minor">
            <a:schemeClr val="tx1"/>
          </a:fontRef>
        </p:style>
      </p:cxnSp>
      <p:cxnSp>
        <p:nvCxnSpPr>
          <p:cNvPr id="36" name="Straight Connector 35">
            <a:extLst>
              <a:ext uri="{FF2B5EF4-FFF2-40B4-BE49-F238E27FC236}">
                <a16:creationId xmlns:a16="http://schemas.microsoft.com/office/drawing/2014/main" id="{EFC56B9C-E9D4-4FA6-BB12-8065214D2613}"/>
              </a:ext>
            </a:extLst>
          </p:cNvPr>
          <p:cNvCxnSpPr/>
          <p:nvPr/>
        </p:nvCxnSpPr>
        <p:spPr>
          <a:xfrm>
            <a:off x="179532" y="866152"/>
            <a:ext cx="3179515" cy="0"/>
          </a:xfrm>
          <a:prstGeom prst="line">
            <a:avLst/>
          </a:prstGeom>
          <a:ln w="28575">
            <a:solidFill>
              <a:schemeClr val="tx2">
                <a:lumMod val="60000"/>
                <a:lumOff val="40000"/>
              </a:schemeClr>
            </a:solidFill>
          </a:ln>
        </p:spPr>
        <p:style>
          <a:lnRef idx="1">
            <a:schemeClr val="accent2"/>
          </a:lnRef>
          <a:fillRef idx="0">
            <a:schemeClr val="accent2"/>
          </a:fillRef>
          <a:effectRef idx="0">
            <a:schemeClr val="accent2"/>
          </a:effectRef>
          <a:fontRef idx="minor">
            <a:schemeClr val="tx1"/>
          </a:fontRef>
        </p:style>
      </p:cxnSp>
      <p:sp>
        <p:nvSpPr>
          <p:cNvPr id="40" name="Rectangle 39">
            <a:extLst>
              <a:ext uri="{FF2B5EF4-FFF2-40B4-BE49-F238E27FC236}">
                <a16:creationId xmlns:a16="http://schemas.microsoft.com/office/drawing/2014/main" id="{2440D9CC-898D-45A7-86FD-0CBDAEA57181}"/>
              </a:ext>
            </a:extLst>
          </p:cNvPr>
          <p:cNvSpPr/>
          <p:nvPr/>
        </p:nvSpPr>
        <p:spPr>
          <a:xfrm>
            <a:off x="4690037" y="5398231"/>
            <a:ext cx="7471983" cy="330155"/>
          </a:xfrm>
          <a:prstGeom prst="rect">
            <a:avLst/>
          </a:prstGeom>
          <a:solidFill>
            <a:srgbClr val="AC61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6471DC5A-7520-4A70-B6D2-16B718434310}"/>
              </a:ext>
            </a:extLst>
          </p:cNvPr>
          <p:cNvSpPr/>
          <p:nvPr/>
        </p:nvSpPr>
        <p:spPr>
          <a:xfrm>
            <a:off x="0" y="1633464"/>
            <a:ext cx="1568824" cy="265642"/>
          </a:xfrm>
          <a:prstGeom prst="rect">
            <a:avLst/>
          </a:prstGeom>
          <a:solidFill>
            <a:srgbClr val="F27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Rounded Corners 48">
            <a:extLst>
              <a:ext uri="{FF2B5EF4-FFF2-40B4-BE49-F238E27FC236}">
                <a16:creationId xmlns:a16="http://schemas.microsoft.com/office/drawing/2014/main" id="{E3505DA1-FF44-4D1E-8EB2-E90D3390D417}"/>
              </a:ext>
            </a:extLst>
          </p:cNvPr>
          <p:cNvSpPr/>
          <p:nvPr/>
        </p:nvSpPr>
        <p:spPr>
          <a:xfrm>
            <a:off x="2098317" y="2058852"/>
            <a:ext cx="585415" cy="991018"/>
          </a:xfrm>
          <a:prstGeom prst="roundRect">
            <a:avLst>
              <a:gd name="adj" fmla="val 50000"/>
            </a:avLst>
          </a:prstGeom>
          <a:solidFill>
            <a:srgbClr val="7F6CA3"/>
          </a:solidFill>
          <a:ln>
            <a:noFill/>
          </a:ln>
        </p:spPr>
        <p:style>
          <a:lnRef idx="2">
            <a:schemeClr val="accent1">
              <a:shade val="50000"/>
            </a:schemeClr>
          </a:lnRef>
          <a:fillRef idx="1">
            <a:schemeClr val="accent1"/>
          </a:fillRef>
          <a:effectRef idx="0">
            <a:schemeClr val="accent1"/>
          </a:effectRef>
          <a:fontRef idx="minor">
            <a:schemeClr val="lt1"/>
          </a:fontRef>
        </p:style>
        <p:txBody>
          <a:bodyPr tIns="274284" rtlCol="0" anchor="t"/>
          <a:lstStyle/>
          <a:p>
            <a:pPr algn="ctr" defTabSz="228554"/>
            <a:r>
              <a:rPr lang="en-US" sz="1600" dirty="0">
                <a:solidFill>
                  <a:srgbClr val="FFFFFF"/>
                </a:solidFill>
                <a:latin typeface="Open Sans Light"/>
              </a:rPr>
              <a:t>02</a:t>
            </a:r>
          </a:p>
        </p:txBody>
      </p:sp>
      <p:sp>
        <p:nvSpPr>
          <p:cNvPr id="57" name="Rectangle 56">
            <a:extLst>
              <a:ext uri="{FF2B5EF4-FFF2-40B4-BE49-F238E27FC236}">
                <a16:creationId xmlns:a16="http://schemas.microsoft.com/office/drawing/2014/main" id="{534A7F05-1BFB-467A-8B86-0373A21FF631}"/>
              </a:ext>
            </a:extLst>
          </p:cNvPr>
          <p:cNvSpPr/>
          <p:nvPr/>
        </p:nvSpPr>
        <p:spPr>
          <a:xfrm>
            <a:off x="2242729" y="1371628"/>
            <a:ext cx="6797945" cy="479140"/>
          </a:xfrm>
          <a:prstGeom prst="rect">
            <a:avLst/>
          </a:prstGeom>
        </p:spPr>
        <p:txBody>
          <a:bodyPr vert="horz" wrap="square" lIns="108745" tIns="54373" rIns="108745" bIns="54373" rtlCol="0">
            <a:spAutoFit/>
          </a:bodyPr>
          <a:lstStyle/>
          <a:p>
            <a:pPr defTabSz="543818">
              <a:spcBef>
                <a:spcPct val="20000"/>
              </a:spcBef>
            </a:pPr>
            <a:r>
              <a:rPr lang="en-US" sz="1200" dirty="0">
                <a:solidFill>
                  <a:srgbClr val="737572"/>
                </a:solidFill>
                <a:latin typeface="Open Sans Light"/>
              </a:rPr>
              <a:t>Importance of requirements gathering by collecting the client’s needs and concerns and responding to those in a timely fashion.</a:t>
            </a:r>
          </a:p>
        </p:txBody>
      </p:sp>
      <p:sp>
        <p:nvSpPr>
          <p:cNvPr id="58" name="Rectangle 57">
            <a:extLst>
              <a:ext uri="{FF2B5EF4-FFF2-40B4-BE49-F238E27FC236}">
                <a16:creationId xmlns:a16="http://schemas.microsoft.com/office/drawing/2014/main" id="{FCD674EF-6B82-4944-87EA-804E11ABC54A}"/>
              </a:ext>
            </a:extLst>
          </p:cNvPr>
          <p:cNvSpPr/>
          <p:nvPr/>
        </p:nvSpPr>
        <p:spPr>
          <a:xfrm>
            <a:off x="2712788" y="2065541"/>
            <a:ext cx="5814427" cy="479140"/>
          </a:xfrm>
          <a:prstGeom prst="rect">
            <a:avLst/>
          </a:prstGeom>
        </p:spPr>
        <p:txBody>
          <a:bodyPr vert="horz" wrap="square" lIns="108745" tIns="54373" rIns="108745" bIns="54373" rtlCol="0">
            <a:spAutoFit/>
          </a:bodyPr>
          <a:lstStyle/>
          <a:p>
            <a:pPr defTabSz="543818">
              <a:spcBef>
                <a:spcPct val="20000"/>
              </a:spcBef>
            </a:pPr>
            <a:r>
              <a:rPr lang="en-US" sz="1200" dirty="0">
                <a:solidFill>
                  <a:srgbClr val="737572"/>
                </a:solidFill>
                <a:latin typeface="Open Sans Light"/>
              </a:rPr>
              <a:t>Setting clear expectations and accurately assessing core team resources and Commitments in relation to projected project timelines</a:t>
            </a:r>
          </a:p>
        </p:txBody>
      </p:sp>
      <p:sp>
        <p:nvSpPr>
          <p:cNvPr id="59" name="Rectangle 58">
            <a:extLst>
              <a:ext uri="{FF2B5EF4-FFF2-40B4-BE49-F238E27FC236}">
                <a16:creationId xmlns:a16="http://schemas.microsoft.com/office/drawing/2014/main" id="{DD80AB2A-AC37-4A5C-ACC8-B77224FC434C}"/>
              </a:ext>
            </a:extLst>
          </p:cNvPr>
          <p:cNvSpPr/>
          <p:nvPr/>
        </p:nvSpPr>
        <p:spPr>
          <a:xfrm>
            <a:off x="3195955" y="2766143"/>
            <a:ext cx="7455209" cy="479140"/>
          </a:xfrm>
          <a:prstGeom prst="rect">
            <a:avLst/>
          </a:prstGeom>
        </p:spPr>
        <p:txBody>
          <a:bodyPr vert="horz" wrap="square" lIns="108745" tIns="54373" rIns="108745" bIns="54373" rtlCol="0">
            <a:spAutoFit/>
          </a:bodyPr>
          <a:lstStyle/>
          <a:p>
            <a:pPr defTabSz="543818">
              <a:spcBef>
                <a:spcPct val="20000"/>
              </a:spcBef>
            </a:pPr>
            <a:r>
              <a:rPr lang="en-US" sz="1200" dirty="0">
                <a:solidFill>
                  <a:srgbClr val="737572"/>
                </a:solidFill>
                <a:latin typeface="Open Sans Light"/>
              </a:rPr>
              <a:t>Establishing trust and rapport between Gemini and client team leads so that they can work closely together to handle whatever comes up on the project.</a:t>
            </a:r>
          </a:p>
        </p:txBody>
      </p:sp>
      <p:sp>
        <p:nvSpPr>
          <p:cNvPr id="60" name="Rectangle 59">
            <a:extLst>
              <a:ext uri="{FF2B5EF4-FFF2-40B4-BE49-F238E27FC236}">
                <a16:creationId xmlns:a16="http://schemas.microsoft.com/office/drawing/2014/main" id="{55F2EBC2-A80B-4B23-8261-69887F7C1CED}"/>
              </a:ext>
            </a:extLst>
          </p:cNvPr>
          <p:cNvSpPr/>
          <p:nvPr/>
        </p:nvSpPr>
        <p:spPr>
          <a:xfrm>
            <a:off x="3708178" y="3586294"/>
            <a:ext cx="6403412" cy="479140"/>
          </a:xfrm>
          <a:prstGeom prst="rect">
            <a:avLst/>
          </a:prstGeom>
        </p:spPr>
        <p:txBody>
          <a:bodyPr vert="horz" wrap="square" lIns="108745" tIns="54373" rIns="108745" bIns="54373" rtlCol="0">
            <a:spAutoFit/>
          </a:bodyPr>
          <a:lstStyle/>
          <a:p>
            <a:pPr defTabSz="543818">
              <a:spcBef>
                <a:spcPct val="20000"/>
              </a:spcBef>
            </a:pPr>
            <a:r>
              <a:rPr lang="en-US" sz="1200" dirty="0">
                <a:solidFill>
                  <a:srgbClr val="737572"/>
                </a:solidFill>
                <a:latin typeface="Open Sans Light"/>
              </a:rPr>
              <a:t>Deep knowledge transfer from SMEs to the offshore team for drafting the logic. Great insight on ABAP objects .</a:t>
            </a:r>
          </a:p>
        </p:txBody>
      </p:sp>
      <p:sp>
        <p:nvSpPr>
          <p:cNvPr id="61" name="Rectangle: Rounded Corners 60">
            <a:extLst>
              <a:ext uri="{FF2B5EF4-FFF2-40B4-BE49-F238E27FC236}">
                <a16:creationId xmlns:a16="http://schemas.microsoft.com/office/drawing/2014/main" id="{6E257116-E1E0-450E-B117-9E9B10E0B22A}"/>
              </a:ext>
            </a:extLst>
          </p:cNvPr>
          <p:cNvSpPr/>
          <p:nvPr/>
        </p:nvSpPr>
        <p:spPr>
          <a:xfrm>
            <a:off x="1571104" y="1375706"/>
            <a:ext cx="585415" cy="991018"/>
          </a:xfrm>
          <a:prstGeom prst="roundRect">
            <a:avLst>
              <a:gd name="adj" fmla="val 50000"/>
            </a:avLst>
          </a:prstGeom>
          <a:solidFill>
            <a:srgbClr val="F27A8B"/>
          </a:solidFill>
          <a:ln>
            <a:noFill/>
          </a:ln>
        </p:spPr>
        <p:style>
          <a:lnRef idx="2">
            <a:schemeClr val="accent1">
              <a:shade val="50000"/>
            </a:schemeClr>
          </a:lnRef>
          <a:fillRef idx="1">
            <a:schemeClr val="accent1"/>
          </a:fillRef>
          <a:effectRef idx="0">
            <a:schemeClr val="accent1"/>
          </a:effectRef>
          <a:fontRef idx="minor">
            <a:schemeClr val="lt1"/>
          </a:fontRef>
        </p:style>
        <p:txBody>
          <a:bodyPr tIns="274284" rtlCol="0" anchor="t"/>
          <a:lstStyle/>
          <a:p>
            <a:pPr algn="ctr" defTabSz="228554"/>
            <a:r>
              <a:rPr lang="en-US" sz="1600" dirty="0">
                <a:solidFill>
                  <a:srgbClr val="FFFFFF"/>
                </a:solidFill>
                <a:latin typeface="Open Sans Light"/>
              </a:rPr>
              <a:t>01</a:t>
            </a:r>
          </a:p>
        </p:txBody>
      </p:sp>
      <p:sp>
        <p:nvSpPr>
          <p:cNvPr id="62" name="Rectangle: Rounded Corners 61">
            <a:extLst>
              <a:ext uri="{FF2B5EF4-FFF2-40B4-BE49-F238E27FC236}">
                <a16:creationId xmlns:a16="http://schemas.microsoft.com/office/drawing/2014/main" id="{FC2D7FF0-1FD1-4162-A96A-DDBCD2081E55}"/>
              </a:ext>
            </a:extLst>
          </p:cNvPr>
          <p:cNvSpPr/>
          <p:nvPr/>
        </p:nvSpPr>
        <p:spPr>
          <a:xfrm>
            <a:off x="2610540" y="2759454"/>
            <a:ext cx="585415" cy="991018"/>
          </a:xfrm>
          <a:prstGeom prst="roundRect">
            <a:avLst>
              <a:gd name="adj" fmla="val 50000"/>
            </a:avLst>
          </a:prstGeom>
          <a:solidFill>
            <a:srgbClr val="5DB0B7"/>
          </a:solidFill>
          <a:ln>
            <a:noFill/>
          </a:ln>
        </p:spPr>
        <p:style>
          <a:lnRef idx="2">
            <a:schemeClr val="accent1">
              <a:shade val="50000"/>
            </a:schemeClr>
          </a:lnRef>
          <a:fillRef idx="1">
            <a:schemeClr val="accent1"/>
          </a:fillRef>
          <a:effectRef idx="0">
            <a:schemeClr val="accent1"/>
          </a:effectRef>
          <a:fontRef idx="minor">
            <a:schemeClr val="lt1"/>
          </a:fontRef>
        </p:style>
        <p:txBody>
          <a:bodyPr tIns="274284" rtlCol="0" anchor="t"/>
          <a:lstStyle/>
          <a:p>
            <a:pPr algn="ctr" defTabSz="228554"/>
            <a:r>
              <a:rPr lang="en-US" sz="1600" dirty="0">
                <a:solidFill>
                  <a:srgbClr val="FFFFFF"/>
                </a:solidFill>
                <a:latin typeface="Open Sans Light"/>
              </a:rPr>
              <a:t>03</a:t>
            </a:r>
          </a:p>
        </p:txBody>
      </p:sp>
      <p:sp>
        <p:nvSpPr>
          <p:cNvPr id="63" name="Rectangle: Rounded Corners 62">
            <a:extLst>
              <a:ext uri="{FF2B5EF4-FFF2-40B4-BE49-F238E27FC236}">
                <a16:creationId xmlns:a16="http://schemas.microsoft.com/office/drawing/2014/main" id="{BC76AC80-EA7A-41EB-97F8-CD83621B7DCA}"/>
              </a:ext>
            </a:extLst>
          </p:cNvPr>
          <p:cNvSpPr/>
          <p:nvPr/>
        </p:nvSpPr>
        <p:spPr>
          <a:xfrm>
            <a:off x="3097440" y="3498941"/>
            <a:ext cx="585415" cy="991018"/>
          </a:xfrm>
          <a:prstGeom prst="roundRect">
            <a:avLst>
              <a:gd name="adj" fmla="val 50000"/>
            </a:avLst>
          </a:prstGeom>
          <a:solidFill>
            <a:srgbClr val="FF5CFF"/>
          </a:solidFill>
          <a:ln>
            <a:noFill/>
          </a:ln>
        </p:spPr>
        <p:style>
          <a:lnRef idx="2">
            <a:schemeClr val="accent1">
              <a:shade val="50000"/>
            </a:schemeClr>
          </a:lnRef>
          <a:fillRef idx="1">
            <a:schemeClr val="accent1"/>
          </a:fillRef>
          <a:effectRef idx="0">
            <a:schemeClr val="accent1"/>
          </a:effectRef>
          <a:fontRef idx="minor">
            <a:schemeClr val="lt1"/>
          </a:fontRef>
        </p:style>
        <p:txBody>
          <a:bodyPr tIns="274284" rtlCol="0" anchor="t"/>
          <a:lstStyle/>
          <a:p>
            <a:pPr algn="ctr" defTabSz="228554"/>
            <a:r>
              <a:rPr lang="en-US" sz="1600" dirty="0">
                <a:solidFill>
                  <a:srgbClr val="FFFFFF"/>
                </a:solidFill>
                <a:latin typeface="Open Sans Light"/>
              </a:rPr>
              <a:t>04</a:t>
            </a:r>
          </a:p>
        </p:txBody>
      </p:sp>
      <p:sp>
        <p:nvSpPr>
          <p:cNvPr id="13" name="Rectangle 12">
            <a:extLst>
              <a:ext uri="{FF2B5EF4-FFF2-40B4-BE49-F238E27FC236}">
                <a16:creationId xmlns:a16="http://schemas.microsoft.com/office/drawing/2014/main" id="{DC6DDA07-9CD6-405D-9047-586B957D9F50}"/>
              </a:ext>
            </a:extLst>
          </p:cNvPr>
          <p:cNvSpPr/>
          <p:nvPr/>
        </p:nvSpPr>
        <p:spPr>
          <a:xfrm>
            <a:off x="4193320" y="4231906"/>
            <a:ext cx="6096000" cy="479140"/>
          </a:xfrm>
          <a:prstGeom prst="rect">
            <a:avLst/>
          </a:prstGeom>
        </p:spPr>
        <p:txBody>
          <a:bodyPr vert="horz" wrap="square" lIns="108745" tIns="54373" rIns="108745" bIns="54373" rtlCol="0">
            <a:spAutoFit/>
          </a:bodyPr>
          <a:lstStyle/>
          <a:p>
            <a:pPr defTabSz="543818">
              <a:spcBef>
                <a:spcPct val="20000"/>
              </a:spcBef>
            </a:pPr>
            <a:r>
              <a:rPr lang="en-US" sz="1200" dirty="0">
                <a:solidFill>
                  <a:srgbClr val="737572"/>
                </a:solidFill>
                <a:latin typeface="Open Sans Light"/>
              </a:rPr>
              <a:t>Documenting the logic shared by the offshore team in the template as per Technical writing guidelines</a:t>
            </a:r>
          </a:p>
        </p:txBody>
      </p:sp>
      <p:sp>
        <p:nvSpPr>
          <p:cNvPr id="25" name="Rectangle 24">
            <a:extLst>
              <a:ext uri="{FF2B5EF4-FFF2-40B4-BE49-F238E27FC236}">
                <a16:creationId xmlns:a16="http://schemas.microsoft.com/office/drawing/2014/main" id="{46AB5FD5-3DDF-4FCE-8436-EF4B2FB3E99F}"/>
              </a:ext>
            </a:extLst>
          </p:cNvPr>
          <p:cNvSpPr/>
          <p:nvPr/>
        </p:nvSpPr>
        <p:spPr>
          <a:xfrm>
            <a:off x="4720017" y="4874121"/>
            <a:ext cx="6096000" cy="479140"/>
          </a:xfrm>
          <a:prstGeom prst="rect">
            <a:avLst/>
          </a:prstGeom>
        </p:spPr>
        <p:txBody>
          <a:bodyPr vert="horz" wrap="square" lIns="108745" tIns="54373" rIns="108745" bIns="54373" rtlCol="0">
            <a:spAutoFit/>
          </a:bodyPr>
          <a:lstStyle/>
          <a:p>
            <a:pPr defTabSz="543818">
              <a:spcBef>
                <a:spcPct val="20000"/>
              </a:spcBef>
            </a:pPr>
            <a:r>
              <a:rPr lang="en-US" sz="1200" dirty="0">
                <a:solidFill>
                  <a:srgbClr val="737572"/>
                </a:solidFill>
                <a:latin typeface="Open Sans Light"/>
              </a:rPr>
              <a:t>Value of a strong partnership at the project management level between client and core teams.</a:t>
            </a:r>
          </a:p>
        </p:txBody>
      </p:sp>
      <p:sp>
        <p:nvSpPr>
          <p:cNvPr id="64" name="Rectangle: Rounded Corners 63">
            <a:extLst>
              <a:ext uri="{FF2B5EF4-FFF2-40B4-BE49-F238E27FC236}">
                <a16:creationId xmlns:a16="http://schemas.microsoft.com/office/drawing/2014/main" id="{39D24178-2854-4F88-AE82-9BDFB911C1C8}"/>
              </a:ext>
            </a:extLst>
          </p:cNvPr>
          <p:cNvSpPr/>
          <p:nvPr/>
        </p:nvSpPr>
        <p:spPr>
          <a:xfrm>
            <a:off x="3607905" y="4215915"/>
            <a:ext cx="585415" cy="991018"/>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tIns="274284" rtlCol="0" anchor="t"/>
          <a:lstStyle/>
          <a:p>
            <a:pPr algn="ctr" defTabSz="228554"/>
            <a:r>
              <a:rPr lang="en-US" sz="1600" dirty="0">
                <a:solidFill>
                  <a:srgbClr val="FFFFFF"/>
                </a:solidFill>
                <a:latin typeface="Open Sans Light"/>
              </a:rPr>
              <a:t>05</a:t>
            </a:r>
          </a:p>
        </p:txBody>
      </p:sp>
      <p:sp>
        <p:nvSpPr>
          <p:cNvPr id="65" name="Rectangle: Rounded Corners 64">
            <a:extLst>
              <a:ext uri="{FF2B5EF4-FFF2-40B4-BE49-F238E27FC236}">
                <a16:creationId xmlns:a16="http://schemas.microsoft.com/office/drawing/2014/main" id="{C0455E76-B30C-4CAD-A09F-732D0192F6CD}"/>
              </a:ext>
            </a:extLst>
          </p:cNvPr>
          <p:cNvSpPr/>
          <p:nvPr/>
        </p:nvSpPr>
        <p:spPr>
          <a:xfrm>
            <a:off x="4134602" y="4886210"/>
            <a:ext cx="585415" cy="991018"/>
          </a:xfrm>
          <a:prstGeom prst="roundRect">
            <a:avLst>
              <a:gd name="adj" fmla="val 50000"/>
            </a:avLst>
          </a:prstGeom>
          <a:solidFill>
            <a:srgbClr val="AC6173"/>
          </a:solidFill>
          <a:ln>
            <a:noFill/>
          </a:ln>
        </p:spPr>
        <p:style>
          <a:lnRef idx="2">
            <a:schemeClr val="accent1">
              <a:shade val="50000"/>
            </a:schemeClr>
          </a:lnRef>
          <a:fillRef idx="1">
            <a:schemeClr val="accent1"/>
          </a:fillRef>
          <a:effectRef idx="0">
            <a:schemeClr val="accent1"/>
          </a:effectRef>
          <a:fontRef idx="minor">
            <a:schemeClr val="lt1"/>
          </a:fontRef>
        </p:style>
        <p:txBody>
          <a:bodyPr tIns="274284" rtlCol="0" anchor="t"/>
          <a:lstStyle/>
          <a:p>
            <a:pPr algn="ctr" defTabSz="228554"/>
            <a:r>
              <a:rPr lang="en-US" sz="1600" dirty="0">
                <a:solidFill>
                  <a:srgbClr val="FFFFFF"/>
                </a:solidFill>
                <a:latin typeface="Open Sans Light"/>
              </a:rPr>
              <a:t>06</a:t>
            </a:r>
          </a:p>
        </p:txBody>
      </p:sp>
      <p:pic>
        <p:nvPicPr>
          <p:cNvPr id="3" name="Picture 2">
            <a:extLst>
              <a:ext uri="{FF2B5EF4-FFF2-40B4-BE49-F238E27FC236}">
                <a16:creationId xmlns:a16="http://schemas.microsoft.com/office/drawing/2014/main" id="{72F2C11E-88DC-457B-A0E7-D0D2DE571C5A}"/>
              </a:ext>
            </a:extLst>
          </p:cNvPr>
          <p:cNvPicPr>
            <a:picLocks noChangeAspect="1"/>
          </p:cNvPicPr>
          <p:nvPr/>
        </p:nvPicPr>
        <p:blipFill>
          <a:blip r:embed="rId2">
            <a:clrChange>
              <a:clrFrom>
                <a:srgbClr val="FFFFFF"/>
              </a:clrFrom>
              <a:clrTo>
                <a:srgbClr val="FFFFFF">
                  <a:alpha val="0"/>
                </a:srgbClr>
              </a:clrTo>
            </a:clrChange>
            <a:duotone>
              <a:schemeClr val="accent3">
                <a:shade val="45000"/>
                <a:satMod val="135000"/>
              </a:schemeClr>
              <a:prstClr val="white"/>
            </a:duotone>
          </a:blip>
          <a:stretch>
            <a:fillRect/>
          </a:stretch>
        </p:blipFill>
        <p:spPr>
          <a:xfrm>
            <a:off x="324730" y="3358031"/>
            <a:ext cx="2076450" cy="2200275"/>
          </a:xfrm>
          <a:prstGeom prst="rect">
            <a:avLst/>
          </a:prstGeom>
        </p:spPr>
      </p:pic>
    </p:spTree>
    <p:extLst>
      <p:ext uri="{BB962C8B-B14F-4D97-AF65-F5344CB8AC3E}">
        <p14:creationId xmlns:p14="http://schemas.microsoft.com/office/powerpoint/2010/main" val="4241547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1000"/>
                                        <p:tgtEl>
                                          <p:spTgt spid="35"/>
                                        </p:tgtEl>
                                      </p:cBhvr>
                                    </p:animEffect>
                                  </p:childTnLst>
                                </p:cTn>
                              </p:par>
                              <p:par>
                                <p:cTn id="8" presetID="22" presetClass="entr" presetSubtype="8" fill="hold"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wipe(left)">
                                      <p:cBhvr>
                                        <p:cTn id="10" dur="1000"/>
                                        <p:tgtEl>
                                          <p:spTgt spid="36"/>
                                        </p:tgtEl>
                                      </p:cBhvr>
                                    </p:animEffect>
                                  </p:childTnLst>
                                </p:cTn>
                              </p:par>
                            </p:childTnLst>
                          </p:cTn>
                        </p:par>
                        <p:par>
                          <p:cTn id="11" fill="hold">
                            <p:stCondLst>
                              <p:cond delay="1000"/>
                            </p:stCondLst>
                            <p:childTnLst>
                              <p:par>
                                <p:cTn id="12" presetID="53" presetClass="entr" presetSubtype="16" fill="hold" nodeType="after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44"/>
                                        </p:tgtEl>
                                        <p:attrNameLst>
                                          <p:attrName>style.visibility</p:attrName>
                                        </p:attrNameLst>
                                      </p:cBhvr>
                                      <p:to>
                                        <p:strVal val="visible"/>
                                      </p:to>
                                    </p:set>
                                    <p:animEffect transition="in" filter="wipe(left)">
                                      <p:cBhvr>
                                        <p:cTn id="20" dur="500"/>
                                        <p:tgtEl>
                                          <p:spTgt spid="44"/>
                                        </p:tgtEl>
                                      </p:cBhvr>
                                    </p:animEffect>
                                  </p:childTnLst>
                                </p:cTn>
                              </p:par>
                            </p:childTnLst>
                          </p:cTn>
                        </p:par>
                        <p:par>
                          <p:cTn id="21" fill="hold">
                            <p:stCondLst>
                              <p:cond delay="2000"/>
                            </p:stCondLst>
                            <p:childTnLst>
                              <p:par>
                                <p:cTn id="22" presetID="2" presetClass="entr" presetSubtype="4" fill="hold" grpId="0" nodeType="afterEffect">
                                  <p:stCondLst>
                                    <p:cond delay="0"/>
                                  </p:stCondLst>
                                  <p:childTnLst>
                                    <p:set>
                                      <p:cBhvr>
                                        <p:cTn id="23" dur="1" fill="hold">
                                          <p:stCondLst>
                                            <p:cond delay="0"/>
                                          </p:stCondLst>
                                        </p:cTn>
                                        <p:tgtEl>
                                          <p:spTgt spid="61"/>
                                        </p:tgtEl>
                                        <p:attrNameLst>
                                          <p:attrName>style.visibility</p:attrName>
                                        </p:attrNameLst>
                                      </p:cBhvr>
                                      <p:to>
                                        <p:strVal val="visible"/>
                                      </p:to>
                                    </p:set>
                                    <p:anim calcmode="lin" valueType="num">
                                      <p:cBhvr additive="base">
                                        <p:cTn id="24" dur="500" fill="hold"/>
                                        <p:tgtEl>
                                          <p:spTgt spid="61"/>
                                        </p:tgtEl>
                                        <p:attrNameLst>
                                          <p:attrName>ppt_x</p:attrName>
                                        </p:attrNameLst>
                                      </p:cBhvr>
                                      <p:tavLst>
                                        <p:tav tm="0">
                                          <p:val>
                                            <p:strVal val="#ppt_x"/>
                                          </p:val>
                                        </p:tav>
                                        <p:tav tm="100000">
                                          <p:val>
                                            <p:strVal val="#ppt_x"/>
                                          </p:val>
                                        </p:tav>
                                      </p:tavLst>
                                    </p:anim>
                                    <p:anim calcmode="lin" valueType="num">
                                      <p:cBhvr additive="base">
                                        <p:cTn id="25" dur="500" fill="hold"/>
                                        <p:tgtEl>
                                          <p:spTgt spid="61"/>
                                        </p:tgtEl>
                                        <p:attrNameLst>
                                          <p:attrName>ppt_y</p:attrName>
                                        </p:attrNameLst>
                                      </p:cBhvr>
                                      <p:tavLst>
                                        <p:tav tm="0">
                                          <p:val>
                                            <p:strVal val="1+#ppt_h/2"/>
                                          </p:val>
                                        </p:tav>
                                        <p:tav tm="100000">
                                          <p:val>
                                            <p:strVal val="#ppt_y"/>
                                          </p:val>
                                        </p:tav>
                                      </p:tavLst>
                                    </p:anim>
                                  </p:childTnLst>
                                </p:cTn>
                              </p:par>
                            </p:childTnLst>
                          </p:cTn>
                        </p:par>
                        <p:par>
                          <p:cTn id="26" fill="hold">
                            <p:stCondLst>
                              <p:cond delay="2500"/>
                            </p:stCondLst>
                            <p:childTnLst>
                              <p:par>
                                <p:cTn id="27" presetID="22" presetClass="entr" presetSubtype="8" fill="hold" grpId="0" nodeType="afterEffect">
                                  <p:stCondLst>
                                    <p:cond delay="0"/>
                                  </p:stCondLst>
                                  <p:childTnLst>
                                    <p:set>
                                      <p:cBhvr>
                                        <p:cTn id="28" dur="1" fill="hold">
                                          <p:stCondLst>
                                            <p:cond delay="0"/>
                                          </p:stCondLst>
                                        </p:cTn>
                                        <p:tgtEl>
                                          <p:spTgt spid="57"/>
                                        </p:tgtEl>
                                        <p:attrNameLst>
                                          <p:attrName>style.visibility</p:attrName>
                                        </p:attrNameLst>
                                      </p:cBhvr>
                                      <p:to>
                                        <p:strVal val="visible"/>
                                      </p:to>
                                    </p:set>
                                    <p:animEffect transition="in" filter="wipe(left)">
                                      <p:cBhvr>
                                        <p:cTn id="29" dur="500"/>
                                        <p:tgtEl>
                                          <p:spTgt spid="57"/>
                                        </p:tgtEl>
                                      </p:cBhvr>
                                    </p:animEffect>
                                  </p:childTnLst>
                                </p:cTn>
                              </p:par>
                            </p:childTnLst>
                          </p:cTn>
                        </p:par>
                        <p:par>
                          <p:cTn id="30" fill="hold">
                            <p:stCondLst>
                              <p:cond delay="3000"/>
                            </p:stCondLst>
                            <p:childTnLst>
                              <p:par>
                                <p:cTn id="31" presetID="2" presetClass="entr" presetSubtype="4" fill="hold" grpId="0" nodeType="afterEffect">
                                  <p:stCondLst>
                                    <p:cond delay="0"/>
                                  </p:stCondLst>
                                  <p:childTnLst>
                                    <p:set>
                                      <p:cBhvr>
                                        <p:cTn id="32" dur="1" fill="hold">
                                          <p:stCondLst>
                                            <p:cond delay="0"/>
                                          </p:stCondLst>
                                        </p:cTn>
                                        <p:tgtEl>
                                          <p:spTgt spid="49"/>
                                        </p:tgtEl>
                                        <p:attrNameLst>
                                          <p:attrName>style.visibility</p:attrName>
                                        </p:attrNameLst>
                                      </p:cBhvr>
                                      <p:to>
                                        <p:strVal val="visible"/>
                                      </p:to>
                                    </p:set>
                                    <p:anim calcmode="lin" valueType="num">
                                      <p:cBhvr additive="base">
                                        <p:cTn id="33" dur="500" fill="hold"/>
                                        <p:tgtEl>
                                          <p:spTgt spid="49"/>
                                        </p:tgtEl>
                                        <p:attrNameLst>
                                          <p:attrName>ppt_x</p:attrName>
                                        </p:attrNameLst>
                                      </p:cBhvr>
                                      <p:tavLst>
                                        <p:tav tm="0">
                                          <p:val>
                                            <p:strVal val="#ppt_x"/>
                                          </p:val>
                                        </p:tav>
                                        <p:tav tm="100000">
                                          <p:val>
                                            <p:strVal val="#ppt_x"/>
                                          </p:val>
                                        </p:tav>
                                      </p:tavLst>
                                    </p:anim>
                                    <p:anim calcmode="lin" valueType="num">
                                      <p:cBhvr additive="base">
                                        <p:cTn id="34" dur="500" fill="hold"/>
                                        <p:tgtEl>
                                          <p:spTgt spid="49"/>
                                        </p:tgtEl>
                                        <p:attrNameLst>
                                          <p:attrName>ppt_y</p:attrName>
                                        </p:attrNameLst>
                                      </p:cBhvr>
                                      <p:tavLst>
                                        <p:tav tm="0">
                                          <p:val>
                                            <p:strVal val="1+#ppt_h/2"/>
                                          </p:val>
                                        </p:tav>
                                        <p:tav tm="100000">
                                          <p:val>
                                            <p:strVal val="#ppt_y"/>
                                          </p:val>
                                        </p:tav>
                                      </p:tavLst>
                                    </p:anim>
                                  </p:childTnLst>
                                </p:cTn>
                              </p:par>
                            </p:childTnLst>
                          </p:cTn>
                        </p:par>
                        <p:par>
                          <p:cTn id="35" fill="hold">
                            <p:stCondLst>
                              <p:cond delay="3500"/>
                            </p:stCondLst>
                            <p:childTnLst>
                              <p:par>
                                <p:cTn id="36" presetID="22" presetClass="entr" presetSubtype="8" fill="hold" grpId="0" nodeType="afterEffect">
                                  <p:stCondLst>
                                    <p:cond delay="0"/>
                                  </p:stCondLst>
                                  <p:childTnLst>
                                    <p:set>
                                      <p:cBhvr>
                                        <p:cTn id="37" dur="1" fill="hold">
                                          <p:stCondLst>
                                            <p:cond delay="0"/>
                                          </p:stCondLst>
                                        </p:cTn>
                                        <p:tgtEl>
                                          <p:spTgt spid="58"/>
                                        </p:tgtEl>
                                        <p:attrNameLst>
                                          <p:attrName>style.visibility</p:attrName>
                                        </p:attrNameLst>
                                      </p:cBhvr>
                                      <p:to>
                                        <p:strVal val="visible"/>
                                      </p:to>
                                    </p:set>
                                    <p:animEffect transition="in" filter="wipe(left)">
                                      <p:cBhvr>
                                        <p:cTn id="38" dur="500"/>
                                        <p:tgtEl>
                                          <p:spTgt spid="58"/>
                                        </p:tgtEl>
                                      </p:cBhvr>
                                    </p:animEffect>
                                  </p:childTnLst>
                                </p:cTn>
                              </p:par>
                            </p:childTnLst>
                          </p:cTn>
                        </p:par>
                        <p:par>
                          <p:cTn id="39" fill="hold">
                            <p:stCondLst>
                              <p:cond delay="4000"/>
                            </p:stCondLst>
                            <p:childTnLst>
                              <p:par>
                                <p:cTn id="40" presetID="2" presetClass="entr" presetSubtype="4" fill="hold" grpId="0" nodeType="afterEffect">
                                  <p:stCondLst>
                                    <p:cond delay="0"/>
                                  </p:stCondLst>
                                  <p:childTnLst>
                                    <p:set>
                                      <p:cBhvr>
                                        <p:cTn id="41" dur="1" fill="hold">
                                          <p:stCondLst>
                                            <p:cond delay="0"/>
                                          </p:stCondLst>
                                        </p:cTn>
                                        <p:tgtEl>
                                          <p:spTgt spid="62"/>
                                        </p:tgtEl>
                                        <p:attrNameLst>
                                          <p:attrName>style.visibility</p:attrName>
                                        </p:attrNameLst>
                                      </p:cBhvr>
                                      <p:to>
                                        <p:strVal val="visible"/>
                                      </p:to>
                                    </p:set>
                                    <p:anim calcmode="lin" valueType="num">
                                      <p:cBhvr additive="base">
                                        <p:cTn id="42" dur="500" fill="hold"/>
                                        <p:tgtEl>
                                          <p:spTgt spid="62"/>
                                        </p:tgtEl>
                                        <p:attrNameLst>
                                          <p:attrName>ppt_x</p:attrName>
                                        </p:attrNameLst>
                                      </p:cBhvr>
                                      <p:tavLst>
                                        <p:tav tm="0">
                                          <p:val>
                                            <p:strVal val="#ppt_x"/>
                                          </p:val>
                                        </p:tav>
                                        <p:tav tm="100000">
                                          <p:val>
                                            <p:strVal val="#ppt_x"/>
                                          </p:val>
                                        </p:tav>
                                      </p:tavLst>
                                    </p:anim>
                                    <p:anim calcmode="lin" valueType="num">
                                      <p:cBhvr additive="base">
                                        <p:cTn id="43" dur="500" fill="hold"/>
                                        <p:tgtEl>
                                          <p:spTgt spid="62"/>
                                        </p:tgtEl>
                                        <p:attrNameLst>
                                          <p:attrName>ppt_y</p:attrName>
                                        </p:attrNameLst>
                                      </p:cBhvr>
                                      <p:tavLst>
                                        <p:tav tm="0">
                                          <p:val>
                                            <p:strVal val="1+#ppt_h/2"/>
                                          </p:val>
                                        </p:tav>
                                        <p:tav tm="100000">
                                          <p:val>
                                            <p:strVal val="#ppt_y"/>
                                          </p:val>
                                        </p:tav>
                                      </p:tavLst>
                                    </p:anim>
                                  </p:childTnLst>
                                </p:cTn>
                              </p:par>
                            </p:childTnLst>
                          </p:cTn>
                        </p:par>
                        <p:par>
                          <p:cTn id="44" fill="hold">
                            <p:stCondLst>
                              <p:cond delay="4500"/>
                            </p:stCondLst>
                            <p:childTnLst>
                              <p:par>
                                <p:cTn id="45" presetID="22" presetClass="entr" presetSubtype="8" fill="hold" grpId="0" nodeType="afterEffect">
                                  <p:stCondLst>
                                    <p:cond delay="0"/>
                                  </p:stCondLst>
                                  <p:childTnLst>
                                    <p:set>
                                      <p:cBhvr>
                                        <p:cTn id="46" dur="1" fill="hold">
                                          <p:stCondLst>
                                            <p:cond delay="0"/>
                                          </p:stCondLst>
                                        </p:cTn>
                                        <p:tgtEl>
                                          <p:spTgt spid="59"/>
                                        </p:tgtEl>
                                        <p:attrNameLst>
                                          <p:attrName>style.visibility</p:attrName>
                                        </p:attrNameLst>
                                      </p:cBhvr>
                                      <p:to>
                                        <p:strVal val="visible"/>
                                      </p:to>
                                    </p:set>
                                    <p:animEffect transition="in" filter="wipe(left)">
                                      <p:cBhvr>
                                        <p:cTn id="47" dur="500"/>
                                        <p:tgtEl>
                                          <p:spTgt spid="59"/>
                                        </p:tgtEl>
                                      </p:cBhvr>
                                    </p:animEffect>
                                  </p:childTnLst>
                                </p:cTn>
                              </p:par>
                            </p:childTnLst>
                          </p:cTn>
                        </p:par>
                        <p:par>
                          <p:cTn id="48" fill="hold">
                            <p:stCondLst>
                              <p:cond delay="5000"/>
                            </p:stCondLst>
                            <p:childTnLst>
                              <p:par>
                                <p:cTn id="49" presetID="2" presetClass="entr" presetSubtype="4" fill="hold" grpId="0" nodeType="afterEffect">
                                  <p:stCondLst>
                                    <p:cond delay="0"/>
                                  </p:stCondLst>
                                  <p:childTnLst>
                                    <p:set>
                                      <p:cBhvr>
                                        <p:cTn id="50" dur="1" fill="hold">
                                          <p:stCondLst>
                                            <p:cond delay="0"/>
                                          </p:stCondLst>
                                        </p:cTn>
                                        <p:tgtEl>
                                          <p:spTgt spid="63"/>
                                        </p:tgtEl>
                                        <p:attrNameLst>
                                          <p:attrName>style.visibility</p:attrName>
                                        </p:attrNameLst>
                                      </p:cBhvr>
                                      <p:to>
                                        <p:strVal val="visible"/>
                                      </p:to>
                                    </p:set>
                                    <p:anim calcmode="lin" valueType="num">
                                      <p:cBhvr additive="base">
                                        <p:cTn id="51" dur="500" fill="hold"/>
                                        <p:tgtEl>
                                          <p:spTgt spid="63"/>
                                        </p:tgtEl>
                                        <p:attrNameLst>
                                          <p:attrName>ppt_x</p:attrName>
                                        </p:attrNameLst>
                                      </p:cBhvr>
                                      <p:tavLst>
                                        <p:tav tm="0">
                                          <p:val>
                                            <p:strVal val="#ppt_x"/>
                                          </p:val>
                                        </p:tav>
                                        <p:tav tm="100000">
                                          <p:val>
                                            <p:strVal val="#ppt_x"/>
                                          </p:val>
                                        </p:tav>
                                      </p:tavLst>
                                    </p:anim>
                                    <p:anim calcmode="lin" valueType="num">
                                      <p:cBhvr additive="base">
                                        <p:cTn id="52" dur="500" fill="hold"/>
                                        <p:tgtEl>
                                          <p:spTgt spid="63"/>
                                        </p:tgtEl>
                                        <p:attrNameLst>
                                          <p:attrName>ppt_y</p:attrName>
                                        </p:attrNameLst>
                                      </p:cBhvr>
                                      <p:tavLst>
                                        <p:tav tm="0">
                                          <p:val>
                                            <p:strVal val="1+#ppt_h/2"/>
                                          </p:val>
                                        </p:tav>
                                        <p:tav tm="100000">
                                          <p:val>
                                            <p:strVal val="#ppt_y"/>
                                          </p:val>
                                        </p:tav>
                                      </p:tavLst>
                                    </p:anim>
                                  </p:childTnLst>
                                </p:cTn>
                              </p:par>
                            </p:childTnLst>
                          </p:cTn>
                        </p:par>
                        <p:par>
                          <p:cTn id="53" fill="hold">
                            <p:stCondLst>
                              <p:cond delay="5500"/>
                            </p:stCondLst>
                            <p:childTnLst>
                              <p:par>
                                <p:cTn id="54" presetID="22" presetClass="entr" presetSubtype="8" fill="hold" grpId="0" nodeType="afterEffect">
                                  <p:stCondLst>
                                    <p:cond delay="0"/>
                                  </p:stCondLst>
                                  <p:childTnLst>
                                    <p:set>
                                      <p:cBhvr>
                                        <p:cTn id="55" dur="1" fill="hold">
                                          <p:stCondLst>
                                            <p:cond delay="0"/>
                                          </p:stCondLst>
                                        </p:cTn>
                                        <p:tgtEl>
                                          <p:spTgt spid="60"/>
                                        </p:tgtEl>
                                        <p:attrNameLst>
                                          <p:attrName>style.visibility</p:attrName>
                                        </p:attrNameLst>
                                      </p:cBhvr>
                                      <p:to>
                                        <p:strVal val="visible"/>
                                      </p:to>
                                    </p:set>
                                    <p:animEffect transition="in" filter="wipe(left)">
                                      <p:cBhvr>
                                        <p:cTn id="56" dur="500"/>
                                        <p:tgtEl>
                                          <p:spTgt spid="60"/>
                                        </p:tgtEl>
                                      </p:cBhvr>
                                    </p:animEffect>
                                  </p:childTnLst>
                                </p:cTn>
                              </p:par>
                            </p:childTnLst>
                          </p:cTn>
                        </p:par>
                        <p:par>
                          <p:cTn id="57" fill="hold">
                            <p:stCondLst>
                              <p:cond delay="6000"/>
                            </p:stCondLst>
                            <p:childTnLst>
                              <p:par>
                                <p:cTn id="58" presetID="2" presetClass="entr" presetSubtype="4" fill="hold" grpId="0" nodeType="afterEffect">
                                  <p:stCondLst>
                                    <p:cond delay="0"/>
                                  </p:stCondLst>
                                  <p:childTnLst>
                                    <p:set>
                                      <p:cBhvr>
                                        <p:cTn id="59" dur="1" fill="hold">
                                          <p:stCondLst>
                                            <p:cond delay="0"/>
                                          </p:stCondLst>
                                        </p:cTn>
                                        <p:tgtEl>
                                          <p:spTgt spid="64"/>
                                        </p:tgtEl>
                                        <p:attrNameLst>
                                          <p:attrName>style.visibility</p:attrName>
                                        </p:attrNameLst>
                                      </p:cBhvr>
                                      <p:to>
                                        <p:strVal val="visible"/>
                                      </p:to>
                                    </p:set>
                                    <p:anim calcmode="lin" valueType="num">
                                      <p:cBhvr additive="base">
                                        <p:cTn id="60" dur="500" fill="hold"/>
                                        <p:tgtEl>
                                          <p:spTgt spid="64"/>
                                        </p:tgtEl>
                                        <p:attrNameLst>
                                          <p:attrName>ppt_x</p:attrName>
                                        </p:attrNameLst>
                                      </p:cBhvr>
                                      <p:tavLst>
                                        <p:tav tm="0">
                                          <p:val>
                                            <p:strVal val="#ppt_x"/>
                                          </p:val>
                                        </p:tav>
                                        <p:tav tm="100000">
                                          <p:val>
                                            <p:strVal val="#ppt_x"/>
                                          </p:val>
                                        </p:tav>
                                      </p:tavLst>
                                    </p:anim>
                                    <p:anim calcmode="lin" valueType="num">
                                      <p:cBhvr additive="base">
                                        <p:cTn id="61" dur="500" fill="hold"/>
                                        <p:tgtEl>
                                          <p:spTgt spid="64"/>
                                        </p:tgtEl>
                                        <p:attrNameLst>
                                          <p:attrName>ppt_y</p:attrName>
                                        </p:attrNameLst>
                                      </p:cBhvr>
                                      <p:tavLst>
                                        <p:tav tm="0">
                                          <p:val>
                                            <p:strVal val="1+#ppt_h/2"/>
                                          </p:val>
                                        </p:tav>
                                        <p:tav tm="100000">
                                          <p:val>
                                            <p:strVal val="#ppt_y"/>
                                          </p:val>
                                        </p:tav>
                                      </p:tavLst>
                                    </p:anim>
                                  </p:childTnLst>
                                </p:cTn>
                              </p:par>
                            </p:childTnLst>
                          </p:cTn>
                        </p:par>
                        <p:par>
                          <p:cTn id="62" fill="hold">
                            <p:stCondLst>
                              <p:cond delay="6500"/>
                            </p:stCondLst>
                            <p:childTnLst>
                              <p:par>
                                <p:cTn id="63" presetID="22" presetClass="entr" presetSubtype="8" fill="hold" grpId="0" nodeType="after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wipe(left)">
                                      <p:cBhvr>
                                        <p:cTn id="65" dur="500"/>
                                        <p:tgtEl>
                                          <p:spTgt spid="13"/>
                                        </p:tgtEl>
                                      </p:cBhvr>
                                    </p:animEffect>
                                  </p:childTnLst>
                                </p:cTn>
                              </p:par>
                            </p:childTnLst>
                          </p:cTn>
                        </p:par>
                        <p:par>
                          <p:cTn id="66" fill="hold">
                            <p:stCondLst>
                              <p:cond delay="7000"/>
                            </p:stCondLst>
                            <p:childTnLst>
                              <p:par>
                                <p:cTn id="67" presetID="2" presetClass="entr" presetSubtype="4" fill="hold" grpId="0" nodeType="afterEffect">
                                  <p:stCondLst>
                                    <p:cond delay="0"/>
                                  </p:stCondLst>
                                  <p:childTnLst>
                                    <p:set>
                                      <p:cBhvr>
                                        <p:cTn id="68" dur="1" fill="hold">
                                          <p:stCondLst>
                                            <p:cond delay="0"/>
                                          </p:stCondLst>
                                        </p:cTn>
                                        <p:tgtEl>
                                          <p:spTgt spid="65"/>
                                        </p:tgtEl>
                                        <p:attrNameLst>
                                          <p:attrName>style.visibility</p:attrName>
                                        </p:attrNameLst>
                                      </p:cBhvr>
                                      <p:to>
                                        <p:strVal val="visible"/>
                                      </p:to>
                                    </p:set>
                                    <p:anim calcmode="lin" valueType="num">
                                      <p:cBhvr additive="base">
                                        <p:cTn id="69" dur="500" fill="hold"/>
                                        <p:tgtEl>
                                          <p:spTgt spid="65"/>
                                        </p:tgtEl>
                                        <p:attrNameLst>
                                          <p:attrName>ppt_x</p:attrName>
                                        </p:attrNameLst>
                                      </p:cBhvr>
                                      <p:tavLst>
                                        <p:tav tm="0">
                                          <p:val>
                                            <p:strVal val="#ppt_x"/>
                                          </p:val>
                                        </p:tav>
                                        <p:tav tm="100000">
                                          <p:val>
                                            <p:strVal val="#ppt_x"/>
                                          </p:val>
                                        </p:tav>
                                      </p:tavLst>
                                    </p:anim>
                                    <p:anim calcmode="lin" valueType="num">
                                      <p:cBhvr additive="base">
                                        <p:cTn id="70" dur="500" fill="hold"/>
                                        <p:tgtEl>
                                          <p:spTgt spid="65"/>
                                        </p:tgtEl>
                                        <p:attrNameLst>
                                          <p:attrName>ppt_y</p:attrName>
                                        </p:attrNameLst>
                                      </p:cBhvr>
                                      <p:tavLst>
                                        <p:tav tm="0">
                                          <p:val>
                                            <p:strVal val="1+#ppt_h/2"/>
                                          </p:val>
                                        </p:tav>
                                        <p:tav tm="100000">
                                          <p:val>
                                            <p:strVal val="#ppt_y"/>
                                          </p:val>
                                        </p:tav>
                                      </p:tavLst>
                                    </p:anim>
                                  </p:childTnLst>
                                </p:cTn>
                              </p:par>
                            </p:childTnLst>
                          </p:cTn>
                        </p:par>
                        <p:par>
                          <p:cTn id="71" fill="hold">
                            <p:stCondLst>
                              <p:cond delay="7500"/>
                            </p:stCondLst>
                            <p:childTnLst>
                              <p:par>
                                <p:cTn id="72" presetID="22" presetClass="entr" presetSubtype="8" fill="hold" grpId="0" nodeType="afterEffect">
                                  <p:stCondLst>
                                    <p:cond delay="0"/>
                                  </p:stCondLst>
                                  <p:childTnLst>
                                    <p:set>
                                      <p:cBhvr>
                                        <p:cTn id="73" dur="1" fill="hold">
                                          <p:stCondLst>
                                            <p:cond delay="0"/>
                                          </p:stCondLst>
                                        </p:cTn>
                                        <p:tgtEl>
                                          <p:spTgt spid="25"/>
                                        </p:tgtEl>
                                        <p:attrNameLst>
                                          <p:attrName>style.visibility</p:attrName>
                                        </p:attrNameLst>
                                      </p:cBhvr>
                                      <p:to>
                                        <p:strVal val="visible"/>
                                      </p:to>
                                    </p:set>
                                    <p:animEffect transition="in" filter="wipe(left)">
                                      <p:cBhvr>
                                        <p:cTn id="74" dur="500"/>
                                        <p:tgtEl>
                                          <p:spTgt spid="25"/>
                                        </p:tgtEl>
                                      </p:cBhvr>
                                    </p:animEffect>
                                  </p:childTnLst>
                                </p:cTn>
                              </p:par>
                            </p:childTnLst>
                          </p:cTn>
                        </p:par>
                        <p:par>
                          <p:cTn id="75" fill="hold">
                            <p:stCondLst>
                              <p:cond delay="8000"/>
                            </p:stCondLst>
                            <p:childTnLst>
                              <p:par>
                                <p:cTn id="76" presetID="22" presetClass="entr" presetSubtype="8" fill="hold" grpId="0" nodeType="afterEffect">
                                  <p:stCondLst>
                                    <p:cond delay="0"/>
                                  </p:stCondLst>
                                  <p:childTnLst>
                                    <p:set>
                                      <p:cBhvr>
                                        <p:cTn id="77" dur="1" fill="hold">
                                          <p:stCondLst>
                                            <p:cond delay="0"/>
                                          </p:stCondLst>
                                        </p:cTn>
                                        <p:tgtEl>
                                          <p:spTgt spid="40"/>
                                        </p:tgtEl>
                                        <p:attrNameLst>
                                          <p:attrName>style.visibility</p:attrName>
                                        </p:attrNameLst>
                                      </p:cBhvr>
                                      <p:to>
                                        <p:strVal val="visible"/>
                                      </p:to>
                                    </p:set>
                                    <p:animEffect transition="in" filter="wipe(left)">
                                      <p:cBhvr>
                                        <p:cTn id="78"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4" grpId="0" animBg="1"/>
      <p:bldP spid="49" grpId="0" animBg="1"/>
      <p:bldP spid="57" grpId="0"/>
      <p:bldP spid="58" grpId="0"/>
      <p:bldP spid="59" grpId="0"/>
      <p:bldP spid="60" grpId="0"/>
      <p:bldP spid="61" grpId="0" animBg="1"/>
      <p:bldP spid="62" grpId="0" animBg="1"/>
      <p:bldP spid="63" grpId="0" animBg="1"/>
      <p:bldP spid="13" grpId="0"/>
      <p:bldP spid="25" grpId="0"/>
      <p:bldP spid="64" grpId="0" animBg="1"/>
      <p:bldP spid="6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1F711EC1-C91E-4893-894D-513E91EBF332}"/>
              </a:ext>
            </a:extLst>
          </p:cNvPr>
          <p:cNvGrpSpPr/>
          <p:nvPr/>
        </p:nvGrpSpPr>
        <p:grpSpPr>
          <a:xfrm>
            <a:off x="1588" y="1916512"/>
            <a:ext cx="3456384" cy="936104"/>
            <a:chOff x="1341884" y="1340768"/>
            <a:chExt cx="3456384" cy="936104"/>
          </a:xfrm>
        </p:grpSpPr>
        <p:sp>
          <p:nvSpPr>
            <p:cNvPr id="4" name="Rectangle 3">
              <a:extLst>
                <a:ext uri="{FF2B5EF4-FFF2-40B4-BE49-F238E27FC236}">
                  <a16:creationId xmlns:a16="http://schemas.microsoft.com/office/drawing/2014/main" id="{0E4D8680-AFCE-44D4-ABFE-6BDC5744CF70}"/>
                </a:ext>
              </a:extLst>
            </p:cNvPr>
            <p:cNvSpPr/>
            <p:nvPr/>
          </p:nvSpPr>
          <p:spPr>
            <a:xfrm>
              <a:off x="1341884" y="1340768"/>
              <a:ext cx="3456384" cy="936104"/>
            </a:xfrm>
            <a:prstGeom prst="rect">
              <a:avLst/>
            </a:prstGeom>
            <a:solidFill>
              <a:srgbClr val="4EA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3" name="Freeform 36">
              <a:extLst>
                <a:ext uri="{FF2B5EF4-FFF2-40B4-BE49-F238E27FC236}">
                  <a16:creationId xmlns:a16="http://schemas.microsoft.com/office/drawing/2014/main" id="{CF7C4138-E3CA-412A-BAD5-9BCFF47CA834}"/>
                </a:ext>
              </a:extLst>
            </p:cNvPr>
            <p:cNvSpPr>
              <a:spLocks noEditPoints="1"/>
            </p:cNvSpPr>
            <p:nvPr/>
          </p:nvSpPr>
          <p:spPr bwMode="auto">
            <a:xfrm>
              <a:off x="4013574" y="1573723"/>
              <a:ext cx="456826" cy="470194"/>
            </a:xfrm>
            <a:custGeom>
              <a:avLst/>
              <a:gdLst>
                <a:gd name="T0" fmla="*/ 346 w 5947"/>
                <a:gd name="T1" fmla="*/ 3458 h 6120"/>
                <a:gd name="T2" fmla="*/ 532 w 5947"/>
                <a:gd name="T3" fmla="*/ 5726 h 6120"/>
                <a:gd name="T4" fmla="*/ 1494 w 5947"/>
                <a:gd name="T5" fmla="*/ 5580 h 6120"/>
                <a:gd name="T6" fmla="*/ 1356 w 5947"/>
                <a:gd name="T7" fmla="*/ 3275 h 6120"/>
                <a:gd name="T8" fmla="*/ 3213 w 5947"/>
                <a:gd name="T9" fmla="*/ 548 h 6120"/>
                <a:gd name="T10" fmla="*/ 3206 w 5947"/>
                <a:gd name="T11" fmla="*/ 835 h 6120"/>
                <a:gd name="T12" fmla="*/ 3024 w 5947"/>
                <a:gd name="T13" fmla="*/ 1289 h 6120"/>
                <a:gd name="T14" fmla="*/ 2677 w 5947"/>
                <a:gd name="T15" fmla="*/ 2013 h 6120"/>
                <a:gd name="T16" fmla="*/ 2236 w 5947"/>
                <a:gd name="T17" fmla="*/ 2687 h 6120"/>
                <a:gd name="T18" fmla="*/ 1866 w 5947"/>
                <a:gd name="T19" fmla="*/ 3166 h 6120"/>
                <a:gd name="T20" fmla="*/ 1842 w 5947"/>
                <a:gd name="T21" fmla="*/ 5595 h 6120"/>
                <a:gd name="T22" fmla="*/ 2112 w 5947"/>
                <a:gd name="T23" fmla="*/ 5685 h 6120"/>
                <a:gd name="T24" fmla="*/ 2795 w 5947"/>
                <a:gd name="T25" fmla="*/ 5740 h 6120"/>
                <a:gd name="T26" fmla="*/ 3645 w 5947"/>
                <a:gd name="T27" fmla="*/ 5757 h 6120"/>
                <a:gd name="T28" fmla="*/ 4577 w 5947"/>
                <a:gd name="T29" fmla="*/ 5729 h 6120"/>
                <a:gd name="T30" fmla="*/ 5143 w 5947"/>
                <a:gd name="T31" fmla="*/ 5403 h 6120"/>
                <a:gd name="T32" fmla="*/ 5182 w 5947"/>
                <a:gd name="T33" fmla="*/ 5093 h 6120"/>
                <a:gd name="T34" fmla="*/ 5236 w 5947"/>
                <a:gd name="T35" fmla="*/ 4877 h 6120"/>
                <a:gd name="T36" fmla="*/ 5472 w 5947"/>
                <a:gd name="T37" fmla="*/ 4389 h 6120"/>
                <a:gd name="T38" fmla="*/ 5402 w 5947"/>
                <a:gd name="T39" fmla="*/ 4186 h 6120"/>
                <a:gd name="T40" fmla="*/ 5579 w 5947"/>
                <a:gd name="T41" fmla="*/ 3804 h 6120"/>
                <a:gd name="T42" fmla="*/ 5519 w 5947"/>
                <a:gd name="T43" fmla="*/ 3439 h 6120"/>
                <a:gd name="T44" fmla="*/ 5402 w 5947"/>
                <a:gd name="T45" fmla="*/ 3262 h 6120"/>
                <a:gd name="T46" fmla="*/ 5478 w 5947"/>
                <a:gd name="T47" fmla="*/ 3031 h 6120"/>
                <a:gd name="T48" fmla="*/ 5385 w 5947"/>
                <a:gd name="T49" fmla="*/ 2678 h 6120"/>
                <a:gd name="T50" fmla="*/ 4855 w 5947"/>
                <a:gd name="T51" fmla="*/ 2523 h 6120"/>
                <a:gd name="T52" fmla="*/ 4185 w 5947"/>
                <a:gd name="T53" fmla="*/ 2566 h 6120"/>
                <a:gd name="T54" fmla="*/ 3729 w 5947"/>
                <a:gd name="T55" fmla="*/ 2657 h 6120"/>
                <a:gd name="T56" fmla="*/ 3446 w 5947"/>
                <a:gd name="T57" fmla="*/ 2477 h 6120"/>
                <a:gd name="T58" fmla="*/ 3459 w 5947"/>
                <a:gd name="T59" fmla="*/ 1903 h 6120"/>
                <a:gd name="T60" fmla="*/ 3688 w 5947"/>
                <a:gd name="T61" fmla="*/ 1023 h 6120"/>
                <a:gd name="T62" fmla="*/ 3569 w 5947"/>
                <a:gd name="T63" fmla="*/ 473 h 6120"/>
                <a:gd name="T64" fmla="*/ 3267 w 5947"/>
                <a:gd name="T65" fmla="*/ 345 h 6120"/>
                <a:gd name="T66" fmla="*/ 3489 w 5947"/>
                <a:gd name="T67" fmla="*/ 40 h 6120"/>
                <a:gd name="T68" fmla="*/ 3932 w 5947"/>
                <a:gd name="T69" fmla="*/ 390 h 6120"/>
                <a:gd name="T70" fmla="*/ 4017 w 5947"/>
                <a:gd name="T71" fmla="*/ 1173 h 6120"/>
                <a:gd name="T72" fmla="*/ 3798 w 5947"/>
                <a:gd name="T73" fmla="*/ 1981 h 6120"/>
                <a:gd name="T74" fmla="*/ 3759 w 5947"/>
                <a:gd name="T75" fmla="*/ 2302 h 6120"/>
                <a:gd name="T76" fmla="*/ 4101 w 5947"/>
                <a:gd name="T77" fmla="*/ 2235 h 6120"/>
                <a:gd name="T78" fmla="*/ 4730 w 5947"/>
                <a:gd name="T79" fmla="*/ 2177 h 6120"/>
                <a:gd name="T80" fmla="*/ 5552 w 5947"/>
                <a:gd name="T81" fmla="*/ 2372 h 6120"/>
                <a:gd name="T82" fmla="*/ 5837 w 5947"/>
                <a:gd name="T83" fmla="*/ 2868 h 6120"/>
                <a:gd name="T84" fmla="*/ 5843 w 5947"/>
                <a:gd name="T85" fmla="*/ 3307 h 6120"/>
                <a:gd name="T86" fmla="*/ 5908 w 5947"/>
                <a:gd name="T87" fmla="*/ 3914 h 6120"/>
                <a:gd name="T88" fmla="*/ 5822 w 5947"/>
                <a:gd name="T89" fmla="*/ 4474 h 6120"/>
                <a:gd name="T90" fmla="*/ 5601 w 5947"/>
                <a:gd name="T91" fmla="*/ 5012 h 6120"/>
                <a:gd name="T92" fmla="*/ 5443 w 5947"/>
                <a:gd name="T93" fmla="*/ 5573 h 6120"/>
                <a:gd name="T94" fmla="*/ 4870 w 5947"/>
                <a:gd name="T95" fmla="*/ 6007 h 6120"/>
                <a:gd name="T96" fmla="*/ 3919 w 5947"/>
                <a:gd name="T97" fmla="*/ 6118 h 6120"/>
                <a:gd name="T98" fmla="*/ 2860 w 5947"/>
                <a:gd name="T99" fmla="*/ 6090 h 6120"/>
                <a:gd name="T100" fmla="*/ 2104 w 5947"/>
                <a:gd name="T101" fmla="*/ 6031 h 6120"/>
                <a:gd name="T102" fmla="*/ 1507 w 5947"/>
                <a:gd name="T103" fmla="*/ 6035 h 6120"/>
                <a:gd name="T104" fmla="*/ 243 w 5947"/>
                <a:gd name="T105" fmla="*/ 5986 h 6120"/>
                <a:gd name="T106" fmla="*/ 0 w 5947"/>
                <a:gd name="T107" fmla="*/ 3458 h 6120"/>
                <a:gd name="T108" fmla="*/ 309 w 5947"/>
                <a:gd name="T109" fmla="*/ 2976 h 6120"/>
                <a:gd name="T110" fmla="*/ 1567 w 5947"/>
                <a:gd name="T111" fmla="*/ 2991 h 6120"/>
                <a:gd name="T112" fmla="*/ 1836 w 5947"/>
                <a:gd name="T113" fmla="*/ 2596 h 6120"/>
                <a:gd name="T114" fmla="*/ 2328 w 5947"/>
                <a:gd name="T115" fmla="*/ 1933 h 6120"/>
                <a:gd name="T116" fmla="*/ 2744 w 5947"/>
                <a:gd name="T117" fmla="*/ 1062 h 6120"/>
                <a:gd name="T118" fmla="*/ 2869 w 5947"/>
                <a:gd name="T119" fmla="*/ 520 h 6120"/>
                <a:gd name="T120" fmla="*/ 3027 w 5947"/>
                <a:gd name="T121" fmla="*/ 73 h 6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947" h="6120">
                  <a:moveTo>
                    <a:pt x="532" y="3270"/>
                  </a:moveTo>
                  <a:lnTo>
                    <a:pt x="489" y="3275"/>
                  </a:lnTo>
                  <a:lnTo>
                    <a:pt x="450" y="3288"/>
                  </a:lnTo>
                  <a:lnTo>
                    <a:pt x="417" y="3311"/>
                  </a:lnTo>
                  <a:lnTo>
                    <a:pt x="387" y="3341"/>
                  </a:lnTo>
                  <a:lnTo>
                    <a:pt x="364" y="3374"/>
                  </a:lnTo>
                  <a:lnTo>
                    <a:pt x="350" y="3415"/>
                  </a:lnTo>
                  <a:lnTo>
                    <a:pt x="346" y="3458"/>
                  </a:lnTo>
                  <a:lnTo>
                    <a:pt x="346" y="5539"/>
                  </a:lnTo>
                  <a:lnTo>
                    <a:pt x="350" y="5580"/>
                  </a:lnTo>
                  <a:lnTo>
                    <a:pt x="364" y="5621"/>
                  </a:lnTo>
                  <a:lnTo>
                    <a:pt x="387" y="5655"/>
                  </a:lnTo>
                  <a:lnTo>
                    <a:pt x="415" y="5685"/>
                  </a:lnTo>
                  <a:lnTo>
                    <a:pt x="450" y="5707"/>
                  </a:lnTo>
                  <a:lnTo>
                    <a:pt x="489" y="5720"/>
                  </a:lnTo>
                  <a:lnTo>
                    <a:pt x="532" y="5726"/>
                  </a:lnTo>
                  <a:lnTo>
                    <a:pt x="532" y="5724"/>
                  </a:lnTo>
                  <a:lnTo>
                    <a:pt x="1313" y="5724"/>
                  </a:lnTo>
                  <a:lnTo>
                    <a:pt x="1354" y="5720"/>
                  </a:lnTo>
                  <a:lnTo>
                    <a:pt x="1395" y="5705"/>
                  </a:lnTo>
                  <a:lnTo>
                    <a:pt x="1429" y="5683"/>
                  </a:lnTo>
                  <a:lnTo>
                    <a:pt x="1459" y="5655"/>
                  </a:lnTo>
                  <a:lnTo>
                    <a:pt x="1481" y="5619"/>
                  </a:lnTo>
                  <a:lnTo>
                    <a:pt x="1494" y="5580"/>
                  </a:lnTo>
                  <a:lnTo>
                    <a:pt x="1500" y="5537"/>
                  </a:lnTo>
                  <a:lnTo>
                    <a:pt x="1500" y="3458"/>
                  </a:lnTo>
                  <a:lnTo>
                    <a:pt x="1494" y="3415"/>
                  </a:lnTo>
                  <a:lnTo>
                    <a:pt x="1481" y="3376"/>
                  </a:lnTo>
                  <a:lnTo>
                    <a:pt x="1459" y="3341"/>
                  </a:lnTo>
                  <a:lnTo>
                    <a:pt x="1429" y="3313"/>
                  </a:lnTo>
                  <a:lnTo>
                    <a:pt x="1395" y="3290"/>
                  </a:lnTo>
                  <a:lnTo>
                    <a:pt x="1356" y="3275"/>
                  </a:lnTo>
                  <a:lnTo>
                    <a:pt x="1313" y="3270"/>
                  </a:lnTo>
                  <a:lnTo>
                    <a:pt x="532" y="3270"/>
                  </a:lnTo>
                  <a:close/>
                  <a:moveTo>
                    <a:pt x="3243" y="343"/>
                  </a:moveTo>
                  <a:lnTo>
                    <a:pt x="3232" y="369"/>
                  </a:lnTo>
                  <a:lnTo>
                    <a:pt x="3225" y="403"/>
                  </a:lnTo>
                  <a:lnTo>
                    <a:pt x="3219" y="445"/>
                  </a:lnTo>
                  <a:lnTo>
                    <a:pt x="3215" y="494"/>
                  </a:lnTo>
                  <a:lnTo>
                    <a:pt x="3213" y="548"/>
                  </a:lnTo>
                  <a:lnTo>
                    <a:pt x="3215" y="604"/>
                  </a:lnTo>
                  <a:lnTo>
                    <a:pt x="3219" y="660"/>
                  </a:lnTo>
                  <a:lnTo>
                    <a:pt x="3226" y="714"/>
                  </a:lnTo>
                  <a:lnTo>
                    <a:pt x="3228" y="743"/>
                  </a:lnTo>
                  <a:lnTo>
                    <a:pt x="3226" y="773"/>
                  </a:lnTo>
                  <a:lnTo>
                    <a:pt x="3219" y="799"/>
                  </a:lnTo>
                  <a:lnTo>
                    <a:pt x="3215" y="812"/>
                  </a:lnTo>
                  <a:lnTo>
                    <a:pt x="3206" y="835"/>
                  </a:lnTo>
                  <a:lnTo>
                    <a:pt x="3195" y="864"/>
                  </a:lnTo>
                  <a:lnTo>
                    <a:pt x="3180" y="905"/>
                  </a:lnTo>
                  <a:lnTo>
                    <a:pt x="3161" y="952"/>
                  </a:lnTo>
                  <a:lnTo>
                    <a:pt x="3139" y="1008"/>
                  </a:lnTo>
                  <a:lnTo>
                    <a:pt x="3115" y="1069"/>
                  </a:lnTo>
                  <a:lnTo>
                    <a:pt x="3087" y="1138"/>
                  </a:lnTo>
                  <a:lnTo>
                    <a:pt x="3057" y="1211"/>
                  </a:lnTo>
                  <a:lnTo>
                    <a:pt x="3024" y="1289"/>
                  </a:lnTo>
                  <a:lnTo>
                    <a:pt x="2988" y="1371"/>
                  </a:lnTo>
                  <a:lnTo>
                    <a:pt x="2949" y="1456"/>
                  </a:lnTo>
                  <a:lnTo>
                    <a:pt x="2910" y="1546"/>
                  </a:lnTo>
                  <a:lnTo>
                    <a:pt x="2867" y="1637"/>
                  </a:lnTo>
                  <a:lnTo>
                    <a:pt x="2823" y="1730"/>
                  </a:lnTo>
                  <a:lnTo>
                    <a:pt x="2776" y="1825"/>
                  </a:lnTo>
                  <a:lnTo>
                    <a:pt x="2728" y="1920"/>
                  </a:lnTo>
                  <a:lnTo>
                    <a:pt x="2677" y="2013"/>
                  </a:lnTo>
                  <a:lnTo>
                    <a:pt x="2627" y="2106"/>
                  </a:lnTo>
                  <a:lnTo>
                    <a:pt x="2573" y="2199"/>
                  </a:lnTo>
                  <a:lnTo>
                    <a:pt x="2519" y="2289"/>
                  </a:lnTo>
                  <a:lnTo>
                    <a:pt x="2465" y="2376"/>
                  </a:lnTo>
                  <a:lnTo>
                    <a:pt x="2410" y="2460"/>
                  </a:lnTo>
                  <a:lnTo>
                    <a:pt x="2352" y="2540"/>
                  </a:lnTo>
                  <a:lnTo>
                    <a:pt x="2294" y="2616"/>
                  </a:lnTo>
                  <a:lnTo>
                    <a:pt x="2236" y="2687"/>
                  </a:lnTo>
                  <a:lnTo>
                    <a:pt x="2177" y="2750"/>
                  </a:lnTo>
                  <a:lnTo>
                    <a:pt x="2117" y="2808"/>
                  </a:lnTo>
                  <a:lnTo>
                    <a:pt x="2058" y="2860"/>
                  </a:lnTo>
                  <a:lnTo>
                    <a:pt x="2006" y="2922"/>
                  </a:lnTo>
                  <a:lnTo>
                    <a:pt x="1961" y="2985"/>
                  </a:lnTo>
                  <a:lnTo>
                    <a:pt x="1924" y="3046"/>
                  </a:lnTo>
                  <a:lnTo>
                    <a:pt x="1892" y="3108"/>
                  </a:lnTo>
                  <a:lnTo>
                    <a:pt x="1866" y="3166"/>
                  </a:lnTo>
                  <a:lnTo>
                    <a:pt x="1846" y="3216"/>
                  </a:lnTo>
                  <a:lnTo>
                    <a:pt x="1831" y="3262"/>
                  </a:lnTo>
                  <a:lnTo>
                    <a:pt x="1820" y="3298"/>
                  </a:lnTo>
                  <a:lnTo>
                    <a:pt x="1835" y="3350"/>
                  </a:lnTo>
                  <a:lnTo>
                    <a:pt x="1842" y="3402"/>
                  </a:lnTo>
                  <a:lnTo>
                    <a:pt x="1846" y="3458"/>
                  </a:lnTo>
                  <a:lnTo>
                    <a:pt x="1846" y="5539"/>
                  </a:lnTo>
                  <a:lnTo>
                    <a:pt x="1842" y="5595"/>
                  </a:lnTo>
                  <a:lnTo>
                    <a:pt x="1833" y="5651"/>
                  </a:lnTo>
                  <a:lnTo>
                    <a:pt x="1963" y="5666"/>
                  </a:lnTo>
                  <a:lnTo>
                    <a:pt x="1965" y="5666"/>
                  </a:lnTo>
                  <a:lnTo>
                    <a:pt x="1970" y="5668"/>
                  </a:lnTo>
                  <a:lnTo>
                    <a:pt x="1991" y="5670"/>
                  </a:lnTo>
                  <a:lnTo>
                    <a:pt x="2021" y="5673"/>
                  </a:lnTo>
                  <a:lnTo>
                    <a:pt x="2062" y="5679"/>
                  </a:lnTo>
                  <a:lnTo>
                    <a:pt x="2112" y="5685"/>
                  </a:lnTo>
                  <a:lnTo>
                    <a:pt x="2171" y="5690"/>
                  </a:lnTo>
                  <a:lnTo>
                    <a:pt x="2240" y="5698"/>
                  </a:lnTo>
                  <a:lnTo>
                    <a:pt x="2316" y="5705"/>
                  </a:lnTo>
                  <a:lnTo>
                    <a:pt x="2400" y="5713"/>
                  </a:lnTo>
                  <a:lnTo>
                    <a:pt x="2490" y="5720"/>
                  </a:lnTo>
                  <a:lnTo>
                    <a:pt x="2586" y="5727"/>
                  </a:lnTo>
                  <a:lnTo>
                    <a:pt x="2689" y="5733"/>
                  </a:lnTo>
                  <a:lnTo>
                    <a:pt x="2795" y="5740"/>
                  </a:lnTo>
                  <a:lnTo>
                    <a:pt x="2906" y="5746"/>
                  </a:lnTo>
                  <a:lnTo>
                    <a:pt x="3022" y="5752"/>
                  </a:lnTo>
                  <a:lnTo>
                    <a:pt x="3139" y="5755"/>
                  </a:lnTo>
                  <a:lnTo>
                    <a:pt x="3260" y="5757"/>
                  </a:lnTo>
                  <a:lnTo>
                    <a:pt x="3381" y="5759"/>
                  </a:lnTo>
                  <a:lnTo>
                    <a:pt x="3504" y="5759"/>
                  </a:lnTo>
                  <a:lnTo>
                    <a:pt x="3627" y="5757"/>
                  </a:lnTo>
                  <a:lnTo>
                    <a:pt x="3645" y="5757"/>
                  </a:lnTo>
                  <a:lnTo>
                    <a:pt x="3787" y="5766"/>
                  </a:lnTo>
                  <a:lnTo>
                    <a:pt x="3921" y="5774"/>
                  </a:lnTo>
                  <a:lnTo>
                    <a:pt x="4049" y="5776"/>
                  </a:lnTo>
                  <a:lnTo>
                    <a:pt x="4170" y="5774"/>
                  </a:lnTo>
                  <a:lnTo>
                    <a:pt x="4283" y="5768"/>
                  </a:lnTo>
                  <a:lnTo>
                    <a:pt x="4388" y="5759"/>
                  </a:lnTo>
                  <a:lnTo>
                    <a:pt x="4486" y="5746"/>
                  </a:lnTo>
                  <a:lnTo>
                    <a:pt x="4577" y="5729"/>
                  </a:lnTo>
                  <a:lnTo>
                    <a:pt x="4682" y="5703"/>
                  </a:lnTo>
                  <a:lnTo>
                    <a:pt x="4777" y="5673"/>
                  </a:lnTo>
                  <a:lnTo>
                    <a:pt x="4860" y="5640"/>
                  </a:lnTo>
                  <a:lnTo>
                    <a:pt x="4937" y="5601"/>
                  </a:lnTo>
                  <a:lnTo>
                    <a:pt x="5004" y="5558"/>
                  </a:lnTo>
                  <a:lnTo>
                    <a:pt x="5059" y="5511"/>
                  </a:lnTo>
                  <a:lnTo>
                    <a:pt x="5106" y="5459"/>
                  </a:lnTo>
                  <a:lnTo>
                    <a:pt x="5143" y="5403"/>
                  </a:lnTo>
                  <a:lnTo>
                    <a:pt x="5165" y="5357"/>
                  </a:lnTo>
                  <a:lnTo>
                    <a:pt x="5180" y="5308"/>
                  </a:lnTo>
                  <a:lnTo>
                    <a:pt x="5190" y="5262"/>
                  </a:lnTo>
                  <a:lnTo>
                    <a:pt x="5193" y="5219"/>
                  </a:lnTo>
                  <a:lnTo>
                    <a:pt x="5193" y="5180"/>
                  </a:lnTo>
                  <a:lnTo>
                    <a:pt x="5191" y="5145"/>
                  </a:lnTo>
                  <a:lnTo>
                    <a:pt x="5188" y="5115"/>
                  </a:lnTo>
                  <a:lnTo>
                    <a:pt x="5182" y="5093"/>
                  </a:lnTo>
                  <a:lnTo>
                    <a:pt x="5178" y="5079"/>
                  </a:lnTo>
                  <a:lnTo>
                    <a:pt x="5178" y="5074"/>
                  </a:lnTo>
                  <a:lnTo>
                    <a:pt x="5169" y="5039"/>
                  </a:lnTo>
                  <a:lnTo>
                    <a:pt x="5167" y="5001"/>
                  </a:lnTo>
                  <a:lnTo>
                    <a:pt x="5175" y="4966"/>
                  </a:lnTo>
                  <a:lnTo>
                    <a:pt x="5190" y="4932"/>
                  </a:lnTo>
                  <a:lnTo>
                    <a:pt x="5210" y="4903"/>
                  </a:lnTo>
                  <a:lnTo>
                    <a:pt x="5236" y="4877"/>
                  </a:lnTo>
                  <a:lnTo>
                    <a:pt x="5303" y="4821"/>
                  </a:lnTo>
                  <a:lnTo>
                    <a:pt x="5359" y="4763"/>
                  </a:lnTo>
                  <a:lnTo>
                    <a:pt x="5405" y="4702"/>
                  </a:lnTo>
                  <a:lnTo>
                    <a:pt x="5439" y="4638"/>
                  </a:lnTo>
                  <a:lnTo>
                    <a:pt x="5463" y="4573"/>
                  </a:lnTo>
                  <a:lnTo>
                    <a:pt x="5474" y="4504"/>
                  </a:lnTo>
                  <a:lnTo>
                    <a:pt x="5476" y="4433"/>
                  </a:lnTo>
                  <a:lnTo>
                    <a:pt x="5472" y="4389"/>
                  </a:lnTo>
                  <a:lnTo>
                    <a:pt x="5465" y="4350"/>
                  </a:lnTo>
                  <a:lnTo>
                    <a:pt x="5456" y="4312"/>
                  </a:lnTo>
                  <a:lnTo>
                    <a:pt x="5445" y="4281"/>
                  </a:lnTo>
                  <a:lnTo>
                    <a:pt x="5435" y="4257"/>
                  </a:lnTo>
                  <a:lnTo>
                    <a:pt x="5426" y="4236"/>
                  </a:lnTo>
                  <a:lnTo>
                    <a:pt x="5420" y="4225"/>
                  </a:lnTo>
                  <a:lnTo>
                    <a:pt x="5418" y="4219"/>
                  </a:lnTo>
                  <a:lnTo>
                    <a:pt x="5402" y="4186"/>
                  </a:lnTo>
                  <a:lnTo>
                    <a:pt x="5394" y="4149"/>
                  </a:lnTo>
                  <a:lnTo>
                    <a:pt x="5394" y="4111"/>
                  </a:lnTo>
                  <a:lnTo>
                    <a:pt x="5402" y="4076"/>
                  </a:lnTo>
                  <a:lnTo>
                    <a:pt x="5418" y="4042"/>
                  </a:lnTo>
                  <a:lnTo>
                    <a:pt x="5441" y="4011"/>
                  </a:lnTo>
                  <a:lnTo>
                    <a:pt x="5500" y="3942"/>
                  </a:lnTo>
                  <a:lnTo>
                    <a:pt x="5547" y="3873"/>
                  </a:lnTo>
                  <a:lnTo>
                    <a:pt x="5579" y="3804"/>
                  </a:lnTo>
                  <a:lnTo>
                    <a:pt x="5597" y="3735"/>
                  </a:lnTo>
                  <a:lnTo>
                    <a:pt x="5601" y="3666"/>
                  </a:lnTo>
                  <a:lnTo>
                    <a:pt x="5597" y="3620"/>
                  </a:lnTo>
                  <a:lnTo>
                    <a:pt x="5586" y="3577"/>
                  </a:lnTo>
                  <a:lnTo>
                    <a:pt x="5573" y="3538"/>
                  </a:lnTo>
                  <a:lnTo>
                    <a:pt x="5556" y="3501"/>
                  </a:lnTo>
                  <a:lnTo>
                    <a:pt x="5538" y="3469"/>
                  </a:lnTo>
                  <a:lnTo>
                    <a:pt x="5519" y="3439"/>
                  </a:lnTo>
                  <a:lnTo>
                    <a:pt x="5500" y="3415"/>
                  </a:lnTo>
                  <a:lnTo>
                    <a:pt x="5484" y="3395"/>
                  </a:lnTo>
                  <a:lnTo>
                    <a:pt x="5471" y="3380"/>
                  </a:lnTo>
                  <a:lnTo>
                    <a:pt x="5463" y="3370"/>
                  </a:lnTo>
                  <a:lnTo>
                    <a:pt x="5459" y="3368"/>
                  </a:lnTo>
                  <a:lnTo>
                    <a:pt x="5432" y="3337"/>
                  </a:lnTo>
                  <a:lnTo>
                    <a:pt x="5413" y="3300"/>
                  </a:lnTo>
                  <a:lnTo>
                    <a:pt x="5402" y="3262"/>
                  </a:lnTo>
                  <a:lnTo>
                    <a:pt x="5402" y="3221"/>
                  </a:lnTo>
                  <a:lnTo>
                    <a:pt x="5409" y="3182"/>
                  </a:lnTo>
                  <a:lnTo>
                    <a:pt x="5428" y="3145"/>
                  </a:lnTo>
                  <a:lnTo>
                    <a:pt x="5433" y="3136"/>
                  </a:lnTo>
                  <a:lnTo>
                    <a:pt x="5443" y="3117"/>
                  </a:lnTo>
                  <a:lnTo>
                    <a:pt x="5454" y="3095"/>
                  </a:lnTo>
                  <a:lnTo>
                    <a:pt x="5467" y="3063"/>
                  </a:lnTo>
                  <a:lnTo>
                    <a:pt x="5478" y="3031"/>
                  </a:lnTo>
                  <a:lnTo>
                    <a:pt x="5487" y="2992"/>
                  </a:lnTo>
                  <a:lnTo>
                    <a:pt x="5493" y="2951"/>
                  </a:lnTo>
                  <a:lnTo>
                    <a:pt x="5495" y="2907"/>
                  </a:lnTo>
                  <a:lnTo>
                    <a:pt x="5489" y="2862"/>
                  </a:lnTo>
                  <a:lnTo>
                    <a:pt x="5478" y="2816"/>
                  </a:lnTo>
                  <a:lnTo>
                    <a:pt x="5458" y="2769"/>
                  </a:lnTo>
                  <a:lnTo>
                    <a:pt x="5426" y="2722"/>
                  </a:lnTo>
                  <a:lnTo>
                    <a:pt x="5385" y="2678"/>
                  </a:lnTo>
                  <a:lnTo>
                    <a:pt x="5340" y="2642"/>
                  </a:lnTo>
                  <a:lnTo>
                    <a:pt x="5288" y="2613"/>
                  </a:lnTo>
                  <a:lnTo>
                    <a:pt x="5229" y="2588"/>
                  </a:lnTo>
                  <a:lnTo>
                    <a:pt x="5162" y="2568"/>
                  </a:lnTo>
                  <a:lnTo>
                    <a:pt x="5091" y="2551"/>
                  </a:lnTo>
                  <a:lnTo>
                    <a:pt x="5017" y="2538"/>
                  </a:lnTo>
                  <a:lnTo>
                    <a:pt x="4937" y="2529"/>
                  </a:lnTo>
                  <a:lnTo>
                    <a:pt x="4855" y="2523"/>
                  </a:lnTo>
                  <a:lnTo>
                    <a:pt x="4771" y="2519"/>
                  </a:lnTo>
                  <a:lnTo>
                    <a:pt x="4683" y="2519"/>
                  </a:lnTo>
                  <a:lnTo>
                    <a:pt x="4598" y="2523"/>
                  </a:lnTo>
                  <a:lnTo>
                    <a:pt x="4512" y="2527"/>
                  </a:lnTo>
                  <a:lnTo>
                    <a:pt x="4427" y="2534"/>
                  </a:lnTo>
                  <a:lnTo>
                    <a:pt x="4343" y="2544"/>
                  </a:lnTo>
                  <a:lnTo>
                    <a:pt x="4263" y="2555"/>
                  </a:lnTo>
                  <a:lnTo>
                    <a:pt x="4185" y="2566"/>
                  </a:lnTo>
                  <a:lnTo>
                    <a:pt x="4112" y="2579"/>
                  </a:lnTo>
                  <a:lnTo>
                    <a:pt x="4043" y="2594"/>
                  </a:lnTo>
                  <a:lnTo>
                    <a:pt x="4036" y="2596"/>
                  </a:lnTo>
                  <a:lnTo>
                    <a:pt x="4027" y="2598"/>
                  </a:lnTo>
                  <a:lnTo>
                    <a:pt x="3919" y="2616"/>
                  </a:lnTo>
                  <a:lnTo>
                    <a:pt x="3805" y="2642"/>
                  </a:lnTo>
                  <a:lnTo>
                    <a:pt x="3768" y="2652"/>
                  </a:lnTo>
                  <a:lnTo>
                    <a:pt x="3729" y="2657"/>
                  </a:lnTo>
                  <a:lnTo>
                    <a:pt x="3688" y="2659"/>
                  </a:lnTo>
                  <a:lnTo>
                    <a:pt x="3645" y="2654"/>
                  </a:lnTo>
                  <a:lnTo>
                    <a:pt x="3604" y="2641"/>
                  </a:lnTo>
                  <a:lnTo>
                    <a:pt x="3563" y="2620"/>
                  </a:lnTo>
                  <a:lnTo>
                    <a:pt x="3526" y="2592"/>
                  </a:lnTo>
                  <a:lnTo>
                    <a:pt x="3494" y="2559"/>
                  </a:lnTo>
                  <a:lnTo>
                    <a:pt x="3468" y="2521"/>
                  </a:lnTo>
                  <a:lnTo>
                    <a:pt x="3446" y="2477"/>
                  </a:lnTo>
                  <a:lnTo>
                    <a:pt x="3429" y="2428"/>
                  </a:lnTo>
                  <a:lnTo>
                    <a:pt x="3418" y="2372"/>
                  </a:lnTo>
                  <a:lnTo>
                    <a:pt x="3413" y="2311"/>
                  </a:lnTo>
                  <a:lnTo>
                    <a:pt x="3411" y="2244"/>
                  </a:lnTo>
                  <a:lnTo>
                    <a:pt x="3416" y="2169"/>
                  </a:lnTo>
                  <a:lnTo>
                    <a:pt x="3426" y="2088"/>
                  </a:lnTo>
                  <a:lnTo>
                    <a:pt x="3439" y="2000"/>
                  </a:lnTo>
                  <a:lnTo>
                    <a:pt x="3459" y="1903"/>
                  </a:lnTo>
                  <a:lnTo>
                    <a:pt x="3483" y="1801"/>
                  </a:lnTo>
                  <a:lnTo>
                    <a:pt x="3513" y="1691"/>
                  </a:lnTo>
                  <a:lnTo>
                    <a:pt x="3548" y="1572"/>
                  </a:lnTo>
                  <a:lnTo>
                    <a:pt x="3589" y="1447"/>
                  </a:lnTo>
                  <a:lnTo>
                    <a:pt x="3623" y="1332"/>
                  </a:lnTo>
                  <a:lnTo>
                    <a:pt x="3653" y="1224"/>
                  </a:lnTo>
                  <a:lnTo>
                    <a:pt x="3673" y="1121"/>
                  </a:lnTo>
                  <a:lnTo>
                    <a:pt x="3688" y="1023"/>
                  </a:lnTo>
                  <a:lnTo>
                    <a:pt x="3697" y="931"/>
                  </a:lnTo>
                  <a:lnTo>
                    <a:pt x="3697" y="846"/>
                  </a:lnTo>
                  <a:lnTo>
                    <a:pt x="3692" y="768"/>
                  </a:lnTo>
                  <a:lnTo>
                    <a:pt x="3680" y="695"/>
                  </a:lnTo>
                  <a:lnTo>
                    <a:pt x="3662" y="628"/>
                  </a:lnTo>
                  <a:lnTo>
                    <a:pt x="3636" y="568"/>
                  </a:lnTo>
                  <a:lnTo>
                    <a:pt x="3604" y="516"/>
                  </a:lnTo>
                  <a:lnTo>
                    <a:pt x="3569" y="473"/>
                  </a:lnTo>
                  <a:lnTo>
                    <a:pt x="3532" y="440"/>
                  </a:lnTo>
                  <a:lnTo>
                    <a:pt x="3491" y="412"/>
                  </a:lnTo>
                  <a:lnTo>
                    <a:pt x="3450" y="390"/>
                  </a:lnTo>
                  <a:lnTo>
                    <a:pt x="3407" y="373"/>
                  </a:lnTo>
                  <a:lnTo>
                    <a:pt x="3368" y="360"/>
                  </a:lnTo>
                  <a:lnTo>
                    <a:pt x="3331" y="352"/>
                  </a:lnTo>
                  <a:lnTo>
                    <a:pt x="3295" y="347"/>
                  </a:lnTo>
                  <a:lnTo>
                    <a:pt x="3267" y="345"/>
                  </a:lnTo>
                  <a:lnTo>
                    <a:pt x="3243" y="343"/>
                  </a:lnTo>
                  <a:close/>
                  <a:moveTo>
                    <a:pt x="3234" y="0"/>
                  </a:moveTo>
                  <a:lnTo>
                    <a:pt x="3262" y="0"/>
                  </a:lnTo>
                  <a:lnTo>
                    <a:pt x="3295" y="2"/>
                  </a:lnTo>
                  <a:lnTo>
                    <a:pt x="3336" y="6"/>
                  </a:lnTo>
                  <a:lnTo>
                    <a:pt x="3383" y="13"/>
                  </a:lnTo>
                  <a:lnTo>
                    <a:pt x="3435" y="25"/>
                  </a:lnTo>
                  <a:lnTo>
                    <a:pt x="3489" y="40"/>
                  </a:lnTo>
                  <a:lnTo>
                    <a:pt x="3546" y="58"/>
                  </a:lnTo>
                  <a:lnTo>
                    <a:pt x="3604" y="84"/>
                  </a:lnTo>
                  <a:lnTo>
                    <a:pt x="3664" y="116"/>
                  </a:lnTo>
                  <a:lnTo>
                    <a:pt x="3723" y="153"/>
                  </a:lnTo>
                  <a:lnTo>
                    <a:pt x="3779" y="200"/>
                  </a:lnTo>
                  <a:lnTo>
                    <a:pt x="3835" y="254"/>
                  </a:lnTo>
                  <a:lnTo>
                    <a:pt x="3885" y="317"/>
                  </a:lnTo>
                  <a:lnTo>
                    <a:pt x="3932" y="390"/>
                  </a:lnTo>
                  <a:lnTo>
                    <a:pt x="3971" y="468"/>
                  </a:lnTo>
                  <a:lnTo>
                    <a:pt x="4001" y="552"/>
                  </a:lnTo>
                  <a:lnTo>
                    <a:pt x="4023" y="641"/>
                  </a:lnTo>
                  <a:lnTo>
                    <a:pt x="4038" y="736"/>
                  </a:lnTo>
                  <a:lnTo>
                    <a:pt x="4045" y="836"/>
                  </a:lnTo>
                  <a:lnTo>
                    <a:pt x="4043" y="944"/>
                  </a:lnTo>
                  <a:lnTo>
                    <a:pt x="4034" y="1056"/>
                  </a:lnTo>
                  <a:lnTo>
                    <a:pt x="4017" y="1173"/>
                  </a:lnTo>
                  <a:lnTo>
                    <a:pt x="3993" y="1296"/>
                  </a:lnTo>
                  <a:lnTo>
                    <a:pt x="3960" y="1425"/>
                  </a:lnTo>
                  <a:lnTo>
                    <a:pt x="3919" y="1557"/>
                  </a:lnTo>
                  <a:lnTo>
                    <a:pt x="3887" y="1659"/>
                  </a:lnTo>
                  <a:lnTo>
                    <a:pt x="3859" y="1752"/>
                  </a:lnTo>
                  <a:lnTo>
                    <a:pt x="3835" y="1836"/>
                  </a:lnTo>
                  <a:lnTo>
                    <a:pt x="3814" y="1913"/>
                  </a:lnTo>
                  <a:lnTo>
                    <a:pt x="3798" y="1981"/>
                  </a:lnTo>
                  <a:lnTo>
                    <a:pt x="3785" y="2043"/>
                  </a:lnTo>
                  <a:lnTo>
                    <a:pt x="3775" y="2097"/>
                  </a:lnTo>
                  <a:lnTo>
                    <a:pt x="3768" y="2145"/>
                  </a:lnTo>
                  <a:lnTo>
                    <a:pt x="3762" y="2188"/>
                  </a:lnTo>
                  <a:lnTo>
                    <a:pt x="3760" y="2223"/>
                  </a:lnTo>
                  <a:lnTo>
                    <a:pt x="3759" y="2255"/>
                  </a:lnTo>
                  <a:lnTo>
                    <a:pt x="3759" y="2281"/>
                  </a:lnTo>
                  <a:lnTo>
                    <a:pt x="3759" y="2302"/>
                  </a:lnTo>
                  <a:lnTo>
                    <a:pt x="3861" y="2279"/>
                  </a:lnTo>
                  <a:lnTo>
                    <a:pt x="3960" y="2261"/>
                  </a:lnTo>
                  <a:lnTo>
                    <a:pt x="3961" y="2261"/>
                  </a:lnTo>
                  <a:lnTo>
                    <a:pt x="3969" y="2259"/>
                  </a:lnTo>
                  <a:lnTo>
                    <a:pt x="3988" y="2255"/>
                  </a:lnTo>
                  <a:lnTo>
                    <a:pt x="4017" y="2250"/>
                  </a:lnTo>
                  <a:lnTo>
                    <a:pt x="4054" y="2242"/>
                  </a:lnTo>
                  <a:lnTo>
                    <a:pt x="4101" y="2235"/>
                  </a:lnTo>
                  <a:lnTo>
                    <a:pt x="4153" y="2225"/>
                  </a:lnTo>
                  <a:lnTo>
                    <a:pt x="4215" y="2216"/>
                  </a:lnTo>
                  <a:lnTo>
                    <a:pt x="4280" y="2207"/>
                  </a:lnTo>
                  <a:lnTo>
                    <a:pt x="4352" y="2199"/>
                  </a:lnTo>
                  <a:lnTo>
                    <a:pt x="4429" y="2192"/>
                  </a:lnTo>
                  <a:lnTo>
                    <a:pt x="4507" y="2184"/>
                  </a:lnTo>
                  <a:lnTo>
                    <a:pt x="4590" y="2181"/>
                  </a:lnTo>
                  <a:lnTo>
                    <a:pt x="4730" y="2177"/>
                  </a:lnTo>
                  <a:lnTo>
                    <a:pt x="4862" y="2179"/>
                  </a:lnTo>
                  <a:lnTo>
                    <a:pt x="4985" y="2188"/>
                  </a:lnTo>
                  <a:lnTo>
                    <a:pt x="5100" y="2203"/>
                  </a:lnTo>
                  <a:lnTo>
                    <a:pt x="5206" y="2225"/>
                  </a:lnTo>
                  <a:lnTo>
                    <a:pt x="5305" y="2253"/>
                  </a:lnTo>
                  <a:lnTo>
                    <a:pt x="5396" y="2287"/>
                  </a:lnTo>
                  <a:lnTo>
                    <a:pt x="5478" y="2326"/>
                  </a:lnTo>
                  <a:lnTo>
                    <a:pt x="5552" y="2372"/>
                  </a:lnTo>
                  <a:lnTo>
                    <a:pt x="5618" y="2426"/>
                  </a:lnTo>
                  <a:lnTo>
                    <a:pt x="5677" y="2486"/>
                  </a:lnTo>
                  <a:lnTo>
                    <a:pt x="5726" y="2547"/>
                  </a:lnTo>
                  <a:lnTo>
                    <a:pt x="5763" y="2611"/>
                  </a:lnTo>
                  <a:lnTo>
                    <a:pt x="5794" y="2674"/>
                  </a:lnTo>
                  <a:lnTo>
                    <a:pt x="5815" y="2739"/>
                  </a:lnTo>
                  <a:lnTo>
                    <a:pt x="5830" y="2804"/>
                  </a:lnTo>
                  <a:lnTo>
                    <a:pt x="5837" y="2868"/>
                  </a:lnTo>
                  <a:lnTo>
                    <a:pt x="5839" y="2931"/>
                  </a:lnTo>
                  <a:lnTo>
                    <a:pt x="5835" y="2992"/>
                  </a:lnTo>
                  <a:lnTo>
                    <a:pt x="5826" y="3052"/>
                  </a:lnTo>
                  <a:lnTo>
                    <a:pt x="5813" y="3110"/>
                  </a:lnTo>
                  <a:lnTo>
                    <a:pt x="5798" y="3164"/>
                  </a:lnTo>
                  <a:lnTo>
                    <a:pt x="5779" y="3212"/>
                  </a:lnTo>
                  <a:lnTo>
                    <a:pt x="5811" y="3257"/>
                  </a:lnTo>
                  <a:lnTo>
                    <a:pt x="5843" y="3307"/>
                  </a:lnTo>
                  <a:lnTo>
                    <a:pt x="5873" y="3365"/>
                  </a:lnTo>
                  <a:lnTo>
                    <a:pt x="5900" y="3428"/>
                  </a:lnTo>
                  <a:lnTo>
                    <a:pt x="5923" y="3497"/>
                  </a:lnTo>
                  <a:lnTo>
                    <a:pt x="5938" y="3573"/>
                  </a:lnTo>
                  <a:lnTo>
                    <a:pt x="5947" y="3653"/>
                  </a:lnTo>
                  <a:lnTo>
                    <a:pt x="5945" y="3741"/>
                  </a:lnTo>
                  <a:lnTo>
                    <a:pt x="5932" y="3828"/>
                  </a:lnTo>
                  <a:lnTo>
                    <a:pt x="5908" y="3914"/>
                  </a:lnTo>
                  <a:lnTo>
                    <a:pt x="5873" y="3998"/>
                  </a:lnTo>
                  <a:lnTo>
                    <a:pt x="5826" y="4080"/>
                  </a:lnTo>
                  <a:lnTo>
                    <a:pt x="5768" y="4162"/>
                  </a:lnTo>
                  <a:lnTo>
                    <a:pt x="5787" y="4214"/>
                  </a:lnTo>
                  <a:lnTo>
                    <a:pt x="5802" y="4275"/>
                  </a:lnTo>
                  <a:lnTo>
                    <a:pt x="5815" y="4344"/>
                  </a:lnTo>
                  <a:lnTo>
                    <a:pt x="5820" y="4419"/>
                  </a:lnTo>
                  <a:lnTo>
                    <a:pt x="5822" y="4474"/>
                  </a:lnTo>
                  <a:lnTo>
                    <a:pt x="5819" y="4534"/>
                  </a:lnTo>
                  <a:lnTo>
                    <a:pt x="5811" y="4597"/>
                  </a:lnTo>
                  <a:lnTo>
                    <a:pt x="5796" y="4664"/>
                  </a:lnTo>
                  <a:lnTo>
                    <a:pt x="5774" y="4731"/>
                  </a:lnTo>
                  <a:lnTo>
                    <a:pt x="5746" y="4802"/>
                  </a:lnTo>
                  <a:lnTo>
                    <a:pt x="5707" y="4871"/>
                  </a:lnTo>
                  <a:lnTo>
                    <a:pt x="5659" y="4942"/>
                  </a:lnTo>
                  <a:lnTo>
                    <a:pt x="5601" y="5012"/>
                  </a:lnTo>
                  <a:lnTo>
                    <a:pt x="5530" y="5083"/>
                  </a:lnTo>
                  <a:lnTo>
                    <a:pt x="5536" y="5137"/>
                  </a:lnTo>
                  <a:lnTo>
                    <a:pt x="5539" y="5199"/>
                  </a:lnTo>
                  <a:lnTo>
                    <a:pt x="5536" y="5266"/>
                  </a:lnTo>
                  <a:lnTo>
                    <a:pt x="5526" y="5338"/>
                  </a:lnTo>
                  <a:lnTo>
                    <a:pt x="5510" y="5415"/>
                  </a:lnTo>
                  <a:lnTo>
                    <a:pt x="5482" y="5493"/>
                  </a:lnTo>
                  <a:lnTo>
                    <a:pt x="5443" y="5573"/>
                  </a:lnTo>
                  <a:lnTo>
                    <a:pt x="5400" y="5644"/>
                  </a:lnTo>
                  <a:lnTo>
                    <a:pt x="5346" y="5711"/>
                  </a:lnTo>
                  <a:lnTo>
                    <a:pt x="5286" y="5772"/>
                  </a:lnTo>
                  <a:lnTo>
                    <a:pt x="5218" y="5828"/>
                  </a:lnTo>
                  <a:lnTo>
                    <a:pt x="5143" y="5880"/>
                  </a:lnTo>
                  <a:lnTo>
                    <a:pt x="5059" y="5928"/>
                  </a:lnTo>
                  <a:lnTo>
                    <a:pt x="4968" y="5969"/>
                  </a:lnTo>
                  <a:lnTo>
                    <a:pt x="4870" y="6007"/>
                  </a:lnTo>
                  <a:lnTo>
                    <a:pt x="4763" y="6040"/>
                  </a:lnTo>
                  <a:lnTo>
                    <a:pt x="4650" y="6068"/>
                  </a:lnTo>
                  <a:lnTo>
                    <a:pt x="4546" y="6087"/>
                  </a:lnTo>
                  <a:lnTo>
                    <a:pt x="4434" y="6102"/>
                  </a:lnTo>
                  <a:lnTo>
                    <a:pt x="4315" y="6113"/>
                  </a:lnTo>
                  <a:lnTo>
                    <a:pt x="4188" y="6118"/>
                  </a:lnTo>
                  <a:lnTo>
                    <a:pt x="4054" y="6120"/>
                  </a:lnTo>
                  <a:lnTo>
                    <a:pt x="3919" y="6118"/>
                  </a:lnTo>
                  <a:lnTo>
                    <a:pt x="3775" y="6113"/>
                  </a:lnTo>
                  <a:lnTo>
                    <a:pt x="3627" y="6103"/>
                  </a:lnTo>
                  <a:lnTo>
                    <a:pt x="3493" y="6105"/>
                  </a:lnTo>
                  <a:lnTo>
                    <a:pt x="3362" y="6105"/>
                  </a:lnTo>
                  <a:lnTo>
                    <a:pt x="3232" y="6103"/>
                  </a:lnTo>
                  <a:lnTo>
                    <a:pt x="3105" y="6100"/>
                  </a:lnTo>
                  <a:lnTo>
                    <a:pt x="2981" y="6096"/>
                  </a:lnTo>
                  <a:lnTo>
                    <a:pt x="2860" y="6090"/>
                  </a:lnTo>
                  <a:lnTo>
                    <a:pt x="2743" y="6083"/>
                  </a:lnTo>
                  <a:lnTo>
                    <a:pt x="2631" y="6076"/>
                  </a:lnTo>
                  <a:lnTo>
                    <a:pt x="2525" y="6068"/>
                  </a:lnTo>
                  <a:lnTo>
                    <a:pt x="2426" y="6061"/>
                  </a:lnTo>
                  <a:lnTo>
                    <a:pt x="2333" y="6053"/>
                  </a:lnTo>
                  <a:lnTo>
                    <a:pt x="2248" y="6046"/>
                  </a:lnTo>
                  <a:lnTo>
                    <a:pt x="2171" y="6038"/>
                  </a:lnTo>
                  <a:lnTo>
                    <a:pt x="2104" y="6031"/>
                  </a:lnTo>
                  <a:lnTo>
                    <a:pt x="2045" y="6025"/>
                  </a:lnTo>
                  <a:lnTo>
                    <a:pt x="1996" y="6020"/>
                  </a:lnTo>
                  <a:lnTo>
                    <a:pt x="1959" y="6014"/>
                  </a:lnTo>
                  <a:lnTo>
                    <a:pt x="1933" y="6012"/>
                  </a:lnTo>
                  <a:lnTo>
                    <a:pt x="1920" y="6010"/>
                  </a:lnTo>
                  <a:lnTo>
                    <a:pt x="1621" y="5973"/>
                  </a:lnTo>
                  <a:lnTo>
                    <a:pt x="1565" y="6007"/>
                  </a:lnTo>
                  <a:lnTo>
                    <a:pt x="1507" y="6035"/>
                  </a:lnTo>
                  <a:lnTo>
                    <a:pt x="1446" y="6055"/>
                  </a:lnTo>
                  <a:lnTo>
                    <a:pt x="1380" y="6066"/>
                  </a:lnTo>
                  <a:lnTo>
                    <a:pt x="1313" y="6072"/>
                  </a:lnTo>
                  <a:lnTo>
                    <a:pt x="532" y="6072"/>
                  </a:lnTo>
                  <a:lnTo>
                    <a:pt x="454" y="6066"/>
                  </a:lnTo>
                  <a:lnTo>
                    <a:pt x="379" y="6049"/>
                  </a:lnTo>
                  <a:lnTo>
                    <a:pt x="309" y="6022"/>
                  </a:lnTo>
                  <a:lnTo>
                    <a:pt x="243" y="5986"/>
                  </a:lnTo>
                  <a:lnTo>
                    <a:pt x="184" y="5942"/>
                  </a:lnTo>
                  <a:lnTo>
                    <a:pt x="132" y="5888"/>
                  </a:lnTo>
                  <a:lnTo>
                    <a:pt x="85" y="5828"/>
                  </a:lnTo>
                  <a:lnTo>
                    <a:pt x="50" y="5763"/>
                  </a:lnTo>
                  <a:lnTo>
                    <a:pt x="22" y="5692"/>
                  </a:lnTo>
                  <a:lnTo>
                    <a:pt x="5" y="5618"/>
                  </a:lnTo>
                  <a:lnTo>
                    <a:pt x="0" y="5539"/>
                  </a:lnTo>
                  <a:lnTo>
                    <a:pt x="0" y="3458"/>
                  </a:lnTo>
                  <a:lnTo>
                    <a:pt x="5" y="3380"/>
                  </a:lnTo>
                  <a:lnTo>
                    <a:pt x="22" y="3305"/>
                  </a:lnTo>
                  <a:lnTo>
                    <a:pt x="50" y="3234"/>
                  </a:lnTo>
                  <a:lnTo>
                    <a:pt x="85" y="3169"/>
                  </a:lnTo>
                  <a:lnTo>
                    <a:pt x="130" y="3110"/>
                  </a:lnTo>
                  <a:lnTo>
                    <a:pt x="182" y="3058"/>
                  </a:lnTo>
                  <a:lnTo>
                    <a:pt x="242" y="3013"/>
                  </a:lnTo>
                  <a:lnTo>
                    <a:pt x="309" y="2976"/>
                  </a:lnTo>
                  <a:lnTo>
                    <a:pt x="379" y="2950"/>
                  </a:lnTo>
                  <a:lnTo>
                    <a:pt x="454" y="2933"/>
                  </a:lnTo>
                  <a:lnTo>
                    <a:pt x="532" y="2925"/>
                  </a:lnTo>
                  <a:lnTo>
                    <a:pt x="1313" y="2925"/>
                  </a:lnTo>
                  <a:lnTo>
                    <a:pt x="1380" y="2931"/>
                  </a:lnTo>
                  <a:lnTo>
                    <a:pt x="1446" y="2942"/>
                  </a:lnTo>
                  <a:lnTo>
                    <a:pt x="1507" y="2963"/>
                  </a:lnTo>
                  <a:lnTo>
                    <a:pt x="1567" y="2991"/>
                  </a:lnTo>
                  <a:lnTo>
                    <a:pt x="1602" y="2918"/>
                  </a:lnTo>
                  <a:lnTo>
                    <a:pt x="1643" y="2843"/>
                  </a:lnTo>
                  <a:lnTo>
                    <a:pt x="1693" y="2765"/>
                  </a:lnTo>
                  <a:lnTo>
                    <a:pt x="1751" y="2689"/>
                  </a:lnTo>
                  <a:lnTo>
                    <a:pt x="1816" y="2614"/>
                  </a:lnTo>
                  <a:lnTo>
                    <a:pt x="1823" y="2607"/>
                  </a:lnTo>
                  <a:lnTo>
                    <a:pt x="1831" y="2601"/>
                  </a:lnTo>
                  <a:lnTo>
                    <a:pt x="1836" y="2596"/>
                  </a:lnTo>
                  <a:lnTo>
                    <a:pt x="1898" y="2544"/>
                  </a:lnTo>
                  <a:lnTo>
                    <a:pt x="1959" y="2480"/>
                  </a:lnTo>
                  <a:lnTo>
                    <a:pt x="2021" y="2408"/>
                  </a:lnTo>
                  <a:lnTo>
                    <a:pt x="2084" y="2326"/>
                  </a:lnTo>
                  <a:lnTo>
                    <a:pt x="2145" y="2236"/>
                  </a:lnTo>
                  <a:lnTo>
                    <a:pt x="2207" y="2142"/>
                  </a:lnTo>
                  <a:lnTo>
                    <a:pt x="2268" y="2039"/>
                  </a:lnTo>
                  <a:lnTo>
                    <a:pt x="2328" y="1933"/>
                  </a:lnTo>
                  <a:lnTo>
                    <a:pt x="2387" y="1825"/>
                  </a:lnTo>
                  <a:lnTo>
                    <a:pt x="2445" y="1713"/>
                  </a:lnTo>
                  <a:lnTo>
                    <a:pt x="2501" y="1602"/>
                  </a:lnTo>
                  <a:lnTo>
                    <a:pt x="2555" y="1490"/>
                  </a:lnTo>
                  <a:lnTo>
                    <a:pt x="2607" y="1378"/>
                  </a:lnTo>
                  <a:lnTo>
                    <a:pt x="2655" y="1268"/>
                  </a:lnTo>
                  <a:lnTo>
                    <a:pt x="2702" y="1164"/>
                  </a:lnTo>
                  <a:lnTo>
                    <a:pt x="2744" y="1062"/>
                  </a:lnTo>
                  <a:lnTo>
                    <a:pt x="2785" y="967"/>
                  </a:lnTo>
                  <a:lnTo>
                    <a:pt x="2821" y="877"/>
                  </a:lnTo>
                  <a:lnTo>
                    <a:pt x="2852" y="795"/>
                  </a:lnTo>
                  <a:lnTo>
                    <a:pt x="2880" y="723"/>
                  </a:lnTo>
                  <a:lnTo>
                    <a:pt x="2875" y="682"/>
                  </a:lnTo>
                  <a:lnTo>
                    <a:pt x="2871" y="632"/>
                  </a:lnTo>
                  <a:lnTo>
                    <a:pt x="2869" y="578"/>
                  </a:lnTo>
                  <a:lnTo>
                    <a:pt x="2869" y="520"/>
                  </a:lnTo>
                  <a:lnTo>
                    <a:pt x="2871" y="458"/>
                  </a:lnTo>
                  <a:lnTo>
                    <a:pt x="2877" y="395"/>
                  </a:lnTo>
                  <a:lnTo>
                    <a:pt x="2888" y="334"/>
                  </a:lnTo>
                  <a:lnTo>
                    <a:pt x="2903" y="272"/>
                  </a:lnTo>
                  <a:lnTo>
                    <a:pt x="2925" y="215"/>
                  </a:lnTo>
                  <a:lnTo>
                    <a:pt x="2953" y="161"/>
                  </a:lnTo>
                  <a:lnTo>
                    <a:pt x="2988" y="112"/>
                  </a:lnTo>
                  <a:lnTo>
                    <a:pt x="3027" y="73"/>
                  </a:lnTo>
                  <a:lnTo>
                    <a:pt x="3074" y="41"/>
                  </a:lnTo>
                  <a:lnTo>
                    <a:pt x="3124" y="19"/>
                  </a:lnTo>
                  <a:lnTo>
                    <a:pt x="3178" y="4"/>
                  </a:lnTo>
                  <a:lnTo>
                    <a:pt x="323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296480"/>
                </a:solidFill>
                <a:effectLst/>
                <a:uLnTx/>
                <a:uFillTx/>
                <a:latin typeface="Calibri"/>
                <a:ea typeface="+mn-ea"/>
                <a:cs typeface="+mn-cs"/>
              </a:endParaRPr>
            </a:p>
          </p:txBody>
        </p:sp>
      </p:grpSp>
      <p:sp>
        <p:nvSpPr>
          <p:cNvPr id="7" name="TextBox 6">
            <a:extLst>
              <a:ext uri="{FF2B5EF4-FFF2-40B4-BE49-F238E27FC236}">
                <a16:creationId xmlns:a16="http://schemas.microsoft.com/office/drawing/2014/main" id="{9C8979E5-17F8-4306-BA15-F4020AC9731E}"/>
              </a:ext>
            </a:extLst>
          </p:cNvPr>
          <p:cNvSpPr txBox="1"/>
          <p:nvPr/>
        </p:nvSpPr>
        <p:spPr>
          <a:xfrm>
            <a:off x="3457972" y="3212656"/>
            <a:ext cx="5374332" cy="956672"/>
          </a:xfrm>
          <a:prstGeom prst="rect">
            <a:avLst/>
          </a:prstGeom>
          <a:noFill/>
        </p:spPr>
        <p:txBody>
          <a:bodyPr wrap="square" lIns="0" rIns="0" rtlCol="0" anchor="b">
            <a:spAutoFit/>
          </a:body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sz="5400" b="1" i="0" u="none" strike="noStrike" kern="0" cap="none" spc="0" normalizeH="0" baseline="0" noProof="0" dirty="0">
                <a:ln>
                  <a:noFill/>
                </a:ln>
                <a:solidFill>
                  <a:srgbClr val="296480"/>
                </a:solidFill>
                <a:effectLst/>
                <a:uLnTx/>
                <a:uFillTx/>
                <a:latin typeface="Open Sans" panose="020B0606030504020204" pitchFamily="34" charset="0"/>
                <a:ea typeface="Open Sans" panose="020B0606030504020204" pitchFamily="34" charset="0"/>
                <a:cs typeface="Open Sans" panose="020B0606030504020204" pitchFamily="34" charset="0"/>
              </a:rPr>
              <a:t>THANK YOU.</a:t>
            </a:r>
          </a:p>
        </p:txBody>
      </p:sp>
      <p:sp>
        <p:nvSpPr>
          <p:cNvPr id="6" name="TextBox 5">
            <a:extLst>
              <a:ext uri="{FF2B5EF4-FFF2-40B4-BE49-F238E27FC236}">
                <a16:creationId xmlns:a16="http://schemas.microsoft.com/office/drawing/2014/main" id="{3D78B6D5-ECF4-4E1E-B543-C3858A7E6379}"/>
              </a:ext>
            </a:extLst>
          </p:cNvPr>
          <p:cNvSpPr txBox="1"/>
          <p:nvPr/>
        </p:nvSpPr>
        <p:spPr>
          <a:xfrm>
            <a:off x="-1" y="6535707"/>
            <a:ext cx="7774898" cy="332177"/>
          </a:xfrm>
          <a:prstGeom prst="rect">
            <a:avLst/>
          </a:prstGeom>
        </p:spPr>
        <p:txBody>
          <a:bodyPr vert="horz" wrap="square" lIns="108745" tIns="54373" rIns="108745" bIns="54373" rtlCol="0">
            <a:spAutoFit/>
          </a:bodyPr>
          <a:lstStyle>
            <a:defPPr>
              <a:defRPr lang="en-US"/>
            </a:defPPr>
            <a:lvl1pPr marL="171450" indent="-171450" defTabSz="543818">
              <a:lnSpc>
                <a:spcPct val="150000"/>
              </a:lnSpc>
              <a:spcBef>
                <a:spcPct val="20000"/>
              </a:spcBef>
              <a:buFont typeface="Wingdings" panose="05000000000000000000" pitchFamily="2" charset="2"/>
              <a:buChar char="v"/>
              <a:defRPr sz="1200">
                <a:solidFill>
                  <a:srgbClr val="737572"/>
                </a:solidFill>
                <a:latin typeface="Open Sans Light"/>
                <a:ea typeface="Montserrat Light" charset="0"/>
                <a:cs typeface="Montserrat Light" charset="0"/>
              </a:defRPr>
            </a:lvl1pPr>
            <a:lvl2pPr marL="1087636" indent="0" algn="ctr" defTabSz="1087636">
              <a:lnSpc>
                <a:spcPct val="130000"/>
              </a:lnSpc>
              <a:spcBef>
                <a:spcPct val="20000"/>
              </a:spcBef>
              <a:buFont typeface="Arial"/>
              <a:buNone/>
              <a:defRPr sz="3200">
                <a:solidFill>
                  <a:schemeClr val="tx1">
                    <a:tint val="75000"/>
                  </a:schemeClr>
                </a:solidFill>
                <a:latin typeface="Open Sans"/>
                <a:cs typeface="Open Sans"/>
              </a:defRPr>
            </a:lvl2pPr>
            <a:lvl3pPr marL="2175271" indent="0" algn="ctr" defTabSz="1087636">
              <a:lnSpc>
                <a:spcPct val="130000"/>
              </a:lnSpc>
              <a:spcBef>
                <a:spcPct val="20000"/>
              </a:spcBef>
              <a:buFont typeface="Arial"/>
              <a:buNone/>
              <a:defRPr sz="3200">
                <a:solidFill>
                  <a:schemeClr val="tx1">
                    <a:tint val="75000"/>
                  </a:schemeClr>
                </a:solidFill>
                <a:latin typeface="Open Sans"/>
                <a:cs typeface="Open Sans"/>
              </a:defRPr>
            </a:lvl3pPr>
            <a:lvl4pPr marL="3262912" indent="0" algn="ctr" defTabSz="1087636">
              <a:lnSpc>
                <a:spcPct val="130000"/>
              </a:lnSpc>
              <a:spcBef>
                <a:spcPct val="20000"/>
              </a:spcBef>
              <a:buFont typeface="Arial"/>
              <a:buNone/>
              <a:defRPr sz="3200">
                <a:solidFill>
                  <a:schemeClr val="tx1">
                    <a:tint val="75000"/>
                  </a:schemeClr>
                </a:solidFill>
                <a:latin typeface="Open Sans"/>
                <a:cs typeface="Open Sans"/>
              </a:defRPr>
            </a:lvl4pPr>
            <a:lvl5pPr marL="4350546" indent="0" algn="ctr" defTabSz="1087636">
              <a:lnSpc>
                <a:spcPct val="130000"/>
              </a:lnSpc>
              <a:spcBef>
                <a:spcPct val="20000"/>
              </a:spcBef>
              <a:buFont typeface="Arial"/>
              <a:buNone/>
              <a:defRPr sz="3200">
                <a:solidFill>
                  <a:schemeClr val="tx1">
                    <a:tint val="75000"/>
                  </a:schemeClr>
                </a:solidFill>
                <a:latin typeface="Open Sans"/>
                <a:cs typeface="Open Sans"/>
              </a:defRPr>
            </a:lvl5pPr>
            <a:lvl6pPr marL="5438184" indent="0" algn="ctr" defTabSz="1087636">
              <a:spcBef>
                <a:spcPct val="20000"/>
              </a:spcBef>
              <a:buFont typeface="Arial"/>
              <a:buNone/>
              <a:defRPr sz="4800">
                <a:solidFill>
                  <a:schemeClr val="tx1">
                    <a:tint val="75000"/>
                  </a:schemeClr>
                </a:solidFill>
              </a:defRPr>
            </a:lvl6pPr>
            <a:lvl7pPr marL="6525820" indent="0" algn="ctr" defTabSz="1087636">
              <a:spcBef>
                <a:spcPct val="20000"/>
              </a:spcBef>
              <a:buFont typeface="Arial"/>
              <a:buNone/>
              <a:defRPr sz="4800">
                <a:solidFill>
                  <a:schemeClr val="tx1">
                    <a:tint val="75000"/>
                  </a:schemeClr>
                </a:solidFill>
              </a:defRPr>
            </a:lvl7pPr>
            <a:lvl8pPr marL="7613455" indent="0" algn="ctr" defTabSz="1087636">
              <a:spcBef>
                <a:spcPct val="20000"/>
              </a:spcBef>
              <a:buFont typeface="Arial"/>
              <a:buNone/>
              <a:defRPr sz="4800">
                <a:solidFill>
                  <a:schemeClr val="tx1">
                    <a:tint val="75000"/>
                  </a:schemeClr>
                </a:solidFill>
              </a:defRPr>
            </a:lvl8pPr>
            <a:lvl9pPr marL="8701091" indent="0" algn="ctr" defTabSz="1087636">
              <a:spcBef>
                <a:spcPct val="20000"/>
              </a:spcBef>
              <a:buFont typeface="Arial"/>
              <a:buNone/>
              <a:defRPr sz="4800">
                <a:solidFill>
                  <a:schemeClr val="tx1">
                    <a:tint val="75000"/>
                  </a:schemeClr>
                </a:solidFill>
              </a:defRPr>
            </a:lvl9pPr>
          </a:lstStyle>
          <a:p>
            <a:pPr marL="0" indent="0">
              <a:buNone/>
            </a:pPr>
            <a:r>
              <a:rPr lang="en-US" sz="1050" dirty="0"/>
              <a:t>Copyright @2019, Gemini Consulting &amp; Services. All Rights Reserved. Private and Confidential.</a:t>
            </a:r>
          </a:p>
        </p:txBody>
      </p:sp>
    </p:spTree>
    <p:extLst>
      <p:ext uri="{BB962C8B-B14F-4D97-AF65-F5344CB8AC3E}">
        <p14:creationId xmlns:p14="http://schemas.microsoft.com/office/powerpoint/2010/main" val="2784108999"/>
      </p:ext>
    </p:extLst>
  </p:cSld>
  <p:clrMapOvr>
    <a:masterClrMapping/>
  </p:clrMapOvr>
</p:sld>
</file>

<file path=ppt/theme/theme1.xml><?xml version="1.0" encoding="utf-8"?>
<a:theme xmlns:a="http://schemas.openxmlformats.org/drawingml/2006/main" name="31_Office Theme">
  <a:themeElements>
    <a:clrScheme name="Custom 1">
      <a:dk1>
        <a:srgbClr val="000000"/>
      </a:dk1>
      <a:lt1>
        <a:sysClr val="window" lastClr="FFFFFF"/>
      </a:lt1>
      <a:dk2>
        <a:srgbClr val="1C8ABA"/>
      </a:dk2>
      <a:lt2>
        <a:srgbClr val="0F608D"/>
      </a:lt2>
      <a:accent1>
        <a:srgbClr val="51B3C6"/>
      </a:accent1>
      <a:accent2>
        <a:srgbClr val="175D76"/>
      </a:accent2>
      <a:accent3>
        <a:srgbClr val="FF3300"/>
      </a:accent3>
      <a:accent4>
        <a:srgbClr val="E6101F"/>
      </a:accent4>
      <a:accent5>
        <a:srgbClr val="E60CAD"/>
      </a:accent5>
      <a:accent6>
        <a:srgbClr val="660066"/>
      </a:accent6>
      <a:hlink>
        <a:srgbClr val="002335"/>
      </a:hlink>
      <a:folHlink>
        <a:srgbClr val="37373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7_Office Theme">
  <a:themeElements>
    <a:clrScheme name="Custom 17">
      <a:dk1>
        <a:sysClr val="windowText" lastClr="000000"/>
      </a:dk1>
      <a:lt1>
        <a:sysClr val="window" lastClr="FFFFFF"/>
      </a:lt1>
      <a:dk2>
        <a:srgbClr val="1F497D"/>
      </a:dk2>
      <a:lt2>
        <a:srgbClr val="EEECE1"/>
      </a:lt2>
      <a:accent1>
        <a:srgbClr val="296480"/>
      </a:accent1>
      <a:accent2>
        <a:srgbClr val="6AB7C2"/>
      </a:accent2>
      <a:accent3>
        <a:srgbClr val="F1C96C"/>
      </a:accent3>
      <a:accent4>
        <a:srgbClr val="F4614E"/>
      </a:accent4>
      <a:accent5>
        <a:srgbClr val="3D3F44"/>
      </a:accent5>
      <a:accent6>
        <a:srgbClr val="104A57"/>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2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102_T_PGO_Template-Technology-4_3" id="{5081220A-406F-4E9B-BCD4-49AB2F41532B}" vid="{2266A583-3078-4E30-8383-E9FCC2E47A18}"/>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TotalTime>
  <Words>399</Words>
  <Application>Microsoft Office PowerPoint</Application>
  <PresentationFormat>Widescreen</PresentationFormat>
  <Paragraphs>36</Paragraphs>
  <Slides>6</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6</vt:i4>
      </vt:variant>
    </vt:vector>
  </HeadingPairs>
  <TitlesOfParts>
    <vt:vector size="17" baseType="lpstr">
      <vt:lpstr>Arial</vt:lpstr>
      <vt:lpstr>Calibri</vt:lpstr>
      <vt:lpstr>Calibri Light</vt:lpstr>
      <vt:lpstr>Lato Light</vt:lpstr>
      <vt:lpstr>Open Sans</vt:lpstr>
      <vt:lpstr>Open Sans Light</vt:lpstr>
      <vt:lpstr>Open Sans Regular</vt:lpstr>
      <vt:lpstr>Wingdings</vt:lpstr>
      <vt:lpstr>31_Office Theme</vt:lpstr>
      <vt:lpstr>17_Office Theme</vt:lpstr>
      <vt:lpstr>12_Custom Design</vt:lpstr>
      <vt:lpstr>PowerPoint Presentation</vt:lpstr>
      <vt:lpstr>Case Study </vt:lpstr>
      <vt:lpstr>Process Flow Best Practice</vt:lpstr>
      <vt:lpstr>Documentation</vt:lpstr>
      <vt:lpstr>Lessons Learned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NIIT – MSTD TS Document project</dc:title>
  <dc:creator>Amruthaa Rauth</dc:creator>
  <cp:lastModifiedBy>prachigulihar2@gmail.com</cp:lastModifiedBy>
  <cp:revision>15</cp:revision>
  <dcterms:created xsi:type="dcterms:W3CDTF">2019-07-12T12:16:16Z</dcterms:created>
  <dcterms:modified xsi:type="dcterms:W3CDTF">2023-02-18T02:08:30Z</dcterms:modified>
</cp:coreProperties>
</file>