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D1A8-B8F3-4548-B3AE-890DA4C5D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D6467-F84C-4F38-ABA3-2E5E96E7C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D5DC8-C88C-49E0-87AE-46AB9069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6C68-5CC8-49C3-9714-4CEF9A67B2F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92824-DA90-4882-BCCE-F8C1265F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8CD06-1070-4574-9425-2AC4297F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4CD2-E232-4665-A996-2FB256059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3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E453-C965-47DF-830F-A9A0E556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30F1C-E305-416C-BF98-65731245E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5CB82-F911-4134-B4A8-20E6C110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6C68-5CC8-49C3-9714-4CEF9A67B2F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9E5E0-F844-44BC-8CA7-97403C72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A315B-3EA3-4CFF-B386-144AC9C9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4CD2-E232-4665-A996-2FB256059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6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4DBEA-6A80-46CB-A8BA-65734C8CE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0BF5E-B2B8-4084-982E-12DE140AA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21EAA-C3B7-4BCD-AA14-C4CB7491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6C68-5CC8-49C3-9714-4CEF9A67B2F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B1ABF-BA8F-4C15-B1C9-464227BD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0C1A5-E575-4169-B92B-BE7E91B1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4CD2-E232-4665-A996-2FB256059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3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7F02-7220-4C8C-9D2D-36F59D59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27F8-957E-4DF1-B5B1-8A15E3147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FBCFC-D5FF-4859-B1D8-2441429E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6C68-5CC8-49C3-9714-4CEF9A67B2F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B338C-4AD0-44DE-9DBF-E3E29952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96957-CBC0-4251-8C2F-56ED54C4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4CD2-E232-4665-A996-2FB256059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5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E43F-9E3B-4FCB-B6AF-3CBAA9BC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CEB56-31A9-45E8-9D3D-8EE028409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E1B7E-143A-4DF4-A1B2-A9998D23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6C68-5CC8-49C3-9714-4CEF9A67B2F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99682-04BD-49E1-B7E1-05FE68ED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99612-A950-4BCC-AC1D-F9749A3D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4CD2-E232-4665-A996-2FB256059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4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7658-E16B-4844-A4E1-CEA5D58A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EF1C7-8474-498E-9279-15D118EBF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2571E-BFB2-450D-B92F-471DEDD21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D62B4-0309-4DD6-8A73-2FC79AFD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6C68-5CC8-49C3-9714-4CEF9A67B2F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BB314-A10D-484B-A53F-577C8061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8E6C8-490D-4F00-9EEC-B69D8403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4CD2-E232-4665-A996-2FB256059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5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98B2-005F-4B61-9797-DC6A532B3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54980-3271-45F0-B486-6EE82954B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4921A-66ED-4C85-A322-7128DC4DE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8ED05-BC0A-41B9-92CC-86043296F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A5DE7-EA3B-4B36-973E-7BC844721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4BBAB-A9A7-448A-A989-0F956BD0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6C68-5CC8-49C3-9714-4CEF9A67B2F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54C44-F64E-4010-8AB7-8FAA3F92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1C6705-26B3-4B5E-9DA5-95085925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4CD2-E232-4665-A996-2FB256059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3C95-6DE9-469F-9437-2AC6D483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04620-07D9-4BC1-A9A8-B7B80F8D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6C68-5CC8-49C3-9714-4CEF9A67B2F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C005A-B510-4226-96E3-66DEAC09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27142-D562-497C-ACBC-5774DD26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4CD2-E232-4665-A996-2FB256059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5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9F3C7-C8B5-4D6D-9DD8-1AD493B1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6C68-5CC8-49C3-9714-4CEF9A67B2F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93A6B-55D7-44BF-A511-52C400AA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372BA-5CD4-484F-9CBD-D332FEB1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4CD2-E232-4665-A996-2FB256059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0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7E89-0D1C-4E19-85B0-8C340D34F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CEF4-2CE6-47E5-B595-2514F9ECB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97376-77AF-43E1-B99B-8761B25A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EA8AD-5FDA-4071-ADE4-C4C914A7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6C68-5CC8-49C3-9714-4CEF9A67B2F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25DB6-C347-4F89-8ED4-F6F62CFB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C1D26-0747-4297-B44C-DF3DD538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4CD2-E232-4665-A996-2FB256059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87FD-B6F4-42CF-9946-A99435D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1C478E-4498-4E0D-BE0F-FEAB0EB74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A2518-2268-4DFB-AA6D-7CB126D56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E6BF3-7ACB-4619-BBB5-2D57302C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6C68-5CC8-49C3-9714-4CEF9A67B2F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6B2D4-D24B-4864-A14B-0A484415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D7409-0EF8-4712-A801-35D3F10C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4CD2-E232-4665-A996-2FB256059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2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596DB-6648-4F3F-B2AD-9B8F7447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F0ECC-9421-4DD5-AF39-BC0D48E8E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6D2AD-C5E2-4522-B329-69198ED57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6C68-5CC8-49C3-9714-4CEF9A67B2F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06DC8-47B7-4D11-81F7-F92E78D67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FCD74-3C98-4536-B22D-464787A2E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24CD2-E232-4665-A996-2FB256059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C05185-ABB4-4B6E-96FC-813758C2E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7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8089-CD13-4137-918C-681A5797A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62483-7C0E-4EFC-8F89-11407E6DF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587C3-3F14-4B96-AEAB-3A5CEDD87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4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C6472B-C4E4-43C9-B829-26C798A97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2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45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32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Gulihar, Prachi</dc:creator>
  <cp:lastModifiedBy>Gulihar, Prachi</cp:lastModifiedBy>
  <cp:revision>2</cp:revision>
  <dcterms:created xsi:type="dcterms:W3CDTF">2022-05-03T08:29:16Z</dcterms:created>
  <dcterms:modified xsi:type="dcterms:W3CDTF">2022-05-03T08:36:00Z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46e5e1-5d42-4630-bacd-c69bfdcbd5e8_Enabled">
    <vt:lpwstr>true</vt:lpwstr>
  </property>
  <property fmtid="{D5CDD505-2E9C-101B-9397-08002B2CF9AE}" pid="3" name="MSIP_Label_d546e5e1-5d42-4630-bacd-c69bfdcbd5e8_SetDate">
    <vt:lpwstr>2022-05-03T08:36:00Z</vt:lpwstr>
  </property>
  <property fmtid="{D5CDD505-2E9C-101B-9397-08002B2CF9AE}" pid="4" name="MSIP_Label_d546e5e1-5d42-4630-bacd-c69bfdcbd5e8_Method">
    <vt:lpwstr>Standard</vt:lpwstr>
  </property>
  <property fmtid="{D5CDD505-2E9C-101B-9397-08002B2CF9AE}" pid="5" name="MSIP_Label_d546e5e1-5d42-4630-bacd-c69bfdcbd5e8_Name">
    <vt:lpwstr>d546e5e1-5d42-4630-bacd-c69bfdcbd5e8</vt:lpwstr>
  </property>
  <property fmtid="{D5CDD505-2E9C-101B-9397-08002B2CF9AE}" pid="6" name="MSIP_Label_d546e5e1-5d42-4630-bacd-c69bfdcbd5e8_SiteId">
    <vt:lpwstr>96ece526-9c7d-48b0-8daf-8b93c90a5d18</vt:lpwstr>
  </property>
  <property fmtid="{D5CDD505-2E9C-101B-9397-08002B2CF9AE}" pid="7" name="MSIP_Label_d546e5e1-5d42-4630-bacd-c69bfdcbd5e8_ActionId">
    <vt:lpwstr>d01431e9-179f-4ad4-86ec-1e1a1e7c46de</vt:lpwstr>
  </property>
  <property fmtid="{D5CDD505-2E9C-101B-9397-08002B2CF9AE}" pid="8" name="MSIP_Label_d546e5e1-5d42-4630-bacd-c69bfdcbd5e8_ContentBits">
    <vt:lpwstr>0</vt:lpwstr>
  </property>
  <property fmtid="{D5CDD505-2E9C-101B-9397-08002B2CF9AE}" pid="9" name="SmartTag">
    <vt:lpwstr>4</vt:lpwstr>
  </property>
</Properties>
</file>