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92" r:id="rId2"/>
    <p:sldMasterId id="2147483648" r:id="rId3"/>
  </p:sldMasterIdLst>
  <p:sldIdLst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2E6940-99C6-6C55-1DF4-3684DA35B5EC}" v="10" dt="2021-12-20T13:30:51.588"/>
    <p1510:client id="{AA95EDA5-B337-8C11-5322-7C3F4DF475E0}" v="7" dt="2021-12-20T14:35:56.122"/>
    <p1510:client id="{DFD24676-EEE1-4E32-AF19-7F957557CF4E}" v="339" dt="2021-12-20T13:18:53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A252-BAAC-486F-8823-4608130F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CD37C-D83E-4841-A519-35FFCB06C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4B689-8DF2-4DB8-8E45-7D343821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B8F4-9A13-4C8C-8889-72FC10A06FF3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2F42C-6602-4CF4-870E-FA4956686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C8046-69C4-4C46-86D4-5C7B29AF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32D5-DB9E-499E-8D17-CFE1D3A2D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12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/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51A346F-D391-644D-B9B5-43708DD8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133C68-E859-C34E-BFD3-94DFBAD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BCD9E6-DD9F-CF4C-A723-FB790C21F7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4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/>
              <a:t>Service Icon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/>
              <a:t>Resource Icon(s)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0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41EF0-5343-49FC-B969-282A8117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03A0F-3BBB-491C-BEF6-56AB1BBE7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52259-71AF-431F-84EE-AF2F86666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9B8F4-9A13-4C8C-8889-72FC10A06FF3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368AB-473A-434E-85A5-AE46D5872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77874-0C30-4FEB-B648-C1A00B246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432D5-DB9E-499E-8D17-CFE1D3A2D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13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C540-A845-044F-9D08-8CCD18A3A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9088-B55D-A741-B8EF-198428D1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76DA806-159D-F049-A422-2847A28E70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Graphic 7">
            <a:extLst>
              <a:ext uri="{FF2B5EF4-FFF2-40B4-BE49-F238E27FC236}">
                <a16:creationId xmlns:a16="http://schemas.microsoft.com/office/drawing/2014/main" id="{270E387F-0299-C54E-B0C6-72E0903F7C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8875"/>
            <a:ext cx="5857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14B325-37EE-2D47-9D73-848E4457D5C0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EA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91" r:id="rId2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161E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9.emf"/><Relationship Id="rId16" Type="http://schemas.openxmlformats.org/officeDocument/2006/relationships/image" Target="../media/image23.png"/><Relationship Id="rId20" Type="http://schemas.openxmlformats.org/officeDocument/2006/relationships/image" Target="../media/image27.sv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sv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3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8731F3-53B2-488B-B01C-BB8179F8B256}"/>
              </a:ext>
            </a:extLst>
          </p:cNvPr>
          <p:cNvGrpSpPr/>
          <p:nvPr/>
        </p:nvGrpSpPr>
        <p:grpSpPr>
          <a:xfrm>
            <a:off x="2019300" y="933941"/>
            <a:ext cx="9738126" cy="4488959"/>
            <a:chOff x="107042" y="933941"/>
            <a:chExt cx="11650384" cy="508395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F1D63BB-79AB-4F66-9B91-884C54946C0F}"/>
                </a:ext>
              </a:extLst>
            </p:cNvPr>
            <p:cNvGrpSpPr/>
            <p:nvPr/>
          </p:nvGrpSpPr>
          <p:grpSpPr>
            <a:xfrm>
              <a:off x="2386517" y="933941"/>
              <a:ext cx="7386579" cy="5083957"/>
              <a:chOff x="2497642" y="1045066"/>
              <a:chExt cx="7386579" cy="5083957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FAFD756-467C-456D-9A70-EC60F811949B}"/>
                  </a:ext>
                </a:extLst>
              </p:cNvPr>
              <p:cNvSpPr/>
              <p:nvPr/>
            </p:nvSpPr>
            <p:spPr bwMode="auto">
              <a:xfrm>
                <a:off x="2628476" y="1342760"/>
                <a:ext cx="7073053" cy="4576586"/>
              </a:xfrm>
              <a:prstGeom prst="rect">
                <a:avLst/>
              </a:prstGeom>
              <a:noFill/>
              <a:ln w="12700">
                <a:solidFill>
                  <a:srgbClr val="1E8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tIns="91440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dirty="0">
                    <a:ln w="0"/>
                    <a:solidFill>
                      <a:srgbClr val="1E8900"/>
                    </a:solidFill>
                  </a:rPr>
                  <a:t>VPC`</a:t>
                </a:r>
              </a:p>
            </p:txBody>
          </p:sp>
          <p:pic>
            <p:nvPicPr>
              <p:cNvPr id="7" name="Graphic 13">
                <a:extLst>
                  <a:ext uri="{FF2B5EF4-FFF2-40B4-BE49-F238E27FC236}">
                    <a16:creationId xmlns:a16="http://schemas.microsoft.com/office/drawing/2014/main" id="{AE2AD981-EEBE-41E3-BF51-9AFFF21369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1116" y="1351812"/>
                <a:ext cx="319866" cy="3170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02D820C-53E7-4E91-B71C-5B2DCDFEFA20}"/>
                  </a:ext>
                </a:extLst>
              </p:cNvPr>
              <p:cNvSpPr/>
              <p:nvPr/>
            </p:nvSpPr>
            <p:spPr bwMode="auto">
              <a:xfrm>
                <a:off x="2497642" y="1048988"/>
                <a:ext cx="7386579" cy="508003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tIns="91440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sz="800" b="1">
                    <a:solidFill>
                      <a:sysClr val="windowText" lastClr="000000"/>
                    </a:solidFill>
                  </a:rPr>
                  <a:t>AWS Cloud</a:t>
                </a:r>
              </a:p>
            </p:txBody>
          </p:sp>
          <p:pic>
            <p:nvPicPr>
              <p:cNvPr id="9" name="Graphic 12">
                <a:extLst>
                  <a:ext uri="{FF2B5EF4-FFF2-40B4-BE49-F238E27FC236}">
                    <a16:creationId xmlns:a16="http://schemas.microsoft.com/office/drawing/2014/main" id="{C14292DA-4831-457F-ACCD-3C28FBBAC8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7936" y="1045066"/>
                <a:ext cx="339985" cy="250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48" name="Picture 48">
              <a:extLst>
                <a:ext uri="{FF2B5EF4-FFF2-40B4-BE49-F238E27FC236}">
                  <a16:creationId xmlns:a16="http://schemas.microsoft.com/office/drawing/2014/main" id="{7DC9831D-095C-4762-ADBC-93217EAD0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042" y="3382475"/>
              <a:ext cx="2103665" cy="590164"/>
            </a:xfrm>
            <a:prstGeom prst="rect">
              <a:avLst/>
            </a:prstGeom>
          </p:spPr>
        </p:pic>
        <p:pic>
          <p:nvPicPr>
            <p:cNvPr id="50" name="Graphic 18" descr="Icon&#10;&#10;Description automatically generated">
              <a:extLst>
                <a:ext uri="{FF2B5EF4-FFF2-40B4-BE49-F238E27FC236}">
                  <a16:creationId xmlns:a16="http://schemas.microsoft.com/office/drawing/2014/main" id="{A0E3E544-7074-437F-9CE6-964F1F7C7A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427" y="324530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51" descr="Icon&#10;&#10;Description automatically generated">
              <a:extLst>
                <a:ext uri="{FF2B5EF4-FFF2-40B4-BE49-F238E27FC236}">
                  <a16:creationId xmlns:a16="http://schemas.microsoft.com/office/drawing/2014/main" id="{43A51735-F6B6-4B72-B93E-217B344D3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2466" y="3289980"/>
              <a:ext cx="771525" cy="771525"/>
            </a:xfrm>
            <a:prstGeom prst="rect">
              <a:avLst/>
            </a:prstGeom>
          </p:spPr>
        </p:pic>
        <p:pic>
          <p:nvPicPr>
            <p:cNvPr id="52" name="Picture 52" descr="A picture containing text, clipart, vector graphics&#10;&#10;Description automatically generated">
              <a:extLst>
                <a:ext uri="{FF2B5EF4-FFF2-40B4-BE49-F238E27FC236}">
                  <a16:creationId xmlns:a16="http://schemas.microsoft.com/office/drawing/2014/main" id="{5104460D-85B3-41C0-BB1E-7945D3C9A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05829" y="1453776"/>
              <a:ext cx="2351315" cy="887935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04C5EF5-F1B9-433F-9D73-5E17B13448E9}"/>
                </a:ext>
              </a:extLst>
            </p:cNvPr>
            <p:cNvSpPr txBox="1"/>
            <p:nvPr/>
          </p:nvSpPr>
          <p:spPr>
            <a:xfrm>
              <a:off x="6595431" y="2502160"/>
              <a:ext cx="1410984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000" b="1" dirty="0">
                  <a:cs typeface="Calibri"/>
                </a:rPr>
                <a:t>I</a:t>
              </a:r>
              <a:r>
                <a:rPr lang="en-US" sz="1200" b="1" dirty="0">
                  <a:cs typeface="Calibri"/>
                </a:rPr>
                <a:t>nbuilt Kibana dashbo</a:t>
              </a:r>
              <a:r>
                <a:rPr lang="en-US" sz="1000" b="1" dirty="0">
                  <a:cs typeface="Calibri"/>
                </a:rPr>
                <a:t>ards</a:t>
              </a:r>
              <a:endParaRPr lang="en-US" sz="800" b="1" dirty="0">
                <a:cs typeface="Calibri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CF26A8D-C529-413C-8638-FBA4F1335B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2225867"/>
              <a:ext cx="6326" cy="10194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A3FA2A7-E277-4145-8C00-A452D3BCF2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7827" y="3678013"/>
              <a:ext cx="1626531" cy="1069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4D8536B-AC5A-4FBB-B8F2-5F34E69C8E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7428" y="3710477"/>
              <a:ext cx="1147560" cy="34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67D6210-4C18-40F4-9548-9B4835C283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6739" y="3678020"/>
              <a:ext cx="3651273" cy="1069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EE50641-50AE-4483-9909-2374F6B9E73D}"/>
                </a:ext>
              </a:extLst>
            </p:cNvPr>
            <p:cNvSpPr txBox="1"/>
            <p:nvPr/>
          </p:nvSpPr>
          <p:spPr>
            <a:xfrm>
              <a:off x="5535888" y="4193073"/>
              <a:ext cx="1417310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200">
                  <a:latin typeface="Arial"/>
                  <a:cs typeface="Arial"/>
                </a:rPr>
                <a:t>Amazon ES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D4DD341-7866-498E-86F8-911A5342B5E6}"/>
                </a:ext>
              </a:extLst>
            </p:cNvPr>
            <p:cNvSpPr txBox="1"/>
            <p:nvPr/>
          </p:nvSpPr>
          <p:spPr>
            <a:xfrm>
              <a:off x="3300686" y="4193072"/>
              <a:ext cx="1272168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200">
                  <a:latin typeface="Arial"/>
                  <a:cs typeface="Arial"/>
                </a:rPr>
                <a:t>Amazon S3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9002BC-249F-491F-8C85-8F9A0B0C7D3C}"/>
                </a:ext>
              </a:extLst>
            </p:cNvPr>
            <p:cNvSpPr txBox="1"/>
            <p:nvPr/>
          </p:nvSpPr>
          <p:spPr>
            <a:xfrm>
              <a:off x="10340116" y="4193072"/>
              <a:ext cx="1417310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200" b="1">
                  <a:cs typeface="Calibri"/>
                </a:rPr>
                <a:t>User Application</a:t>
              </a:r>
              <a:endParaRPr lang="en-US"/>
            </a:p>
          </p:txBody>
        </p:sp>
        <p:pic>
          <p:nvPicPr>
            <p:cNvPr id="65" name="Graphic 24">
              <a:extLst>
                <a:ext uri="{FF2B5EF4-FFF2-40B4-BE49-F238E27FC236}">
                  <a16:creationId xmlns:a16="http://schemas.microsoft.com/office/drawing/2014/main" id="{C608AFFF-12CE-4810-B897-4896171A2B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2652" y="3421289"/>
              <a:ext cx="644071" cy="636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8426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1" name="Picture 7">
            <a:extLst>
              <a:ext uri="{FF2B5EF4-FFF2-40B4-BE49-F238E27FC236}">
                <a16:creationId xmlns:a16="http://schemas.microsoft.com/office/drawing/2014/main" id="{2AD75F79-0C1C-BD4A-9AE8-C9B7B4C8D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88" y="11842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2" name="Title 4">
            <a:extLst>
              <a:ext uri="{FF2B5EF4-FFF2-40B4-BE49-F238E27FC236}">
                <a16:creationId xmlns:a16="http://schemas.microsoft.com/office/drawing/2014/main" id="{724DC764-088A-A14B-96BD-5E15CC0380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65125"/>
            <a:ext cx="8637588" cy="644525"/>
          </a:xfrm>
        </p:spPr>
        <p:txBody>
          <a:bodyPr/>
          <a:lstStyle/>
          <a:p>
            <a:pPr eaLnBrk="1" hangingPunct="1"/>
            <a:r>
              <a:rPr lang="en-US" altLang="en-US"/>
              <a:t>General Icons – Light Backgrounds</a:t>
            </a:r>
          </a:p>
        </p:txBody>
      </p:sp>
      <p:sp>
        <p:nvSpPr>
          <p:cNvPr id="66563" name="Text Placeholder 5">
            <a:extLst>
              <a:ext uri="{FF2B5EF4-FFF2-40B4-BE49-F238E27FC236}">
                <a16:creationId xmlns:a16="http://schemas.microsoft.com/office/drawing/2014/main" id="{EC431316-97B9-7542-B617-54FDDE48314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10323513" y="365125"/>
            <a:ext cx="1627187" cy="644525"/>
          </a:xfrm>
        </p:spPr>
        <p:txBody>
          <a:bodyPr/>
          <a:lstStyle/>
          <a:p>
            <a:pPr eaLnBrk="1" hangingPunct="1"/>
            <a:r>
              <a:rPr lang="en-US" altLang="en-US"/>
              <a:t>8/9</a:t>
            </a:r>
          </a:p>
        </p:txBody>
      </p:sp>
      <p:sp>
        <p:nvSpPr>
          <p:cNvPr id="66564" name="Footer Placeholder 1">
            <a:extLst>
              <a:ext uri="{FF2B5EF4-FFF2-40B4-BE49-F238E27FC236}">
                <a16:creationId xmlns:a16="http://schemas.microsoft.com/office/drawing/2014/main" id="{9B0C196F-48A0-594E-A519-48D3364A38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161E2D"/>
                </a:solidFill>
                <a:latin typeface="Arial" panose="020B0604020202020204" pitchFamily="34" charset="0"/>
              </a:rPr>
              <a:t>© 2021, Amazon Web Services, Inc. or its affiliates. All rights reserved.</a:t>
            </a:r>
          </a:p>
        </p:txBody>
      </p:sp>
      <p:sp>
        <p:nvSpPr>
          <p:cNvPr id="66565" name="Slide Number Placeholder 2">
            <a:extLst>
              <a:ext uri="{FF2B5EF4-FFF2-40B4-BE49-F238E27FC236}">
                <a16:creationId xmlns:a16="http://schemas.microsoft.com/office/drawing/2014/main" id="{2F263FFE-2CCE-DC4E-966D-8525BD8D2A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DE13602-B0F5-CA48-BB3A-61F521B6C5B4}" type="slidenum">
              <a:rPr lang="en-US" altLang="en-US" smtClean="0">
                <a:solidFill>
                  <a:srgbClr val="161E2D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>
              <a:solidFill>
                <a:srgbClr val="161E2D"/>
              </a:solidFill>
              <a:latin typeface="Arial" panose="020B0604020202020204" pitchFamily="34" charset="0"/>
            </a:endParaRPr>
          </a:p>
        </p:txBody>
      </p:sp>
      <p:sp>
        <p:nvSpPr>
          <p:cNvPr id="66566" name="TextBox 9">
            <a:extLst>
              <a:ext uri="{FF2B5EF4-FFF2-40B4-BE49-F238E27FC236}">
                <a16:creationId xmlns:a16="http://schemas.microsoft.com/office/drawing/2014/main" id="{7E41CCE4-8609-F544-A8CD-456D89835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738" y="1946275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Marketplace</a:t>
            </a:r>
          </a:p>
        </p:txBody>
      </p:sp>
      <p:pic>
        <p:nvPicPr>
          <p:cNvPr id="66567" name="Graphic 8">
            <a:extLst>
              <a:ext uri="{FF2B5EF4-FFF2-40B4-BE49-F238E27FC236}">
                <a16:creationId xmlns:a16="http://schemas.microsoft.com/office/drawing/2014/main" id="{555D355A-5A38-934F-9519-4F0EDC5A5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284797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8" name="Graphic 10">
            <a:extLst>
              <a:ext uri="{FF2B5EF4-FFF2-40B4-BE49-F238E27FC236}">
                <a16:creationId xmlns:a16="http://schemas.microsoft.com/office/drawing/2014/main" id="{9BC37527-B1B4-0D44-9989-D1DE81E2D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88" y="284797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9" name="Graphic 11">
            <a:extLst>
              <a:ext uri="{FF2B5EF4-FFF2-40B4-BE49-F238E27FC236}">
                <a16:creationId xmlns:a16="http://schemas.microsoft.com/office/drawing/2014/main" id="{2AB3466B-8F9E-AF49-9E8C-DEC126488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284797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0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284797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1" name="Graphic 13">
            <a:extLst>
              <a:ext uri="{FF2B5EF4-FFF2-40B4-BE49-F238E27FC236}">
                <a16:creationId xmlns:a16="http://schemas.microsoft.com/office/drawing/2014/main" id="{27933D3F-4284-2E45-B7F9-5DABF555E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850" y="284797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2" name="Graphic 14">
            <a:extLst>
              <a:ext uri="{FF2B5EF4-FFF2-40B4-BE49-F238E27FC236}">
                <a16:creationId xmlns:a16="http://schemas.microsoft.com/office/drawing/2014/main" id="{D81BC9D2-949E-EC47-8B51-AEC3D6D03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513" y="284797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3" name="Graphic 15">
            <a:extLst>
              <a:ext uri="{FF2B5EF4-FFF2-40B4-BE49-F238E27FC236}">
                <a16:creationId xmlns:a16="http://schemas.microsoft.com/office/drawing/2014/main" id="{682F98C1-2090-7F40-90E6-A50877688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763" y="284797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82" name="Graphic 24">
            <a:extLst>
              <a:ext uri="{FF2B5EF4-FFF2-40B4-BE49-F238E27FC236}">
                <a16:creationId xmlns:a16="http://schemas.microsoft.com/office/drawing/2014/main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338" y="284797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83" name="TextBox 25">
            <a:extLst>
              <a:ext uri="{FF2B5EF4-FFF2-40B4-BE49-F238E27FC236}">
                <a16:creationId xmlns:a16="http://schemas.microsoft.com/office/drawing/2014/main" id="{ECC319A7-ACB1-A443-B188-85E40AB14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713" y="337661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66584" name="TextBox 26">
            <a:extLst>
              <a:ext uri="{FF2B5EF4-FFF2-40B4-BE49-F238E27FC236}">
                <a16:creationId xmlns:a16="http://schemas.microsoft.com/office/drawing/2014/main" id="{56812928-AB45-DE46-8004-EA3D776D6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8813" y="337661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</a:p>
        </p:txBody>
      </p:sp>
      <p:sp>
        <p:nvSpPr>
          <p:cNvPr id="66585" name="TextBox 27">
            <a:extLst>
              <a:ext uri="{FF2B5EF4-FFF2-40B4-BE49-F238E27FC236}">
                <a16:creationId xmlns:a16="http://schemas.microsoft.com/office/drawing/2014/main" id="{1D9D89D2-383F-5A47-B69D-37E037AFC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3063" y="3376613"/>
            <a:ext cx="107156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Forums</a:t>
            </a:r>
          </a:p>
        </p:txBody>
      </p:sp>
      <p:sp>
        <p:nvSpPr>
          <p:cNvPr id="66586" name="TextBox 28">
            <a:extLst>
              <a:ext uri="{FF2B5EF4-FFF2-40B4-BE49-F238E27FC236}">
                <a16:creationId xmlns:a16="http://schemas.microsoft.com/office/drawing/2014/main" id="{46CB1046-2B82-F845-86F9-353497360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3376613"/>
            <a:ext cx="1073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 database</a:t>
            </a:r>
          </a:p>
        </p:txBody>
      </p:sp>
      <p:sp>
        <p:nvSpPr>
          <p:cNvPr id="66587" name="TextBox 29">
            <a:extLst>
              <a:ext uri="{FF2B5EF4-FFF2-40B4-BE49-F238E27FC236}">
                <a16:creationId xmlns:a16="http://schemas.microsoft.com/office/drawing/2014/main" id="{A0E61288-9BAF-3A4C-B4BA-A8CAADFC4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975" y="337661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66588" name="TextBox 30">
            <a:extLst>
              <a:ext uri="{FF2B5EF4-FFF2-40B4-BE49-F238E27FC236}">
                <a16:creationId xmlns:a16="http://schemas.microsoft.com/office/drawing/2014/main" id="{128C6BC1-297F-614A-9066-3DBC1834D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4225" y="3376613"/>
            <a:ext cx="107156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alt1</a:t>
            </a:r>
          </a:p>
        </p:txBody>
      </p:sp>
      <p:sp>
        <p:nvSpPr>
          <p:cNvPr id="66589" name="TextBox 31">
            <a:extLst>
              <a:ext uri="{FF2B5EF4-FFF2-40B4-BE49-F238E27FC236}">
                <a16:creationId xmlns:a16="http://schemas.microsoft.com/office/drawing/2014/main" id="{AA72205A-9EAA-2546-89E6-72995B7DC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6888" y="337661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alt2</a:t>
            </a:r>
          </a:p>
        </p:txBody>
      </p:sp>
      <p:sp>
        <p:nvSpPr>
          <p:cNvPr id="66590" name="TextBox 32">
            <a:extLst>
              <a:ext uri="{FF2B5EF4-FFF2-40B4-BE49-F238E27FC236}">
                <a16:creationId xmlns:a16="http://schemas.microsoft.com/office/drawing/2014/main" id="{0C697B18-7AB0-664A-A441-75100A2AD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138" y="337661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client</a:t>
            </a:r>
          </a:p>
        </p:txBody>
      </p:sp>
      <p:sp>
        <p:nvSpPr>
          <p:cNvPr id="66603" name="TextBox 45">
            <a:extLst>
              <a:ext uri="{FF2B5EF4-FFF2-40B4-BE49-F238E27FC236}">
                <a16:creationId xmlns:a16="http://schemas.microsoft.com/office/drawing/2014/main" id="{83A9CE6F-0917-D249-8B42-673524B4B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5388" y="338931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</a:t>
            </a:r>
          </a:p>
        </p:txBody>
      </p:sp>
      <p:sp>
        <p:nvSpPr>
          <p:cNvPr id="66604" name="TextBox 47">
            <a:extLst>
              <a:ext uri="{FF2B5EF4-FFF2-40B4-BE49-F238E27FC236}">
                <a16:creationId xmlns:a16="http://schemas.microsoft.com/office/drawing/2014/main" id="{BE43BD27-F533-8E47-99B3-7D92B66D7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8050" y="338931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pic>
        <p:nvPicPr>
          <p:cNvPr id="66605" name="Graphic 6">
            <a:extLst>
              <a:ext uri="{FF2B5EF4-FFF2-40B4-BE49-F238E27FC236}">
                <a16:creationId xmlns:a16="http://schemas.microsoft.com/office/drawing/2014/main" id="{A9E5DD1F-B2F8-F144-BD7D-9C18DA330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713" y="28479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606" name="Graphic 50">
            <a:extLst>
              <a:ext uri="{FF2B5EF4-FFF2-40B4-BE49-F238E27FC236}">
                <a16:creationId xmlns:a16="http://schemas.microsoft.com/office/drawing/2014/main" id="{6B590958-BCE5-8945-9FCD-067319B15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913" y="28543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16">
            <a:extLst>
              <a:ext uri="{FF2B5EF4-FFF2-40B4-BE49-F238E27FC236}">
                <a16:creationId xmlns:a16="http://schemas.microsoft.com/office/drawing/2014/main" id="{2553973B-C5F1-1849-A3BA-EE8B3B169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8" y="391887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Graphic 17">
            <a:extLst>
              <a:ext uri="{FF2B5EF4-FFF2-40B4-BE49-F238E27FC236}">
                <a16:creationId xmlns:a16="http://schemas.microsoft.com/office/drawing/2014/main" id="{17D32D96-B5E1-FF4C-BF4F-2713CD93C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391887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Graphic 18">
            <a:extLst>
              <a:ext uri="{FF2B5EF4-FFF2-40B4-BE49-F238E27FC236}">
                <a16:creationId xmlns:a16="http://schemas.microsoft.com/office/drawing/2014/main" id="{376828A2-FD28-944A-8DFD-71A6436DD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88" y="391887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19">
            <a:extLst>
              <a:ext uri="{FF2B5EF4-FFF2-40B4-BE49-F238E27FC236}">
                <a16:creationId xmlns:a16="http://schemas.microsoft.com/office/drawing/2014/main" id="{111796B1-0902-224E-86F0-D208DEC0E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391887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Graphic 20">
            <a:extLst>
              <a:ext uri="{FF2B5EF4-FFF2-40B4-BE49-F238E27FC236}">
                <a16:creationId xmlns:a16="http://schemas.microsoft.com/office/drawing/2014/main" id="{B521C30E-1CE5-514F-AF92-26D16A1D8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391887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Graphic 21">
            <a:extLst>
              <a:ext uri="{FF2B5EF4-FFF2-40B4-BE49-F238E27FC236}">
                <a16:creationId xmlns:a16="http://schemas.microsoft.com/office/drawing/2014/main" id="{86F43A81-A909-6B49-A7F5-65BA7813E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850" y="391887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22">
            <a:extLst>
              <a:ext uri="{FF2B5EF4-FFF2-40B4-BE49-F238E27FC236}">
                <a16:creationId xmlns:a16="http://schemas.microsoft.com/office/drawing/2014/main" id="{8ABF4DC3-21DD-F148-976A-E2C78367A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8418513" y="391887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 flipH="1">
            <a:off x="9402763" y="391887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33">
            <a:extLst>
              <a:ext uri="{FF2B5EF4-FFF2-40B4-BE49-F238E27FC236}">
                <a16:creationId xmlns:a16="http://schemas.microsoft.com/office/drawing/2014/main" id="{BB565E89-6FBE-F64C-9B42-8CAABD5D9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263" y="449037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Multimedia</a:t>
            </a:r>
          </a:p>
        </p:txBody>
      </p:sp>
      <p:sp>
        <p:nvSpPr>
          <p:cNvPr id="57" name="TextBox 34">
            <a:extLst>
              <a:ext uri="{FF2B5EF4-FFF2-40B4-BE49-F238E27FC236}">
                <a16:creationId xmlns:a16="http://schemas.microsoft.com/office/drawing/2014/main" id="{ED9038F2-67EE-6E49-94EF-D4B4509B4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8813" y="449037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building</a:t>
            </a:r>
          </a:p>
        </p:txBody>
      </p:sp>
      <p:sp>
        <p:nvSpPr>
          <p:cNvPr id="58" name="TextBox 35">
            <a:extLst>
              <a:ext uri="{FF2B5EF4-FFF2-40B4-BE49-F238E27FC236}">
                <a16:creationId xmlns:a16="http://schemas.microsoft.com/office/drawing/2014/main" id="{FA1899B5-13A7-AE42-A18E-69AE73D96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3063" y="4490374"/>
            <a:ext cx="107156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SAML token</a:t>
            </a:r>
          </a:p>
        </p:txBody>
      </p:sp>
      <p:sp>
        <p:nvSpPr>
          <p:cNvPr id="59" name="TextBox 36">
            <a:extLst>
              <a:ext uri="{FF2B5EF4-FFF2-40B4-BE49-F238E27FC236}">
                <a16:creationId xmlns:a16="http://schemas.microsoft.com/office/drawing/2014/main" id="{3A859C2F-BED0-714A-BBB2-A06D4D850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449037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SSL padlock</a:t>
            </a:r>
          </a:p>
        </p:txBody>
      </p:sp>
      <p:sp>
        <p:nvSpPr>
          <p:cNvPr id="60" name="TextBox 37">
            <a:extLst>
              <a:ext uri="{FF2B5EF4-FFF2-40B4-BE49-F238E27FC236}">
                <a16:creationId xmlns:a16="http://schemas.microsoft.com/office/drawing/2014/main" id="{A438DC85-8B03-9644-94BF-7AC6F133A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975" y="449037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Tape storage</a:t>
            </a:r>
          </a:p>
        </p:txBody>
      </p:sp>
      <p:sp>
        <p:nvSpPr>
          <p:cNvPr id="61" name="TextBox 38">
            <a:extLst>
              <a:ext uri="{FF2B5EF4-FFF2-40B4-BE49-F238E27FC236}">
                <a16:creationId xmlns:a16="http://schemas.microsoft.com/office/drawing/2014/main" id="{660B7269-58AF-2041-B682-624145BF3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4225" y="4490374"/>
            <a:ext cx="10715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server</a:t>
            </a:r>
          </a:p>
        </p:txBody>
      </p:sp>
      <p:sp>
        <p:nvSpPr>
          <p:cNvPr id="62" name="TextBox 39">
            <a:extLst>
              <a:ext uri="{FF2B5EF4-FFF2-40B4-BE49-F238E27FC236}">
                <a16:creationId xmlns:a16="http://schemas.microsoft.com/office/drawing/2014/main" id="{AC9D78F5-1A22-844B-8801-818696526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6888" y="449037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63" name="TextBox 40">
            <a:extLst>
              <a:ext uri="{FF2B5EF4-FFF2-40B4-BE49-F238E27FC236}">
                <a16:creationId xmlns:a16="http://schemas.microsoft.com/office/drawing/2014/main" id="{1DE0395A-A8FC-1C4D-B0B2-B8432D85D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138" y="449037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64" name="TextBox 41">
            <a:extLst>
              <a:ext uri="{FF2B5EF4-FFF2-40B4-BE49-F238E27FC236}">
                <a16:creationId xmlns:a16="http://schemas.microsoft.com/office/drawing/2014/main" id="{D16E3406-4C5A-3247-8DDE-020957DCB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5388" y="4504661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Toolkit</a:t>
            </a:r>
          </a:p>
        </p:txBody>
      </p:sp>
      <p:sp>
        <p:nvSpPr>
          <p:cNvPr id="65" name="TextBox 42">
            <a:extLst>
              <a:ext uri="{FF2B5EF4-FFF2-40B4-BE49-F238E27FC236}">
                <a16:creationId xmlns:a16="http://schemas.microsoft.com/office/drawing/2014/main" id="{05C6AE22-4514-0F4C-B1E4-3F54642C6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8050" y="4504661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SDK</a:t>
            </a:r>
          </a:p>
        </p:txBody>
      </p:sp>
      <p:pic>
        <p:nvPicPr>
          <p:cNvPr id="66" name="Graphic 43">
            <a:extLst>
              <a:ext uri="{FF2B5EF4-FFF2-40B4-BE49-F238E27FC236}">
                <a16:creationId xmlns:a16="http://schemas.microsoft.com/office/drawing/2014/main" id="{735768E3-0A73-0A40-8DCA-E3D84E954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389982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44">
            <a:extLst>
              <a:ext uri="{FF2B5EF4-FFF2-40B4-BE49-F238E27FC236}">
                <a16:creationId xmlns:a16="http://schemas.microsoft.com/office/drawing/2014/main" id="{C50EF295-893C-8448-B02F-D868FBE5A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013" y="389347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Graphic 15">
            <a:extLst>
              <a:ext uri="{FF2B5EF4-FFF2-40B4-BE49-F238E27FC236}">
                <a16:creationId xmlns:a16="http://schemas.microsoft.com/office/drawing/2014/main" id="{C831B89B-7667-DE4A-93AD-0D113B24E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2528888" y="503060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raphic 16">
            <a:extLst>
              <a:ext uri="{FF2B5EF4-FFF2-40B4-BE49-F238E27FC236}">
                <a16:creationId xmlns:a16="http://schemas.microsoft.com/office/drawing/2014/main" id="{4FFDBFBD-0B6C-134E-81A3-AA30E08D9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 bwMode="auto">
          <a:xfrm>
            <a:off x="3500438" y="503060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17">
            <a:extLst>
              <a:ext uri="{FF2B5EF4-FFF2-40B4-BE49-F238E27FC236}">
                <a16:creationId xmlns:a16="http://schemas.microsoft.com/office/drawing/2014/main" id="{178E77EE-4229-A14A-A36D-16A2C9177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 bwMode="auto">
          <a:xfrm>
            <a:off x="4484688" y="503060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18">
            <a:extLst>
              <a:ext uri="{FF2B5EF4-FFF2-40B4-BE49-F238E27FC236}">
                <a16:creationId xmlns:a16="http://schemas.microsoft.com/office/drawing/2014/main" id="{54BACC5A-B1AC-AC4F-BAC2-C6EADB7A6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rcRect/>
          <a:stretch/>
        </p:blipFill>
        <p:spPr bwMode="auto">
          <a:xfrm>
            <a:off x="5467350" y="503060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32">
            <a:extLst>
              <a:ext uri="{FF2B5EF4-FFF2-40B4-BE49-F238E27FC236}">
                <a16:creationId xmlns:a16="http://schemas.microsoft.com/office/drawing/2014/main" id="{A6921504-BB50-8340-BCB2-5F04D42A3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263" y="5602101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cs typeface="Arial" panose="020B0604020202020204" pitchFamily="34" charset="0"/>
              </a:rPr>
              <a:t>Gear</a:t>
            </a:r>
          </a:p>
        </p:txBody>
      </p:sp>
      <p:sp>
        <p:nvSpPr>
          <p:cNvPr id="73" name="TextBox 33">
            <a:extLst>
              <a:ext uri="{FF2B5EF4-FFF2-40B4-BE49-F238E27FC236}">
                <a16:creationId xmlns:a16="http://schemas.microsoft.com/office/drawing/2014/main" id="{60070BB5-136F-FE47-8527-CA42E496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8813" y="5602101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</a:p>
        </p:txBody>
      </p:sp>
      <p:sp>
        <p:nvSpPr>
          <p:cNvPr id="74" name="TextBox 34">
            <a:extLst>
              <a:ext uri="{FF2B5EF4-FFF2-40B4-BE49-F238E27FC236}">
                <a16:creationId xmlns:a16="http://schemas.microsoft.com/office/drawing/2014/main" id="{B8EC1038-F922-5F45-A63C-AF31627ED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3063" y="5602101"/>
            <a:ext cx="107156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</a:p>
        </p:txBody>
      </p:sp>
      <p:sp>
        <p:nvSpPr>
          <p:cNvPr id="75" name="TextBox 35">
            <a:extLst>
              <a:ext uri="{FF2B5EF4-FFF2-40B4-BE49-F238E27FC236}">
                <a16:creationId xmlns:a16="http://schemas.microsoft.com/office/drawing/2014/main" id="{52F6D9D7-7F5B-674F-B2D4-A369255E1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5602101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37210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Graphic 18">
            <a:extLst>
              <a:ext uri="{FF2B5EF4-FFF2-40B4-BE49-F238E27FC236}">
                <a16:creationId xmlns:a16="http://schemas.microsoft.com/office/drawing/2014/main" id="{A4F5BDDE-5F7C-1E41-A1B0-2FD56A4D7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513" y="11842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3" name="Graphic 14">
            <a:extLst>
              <a:ext uri="{FF2B5EF4-FFF2-40B4-BE49-F238E27FC236}">
                <a16:creationId xmlns:a16="http://schemas.microsoft.com/office/drawing/2014/main" id="{03CFE0DA-7222-7240-9D26-C830D958A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101" y="11842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4" name="Graphic 6">
            <a:extLst>
              <a:ext uri="{FF2B5EF4-FFF2-40B4-BE49-F238E27FC236}">
                <a16:creationId xmlns:a16="http://schemas.microsoft.com/office/drawing/2014/main" id="{1AC5EB71-E4C7-BC46-9983-2A7C0F00E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0" y="11811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5" name="Title 1">
            <a:extLst>
              <a:ext uri="{FF2B5EF4-FFF2-40B4-BE49-F238E27FC236}">
                <a16:creationId xmlns:a16="http://schemas.microsoft.com/office/drawing/2014/main" id="{9463B1C3-295C-5241-9A38-6CB5106C47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65125"/>
            <a:ext cx="8637588" cy="644525"/>
          </a:xfrm>
        </p:spPr>
        <p:txBody>
          <a:bodyPr/>
          <a:lstStyle/>
          <a:p>
            <a:pPr eaLnBrk="1" hangingPunct="1"/>
            <a:r>
              <a:rPr lang="en-US" altLang="en-US"/>
              <a:t>Analytics</a:t>
            </a:r>
          </a:p>
        </p:txBody>
      </p:sp>
      <p:sp>
        <p:nvSpPr>
          <p:cNvPr id="71686" name="Footer Placeholder 2">
            <a:extLst>
              <a:ext uri="{FF2B5EF4-FFF2-40B4-BE49-F238E27FC236}">
                <a16:creationId xmlns:a16="http://schemas.microsoft.com/office/drawing/2014/main" id="{F88C86C1-5BFE-BA43-996F-07D6E3B836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161E2D"/>
                </a:solidFill>
                <a:latin typeface="Arial" panose="020B0604020202020204" pitchFamily="34" charset="0"/>
              </a:rPr>
              <a:t>© 2021, Amazon Web Services, Inc. or its affiliates. All rights reserved.</a:t>
            </a:r>
          </a:p>
        </p:txBody>
      </p:sp>
      <p:sp>
        <p:nvSpPr>
          <p:cNvPr id="71687" name="Slide Number Placeholder 3">
            <a:extLst>
              <a:ext uri="{FF2B5EF4-FFF2-40B4-BE49-F238E27FC236}">
                <a16:creationId xmlns:a16="http://schemas.microsoft.com/office/drawing/2014/main" id="{738E33E8-FB96-8548-9BDF-578DE5A17F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107AFE0-961D-614A-8EDD-BFCE364EA648}" type="slidenum">
              <a:rPr lang="en-US" altLang="en-US" smtClean="0">
                <a:solidFill>
                  <a:srgbClr val="161E2D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solidFill>
                <a:srgbClr val="161E2D"/>
              </a:solidFill>
              <a:latin typeface="Arial" panose="020B0604020202020204" pitchFamily="34" charset="0"/>
            </a:endParaRPr>
          </a:p>
        </p:txBody>
      </p:sp>
      <p:sp>
        <p:nvSpPr>
          <p:cNvPr id="71688" name="Text Placeholder 4">
            <a:extLst>
              <a:ext uri="{FF2B5EF4-FFF2-40B4-BE49-F238E27FC236}">
                <a16:creationId xmlns:a16="http://schemas.microsoft.com/office/drawing/2014/main" id="{0C00CD75-E85C-2B4C-85C7-61BD8A3326E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10323513" y="365125"/>
            <a:ext cx="1627187" cy="644525"/>
          </a:xfrm>
        </p:spPr>
        <p:txBody>
          <a:bodyPr/>
          <a:lstStyle/>
          <a:p>
            <a:pPr eaLnBrk="1" hangingPunct="1"/>
            <a:r>
              <a:rPr lang="en-US" altLang="en-US"/>
              <a:t>3/5</a:t>
            </a:r>
          </a:p>
        </p:txBody>
      </p:sp>
      <p:sp>
        <p:nvSpPr>
          <p:cNvPr id="71689" name="TextBox 10">
            <a:extLst>
              <a:ext uri="{FF2B5EF4-FFF2-40B4-BE49-F238E27FC236}">
                <a16:creationId xmlns:a16="http://schemas.microsoft.com/office/drawing/2014/main" id="{D0D86341-FF28-B24D-91B6-2BAE05918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738" y="1946275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94F6B7F-24BC-BB43-B6EE-DC94E7F494C4}"/>
              </a:ext>
            </a:extLst>
          </p:cNvPr>
          <p:cNvCxnSpPr/>
          <p:nvPr/>
        </p:nvCxnSpPr>
        <p:spPr>
          <a:xfrm>
            <a:off x="44862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91" name="TextBox 17">
            <a:extLst>
              <a:ext uri="{FF2B5EF4-FFF2-40B4-BE49-F238E27FC236}">
                <a16:creationId xmlns:a16="http://schemas.microsoft.com/office/drawing/2014/main" id="{57C3E87C-C636-F342-A39E-6C1DA2434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595" y="194627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sp>
        <p:nvSpPr>
          <p:cNvPr id="71692" name="TextBox 19">
            <a:extLst>
              <a:ext uri="{FF2B5EF4-FFF2-40B4-BE49-F238E27FC236}">
                <a16:creationId xmlns:a16="http://schemas.microsoft.com/office/drawing/2014/main" id="{9F1990FF-C915-6349-BAAE-A6C4A6038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5482" y="1946275"/>
            <a:ext cx="22796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OpenSearch Service</a:t>
            </a:r>
          </a:p>
          <a:p>
            <a:pPr algn="ctr" eaLnBrk="1" hangingPunct="1"/>
            <a:r>
              <a:rPr lang="en-US" altLang="en-US" sz="10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(successor to </a:t>
            </a:r>
            <a:br>
              <a:rPr lang="en-US" altLang="en-US" sz="10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Elasticsearch Service)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3570B0-F2FF-6A4A-9015-375881D7FBEA}"/>
              </a:ext>
            </a:extLst>
          </p:cNvPr>
          <p:cNvCxnSpPr/>
          <p:nvPr/>
        </p:nvCxnSpPr>
        <p:spPr>
          <a:xfrm>
            <a:off x="6767513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117F66F-E8BB-AE40-AD6A-8E6AAEFD21BA}"/>
              </a:ext>
            </a:extLst>
          </p:cNvPr>
          <p:cNvCxnSpPr/>
          <p:nvPr/>
        </p:nvCxnSpPr>
        <p:spPr>
          <a:xfrm>
            <a:off x="905192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96" name="TextBox 16">
            <a:extLst>
              <a:ext uri="{FF2B5EF4-FFF2-40B4-BE49-F238E27FC236}">
                <a16:creationId xmlns:a16="http://schemas.microsoft.com/office/drawing/2014/main" id="{3EEC4D43-4049-6344-843C-5121F5E31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801" y="3317875"/>
            <a:ext cx="12684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Crawler</a:t>
            </a:r>
          </a:p>
        </p:txBody>
      </p:sp>
      <p:sp>
        <p:nvSpPr>
          <p:cNvPr id="71699" name="TextBox 24">
            <a:extLst>
              <a:ext uri="{FF2B5EF4-FFF2-40B4-BE49-F238E27FC236}">
                <a16:creationId xmlns:a16="http://schemas.microsoft.com/office/drawing/2014/main" id="{8CE2C231-11F6-C64E-9EF2-E6F716256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801" y="4290704"/>
            <a:ext cx="12684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  <a:b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Catalog</a:t>
            </a:r>
          </a:p>
        </p:txBody>
      </p:sp>
      <p:pic>
        <p:nvPicPr>
          <p:cNvPr id="71700" name="Graphic 7">
            <a:extLst>
              <a:ext uri="{FF2B5EF4-FFF2-40B4-BE49-F238E27FC236}">
                <a16:creationId xmlns:a16="http://schemas.microsoft.com/office/drawing/2014/main" id="{842F7F70-935A-434A-BFDE-8D7890B52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850" y="28098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1" name="Graphic 9">
            <a:extLst>
              <a:ext uri="{FF2B5EF4-FFF2-40B4-BE49-F238E27FC236}">
                <a16:creationId xmlns:a16="http://schemas.microsoft.com/office/drawing/2014/main" id="{ABBD8B24-1955-BB4E-A133-A8D4E7C63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3" y="37763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6D128C7B-4CA6-7F4D-9CD5-BE5EBB0FC5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46939" y="1184275"/>
            <a:ext cx="762000" cy="762000"/>
          </a:xfrm>
          <a:prstGeom prst="rect">
            <a:avLst/>
          </a:prstGeom>
        </p:spPr>
      </p:pic>
      <p:sp>
        <p:nvSpPr>
          <p:cNvPr id="27" name="TextBox 10">
            <a:extLst>
              <a:ext uri="{FF2B5EF4-FFF2-40B4-BE49-F238E27FC236}">
                <a16:creationId xmlns:a16="http://schemas.microsoft.com/office/drawing/2014/main" id="{A4259332-456D-3C43-A6B1-8970D3B77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326" y="1946274"/>
            <a:ext cx="2268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 </a:t>
            </a:r>
            <a:b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Views</a:t>
            </a:r>
          </a:p>
        </p:txBody>
      </p:sp>
    </p:spTree>
    <p:extLst>
      <p:ext uri="{BB962C8B-B14F-4D97-AF65-F5344CB8AC3E}">
        <p14:creationId xmlns:p14="http://schemas.microsoft.com/office/powerpoint/2010/main" val="152293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A7327E-09E3-4519-94DD-9D41CE3458F8}"/>
              </a:ext>
            </a:extLst>
          </p:cNvPr>
          <p:cNvSpPr txBox="1"/>
          <p:nvPr/>
        </p:nvSpPr>
        <p:spPr>
          <a:xfrm>
            <a:off x="880782" y="589429"/>
            <a:ext cx="101614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https://aws.amazon.com/solutions/case-studies/pinterest-elasticsearch-case-study/</a:t>
            </a:r>
          </a:p>
        </p:txBody>
      </p:sp>
    </p:spTree>
    <p:extLst>
      <p:ext uri="{BB962C8B-B14F-4D97-AF65-F5344CB8AC3E}">
        <p14:creationId xmlns:p14="http://schemas.microsoft.com/office/powerpoint/2010/main" val="1706656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-and-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133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Office Theme</vt:lpstr>
      <vt:lpstr>Title-and-Content</vt:lpstr>
      <vt:lpstr>PowerPoint Presentation</vt:lpstr>
      <vt:lpstr>General Icons – Light Backgrounds</vt:lpstr>
      <vt:lpstr>Analytics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Gulihar, Prachi (MIND)</dc:creator>
  <cp:lastModifiedBy>Gulihar, Prachi (MIND)</cp:lastModifiedBy>
  <cp:revision>7</cp:revision>
  <dcterms:created xsi:type="dcterms:W3CDTF">2021-12-20T11:29:48Z</dcterms:created>
  <dcterms:modified xsi:type="dcterms:W3CDTF">2022-03-21T17:09:55Z</dcterms:modified>
</cp:coreProperties>
</file>