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336" r:id="rId1"/>
    <p:sldMasterId id="2147484386" r:id="rId2"/>
  </p:sldMasterIdLst>
  <p:notesMasterIdLst>
    <p:notesMasterId r:id="rId12"/>
  </p:notesMasterIdLst>
  <p:handoutMasterIdLst>
    <p:handoutMasterId r:id="rId13"/>
  </p:handoutMasterIdLst>
  <p:sldIdLst>
    <p:sldId id="1372" r:id="rId3"/>
    <p:sldId id="1377" r:id="rId4"/>
    <p:sldId id="1382" r:id="rId5"/>
    <p:sldId id="1391" r:id="rId6"/>
    <p:sldId id="1378" r:id="rId7"/>
    <p:sldId id="1387" r:id="rId8"/>
    <p:sldId id="1390" r:id="rId9"/>
    <p:sldId id="1389" r:id="rId10"/>
    <p:sldId id="1375" r:id="rId11"/>
  </p:sldIdLst>
  <p:sldSz cx="9144000" cy="5143500" type="screen16x9"/>
  <p:notesSz cx="6797675" cy="9926638"/>
  <p:defaultTextStyle>
    <a:defPPr>
      <a:defRPr lang="de-DE"/>
    </a:defPPr>
    <a:lvl1pPr algn="l" rtl="0" fontAlgn="base">
      <a:spcBef>
        <a:spcPct val="0"/>
      </a:spcBef>
      <a:spcAft>
        <a:spcPct val="0"/>
      </a:spcAft>
      <a:defRPr sz="1050" kern="1200">
        <a:solidFill>
          <a:schemeClr val="tx1"/>
        </a:solidFill>
        <a:latin typeface="Arial" charset="0"/>
        <a:ea typeface="+mn-ea"/>
        <a:cs typeface="Arial" charset="0"/>
      </a:defRPr>
    </a:lvl1pPr>
    <a:lvl2pPr marL="342892" algn="l" rtl="0" fontAlgn="base">
      <a:spcBef>
        <a:spcPct val="0"/>
      </a:spcBef>
      <a:spcAft>
        <a:spcPct val="0"/>
      </a:spcAft>
      <a:defRPr sz="1050" kern="1200">
        <a:solidFill>
          <a:schemeClr val="tx1"/>
        </a:solidFill>
        <a:latin typeface="Arial" charset="0"/>
        <a:ea typeface="+mn-ea"/>
        <a:cs typeface="Arial" charset="0"/>
      </a:defRPr>
    </a:lvl2pPr>
    <a:lvl3pPr marL="685783" algn="l" rtl="0" fontAlgn="base">
      <a:spcBef>
        <a:spcPct val="0"/>
      </a:spcBef>
      <a:spcAft>
        <a:spcPct val="0"/>
      </a:spcAft>
      <a:defRPr sz="1050" kern="1200">
        <a:solidFill>
          <a:schemeClr val="tx1"/>
        </a:solidFill>
        <a:latin typeface="Arial" charset="0"/>
        <a:ea typeface="+mn-ea"/>
        <a:cs typeface="Arial" charset="0"/>
      </a:defRPr>
    </a:lvl3pPr>
    <a:lvl4pPr marL="1028675" algn="l" rtl="0" fontAlgn="base">
      <a:spcBef>
        <a:spcPct val="0"/>
      </a:spcBef>
      <a:spcAft>
        <a:spcPct val="0"/>
      </a:spcAft>
      <a:defRPr sz="1050" kern="1200">
        <a:solidFill>
          <a:schemeClr val="tx1"/>
        </a:solidFill>
        <a:latin typeface="Arial" charset="0"/>
        <a:ea typeface="+mn-ea"/>
        <a:cs typeface="Arial" charset="0"/>
      </a:defRPr>
    </a:lvl4pPr>
    <a:lvl5pPr marL="1371566" algn="l" rtl="0" fontAlgn="base">
      <a:spcBef>
        <a:spcPct val="0"/>
      </a:spcBef>
      <a:spcAft>
        <a:spcPct val="0"/>
      </a:spcAft>
      <a:defRPr sz="1050" kern="1200">
        <a:solidFill>
          <a:schemeClr val="tx1"/>
        </a:solidFill>
        <a:latin typeface="Arial" charset="0"/>
        <a:ea typeface="+mn-ea"/>
        <a:cs typeface="Arial" charset="0"/>
      </a:defRPr>
    </a:lvl5pPr>
    <a:lvl6pPr marL="1714458" algn="l" defTabSz="685783" rtl="0" eaLnBrk="1" latinLnBrk="0" hangingPunct="1">
      <a:defRPr sz="1050" kern="1200">
        <a:solidFill>
          <a:schemeClr val="tx1"/>
        </a:solidFill>
        <a:latin typeface="Arial" charset="0"/>
        <a:ea typeface="+mn-ea"/>
        <a:cs typeface="Arial" charset="0"/>
      </a:defRPr>
    </a:lvl6pPr>
    <a:lvl7pPr marL="2057349" algn="l" defTabSz="685783" rtl="0" eaLnBrk="1" latinLnBrk="0" hangingPunct="1">
      <a:defRPr sz="1050" kern="1200">
        <a:solidFill>
          <a:schemeClr val="tx1"/>
        </a:solidFill>
        <a:latin typeface="Arial" charset="0"/>
        <a:ea typeface="+mn-ea"/>
        <a:cs typeface="Arial" charset="0"/>
      </a:defRPr>
    </a:lvl7pPr>
    <a:lvl8pPr marL="2400240" algn="l" defTabSz="685783" rtl="0" eaLnBrk="1" latinLnBrk="0" hangingPunct="1">
      <a:defRPr sz="1050" kern="1200">
        <a:solidFill>
          <a:schemeClr val="tx1"/>
        </a:solidFill>
        <a:latin typeface="Arial" charset="0"/>
        <a:ea typeface="+mn-ea"/>
        <a:cs typeface="Arial" charset="0"/>
      </a:defRPr>
    </a:lvl8pPr>
    <a:lvl9pPr marL="2743132" algn="l" defTabSz="685783" rtl="0" eaLnBrk="1" latinLnBrk="0" hangingPunct="1">
      <a:defRPr sz="1050"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24" orient="horz" pos="2988" userDrawn="1">
          <p15:clr>
            <a:srgbClr val="A4A3A4"/>
          </p15:clr>
        </p15:guide>
        <p15:guide id="25" pos="2880">
          <p15:clr>
            <a:srgbClr val="A4A3A4"/>
          </p15:clr>
        </p15:guide>
      </p15:sldGuideLst>
    </p:ext>
    <p:ext uri="{2D200454-40CA-4A62-9FC3-DE9A4176ACB9}">
      <p15:notesGuideLst xmlns="" xmlns:p15="http://schemas.microsoft.com/office/powerpoint/2012/main">
        <p15:guide id="1" orient="horz" pos="3126">
          <p15:clr>
            <a:srgbClr val="A4A3A4"/>
          </p15:clr>
        </p15:guide>
        <p15:guide id="2" pos="214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lingebiel, Dennis (SMR)" initials="KD(" lastIdx="1" clrIdx="0">
    <p:extLst>
      <p:ext uri="{19B8F6BF-5375-455C-9EA6-DF929625EA0E}">
        <p15:presenceInfo xmlns="" xmlns:p15="http://schemas.microsoft.com/office/powerpoint/2012/main" userId="S-1-5-21-1449234625-544696686-2974257555-285278" providerId="AD"/>
      </p:ext>
    </p:extLst>
  </p:cmAuthor>
  <p:cmAuthor id="2" name="Wolff, Alexander (COE)" initials="WA(" lastIdx="2" clrIdx="1">
    <p:extLst>
      <p:ext uri="{19B8F6BF-5375-455C-9EA6-DF929625EA0E}">
        <p15:presenceInfo xmlns="" xmlns:p15="http://schemas.microsoft.com/office/powerpoint/2012/main" userId="S-1-5-21-1449234625-544696686-2974257555-2851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A2128"/>
    <a:srgbClr val="DB1B25"/>
    <a:srgbClr val="D71A2F"/>
    <a:srgbClr val="F3E9EA"/>
    <a:srgbClr val="D9D8DA"/>
    <a:srgbClr val="C6E0B4"/>
    <a:srgbClr val="F1A5A8"/>
    <a:srgbClr val="B7C966"/>
    <a:srgbClr val="E8E9EC"/>
    <a:srgbClr val="41404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unkle Formatvorlage 2 - Akzent 5/Akz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8363" autoAdjust="0"/>
    <p:restoredTop sz="94434" autoAdjust="0"/>
  </p:normalViewPr>
  <p:slideViewPr>
    <p:cSldViewPr snapToGrid="0">
      <p:cViewPr>
        <p:scale>
          <a:sx n="108" d="100"/>
          <a:sy n="108" d="100"/>
        </p:scale>
        <p:origin x="-900" y="-78"/>
      </p:cViewPr>
      <p:guideLst>
        <p:guide orient="horz" pos="2988"/>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49" d="100"/>
          <a:sy n="49" d="100"/>
        </p:scale>
        <p:origin x="2922" y="42"/>
      </p:cViewPr>
      <p:guideLst>
        <p:guide orient="horz" pos="3126"/>
        <p:guide pos="2142"/>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46400" cy="498475"/>
          </a:xfrm>
          <a:prstGeom prst="rect">
            <a:avLst/>
          </a:prstGeom>
          <a:noFill/>
          <a:ln w="9525">
            <a:noFill/>
            <a:miter lim="800000"/>
            <a:headEnd/>
            <a:tailEnd/>
          </a:ln>
          <a:effectLst/>
        </p:spPr>
        <p:txBody>
          <a:bodyPr vert="horz" wrap="square" lIns="91912" tIns="45954" rIns="91912" bIns="45954" numCol="1" anchor="t" anchorCtr="0" compatLnSpc="1">
            <a:prstTxWarp prst="textNoShape">
              <a:avLst/>
            </a:prstTxWarp>
          </a:bodyPr>
          <a:lstStyle>
            <a:lvl1pPr defTabSz="920750">
              <a:defRPr sz="1200">
                <a:latin typeface="Times New Roman" pitchFamily="18" charset="0"/>
                <a:cs typeface="Arial" pitchFamily="34" charset="0"/>
              </a:defRPr>
            </a:lvl1pPr>
          </a:lstStyle>
          <a:p>
            <a:pPr>
              <a:defRPr/>
            </a:pPr>
            <a:endParaRPr lang="en-US"/>
          </a:p>
        </p:txBody>
      </p:sp>
      <p:sp>
        <p:nvSpPr>
          <p:cNvPr id="19459" name="Rectangle 3"/>
          <p:cNvSpPr>
            <a:spLocks noGrp="1" noChangeArrowheads="1"/>
          </p:cNvSpPr>
          <p:nvPr>
            <p:ph type="dt" sz="quarter" idx="1"/>
          </p:nvPr>
        </p:nvSpPr>
        <p:spPr bwMode="auto">
          <a:xfrm>
            <a:off x="3851275" y="0"/>
            <a:ext cx="2946400" cy="498475"/>
          </a:xfrm>
          <a:prstGeom prst="rect">
            <a:avLst/>
          </a:prstGeom>
          <a:noFill/>
          <a:ln w="9525">
            <a:noFill/>
            <a:miter lim="800000"/>
            <a:headEnd/>
            <a:tailEnd/>
          </a:ln>
          <a:effectLst/>
        </p:spPr>
        <p:txBody>
          <a:bodyPr vert="horz" wrap="square" lIns="91912" tIns="45954" rIns="91912" bIns="45954" numCol="1" anchor="t" anchorCtr="0" compatLnSpc="1">
            <a:prstTxWarp prst="textNoShape">
              <a:avLst/>
            </a:prstTxWarp>
          </a:bodyPr>
          <a:lstStyle>
            <a:lvl1pPr algn="r" defTabSz="920750">
              <a:defRPr sz="1200">
                <a:latin typeface="Times New Roman" pitchFamily="18" charset="0"/>
                <a:cs typeface="Arial" pitchFamily="34" charset="0"/>
              </a:defRPr>
            </a:lvl1pPr>
          </a:lstStyle>
          <a:p>
            <a:pPr>
              <a:defRPr/>
            </a:pPr>
            <a:endParaRPr lang="en-US"/>
          </a:p>
        </p:txBody>
      </p:sp>
      <p:sp>
        <p:nvSpPr>
          <p:cNvPr id="19460" name="Rectangle 4"/>
          <p:cNvSpPr>
            <a:spLocks noGrp="1" noChangeArrowheads="1"/>
          </p:cNvSpPr>
          <p:nvPr>
            <p:ph type="ftr" sz="quarter" idx="2"/>
          </p:nvPr>
        </p:nvSpPr>
        <p:spPr bwMode="auto">
          <a:xfrm>
            <a:off x="0" y="9428163"/>
            <a:ext cx="2946400" cy="498475"/>
          </a:xfrm>
          <a:prstGeom prst="rect">
            <a:avLst/>
          </a:prstGeom>
          <a:noFill/>
          <a:ln w="9525">
            <a:noFill/>
            <a:miter lim="800000"/>
            <a:headEnd/>
            <a:tailEnd/>
          </a:ln>
          <a:effectLst/>
        </p:spPr>
        <p:txBody>
          <a:bodyPr vert="horz" wrap="square" lIns="91912" tIns="45954" rIns="91912" bIns="45954" numCol="1" anchor="b" anchorCtr="0" compatLnSpc="1">
            <a:prstTxWarp prst="textNoShape">
              <a:avLst/>
            </a:prstTxWarp>
          </a:bodyPr>
          <a:lstStyle>
            <a:lvl1pPr defTabSz="920750">
              <a:defRPr sz="1200">
                <a:latin typeface="Times New Roman" pitchFamily="18" charset="0"/>
                <a:cs typeface="Arial" pitchFamily="34" charset="0"/>
              </a:defRPr>
            </a:lvl1pPr>
          </a:lstStyle>
          <a:p>
            <a:pPr>
              <a:defRPr/>
            </a:pPr>
            <a:endParaRPr lang="en-US"/>
          </a:p>
        </p:txBody>
      </p:sp>
      <p:sp>
        <p:nvSpPr>
          <p:cNvPr id="19461" name="Rectangle 5"/>
          <p:cNvSpPr>
            <a:spLocks noGrp="1" noChangeArrowheads="1"/>
          </p:cNvSpPr>
          <p:nvPr>
            <p:ph type="sldNum" sz="quarter" idx="3"/>
          </p:nvPr>
        </p:nvSpPr>
        <p:spPr bwMode="auto">
          <a:xfrm>
            <a:off x="3851275" y="9428163"/>
            <a:ext cx="2946400" cy="498475"/>
          </a:xfrm>
          <a:prstGeom prst="rect">
            <a:avLst/>
          </a:prstGeom>
          <a:noFill/>
          <a:ln w="9525">
            <a:noFill/>
            <a:miter lim="800000"/>
            <a:headEnd/>
            <a:tailEnd/>
          </a:ln>
          <a:effectLst/>
        </p:spPr>
        <p:txBody>
          <a:bodyPr vert="horz" wrap="square" lIns="91912" tIns="45954" rIns="91912" bIns="45954" numCol="1" anchor="b" anchorCtr="0" compatLnSpc="1">
            <a:prstTxWarp prst="textNoShape">
              <a:avLst/>
            </a:prstTxWarp>
          </a:bodyPr>
          <a:lstStyle>
            <a:lvl1pPr algn="r" defTabSz="920750">
              <a:defRPr sz="1200">
                <a:latin typeface="Times New Roman" pitchFamily="18" charset="0"/>
                <a:cs typeface="Arial" pitchFamily="34" charset="0"/>
              </a:defRPr>
            </a:lvl1pPr>
          </a:lstStyle>
          <a:p>
            <a:pPr>
              <a:defRPr/>
            </a:pPr>
            <a:fld id="{DCFFE9D5-422A-4F58-945A-129E18305216}" type="slidenum">
              <a:rPr lang="de-DE"/>
              <a:pPr>
                <a:defRPr/>
              </a:pPr>
              <a:t>‹#›</a:t>
            </a:fld>
            <a:endParaRPr lang="de-DE"/>
          </a:p>
        </p:txBody>
      </p:sp>
    </p:spTree>
    <p:extLst>
      <p:ext uri="{BB962C8B-B14F-4D97-AF65-F5344CB8AC3E}">
        <p14:creationId xmlns:p14="http://schemas.microsoft.com/office/powerpoint/2010/main" xmlns="" val="36243795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2951163" cy="463550"/>
          </a:xfrm>
          <a:prstGeom prst="rect">
            <a:avLst/>
          </a:prstGeom>
          <a:noFill/>
          <a:ln w="9525">
            <a:noFill/>
            <a:miter lim="800000"/>
            <a:headEnd/>
            <a:tailEnd/>
          </a:ln>
          <a:effectLst/>
        </p:spPr>
        <p:txBody>
          <a:bodyPr vert="horz" wrap="square" lIns="91322" tIns="45660" rIns="91322" bIns="45660" numCol="1" anchor="t" anchorCtr="0" compatLnSpc="1">
            <a:prstTxWarp prst="textNoShape">
              <a:avLst/>
            </a:prstTxWarp>
          </a:bodyPr>
          <a:lstStyle>
            <a:lvl1pPr defTabSz="911225">
              <a:spcBef>
                <a:spcPct val="20000"/>
              </a:spcBef>
              <a:buFontTx/>
              <a:buChar char="•"/>
              <a:defRPr sz="1200" b="1">
                <a:latin typeface="Arial" pitchFamily="34" charset="0"/>
                <a:cs typeface="Arial" pitchFamily="34" charset="0"/>
              </a:defRPr>
            </a:lvl1pPr>
          </a:lstStyle>
          <a:p>
            <a:pPr>
              <a:defRPr/>
            </a:pPr>
            <a:endParaRPr lang="en-US"/>
          </a:p>
        </p:txBody>
      </p:sp>
      <p:sp>
        <p:nvSpPr>
          <p:cNvPr id="121859" name="Rectangle 3"/>
          <p:cNvSpPr>
            <a:spLocks noGrp="1" noChangeArrowheads="1"/>
          </p:cNvSpPr>
          <p:nvPr>
            <p:ph type="dt" idx="1"/>
          </p:nvPr>
        </p:nvSpPr>
        <p:spPr bwMode="auto">
          <a:xfrm>
            <a:off x="3883025" y="0"/>
            <a:ext cx="2954338" cy="463550"/>
          </a:xfrm>
          <a:prstGeom prst="rect">
            <a:avLst/>
          </a:prstGeom>
          <a:noFill/>
          <a:ln w="9525">
            <a:noFill/>
            <a:miter lim="800000"/>
            <a:headEnd/>
            <a:tailEnd/>
          </a:ln>
          <a:effectLst/>
        </p:spPr>
        <p:txBody>
          <a:bodyPr vert="horz" wrap="square" lIns="91322" tIns="45660" rIns="91322" bIns="45660" numCol="1" anchor="t" anchorCtr="0" compatLnSpc="1">
            <a:prstTxWarp prst="textNoShape">
              <a:avLst/>
            </a:prstTxWarp>
          </a:bodyPr>
          <a:lstStyle>
            <a:lvl1pPr algn="r" defTabSz="911225">
              <a:spcBef>
                <a:spcPct val="20000"/>
              </a:spcBef>
              <a:buFontTx/>
              <a:buChar char="•"/>
              <a:defRPr sz="1200" b="1">
                <a:latin typeface="Arial" pitchFamily="34" charset="0"/>
                <a:cs typeface="Arial" pitchFamily="34" charset="0"/>
              </a:defRPr>
            </a:lvl1pPr>
          </a:lstStyle>
          <a:p>
            <a:pPr>
              <a:defRPr/>
            </a:pPr>
            <a:endParaRPr lang="en-US"/>
          </a:p>
        </p:txBody>
      </p:sp>
      <p:sp>
        <p:nvSpPr>
          <p:cNvPr id="11268" name="Rectangle 4"/>
          <p:cNvSpPr>
            <a:spLocks noGrp="1" noRot="1" noChangeAspect="1" noChangeArrowheads="1" noTextEdit="1"/>
          </p:cNvSpPr>
          <p:nvPr>
            <p:ph type="sldImg" idx="2"/>
          </p:nvPr>
        </p:nvSpPr>
        <p:spPr bwMode="auto">
          <a:xfrm>
            <a:off x="146050" y="773113"/>
            <a:ext cx="6564313" cy="3692525"/>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930275" y="4700588"/>
            <a:ext cx="4972050" cy="4462462"/>
          </a:xfrm>
          <a:prstGeom prst="rect">
            <a:avLst/>
          </a:prstGeom>
          <a:noFill/>
          <a:ln w="9525">
            <a:noFill/>
            <a:miter lim="800000"/>
            <a:headEnd/>
            <a:tailEnd/>
          </a:ln>
          <a:effectLst/>
        </p:spPr>
        <p:txBody>
          <a:bodyPr vert="horz" wrap="square" lIns="91322" tIns="45660" rIns="91322" bIns="45660"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121862" name="Rectangle 6"/>
          <p:cNvSpPr>
            <a:spLocks noGrp="1" noChangeArrowheads="1"/>
          </p:cNvSpPr>
          <p:nvPr>
            <p:ph type="ftr" sz="quarter" idx="4"/>
          </p:nvPr>
        </p:nvSpPr>
        <p:spPr bwMode="auto">
          <a:xfrm>
            <a:off x="0" y="9396413"/>
            <a:ext cx="2951163" cy="539750"/>
          </a:xfrm>
          <a:prstGeom prst="rect">
            <a:avLst/>
          </a:prstGeom>
          <a:noFill/>
          <a:ln w="9525">
            <a:noFill/>
            <a:miter lim="800000"/>
            <a:headEnd/>
            <a:tailEnd/>
          </a:ln>
          <a:effectLst/>
        </p:spPr>
        <p:txBody>
          <a:bodyPr vert="horz" wrap="square" lIns="91322" tIns="45660" rIns="91322" bIns="45660" numCol="1" anchor="b" anchorCtr="0" compatLnSpc="1">
            <a:prstTxWarp prst="textNoShape">
              <a:avLst/>
            </a:prstTxWarp>
          </a:bodyPr>
          <a:lstStyle>
            <a:lvl1pPr defTabSz="911225">
              <a:spcBef>
                <a:spcPct val="20000"/>
              </a:spcBef>
              <a:buFontTx/>
              <a:buChar char="•"/>
              <a:defRPr sz="1200" b="1">
                <a:latin typeface="Arial" pitchFamily="34" charset="0"/>
                <a:cs typeface="Arial" pitchFamily="34" charset="0"/>
              </a:defRPr>
            </a:lvl1pPr>
          </a:lstStyle>
          <a:p>
            <a:pPr>
              <a:defRPr/>
            </a:pPr>
            <a:endParaRPr lang="en-US"/>
          </a:p>
        </p:txBody>
      </p:sp>
      <p:sp>
        <p:nvSpPr>
          <p:cNvPr id="121863" name="Rectangle 7"/>
          <p:cNvSpPr>
            <a:spLocks noGrp="1" noChangeArrowheads="1"/>
          </p:cNvSpPr>
          <p:nvPr>
            <p:ph type="sldNum" sz="quarter" idx="5"/>
          </p:nvPr>
        </p:nvSpPr>
        <p:spPr bwMode="auto">
          <a:xfrm>
            <a:off x="3883025" y="9396413"/>
            <a:ext cx="2954338" cy="539750"/>
          </a:xfrm>
          <a:prstGeom prst="rect">
            <a:avLst/>
          </a:prstGeom>
          <a:noFill/>
          <a:ln w="9525">
            <a:noFill/>
            <a:miter lim="800000"/>
            <a:headEnd/>
            <a:tailEnd/>
          </a:ln>
          <a:effectLst/>
        </p:spPr>
        <p:txBody>
          <a:bodyPr vert="horz" wrap="square" lIns="91322" tIns="45660" rIns="91322" bIns="45660" numCol="1" anchor="b" anchorCtr="0" compatLnSpc="1">
            <a:prstTxWarp prst="textNoShape">
              <a:avLst/>
            </a:prstTxWarp>
          </a:bodyPr>
          <a:lstStyle>
            <a:lvl1pPr algn="r" defTabSz="911225">
              <a:spcBef>
                <a:spcPct val="20000"/>
              </a:spcBef>
              <a:buFontTx/>
              <a:buChar char="•"/>
              <a:defRPr sz="1200" b="1">
                <a:latin typeface="Arial" pitchFamily="34" charset="0"/>
                <a:cs typeface="Arial" pitchFamily="34" charset="0"/>
              </a:defRPr>
            </a:lvl1pPr>
          </a:lstStyle>
          <a:p>
            <a:pPr>
              <a:defRPr/>
            </a:pPr>
            <a:fld id="{EAF0DA8E-9835-4ACE-8D43-D6D148B5C16B}" type="slidenum">
              <a:rPr lang="de-DE"/>
              <a:pPr>
                <a:defRPr/>
              </a:pPr>
              <a:t>‹#›</a:t>
            </a:fld>
            <a:endParaRPr lang="de-DE"/>
          </a:p>
        </p:txBody>
      </p:sp>
    </p:spTree>
    <p:extLst>
      <p:ext uri="{BB962C8B-B14F-4D97-AF65-F5344CB8AC3E}">
        <p14:creationId xmlns:p14="http://schemas.microsoft.com/office/powerpoint/2010/main" xmlns="" val="39412834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Times New Roman" pitchFamily="18" charset="0"/>
        <a:ea typeface="+mn-ea"/>
        <a:cs typeface="+mn-cs"/>
      </a:defRPr>
    </a:lvl1pPr>
    <a:lvl2pPr marL="342892" algn="l" rtl="0" eaLnBrk="0" fontAlgn="base" hangingPunct="0">
      <a:spcBef>
        <a:spcPct val="30000"/>
      </a:spcBef>
      <a:spcAft>
        <a:spcPct val="0"/>
      </a:spcAft>
      <a:defRPr sz="900" kern="1200">
        <a:solidFill>
          <a:schemeClr val="tx1"/>
        </a:solidFill>
        <a:latin typeface="Times New Roman" pitchFamily="18" charset="0"/>
        <a:ea typeface="+mn-ea"/>
        <a:cs typeface="+mn-cs"/>
      </a:defRPr>
    </a:lvl2pPr>
    <a:lvl3pPr marL="685783" algn="l" rtl="0" eaLnBrk="0" fontAlgn="base" hangingPunct="0">
      <a:spcBef>
        <a:spcPct val="30000"/>
      </a:spcBef>
      <a:spcAft>
        <a:spcPct val="0"/>
      </a:spcAft>
      <a:defRPr sz="900" kern="1200">
        <a:solidFill>
          <a:schemeClr val="tx1"/>
        </a:solidFill>
        <a:latin typeface="Times New Roman" pitchFamily="18" charset="0"/>
        <a:ea typeface="+mn-ea"/>
        <a:cs typeface="+mn-cs"/>
      </a:defRPr>
    </a:lvl3pPr>
    <a:lvl4pPr marL="1028675" algn="l" rtl="0" eaLnBrk="0" fontAlgn="base" hangingPunct="0">
      <a:spcBef>
        <a:spcPct val="30000"/>
      </a:spcBef>
      <a:spcAft>
        <a:spcPct val="0"/>
      </a:spcAft>
      <a:defRPr sz="900" kern="1200">
        <a:solidFill>
          <a:schemeClr val="tx1"/>
        </a:solidFill>
        <a:latin typeface="Times New Roman" pitchFamily="18" charset="0"/>
        <a:ea typeface="+mn-ea"/>
        <a:cs typeface="+mn-cs"/>
      </a:defRPr>
    </a:lvl4pPr>
    <a:lvl5pPr marL="1371566" algn="l" rtl="0" eaLnBrk="0" fontAlgn="base" hangingPunct="0">
      <a:spcBef>
        <a:spcPct val="30000"/>
      </a:spcBef>
      <a:spcAft>
        <a:spcPct val="0"/>
      </a:spcAft>
      <a:defRPr sz="900" kern="1200">
        <a:solidFill>
          <a:schemeClr val="tx1"/>
        </a:solidFill>
        <a:latin typeface="Times New Roman" pitchFamily="18" charset="0"/>
        <a:ea typeface="+mn-ea"/>
        <a:cs typeface="+mn-cs"/>
      </a:defRPr>
    </a:lvl5pPr>
    <a:lvl6pPr marL="1714458" algn="l" defTabSz="685783" rtl="0" eaLnBrk="1" latinLnBrk="0" hangingPunct="1">
      <a:defRPr sz="900" kern="1200">
        <a:solidFill>
          <a:schemeClr val="tx1"/>
        </a:solidFill>
        <a:latin typeface="+mn-lt"/>
        <a:ea typeface="+mn-ea"/>
        <a:cs typeface="+mn-cs"/>
      </a:defRPr>
    </a:lvl6pPr>
    <a:lvl7pPr marL="2057349" algn="l" defTabSz="685783" rtl="0" eaLnBrk="1" latinLnBrk="0" hangingPunct="1">
      <a:defRPr sz="900" kern="1200">
        <a:solidFill>
          <a:schemeClr val="tx1"/>
        </a:solidFill>
        <a:latin typeface="+mn-lt"/>
        <a:ea typeface="+mn-ea"/>
        <a:cs typeface="+mn-cs"/>
      </a:defRPr>
    </a:lvl7pPr>
    <a:lvl8pPr marL="2400240" algn="l" defTabSz="685783" rtl="0" eaLnBrk="1" latinLnBrk="0" hangingPunct="1">
      <a:defRPr sz="900" kern="1200">
        <a:solidFill>
          <a:schemeClr val="tx1"/>
        </a:solidFill>
        <a:latin typeface="+mn-lt"/>
        <a:ea typeface="+mn-ea"/>
        <a:cs typeface="+mn-cs"/>
      </a:defRPr>
    </a:lvl8pPr>
    <a:lvl9pPr marL="2743132" algn="l" defTabSz="685783"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pPr>
              <a:defRPr/>
            </a:pPr>
            <a:fld id="{EAF0DA8E-9835-4ACE-8D43-D6D148B5C16B}" type="slidenum">
              <a:rPr lang="de-DE" smtClean="0"/>
              <a:pPr>
                <a:defRPr/>
              </a:pPr>
              <a:t>1</a:t>
            </a:fld>
            <a:endParaRPr lang="de-DE"/>
          </a:p>
        </p:txBody>
      </p:sp>
    </p:spTree>
    <p:extLst>
      <p:ext uri="{BB962C8B-B14F-4D97-AF65-F5344CB8AC3E}">
        <p14:creationId xmlns:p14="http://schemas.microsoft.com/office/powerpoint/2010/main" xmlns="" val="34555666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standard">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6834289" y="4279701"/>
            <a:ext cx="1877711" cy="425352"/>
          </a:xfrm>
          <a:prstGeom prst="rect">
            <a:avLst/>
          </a:prstGeom>
        </p:spPr>
      </p:pic>
      <p:pic>
        <p:nvPicPr>
          <p:cNvPr id="2" name="Grafik 1"/>
          <p:cNvPicPr>
            <a:picLocks noChangeAspect="1"/>
          </p:cNvPicPr>
          <p:nvPr userDrawn="1"/>
        </p:nvPicPr>
        <p:blipFill>
          <a:blip r:embed="rId3" cstate="print">
            <a:extLst>
              <a:ext uri="{28A0092B-C50C-407E-A947-70E740481C1C}">
                <a14:useLocalDpi xmlns:a14="http://schemas.microsoft.com/office/drawing/2010/main" xmlns=""/>
              </a:ext>
            </a:extLst>
          </a:blip>
          <a:stretch>
            <a:fillRect/>
          </a:stretch>
        </p:blipFill>
        <p:spPr>
          <a:xfrm>
            <a:off x="144461" y="144001"/>
            <a:ext cx="8856000" cy="3612141"/>
          </a:xfrm>
          <a:prstGeom prst="rect">
            <a:avLst/>
          </a:prstGeom>
        </p:spPr>
      </p:pic>
      <p:sp>
        <p:nvSpPr>
          <p:cNvPr id="16" name="Rectangle 12"/>
          <p:cNvSpPr>
            <a:spLocks noGrp="1" noChangeArrowheads="1"/>
          </p:cNvSpPr>
          <p:nvPr>
            <p:ph type="ctrTitle" sz="quarter" hasCustomPrompt="1"/>
          </p:nvPr>
        </p:nvSpPr>
        <p:spPr>
          <a:xfrm>
            <a:off x="414432" y="3959170"/>
            <a:ext cx="6582981" cy="320531"/>
          </a:xfrm>
        </p:spPr>
        <p:txBody>
          <a:bodyPr anchor="t" anchorCtr="0"/>
          <a:lstStyle>
            <a:lvl1pPr>
              <a:lnSpc>
                <a:spcPct val="100000"/>
              </a:lnSpc>
              <a:spcBef>
                <a:spcPct val="50000"/>
              </a:spcBef>
              <a:tabLst/>
              <a:defRPr sz="1800">
                <a:solidFill>
                  <a:schemeClr val="tx1"/>
                </a:solidFill>
              </a:defRPr>
            </a:lvl1pPr>
          </a:lstStyle>
          <a:p>
            <a:r>
              <a:rPr lang="en-GB" noProof="0" dirty="0"/>
              <a:t>Document master title style</a:t>
            </a:r>
          </a:p>
        </p:txBody>
      </p:sp>
      <p:sp>
        <p:nvSpPr>
          <p:cNvPr id="11" name="Textplatzhalter 10"/>
          <p:cNvSpPr>
            <a:spLocks noGrp="1"/>
          </p:cNvSpPr>
          <p:nvPr>
            <p:ph type="body" sz="quarter" idx="10" hasCustomPrompt="1"/>
          </p:nvPr>
        </p:nvSpPr>
        <p:spPr>
          <a:xfrm>
            <a:off x="431999" y="4711500"/>
            <a:ext cx="4966698" cy="263887"/>
          </a:xfrm>
        </p:spPr>
        <p:txBody>
          <a:bodyPr anchor="t"/>
          <a:lstStyle>
            <a:lvl1pPr>
              <a:spcBef>
                <a:spcPts val="0"/>
              </a:spcBef>
              <a:defRPr sz="900" baseline="0">
                <a:solidFill>
                  <a:schemeClr val="tx1"/>
                </a:solidFill>
              </a:defRPr>
            </a:lvl1pPr>
          </a:lstStyle>
          <a:p>
            <a:pPr lvl="0"/>
            <a:r>
              <a:rPr lang="de-DE" dirty="0" err="1"/>
              <a:t>Confidentiality</a:t>
            </a:r>
            <a:r>
              <a:rPr lang="de-DE" dirty="0"/>
              <a:t> </a:t>
            </a:r>
            <a:r>
              <a:rPr lang="de-DE" dirty="0" err="1"/>
              <a:t>notes</a:t>
            </a:r>
            <a:endParaRPr lang="de-DE" dirty="0"/>
          </a:p>
          <a:p>
            <a:pPr lvl="0"/>
            <a:r>
              <a:rPr lang="de-DE" dirty="0"/>
              <a:t>Date / </a:t>
            </a:r>
            <a:r>
              <a:rPr lang="de-DE" dirty="0" err="1"/>
              <a:t>place</a:t>
            </a:r>
            <a:endParaRPr lang="de-DE" dirty="0"/>
          </a:p>
        </p:txBody>
      </p:sp>
    </p:spTree>
    <p:extLst>
      <p:ext uri="{BB962C8B-B14F-4D97-AF65-F5344CB8AC3E}">
        <p14:creationId xmlns:p14="http://schemas.microsoft.com/office/powerpoint/2010/main" xmlns="" val="24784582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ivider slide 02">
    <p:spTree>
      <p:nvGrpSpPr>
        <p:cNvPr id="1" name=""/>
        <p:cNvGrpSpPr/>
        <p:nvPr/>
      </p:nvGrpSpPr>
      <p:grpSpPr>
        <a:xfrm>
          <a:off x="0" y="0"/>
          <a:ext cx="0" cy="0"/>
          <a:chOff x="0" y="0"/>
          <a:chExt cx="0" cy="0"/>
        </a:xfrm>
      </p:grpSpPr>
      <p:pic>
        <p:nvPicPr>
          <p:cNvPr id="7" name="Grafik 6"/>
          <p:cNvPicPr preferRelativeResize="0">
            <a:picLocks/>
          </p:cNvPicPr>
          <p:nvPr userDrawn="1"/>
        </p:nvPicPr>
        <p:blipFill rotWithShape="1">
          <a:blip r:embed="rId2" cstate="screen">
            <a:extLst>
              <a:ext uri="{28A0092B-C50C-407E-A947-70E740481C1C}">
                <a14:useLocalDpi xmlns:a14="http://schemas.microsoft.com/office/drawing/2010/main" xmlns=""/>
              </a:ext>
            </a:extLst>
          </a:blip>
          <a:srcRect b="4458"/>
          <a:stretch/>
        </p:blipFill>
        <p:spPr>
          <a:xfrm>
            <a:off x="144000" y="144000"/>
            <a:ext cx="8856000" cy="4639873"/>
          </a:xfrm>
          <a:prstGeom prst="rect">
            <a:avLst/>
          </a:prstGeom>
        </p:spPr>
      </p:pic>
      <p:sp>
        <p:nvSpPr>
          <p:cNvPr id="6" name="Rectangle 2"/>
          <p:cNvSpPr>
            <a:spLocks noGrp="1" noChangeArrowheads="1"/>
          </p:cNvSpPr>
          <p:nvPr>
            <p:ph type="title" hasCustomPrompt="1"/>
          </p:nvPr>
        </p:nvSpPr>
        <p:spPr bwMode="auto">
          <a:xfrm>
            <a:off x="860437" y="1097810"/>
            <a:ext cx="3468553" cy="346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800" baseline="0">
                <a:solidFill>
                  <a:schemeClr val="bg1"/>
                </a:solidFill>
                <a:latin typeface="Arial Black" panose="020B0A04020102020204" pitchFamily="34" charset="0"/>
              </a:defRPr>
            </a:lvl1pPr>
          </a:lstStyle>
          <a:p>
            <a:pPr lvl="0"/>
            <a:r>
              <a:rPr lang="en-GB" noProof="0" dirty="0"/>
              <a:t>Divider text here</a:t>
            </a:r>
          </a:p>
        </p:txBody>
      </p:sp>
      <p:sp>
        <p:nvSpPr>
          <p:cNvPr id="8" name="Textplatzhalter 9"/>
          <p:cNvSpPr>
            <a:spLocks noGrp="1"/>
          </p:cNvSpPr>
          <p:nvPr>
            <p:ph type="body" sz="quarter" idx="10" hasCustomPrompt="1"/>
          </p:nvPr>
        </p:nvSpPr>
        <p:spPr>
          <a:xfrm>
            <a:off x="860437" y="1474996"/>
            <a:ext cx="3468553" cy="620504"/>
          </a:xfrm>
        </p:spPr>
        <p:txBody>
          <a:bodyPr/>
          <a:lstStyle>
            <a:lvl1pPr marL="0" indent="0">
              <a:defRPr sz="800">
                <a:solidFill>
                  <a:schemeClr val="bg1"/>
                </a:solidFill>
                <a:latin typeface="Arial" panose="020B0604020202020204" pitchFamily="34" charset="0"/>
                <a:cs typeface="Arial" panose="020B0604020202020204" pitchFamily="34" charset="0"/>
              </a:defRPr>
            </a:lvl1pPr>
            <a:lvl2pPr>
              <a:buClr>
                <a:srgbClr val="DA2131"/>
              </a:buClr>
              <a:defRPr sz="800" baseline="0">
                <a:solidFill>
                  <a:schemeClr val="tx1"/>
                </a:solidFill>
                <a:latin typeface="Arial" panose="020B0604020202020204" pitchFamily="34" charset="0"/>
                <a:cs typeface="Arial" panose="020B0604020202020204" pitchFamily="34" charset="0"/>
              </a:defRPr>
            </a:lvl2pPr>
            <a:lvl3pPr>
              <a:defRPr sz="800">
                <a:solidFill>
                  <a:schemeClr val="tx1"/>
                </a:solidFill>
                <a:latin typeface="Arial" panose="020B0604020202020204" pitchFamily="34" charset="0"/>
                <a:cs typeface="Arial" panose="020B0604020202020204" pitchFamily="34" charset="0"/>
              </a:defRPr>
            </a:lvl3pPr>
            <a:lvl4pPr marL="1609685" indent="-23813">
              <a:buNone/>
              <a:defRPr sz="800">
                <a:solidFill>
                  <a:schemeClr val="tx1"/>
                </a:solidFill>
                <a:latin typeface="Arial" panose="020B0604020202020204" pitchFamily="34" charset="0"/>
                <a:cs typeface="Arial" panose="020B0604020202020204" pitchFamily="34" charset="0"/>
              </a:defRPr>
            </a:lvl4pPr>
            <a:lvl5pPr>
              <a:buClr>
                <a:srgbClr val="DA2128"/>
              </a:buClr>
              <a:defRPr sz="800">
                <a:solidFill>
                  <a:schemeClr val="tx1"/>
                </a:solidFill>
                <a:latin typeface="Arial" panose="020B0604020202020204" pitchFamily="34" charset="0"/>
                <a:cs typeface="Arial" panose="020B0604020202020204" pitchFamily="34" charset="0"/>
              </a:defRPr>
            </a:lvl5pPr>
            <a:lvl6pPr marL="0" indent="0">
              <a:buFontTx/>
              <a:buNone/>
              <a:defRPr sz="800">
                <a:solidFill>
                  <a:schemeClr val="tx1"/>
                </a:solidFill>
                <a:latin typeface="Arial" panose="020B0604020202020204" pitchFamily="34" charset="0"/>
                <a:cs typeface="Arial" panose="020B0604020202020204" pitchFamily="34" charset="0"/>
              </a:defRPr>
            </a:lvl6pPr>
          </a:lstStyle>
          <a:p>
            <a:pPr lvl="0"/>
            <a:r>
              <a:rPr lang="en-GB" noProof="0" dirty="0"/>
              <a:t>Master text style</a:t>
            </a:r>
          </a:p>
        </p:txBody>
      </p:sp>
      <p:pic>
        <p:nvPicPr>
          <p:cNvPr id="11" name="Grafik 10"/>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xmlns="" val="9070552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ivider slide 03">
    <p:spTree>
      <p:nvGrpSpPr>
        <p:cNvPr id="1" name=""/>
        <p:cNvGrpSpPr/>
        <p:nvPr/>
      </p:nvGrpSpPr>
      <p:grpSpPr>
        <a:xfrm>
          <a:off x="0" y="0"/>
          <a:ext cx="0" cy="0"/>
          <a:chOff x="0" y="0"/>
          <a:chExt cx="0" cy="0"/>
        </a:xfrm>
      </p:grpSpPr>
      <p:pic>
        <p:nvPicPr>
          <p:cNvPr id="7" name="Grafik 6"/>
          <p:cNvPicPr preferRelativeResize="0">
            <a:picLocks/>
          </p:cNvPicPr>
          <p:nvPr userDrawn="1"/>
        </p:nvPicPr>
        <p:blipFill rotWithShape="1">
          <a:blip r:embed="rId2" cstate="screen">
            <a:extLst>
              <a:ext uri="{28A0092B-C50C-407E-A947-70E740481C1C}">
                <a14:useLocalDpi xmlns:a14="http://schemas.microsoft.com/office/drawing/2010/main" xmlns=""/>
              </a:ext>
            </a:extLst>
          </a:blip>
          <a:srcRect b="4458"/>
          <a:stretch/>
        </p:blipFill>
        <p:spPr>
          <a:xfrm>
            <a:off x="142875" y="144000"/>
            <a:ext cx="8856000" cy="4639873"/>
          </a:xfrm>
          <a:prstGeom prst="rect">
            <a:avLst/>
          </a:prstGeom>
        </p:spPr>
      </p:pic>
      <p:sp>
        <p:nvSpPr>
          <p:cNvPr id="6" name="Rectangle 2"/>
          <p:cNvSpPr>
            <a:spLocks noGrp="1" noChangeArrowheads="1"/>
          </p:cNvSpPr>
          <p:nvPr>
            <p:ph type="title" hasCustomPrompt="1"/>
          </p:nvPr>
        </p:nvSpPr>
        <p:spPr bwMode="auto">
          <a:xfrm>
            <a:off x="860437" y="1097810"/>
            <a:ext cx="3468553" cy="346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800" baseline="0">
                <a:solidFill>
                  <a:schemeClr val="bg1"/>
                </a:solidFill>
                <a:latin typeface="Arial Black" panose="020B0A04020102020204" pitchFamily="34" charset="0"/>
              </a:defRPr>
            </a:lvl1pPr>
          </a:lstStyle>
          <a:p>
            <a:pPr lvl="0"/>
            <a:r>
              <a:rPr lang="en-GB" noProof="0" dirty="0"/>
              <a:t>Divider text here</a:t>
            </a:r>
          </a:p>
        </p:txBody>
      </p:sp>
      <p:sp>
        <p:nvSpPr>
          <p:cNvPr id="8" name="Textplatzhalter 9"/>
          <p:cNvSpPr>
            <a:spLocks noGrp="1"/>
          </p:cNvSpPr>
          <p:nvPr>
            <p:ph type="body" sz="quarter" idx="10" hasCustomPrompt="1"/>
          </p:nvPr>
        </p:nvSpPr>
        <p:spPr>
          <a:xfrm>
            <a:off x="860437" y="1474996"/>
            <a:ext cx="3468553" cy="620504"/>
          </a:xfrm>
        </p:spPr>
        <p:txBody>
          <a:bodyPr/>
          <a:lstStyle>
            <a:lvl1pPr marL="0" indent="0">
              <a:defRPr sz="800">
                <a:solidFill>
                  <a:schemeClr val="bg1"/>
                </a:solidFill>
                <a:latin typeface="Arial" panose="020B0604020202020204" pitchFamily="34" charset="0"/>
                <a:cs typeface="Arial" panose="020B0604020202020204" pitchFamily="34" charset="0"/>
              </a:defRPr>
            </a:lvl1pPr>
            <a:lvl2pPr>
              <a:buClr>
                <a:srgbClr val="DA2131"/>
              </a:buClr>
              <a:defRPr sz="800" baseline="0">
                <a:solidFill>
                  <a:schemeClr val="tx1"/>
                </a:solidFill>
                <a:latin typeface="Arial" panose="020B0604020202020204" pitchFamily="34" charset="0"/>
                <a:cs typeface="Arial" panose="020B0604020202020204" pitchFamily="34" charset="0"/>
              </a:defRPr>
            </a:lvl2pPr>
            <a:lvl3pPr>
              <a:defRPr sz="800">
                <a:solidFill>
                  <a:schemeClr val="tx1"/>
                </a:solidFill>
                <a:latin typeface="Arial" panose="020B0604020202020204" pitchFamily="34" charset="0"/>
                <a:cs typeface="Arial" panose="020B0604020202020204" pitchFamily="34" charset="0"/>
              </a:defRPr>
            </a:lvl3pPr>
            <a:lvl4pPr marL="1609685" indent="-23813">
              <a:buNone/>
              <a:defRPr sz="800">
                <a:solidFill>
                  <a:schemeClr val="tx1"/>
                </a:solidFill>
                <a:latin typeface="Arial" panose="020B0604020202020204" pitchFamily="34" charset="0"/>
                <a:cs typeface="Arial" panose="020B0604020202020204" pitchFamily="34" charset="0"/>
              </a:defRPr>
            </a:lvl4pPr>
            <a:lvl5pPr>
              <a:buClr>
                <a:srgbClr val="DA2128"/>
              </a:buClr>
              <a:defRPr sz="800">
                <a:solidFill>
                  <a:schemeClr val="tx1"/>
                </a:solidFill>
                <a:latin typeface="Arial" panose="020B0604020202020204" pitchFamily="34" charset="0"/>
                <a:cs typeface="Arial" panose="020B0604020202020204" pitchFamily="34" charset="0"/>
              </a:defRPr>
            </a:lvl5pPr>
            <a:lvl6pPr marL="0" indent="0">
              <a:buFontTx/>
              <a:buNone/>
              <a:defRPr sz="800">
                <a:solidFill>
                  <a:schemeClr val="tx1"/>
                </a:solidFill>
                <a:latin typeface="Arial" panose="020B0604020202020204" pitchFamily="34" charset="0"/>
                <a:cs typeface="Arial" panose="020B0604020202020204" pitchFamily="34" charset="0"/>
              </a:defRPr>
            </a:lvl6pPr>
          </a:lstStyle>
          <a:p>
            <a:pPr lvl="0"/>
            <a:r>
              <a:rPr lang="en-GB" noProof="0" dirty="0"/>
              <a:t>Master text style</a:t>
            </a:r>
          </a:p>
        </p:txBody>
      </p:sp>
      <p:pic>
        <p:nvPicPr>
          <p:cNvPr id="11" name="Grafik 10"/>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xmlns="" val="2686192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vider slide 04">
    <p:spTree>
      <p:nvGrpSpPr>
        <p:cNvPr id="1" name=""/>
        <p:cNvGrpSpPr/>
        <p:nvPr/>
      </p:nvGrpSpPr>
      <p:grpSpPr>
        <a:xfrm>
          <a:off x="0" y="0"/>
          <a:ext cx="0" cy="0"/>
          <a:chOff x="0" y="0"/>
          <a:chExt cx="0" cy="0"/>
        </a:xfrm>
      </p:grpSpPr>
      <p:sp>
        <p:nvSpPr>
          <p:cNvPr id="7" name="Rechteck 6"/>
          <p:cNvSpPr/>
          <p:nvPr userDrawn="1"/>
        </p:nvSpPr>
        <p:spPr bwMode="auto">
          <a:xfrm>
            <a:off x="144000" y="143550"/>
            <a:ext cx="8856000" cy="4636413"/>
          </a:xfrm>
          <a:prstGeom prst="rect">
            <a:avLst/>
          </a:prstGeom>
          <a:solidFill>
            <a:schemeClr val="accent1"/>
          </a:solidFill>
          <a:ln w="6350">
            <a:no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de-DE" sz="1200" dirty="0" err="1">
              <a:latin typeface="Arial" panose="020B0604020202020204" pitchFamily="34" charset="0"/>
              <a:cs typeface="Arial" panose="020B0604020202020204" pitchFamily="34" charset="0"/>
            </a:endParaRPr>
          </a:p>
        </p:txBody>
      </p:sp>
      <p:sp>
        <p:nvSpPr>
          <p:cNvPr id="6" name="Rectangle 2"/>
          <p:cNvSpPr>
            <a:spLocks noGrp="1" noChangeArrowheads="1"/>
          </p:cNvSpPr>
          <p:nvPr>
            <p:ph type="title" hasCustomPrompt="1"/>
          </p:nvPr>
        </p:nvSpPr>
        <p:spPr bwMode="auto">
          <a:xfrm>
            <a:off x="860437" y="1097810"/>
            <a:ext cx="3468553" cy="346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800" baseline="0">
                <a:solidFill>
                  <a:schemeClr val="bg1"/>
                </a:solidFill>
                <a:latin typeface="Arial Black" panose="020B0A04020102020204" pitchFamily="34" charset="0"/>
              </a:defRPr>
            </a:lvl1pPr>
          </a:lstStyle>
          <a:p>
            <a:pPr lvl="0"/>
            <a:r>
              <a:rPr lang="en-GB" noProof="0" dirty="0"/>
              <a:t>Divider text here</a:t>
            </a:r>
          </a:p>
        </p:txBody>
      </p:sp>
      <p:sp>
        <p:nvSpPr>
          <p:cNvPr id="8" name="Textplatzhalter 9"/>
          <p:cNvSpPr>
            <a:spLocks noGrp="1"/>
          </p:cNvSpPr>
          <p:nvPr>
            <p:ph type="body" sz="quarter" idx="10" hasCustomPrompt="1"/>
          </p:nvPr>
        </p:nvSpPr>
        <p:spPr>
          <a:xfrm>
            <a:off x="860437" y="1474996"/>
            <a:ext cx="3468553" cy="620504"/>
          </a:xfrm>
        </p:spPr>
        <p:txBody>
          <a:bodyPr/>
          <a:lstStyle>
            <a:lvl1pPr marL="0" indent="0">
              <a:defRPr sz="800">
                <a:solidFill>
                  <a:schemeClr val="bg1"/>
                </a:solidFill>
                <a:latin typeface="Arial" panose="020B0604020202020204" pitchFamily="34" charset="0"/>
                <a:cs typeface="Arial" panose="020B0604020202020204" pitchFamily="34" charset="0"/>
              </a:defRPr>
            </a:lvl1pPr>
            <a:lvl2pPr>
              <a:buClr>
                <a:srgbClr val="DA2131"/>
              </a:buClr>
              <a:defRPr sz="800" baseline="0">
                <a:solidFill>
                  <a:schemeClr val="tx1"/>
                </a:solidFill>
                <a:latin typeface="Arial" panose="020B0604020202020204" pitchFamily="34" charset="0"/>
                <a:cs typeface="Arial" panose="020B0604020202020204" pitchFamily="34" charset="0"/>
              </a:defRPr>
            </a:lvl2pPr>
            <a:lvl3pPr>
              <a:defRPr sz="800">
                <a:solidFill>
                  <a:schemeClr val="tx1"/>
                </a:solidFill>
                <a:latin typeface="Arial" panose="020B0604020202020204" pitchFamily="34" charset="0"/>
                <a:cs typeface="Arial" panose="020B0604020202020204" pitchFamily="34" charset="0"/>
              </a:defRPr>
            </a:lvl3pPr>
            <a:lvl4pPr marL="1609685" indent="-23813">
              <a:buNone/>
              <a:defRPr sz="800">
                <a:solidFill>
                  <a:schemeClr val="tx1"/>
                </a:solidFill>
                <a:latin typeface="Arial" panose="020B0604020202020204" pitchFamily="34" charset="0"/>
                <a:cs typeface="Arial" panose="020B0604020202020204" pitchFamily="34" charset="0"/>
              </a:defRPr>
            </a:lvl4pPr>
            <a:lvl5pPr>
              <a:buClr>
                <a:srgbClr val="DA2128"/>
              </a:buClr>
              <a:defRPr sz="800">
                <a:solidFill>
                  <a:schemeClr val="tx1"/>
                </a:solidFill>
                <a:latin typeface="Arial" panose="020B0604020202020204" pitchFamily="34" charset="0"/>
                <a:cs typeface="Arial" panose="020B0604020202020204" pitchFamily="34" charset="0"/>
              </a:defRPr>
            </a:lvl5pPr>
            <a:lvl6pPr marL="0" indent="0">
              <a:buFontTx/>
              <a:buNone/>
              <a:defRPr sz="800">
                <a:solidFill>
                  <a:schemeClr val="tx1"/>
                </a:solidFill>
                <a:latin typeface="Arial" panose="020B0604020202020204" pitchFamily="34" charset="0"/>
                <a:cs typeface="Arial" panose="020B0604020202020204" pitchFamily="34" charset="0"/>
              </a:defRPr>
            </a:lvl6pPr>
          </a:lstStyle>
          <a:p>
            <a:pPr lvl="0"/>
            <a:r>
              <a:rPr lang="en-GB" noProof="0" dirty="0"/>
              <a:t>Master text style</a:t>
            </a:r>
          </a:p>
        </p:txBody>
      </p:sp>
      <p:pic>
        <p:nvPicPr>
          <p:cNvPr id="9" name="Grafik 8"/>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xmlns="" val="38006565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5" name="Rectangle 3"/>
          <p:cNvSpPr txBox="1"/>
          <p:nvPr userDrawn="1"/>
        </p:nvSpPr>
        <p:spPr>
          <a:xfrm>
            <a:off x="813343" y="4377571"/>
            <a:ext cx="7517314" cy="263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ctr">
              <a:defRPr sz="700" b="1">
                <a:solidFill>
                  <a:srgbClr val="A7A7A7"/>
                </a:solidFill>
              </a:defRPr>
            </a:pPr>
            <a:r>
              <a:rPr dirty="0"/>
              <a:t>© Motherson  </a:t>
            </a:r>
            <a:r>
              <a:rPr b="0" dirty="0"/>
              <a:t>All rights reserved by Motherson and/or its affiliated companies. Any commercial use hereof, especially any transfer and/or copying hereof, is prohibited without the prior written consent of Motherson and/or its affiliated companies. In case of transfer of information containing know-how for which copyright or any other intellectual property right protection may be afforded, Motherson and/or its affiliated companies reserve all rights to any such grant of copyright protection and/or grant of intellectual property right protection. www.motherson.com</a:t>
            </a:r>
          </a:p>
        </p:txBody>
      </p:sp>
      <p:pic>
        <p:nvPicPr>
          <p:cNvPr id="17" name="Grafik 16"/>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4018184" y="1447932"/>
            <a:ext cx="1107633" cy="1470960"/>
          </a:xfrm>
          <a:prstGeom prst="rect">
            <a:avLst/>
          </a:prstGeom>
        </p:spPr>
      </p:pic>
      <p:pic>
        <p:nvPicPr>
          <p:cNvPr id="18" name="Grafik 17"/>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3470102" y="4867061"/>
            <a:ext cx="2203797" cy="177773"/>
          </a:xfrm>
          <a:prstGeom prst="rect">
            <a:avLst/>
          </a:prstGeom>
        </p:spPr>
      </p:pic>
    </p:spTree>
    <p:extLst>
      <p:ext uri="{BB962C8B-B14F-4D97-AF65-F5344CB8AC3E}">
        <p14:creationId xmlns:p14="http://schemas.microsoft.com/office/powerpoint/2010/main" xmlns="" val="33892200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slide *Thank you">
    <p:spTree>
      <p:nvGrpSpPr>
        <p:cNvPr id="1" name=""/>
        <p:cNvGrpSpPr/>
        <p:nvPr/>
      </p:nvGrpSpPr>
      <p:grpSpPr>
        <a:xfrm>
          <a:off x="0" y="0"/>
          <a:ext cx="0" cy="0"/>
          <a:chOff x="0" y="0"/>
          <a:chExt cx="0" cy="0"/>
        </a:xfrm>
      </p:grpSpPr>
      <p:sp>
        <p:nvSpPr>
          <p:cNvPr id="6" name="Rectangle 3"/>
          <p:cNvSpPr txBox="1"/>
          <p:nvPr userDrawn="1"/>
        </p:nvSpPr>
        <p:spPr>
          <a:xfrm>
            <a:off x="813343" y="4377571"/>
            <a:ext cx="7517314" cy="263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ctr">
              <a:defRPr sz="700" b="1">
                <a:solidFill>
                  <a:srgbClr val="A7A7A7"/>
                </a:solidFill>
              </a:defRPr>
            </a:pPr>
            <a:r>
              <a:rPr dirty="0"/>
              <a:t>© Motherson  </a:t>
            </a:r>
            <a:r>
              <a:rPr b="0" dirty="0"/>
              <a:t>All rights reserved by Motherson and/or its affiliated companies. Any commercial use hereof, especially any transfer and/or copying hereof, is prohibited without the prior written consent of Motherson and/or its affiliated companies. In case of transfer of information containing know-how for which copyright or any other intellectual property right protection may be afforded, Motherson and/or its affiliated companies reserve all rights to any such grant of copyright protection and/or grant of intellectual property right protection. www.motherson.com</a:t>
            </a:r>
          </a:p>
        </p:txBody>
      </p:sp>
      <p:sp>
        <p:nvSpPr>
          <p:cNvPr id="9" name="Textfeld 2"/>
          <p:cNvSpPr txBox="1"/>
          <p:nvPr userDrawn="1"/>
        </p:nvSpPr>
        <p:spPr>
          <a:xfrm>
            <a:off x="3470102" y="2793123"/>
            <a:ext cx="2203797"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2800">
                <a:latin typeface="Arial Black"/>
                <a:ea typeface="Arial Black"/>
                <a:cs typeface="Arial Black"/>
                <a:sym typeface="Arial Black"/>
              </a:defRPr>
            </a:pPr>
            <a:r>
              <a:rPr dirty="0">
                <a:solidFill>
                  <a:schemeClr val="tx1"/>
                </a:solidFill>
              </a:rPr>
              <a:t>Thank you</a:t>
            </a:r>
            <a:r>
              <a:rPr dirty="0">
                <a:solidFill>
                  <a:schemeClr val="accent1"/>
                </a:solidFill>
                <a:latin typeface="Bauhaus 93"/>
                <a:ea typeface="Bauhaus 93"/>
                <a:cs typeface="Bauhaus 93"/>
                <a:sym typeface="Bauhaus 93"/>
              </a:rPr>
              <a:t>.</a:t>
            </a:r>
          </a:p>
        </p:txBody>
      </p:sp>
      <p:pic>
        <p:nvPicPr>
          <p:cNvPr id="10" name="Grafik 9"/>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4018184" y="1013756"/>
            <a:ext cx="1107633" cy="1470960"/>
          </a:xfrm>
          <a:prstGeom prst="rect">
            <a:avLst/>
          </a:prstGeom>
        </p:spPr>
      </p:pic>
      <p:pic>
        <p:nvPicPr>
          <p:cNvPr id="12" name="Grafik 11"/>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3470102" y="4867061"/>
            <a:ext cx="2203797" cy="177773"/>
          </a:xfrm>
          <a:prstGeom prst="rect">
            <a:avLst/>
          </a:prstGeom>
        </p:spPr>
      </p:pic>
    </p:spTree>
    <p:extLst>
      <p:ext uri="{BB962C8B-B14F-4D97-AF65-F5344CB8AC3E}">
        <p14:creationId xmlns:p14="http://schemas.microsoft.com/office/powerpoint/2010/main" xmlns="" val="651150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969116" y="5032480"/>
            <a:ext cx="93776" cy="92333"/>
          </a:xfrm>
          <a:prstGeom prst="rect">
            <a:avLst/>
          </a:prstGeom>
        </p:spPr>
        <p:txBody>
          <a:bodyPr/>
          <a:lstStyle>
            <a:lvl1pPr>
              <a:defRPr sz="450">
                <a:solidFill>
                  <a:schemeClr val="bg1"/>
                </a:solidFill>
              </a:defRPr>
            </a:lvl1pPr>
          </a:lstStyle>
          <a:p>
            <a:pPr fontAlgn="base">
              <a:spcBef>
                <a:spcPct val="0"/>
              </a:spcBef>
              <a:spcAft>
                <a:spcPct val="0"/>
              </a:spcAft>
            </a:pPr>
            <a:fld id="{79689B65-EF4A-4CC7-B2ED-7E775917BA7B}" type="slidenum">
              <a:rPr lang="en-US" smtClean="0">
                <a:solidFill>
                  <a:srgbClr val="FFFFFF"/>
                </a:solidFill>
                <a:latin typeface="Arial" charset="0"/>
                <a:cs typeface="Arial" charset="0"/>
              </a:rPr>
              <a:pPr fontAlgn="base">
                <a:spcBef>
                  <a:spcPct val="0"/>
                </a:spcBef>
                <a:spcAft>
                  <a:spcPct val="0"/>
                </a:spcAft>
              </a:pPr>
              <a:t>‹#›</a:t>
            </a:fld>
            <a:endParaRPr lang="en-US" dirty="0">
              <a:solidFill>
                <a:srgbClr val="FFFFFF"/>
              </a:solidFill>
              <a:latin typeface="Arial" charset="0"/>
              <a:cs typeface="Arial" charset="0"/>
            </a:endParaRPr>
          </a:p>
        </p:txBody>
      </p:sp>
      <p:sp>
        <p:nvSpPr>
          <p:cNvPr id="6" name="Title 5"/>
          <p:cNvSpPr>
            <a:spLocks noGrp="1"/>
          </p:cNvSpPr>
          <p:nvPr>
            <p:ph type="title"/>
          </p:nvPr>
        </p:nvSpPr>
        <p:spPr>
          <a:xfrm>
            <a:off x="304800" y="228600"/>
            <a:ext cx="6934200" cy="342900"/>
          </a:xfrm>
          <a:prstGeom prst="rect">
            <a:avLst/>
          </a:prstGeom>
        </p:spPr>
        <p:txBody>
          <a:bodyPr>
            <a:normAutofit/>
          </a:bodyPr>
          <a:lstStyle>
            <a:lvl1pPr algn="l">
              <a:defRPr sz="1125" b="1"/>
            </a:lvl1pPr>
          </a:lstStyle>
          <a:p>
            <a:r>
              <a:rPr lang="en-US" dirty="0"/>
              <a:t>Click to edit Master title style</a:t>
            </a:r>
          </a:p>
        </p:txBody>
      </p:sp>
      <p:pic>
        <p:nvPicPr>
          <p:cNvPr id="4" name="Picture 3"/>
          <p:cNvPicPr>
            <a:picLocks noChangeAspect="1"/>
          </p:cNvPicPr>
          <p:nvPr userDrawn="1"/>
        </p:nvPicPr>
        <p:blipFill>
          <a:blip r:embed="rId2">
            <a:extLst>
              <a:ext uri="{28A0092B-C50C-407E-A947-70E740481C1C}">
                <a14:useLocalDpi xmlns:a14="http://schemas.microsoft.com/office/drawing/2010/main" xmlns=""/>
              </a:ext>
            </a:extLst>
          </a:blip>
          <a:stretch>
            <a:fillRect/>
          </a:stretch>
        </p:blipFill>
        <p:spPr>
          <a:xfrm>
            <a:off x="3091544" y="4961845"/>
            <a:ext cx="2857500" cy="157163"/>
          </a:xfrm>
          <a:prstGeom prst="rect">
            <a:avLst/>
          </a:prstGeom>
        </p:spPr>
      </p:pic>
    </p:spTree>
    <p:extLst>
      <p:ext uri="{BB962C8B-B14F-4D97-AF65-F5344CB8AC3E}">
        <p14:creationId xmlns:p14="http://schemas.microsoft.com/office/powerpoint/2010/main" xmlns="" val="389914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Title slide standard">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6834289" y="4279701"/>
            <a:ext cx="1877711" cy="425352"/>
          </a:xfrm>
          <a:prstGeom prst="rect">
            <a:avLst/>
          </a:prstGeom>
        </p:spPr>
      </p:pic>
      <p:pic>
        <p:nvPicPr>
          <p:cNvPr id="2" name="Grafik 1"/>
          <p:cNvPicPr>
            <a:picLocks noChangeAspect="1"/>
          </p:cNvPicPr>
          <p:nvPr userDrawn="1"/>
        </p:nvPicPr>
        <p:blipFill>
          <a:blip r:embed="rId3" cstate="print">
            <a:extLst>
              <a:ext uri="{28A0092B-C50C-407E-A947-70E740481C1C}">
                <a14:useLocalDpi xmlns:a14="http://schemas.microsoft.com/office/drawing/2010/main" xmlns=""/>
              </a:ext>
            </a:extLst>
          </a:blip>
          <a:stretch>
            <a:fillRect/>
          </a:stretch>
        </p:blipFill>
        <p:spPr>
          <a:xfrm>
            <a:off x="144461" y="144001"/>
            <a:ext cx="8856000" cy="3612141"/>
          </a:xfrm>
          <a:prstGeom prst="rect">
            <a:avLst/>
          </a:prstGeom>
        </p:spPr>
      </p:pic>
      <p:sp>
        <p:nvSpPr>
          <p:cNvPr id="16" name="Rectangle 12"/>
          <p:cNvSpPr>
            <a:spLocks noGrp="1" noChangeArrowheads="1"/>
          </p:cNvSpPr>
          <p:nvPr>
            <p:ph type="ctrTitle" sz="quarter" hasCustomPrompt="1"/>
          </p:nvPr>
        </p:nvSpPr>
        <p:spPr>
          <a:xfrm>
            <a:off x="414432" y="3959170"/>
            <a:ext cx="6582981" cy="320531"/>
          </a:xfrm>
        </p:spPr>
        <p:txBody>
          <a:bodyPr anchor="t" anchorCtr="0"/>
          <a:lstStyle>
            <a:lvl1pPr>
              <a:lnSpc>
                <a:spcPct val="100000"/>
              </a:lnSpc>
              <a:spcBef>
                <a:spcPct val="50000"/>
              </a:spcBef>
              <a:tabLst/>
              <a:defRPr sz="1800">
                <a:solidFill>
                  <a:schemeClr val="tx1"/>
                </a:solidFill>
              </a:defRPr>
            </a:lvl1pPr>
          </a:lstStyle>
          <a:p>
            <a:r>
              <a:rPr lang="en-GB" noProof="0" dirty="0"/>
              <a:t>Document master title style</a:t>
            </a:r>
          </a:p>
        </p:txBody>
      </p:sp>
      <p:sp>
        <p:nvSpPr>
          <p:cNvPr id="11" name="Textplatzhalter 10"/>
          <p:cNvSpPr>
            <a:spLocks noGrp="1"/>
          </p:cNvSpPr>
          <p:nvPr>
            <p:ph type="body" sz="quarter" idx="10" hasCustomPrompt="1"/>
          </p:nvPr>
        </p:nvSpPr>
        <p:spPr>
          <a:xfrm>
            <a:off x="431999" y="4711500"/>
            <a:ext cx="4966698" cy="263887"/>
          </a:xfrm>
        </p:spPr>
        <p:txBody>
          <a:bodyPr anchor="t"/>
          <a:lstStyle>
            <a:lvl1pPr>
              <a:spcBef>
                <a:spcPts val="0"/>
              </a:spcBef>
              <a:defRPr sz="900" baseline="0">
                <a:solidFill>
                  <a:schemeClr val="tx1"/>
                </a:solidFill>
              </a:defRPr>
            </a:lvl1pPr>
          </a:lstStyle>
          <a:p>
            <a:pPr lvl="0"/>
            <a:r>
              <a:rPr lang="de-DE" dirty="0" err="1"/>
              <a:t>Confidentiality</a:t>
            </a:r>
            <a:r>
              <a:rPr lang="de-DE" dirty="0"/>
              <a:t> </a:t>
            </a:r>
            <a:r>
              <a:rPr lang="de-DE" dirty="0" err="1"/>
              <a:t>notes</a:t>
            </a:r>
            <a:endParaRPr lang="de-DE" dirty="0"/>
          </a:p>
          <a:p>
            <a:pPr lvl="0"/>
            <a:r>
              <a:rPr lang="de-DE" dirty="0"/>
              <a:t>Date / </a:t>
            </a:r>
            <a:r>
              <a:rPr lang="de-DE" dirty="0" err="1"/>
              <a:t>place</a:t>
            </a:r>
            <a:endParaRPr lang="de-DE" dirty="0"/>
          </a:p>
        </p:txBody>
      </p:sp>
    </p:spTree>
    <p:extLst>
      <p:ext uri="{BB962C8B-B14F-4D97-AF65-F5344CB8AC3E}">
        <p14:creationId xmlns:p14="http://schemas.microsoft.com/office/powerpoint/2010/main" xmlns="" val="31901078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_Title slide *Alternative">
    <p:spTree>
      <p:nvGrpSpPr>
        <p:cNvPr id="1" name=""/>
        <p:cNvGrpSpPr/>
        <p:nvPr/>
      </p:nvGrpSpPr>
      <p:grpSpPr>
        <a:xfrm>
          <a:off x="0" y="0"/>
          <a:ext cx="0" cy="0"/>
          <a:chOff x="0" y="0"/>
          <a:chExt cx="0" cy="0"/>
        </a:xfrm>
      </p:grpSpPr>
      <p:sp>
        <p:nvSpPr>
          <p:cNvPr id="16" name="Rectangle 12"/>
          <p:cNvSpPr>
            <a:spLocks noGrp="1" noChangeArrowheads="1"/>
          </p:cNvSpPr>
          <p:nvPr>
            <p:ph type="ctrTitle" sz="quarter" hasCustomPrompt="1"/>
          </p:nvPr>
        </p:nvSpPr>
        <p:spPr>
          <a:xfrm>
            <a:off x="414432" y="3959170"/>
            <a:ext cx="6582981" cy="320531"/>
          </a:xfrm>
        </p:spPr>
        <p:txBody>
          <a:bodyPr anchor="t" anchorCtr="0"/>
          <a:lstStyle>
            <a:lvl1pPr>
              <a:lnSpc>
                <a:spcPct val="100000"/>
              </a:lnSpc>
              <a:spcBef>
                <a:spcPct val="50000"/>
              </a:spcBef>
              <a:tabLst/>
              <a:defRPr sz="1800">
                <a:solidFill>
                  <a:schemeClr val="tx1"/>
                </a:solidFill>
              </a:defRPr>
            </a:lvl1pPr>
          </a:lstStyle>
          <a:p>
            <a:r>
              <a:rPr lang="en-GB" noProof="0" dirty="0"/>
              <a:t>Document master title style</a:t>
            </a:r>
          </a:p>
        </p:txBody>
      </p:sp>
      <p:sp>
        <p:nvSpPr>
          <p:cNvPr id="11" name="Textplatzhalter 10"/>
          <p:cNvSpPr>
            <a:spLocks noGrp="1"/>
          </p:cNvSpPr>
          <p:nvPr>
            <p:ph type="body" sz="quarter" idx="10" hasCustomPrompt="1"/>
          </p:nvPr>
        </p:nvSpPr>
        <p:spPr>
          <a:xfrm>
            <a:off x="431999" y="4711500"/>
            <a:ext cx="4966698" cy="263887"/>
          </a:xfrm>
        </p:spPr>
        <p:txBody>
          <a:bodyPr anchor="t"/>
          <a:lstStyle>
            <a:lvl1pPr>
              <a:spcBef>
                <a:spcPts val="0"/>
              </a:spcBef>
              <a:defRPr sz="900" baseline="0">
                <a:solidFill>
                  <a:schemeClr val="tx1"/>
                </a:solidFill>
              </a:defRPr>
            </a:lvl1pPr>
          </a:lstStyle>
          <a:p>
            <a:pPr lvl="0"/>
            <a:r>
              <a:rPr lang="de-DE" dirty="0" err="1"/>
              <a:t>Confidentiality</a:t>
            </a:r>
            <a:r>
              <a:rPr lang="de-DE" dirty="0"/>
              <a:t> </a:t>
            </a:r>
            <a:r>
              <a:rPr lang="de-DE" dirty="0" err="1"/>
              <a:t>notes</a:t>
            </a:r>
            <a:endParaRPr lang="de-DE" dirty="0"/>
          </a:p>
          <a:p>
            <a:pPr lvl="0"/>
            <a:r>
              <a:rPr lang="de-DE" dirty="0"/>
              <a:t>Date / </a:t>
            </a:r>
            <a:r>
              <a:rPr lang="de-DE" dirty="0" err="1"/>
              <a:t>place</a:t>
            </a:r>
            <a:endParaRPr lang="de-DE" dirty="0"/>
          </a:p>
        </p:txBody>
      </p:sp>
      <p:sp>
        <p:nvSpPr>
          <p:cNvPr id="3" name="Bildplatzhalter 2"/>
          <p:cNvSpPr>
            <a:spLocks noGrp="1"/>
          </p:cNvSpPr>
          <p:nvPr>
            <p:ph type="pic" sz="quarter" idx="12" hasCustomPrompt="1"/>
          </p:nvPr>
        </p:nvSpPr>
        <p:spPr>
          <a:xfrm>
            <a:off x="144462" y="144000"/>
            <a:ext cx="8855075" cy="3600000"/>
          </a:xfrm>
          <a:solidFill>
            <a:srgbClr val="E8E9EC"/>
          </a:solidFill>
        </p:spPr>
        <p:txBody>
          <a:bodyPr/>
          <a:lstStyle>
            <a:lvl1pPr marL="257169" marR="0" indent="-257169" algn="l" defTabSz="914400" rtl="0" eaLnBrk="0" fontAlgn="base" latinLnBrk="0" hangingPunct="0">
              <a:lnSpc>
                <a:spcPct val="100000"/>
              </a:lnSpc>
              <a:spcBef>
                <a:spcPts val="450"/>
              </a:spcBef>
              <a:spcAft>
                <a:spcPct val="0"/>
              </a:spcAft>
              <a:buClrTx/>
              <a:buSzTx/>
              <a:buFontTx/>
              <a:buNone/>
              <a:tabLst/>
              <a:defRPr/>
            </a:lvl1pPr>
          </a:lstStyle>
          <a:p>
            <a:pPr marL="257169" marR="0" lvl="0" indent="-257169" algn="l" defTabSz="914400" rtl="0" eaLnBrk="0" fontAlgn="base" latinLnBrk="0" hangingPunct="0">
              <a:lnSpc>
                <a:spcPct val="100000"/>
              </a:lnSpc>
              <a:spcBef>
                <a:spcPts val="450"/>
              </a:spcBef>
              <a:spcAft>
                <a:spcPct val="0"/>
              </a:spcAft>
              <a:buClrTx/>
              <a:buSzTx/>
              <a:buFontTx/>
              <a:buNone/>
              <a:tabLst/>
              <a:defRPr/>
            </a:pPr>
            <a:r>
              <a:rPr lang="en-GB" noProof="0" dirty="0"/>
              <a:t>&lt;please place image here&gt;</a:t>
            </a:r>
          </a:p>
          <a:p>
            <a:endParaRPr lang="en-GB" dirty="0"/>
          </a:p>
        </p:txBody>
      </p:sp>
      <p:pic>
        <p:nvPicPr>
          <p:cNvPr id="6" name="Grafik 5"/>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6834289" y="4279701"/>
            <a:ext cx="1877711" cy="425352"/>
          </a:xfrm>
          <a:prstGeom prst="rect">
            <a:avLst/>
          </a:prstGeom>
        </p:spPr>
      </p:pic>
    </p:spTree>
    <p:extLst>
      <p:ext uri="{BB962C8B-B14F-4D97-AF65-F5344CB8AC3E}">
        <p14:creationId xmlns:p14="http://schemas.microsoft.com/office/powerpoint/2010/main" xmlns="" val="40831957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Standard white slide">
    <p:spTree>
      <p:nvGrpSpPr>
        <p:cNvPr id="1" name=""/>
        <p:cNvGrpSpPr/>
        <p:nvPr/>
      </p:nvGrpSpPr>
      <p:grpSpPr>
        <a:xfrm>
          <a:off x="0" y="0"/>
          <a:ext cx="0" cy="0"/>
          <a:chOff x="0" y="0"/>
          <a:chExt cx="0" cy="0"/>
        </a:xfrm>
      </p:grpSpPr>
      <p:sp>
        <p:nvSpPr>
          <p:cNvPr id="7" name="Rectangle 3"/>
          <p:cNvSpPr>
            <a:spLocks noGrp="1" noChangeArrowheads="1"/>
          </p:cNvSpPr>
          <p:nvPr>
            <p:ph idx="1"/>
          </p:nvPr>
        </p:nvSpPr>
        <p:spPr bwMode="auto">
          <a:xfrm>
            <a:off x="288001" y="914402"/>
            <a:ext cx="8568000" cy="39846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defRPr/>
            </a:lvl1pPr>
          </a:lstStyle>
          <a:p>
            <a:pPr lvl="0"/>
            <a:r>
              <a:rPr lang="en-GB" noProof="0" dirty="0"/>
              <a:t>Master text style</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Slogans and key messages </a:t>
            </a:r>
          </a:p>
        </p:txBody>
      </p:sp>
      <p:sp>
        <p:nvSpPr>
          <p:cNvPr id="3" name="Titel 2"/>
          <p:cNvSpPr>
            <a:spLocks noGrp="1"/>
          </p:cNvSpPr>
          <p:nvPr>
            <p:ph type="title"/>
          </p:nvPr>
        </p:nvSpPr>
        <p:spPr/>
        <p:txBody>
          <a:bodyPr/>
          <a:lstStyle/>
          <a:p>
            <a:r>
              <a:rPr lang="de-DE"/>
              <a:t>Titelmasterformat durch Klicken bearbeiten</a:t>
            </a:r>
            <a:endParaRPr lang="en-GB"/>
          </a:p>
        </p:txBody>
      </p:sp>
    </p:spTree>
    <p:extLst>
      <p:ext uri="{BB962C8B-B14F-4D97-AF65-F5344CB8AC3E}">
        <p14:creationId xmlns:p14="http://schemas.microsoft.com/office/powerpoint/2010/main" xmlns="" val="213582118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Highlight slide red">
    <p:spTree>
      <p:nvGrpSpPr>
        <p:cNvPr id="1" name=""/>
        <p:cNvGrpSpPr/>
        <p:nvPr/>
      </p:nvGrpSpPr>
      <p:grpSpPr>
        <a:xfrm>
          <a:off x="0" y="0"/>
          <a:ext cx="0" cy="0"/>
          <a:chOff x="0" y="0"/>
          <a:chExt cx="0" cy="0"/>
        </a:xfrm>
      </p:grpSpPr>
      <p:sp>
        <p:nvSpPr>
          <p:cNvPr id="6" name="Rechteck 5"/>
          <p:cNvSpPr/>
          <p:nvPr userDrawn="1"/>
        </p:nvSpPr>
        <p:spPr>
          <a:xfrm>
            <a:off x="144000" y="143999"/>
            <a:ext cx="4428000" cy="4875676"/>
          </a:xfrm>
          <a:prstGeom prst="rect">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8062" tIns="28062" rIns="28062" bIns="28062" numCol="1" spcCol="28062" rtlCol="0" anchor="ctr">
            <a:noAutofit/>
          </a:bodyPr>
          <a:lstStyle/>
          <a:p>
            <a:pPr rtl="0" latinLnBrk="1" hangingPunct="0"/>
            <a:endParaRPr lang="de-DE" sz="1350">
              <a:solidFill>
                <a:srgbClr val="FFFFFF"/>
              </a:solidFill>
            </a:endParaRPr>
          </a:p>
        </p:txBody>
      </p:sp>
      <p:sp>
        <p:nvSpPr>
          <p:cNvPr id="3" name="Bildplatzhalter 2"/>
          <p:cNvSpPr>
            <a:spLocks noGrp="1"/>
          </p:cNvSpPr>
          <p:nvPr>
            <p:ph type="pic" sz="quarter" idx="11" hasCustomPrompt="1"/>
          </p:nvPr>
        </p:nvSpPr>
        <p:spPr>
          <a:xfrm>
            <a:off x="4847870" y="838599"/>
            <a:ext cx="4008130" cy="4181075"/>
          </a:xfrm>
        </p:spPr>
        <p:txBody>
          <a:bodyPr/>
          <a:lstStyle>
            <a:lvl1pPr algn="ctr">
              <a:defRPr/>
            </a:lvl1pPr>
          </a:lstStyle>
          <a:p>
            <a:r>
              <a:rPr lang="en-GB" noProof="0" dirty="0"/>
              <a:t>&lt;please place image here&gt;</a:t>
            </a:r>
          </a:p>
        </p:txBody>
      </p:sp>
      <p:sp>
        <p:nvSpPr>
          <p:cNvPr id="9" name="Textplatzhalter 9"/>
          <p:cNvSpPr>
            <a:spLocks noGrp="1"/>
          </p:cNvSpPr>
          <p:nvPr>
            <p:ph type="body" sz="quarter" idx="12" hasCustomPrompt="1"/>
          </p:nvPr>
        </p:nvSpPr>
        <p:spPr>
          <a:xfrm>
            <a:off x="419871" y="2464230"/>
            <a:ext cx="3806442" cy="1641584"/>
          </a:xfrm>
        </p:spPr>
        <p:txBody>
          <a:bodyPr/>
          <a:lstStyle>
            <a:lvl1pPr marL="0" indent="0">
              <a:defRPr sz="1200">
                <a:solidFill>
                  <a:schemeClr val="bg1"/>
                </a:solidFill>
                <a:latin typeface="Arial" panose="020B0604020202020204" pitchFamily="34" charset="0"/>
                <a:cs typeface="Arial" panose="020B0604020202020204" pitchFamily="34" charset="0"/>
              </a:defRPr>
            </a:lvl1pPr>
            <a:lvl2pPr>
              <a:buClr>
                <a:schemeClr val="bg1"/>
              </a:buClr>
              <a:defRPr sz="1200" baseline="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marL="1609685" indent="-23813">
              <a:buNone/>
              <a:defRPr sz="1200">
                <a:solidFill>
                  <a:schemeClr val="bg1"/>
                </a:solidFill>
                <a:latin typeface="Arial" panose="020B0604020202020204" pitchFamily="34" charset="0"/>
                <a:cs typeface="Arial" panose="020B0604020202020204" pitchFamily="34" charset="0"/>
              </a:defRPr>
            </a:lvl4pPr>
            <a:lvl5pPr>
              <a:buClr>
                <a:schemeClr val="bg1"/>
              </a:buClr>
              <a:defRPr sz="1200">
                <a:solidFill>
                  <a:schemeClr val="bg1"/>
                </a:solidFill>
                <a:latin typeface="Arial" panose="020B0604020202020204" pitchFamily="34" charset="0"/>
                <a:cs typeface="Arial" panose="020B0604020202020204" pitchFamily="34" charset="0"/>
              </a:defRPr>
            </a:lvl5pPr>
            <a:lvl6pPr marL="0" indent="0">
              <a:buFontTx/>
              <a:buNone/>
              <a:defRPr sz="1200">
                <a:solidFill>
                  <a:schemeClr val="bg1"/>
                </a:solidFill>
                <a:latin typeface="Arial" panose="020B0604020202020204" pitchFamily="34" charset="0"/>
                <a:cs typeface="Arial" panose="020B0604020202020204" pitchFamily="34" charset="0"/>
              </a:defRPr>
            </a:lvl6pPr>
          </a:lstStyle>
          <a:p>
            <a:pPr lvl="0"/>
            <a:r>
              <a:rPr lang="en-GB" noProof="0" dirty="0"/>
              <a:t>Master text style</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Slogans and key messages</a:t>
            </a:r>
          </a:p>
        </p:txBody>
      </p:sp>
      <p:pic>
        <p:nvPicPr>
          <p:cNvPr id="10" name="Grafik 9"/>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7655948" y="294350"/>
            <a:ext cx="1204219" cy="272788"/>
          </a:xfrm>
          <a:prstGeom prst="rect">
            <a:avLst/>
          </a:prstGeom>
        </p:spPr>
      </p:pic>
      <p:sp>
        <p:nvSpPr>
          <p:cNvPr id="7" name="Rectangle 2"/>
          <p:cNvSpPr>
            <a:spLocks noGrp="1" noChangeArrowheads="1"/>
          </p:cNvSpPr>
          <p:nvPr>
            <p:ph type="title" hasCustomPrompt="1"/>
          </p:nvPr>
        </p:nvSpPr>
        <p:spPr bwMode="auto">
          <a:xfrm>
            <a:off x="419871" y="838600"/>
            <a:ext cx="3806441" cy="1321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baseline="0">
                <a:solidFill>
                  <a:schemeClr val="bg1"/>
                </a:solidFill>
                <a:latin typeface="Arial Black" panose="020B0A04020102020204" pitchFamily="34" charset="0"/>
              </a:defRPr>
            </a:lvl1pPr>
          </a:lstStyle>
          <a:p>
            <a:pPr lvl="0"/>
            <a:r>
              <a:rPr lang="en-GB" noProof="0" dirty="0"/>
              <a:t>Highlight</a:t>
            </a:r>
            <a:br>
              <a:rPr lang="en-GB" noProof="0" dirty="0"/>
            </a:br>
            <a:r>
              <a:rPr lang="en-GB" noProof="0" dirty="0"/>
              <a:t>text</a:t>
            </a:r>
            <a:br>
              <a:rPr lang="en-GB" noProof="0" dirty="0"/>
            </a:br>
            <a:r>
              <a:rPr lang="en-GB" noProof="0" dirty="0"/>
              <a:t>here</a:t>
            </a:r>
          </a:p>
        </p:txBody>
      </p:sp>
    </p:spTree>
    <p:extLst>
      <p:ext uri="{BB962C8B-B14F-4D97-AF65-F5344CB8AC3E}">
        <p14:creationId xmlns:p14="http://schemas.microsoft.com/office/powerpoint/2010/main" xmlns="" val="28470698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Alternative">
    <p:spTree>
      <p:nvGrpSpPr>
        <p:cNvPr id="1" name=""/>
        <p:cNvGrpSpPr/>
        <p:nvPr/>
      </p:nvGrpSpPr>
      <p:grpSpPr>
        <a:xfrm>
          <a:off x="0" y="0"/>
          <a:ext cx="0" cy="0"/>
          <a:chOff x="0" y="0"/>
          <a:chExt cx="0" cy="0"/>
        </a:xfrm>
      </p:grpSpPr>
      <p:sp>
        <p:nvSpPr>
          <p:cNvPr id="16" name="Rectangle 12"/>
          <p:cNvSpPr>
            <a:spLocks noGrp="1" noChangeArrowheads="1"/>
          </p:cNvSpPr>
          <p:nvPr>
            <p:ph type="ctrTitle" sz="quarter" hasCustomPrompt="1"/>
          </p:nvPr>
        </p:nvSpPr>
        <p:spPr>
          <a:xfrm>
            <a:off x="414432" y="3959170"/>
            <a:ext cx="6582981" cy="320531"/>
          </a:xfrm>
        </p:spPr>
        <p:txBody>
          <a:bodyPr anchor="t" anchorCtr="0"/>
          <a:lstStyle>
            <a:lvl1pPr>
              <a:lnSpc>
                <a:spcPct val="100000"/>
              </a:lnSpc>
              <a:spcBef>
                <a:spcPct val="50000"/>
              </a:spcBef>
              <a:tabLst/>
              <a:defRPr sz="1800">
                <a:solidFill>
                  <a:schemeClr val="tx1"/>
                </a:solidFill>
              </a:defRPr>
            </a:lvl1pPr>
          </a:lstStyle>
          <a:p>
            <a:r>
              <a:rPr lang="en-GB" noProof="0" dirty="0"/>
              <a:t>Document master title style</a:t>
            </a:r>
          </a:p>
        </p:txBody>
      </p:sp>
      <p:sp>
        <p:nvSpPr>
          <p:cNvPr id="11" name="Textplatzhalter 10"/>
          <p:cNvSpPr>
            <a:spLocks noGrp="1"/>
          </p:cNvSpPr>
          <p:nvPr>
            <p:ph type="body" sz="quarter" idx="10" hasCustomPrompt="1"/>
          </p:nvPr>
        </p:nvSpPr>
        <p:spPr>
          <a:xfrm>
            <a:off x="431999" y="4711500"/>
            <a:ext cx="4966698" cy="263887"/>
          </a:xfrm>
        </p:spPr>
        <p:txBody>
          <a:bodyPr anchor="t"/>
          <a:lstStyle>
            <a:lvl1pPr>
              <a:spcBef>
                <a:spcPts val="0"/>
              </a:spcBef>
              <a:defRPr sz="900" baseline="0">
                <a:solidFill>
                  <a:schemeClr val="tx1"/>
                </a:solidFill>
              </a:defRPr>
            </a:lvl1pPr>
          </a:lstStyle>
          <a:p>
            <a:pPr lvl="0"/>
            <a:r>
              <a:rPr lang="de-DE" dirty="0" err="1"/>
              <a:t>Confidentiality</a:t>
            </a:r>
            <a:r>
              <a:rPr lang="de-DE" dirty="0"/>
              <a:t> </a:t>
            </a:r>
            <a:r>
              <a:rPr lang="de-DE" dirty="0" err="1"/>
              <a:t>notes</a:t>
            </a:r>
            <a:endParaRPr lang="de-DE" dirty="0"/>
          </a:p>
          <a:p>
            <a:pPr lvl="0"/>
            <a:r>
              <a:rPr lang="de-DE" dirty="0"/>
              <a:t>Date / </a:t>
            </a:r>
            <a:r>
              <a:rPr lang="de-DE" dirty="0" err="1"/>
              <a:t>place</a:t>
            </a:r>
            <a:endParaRPr lang="de-DE" dirty="0"/>
          </a:p>
        </p:txBody>
      </p:sp>
      <p:sp>
        <p:nvSpPr>
          <p:cNvPr id="3" name="Bildplatzhalter 2"/>
          <p:cNvSpPr>
            <a:spLocks noGrp="1"/>
          </p:cNvSpPr>
          <p:nvPr>
            <p:ph type="pic" sz="quarter" idx="12" hasCustomPrompt="1"/>
          </p:nvPr>
        </p:nvSpPr>
        <p:spPr>
          <a:xfrm>
            <a:off x="144462" y="144000"/>
            <a:ext cx="8855075" cy="3600000"/>
          </a:xfrm>
          <a:solidFill>
            <a:srgbClr val="E8E9EC"/>
          </a:solidFill>
        </p:spPr>
        <p:txBody>
          <a:bodyPr/>
          <a:lstStyle>
            <a:lvl1pPr marL="257169" marR="0" indent="-257169" algn="l" defTabSz="914400" rtl="0" eaLnBrk="0" fontAlgn="base" latinLnBrk="0" hangingPunct="0">
              <a:lnSpc>
                <a:spcPct val="100000"/>
              </a:lnSpc>
              <a:spcBef>
                <a:spcPts val="450"/>
              </a:spcBef>
              <a:spcAft>
                <a:spcPct val="0"/>
              </a:spcAft>
              <a:buClrTx/>
              <a:buSzTx/>
              <a:buFontTx/>
              <a:buNone/>
              <a:tabLst/>
              <a:defRPr/>
            </a:lvl1pPr>
          </a:lstStyle>
          <a:p>
            <a:pPr marL="257169" marR="0" lvl="0" indent="-257169" algn="l" defTabSz="914400" rtl="0" eaLnBrk="0" fontAlgn="base" latinLnBrk="0" hangingPunct="0">
              <a:lnSpc>
                <a:spcPct val="100000"/>
              </a:lnSpc>
              <a:spcBef>
                <a:spcPts val="450"/>
              </a:spcBef>
              <a:spcAft>
                <a:spcPct val="0"/>
              </a:spcAft>
              <a:buClrTx/>
              <a:buSzTx/>
              <a:buFontTx/>
              <a:buNone/>
              <a:tabLst/>
              <a:defRPr/>
            </a:pPr>
            <a:r>
              <a:rPr lang="en-GB" noProof="0" dirty="0"/>
              <a:t>&lt;please place image here&gt;</a:t>
            </a:r>
          </a:p>
          <a:p>
            <a:endParaRPr lang="en-GB" dirty="0"/>
          </a:p>
        </p:txBody>
      </p:sp>
      <p:pic>
        <p:nvPicPr>
          <p:cNvPr id="6" name="Grafik 5"/>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6834289" y="4279701"/>
            <a:ext cx="1877711" cy="425352"/>
          </a:xfrm>
          <a:prstGeom prst="rect">
            <a:avLst/>
          </a:prstGeom>
        </p:spPr>
      </p:pic>
    </p:spTree>
    <p:extLst>
      <p:ext uri="{BB962C8B-B14F-4D97-AF65-F5344CB8AC3E}">
        <p14:creationId xmlns:p14="http://schemas.microsoft.com/office/powerpoint/2010/main" xmlns="" val="369122346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Highlight page red 2">
    <p:spTree>
      <p:nvGrpSpPr>
        <p:cNvPr id="1" name=""/>
        <p:cNvGrpSpPr/>
        <p:nvPr/>
      </p:nvGrpSpPr>
      <p:grpSpPr>
        <a:xfrm>
          <a:off x="0" y="0"/>
          <a:ext cx="0" cy="0"/>
          <a:chOff x="0" y="0"/>
          <a:chExt cx="0" cy="0"/>
        </a:xfrm>
      </p:grpSpPr>
      <p:sp>
        <p:nvSpPr>
          <p:cNvPr id="6" name="Rechteck 5"/>
          <p:cNvSpPr/>
          <p:nvPr userDrawn="1"/>
        </p:nvSpPr>
        <p:spPr>
          <a:xfrm>
            <a:off x="4572000" y="143999"/>
            <a:ext cx="4428000" cy="4875675"/>
          </a:xfrm>
          <a:prstGeom prst="rect">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8062" tIns="28062" rIns="28062" bIns="28062" numCol="1" spcCol="28062" rtlCol="0" anchor="ctr">
            <a:noAutofit/>
          </a:bodyPr>
          <a:lstStyle/>
          <a:p>
            <a:pPr rtl="0" latinLnBrk="1" hangingPunct="0"/>
            <a:endParaRPr lang="de-DE" sz="1350">
              <a:solidFill>
                <a:srgbClr val="FFFFFF"/>
              </a:solidFill>
            </a:endParaRPr>
          </a:p>
        </p:txBody>
      </p:sp>
      <p:sp>
        <p:nvSpPr>
          <p:cNvPr id="12" name="Rectangle 2"/>
          <p:cNvSpPr>
            <a:spLocks noGrp="1" noChangeArrowheads="1"/>
          </p:cNvSpPr>
          <p:nvPr>
            <p:ph type="title" hasCustomPrompt="1"/>
          </p:nvPr>
        </p:nvSpPr>
        <p:spPr bwMode="auto">
          <a:xfrm>
            <a:off x="4860000" y="838336"/>
            <a:ext cx="3997786" cy="1321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baseline="0">
                <a:solidFill>
                  <a:schemeClr val="bg1"/>
                </a:solidFill>
                <a:latin typeface="Arial Black" panose="020B0A04020102020204" pitchFamily="34" charset="0"/>
              </a:defRPr>
            </a:lvl1pPr>
          </a:lstStyle>
          <a:p>
            <a:pPr lvl="0"/>
            <a:r>
              <a:rPr lang="en-GB" noProof="0" dirty="0"/>
              <a:t>Highlight</a:t>
            </a:r>
            <a:br>
              <a:rPr lang="en-GB" noProof="0" dirty="0"/>
            </a:br>
            <a:r>
              <a:rPr lang="en-GB" noProof="0" dirty="0"/>
              <a:t>text</a:t>
            </a:r>
            <a:br>
              <a:rPr lang="en-GB" noProof="0" dirty="0"/>
            </a:br>
            <a:r>
              <a:rPr lang="en-GB" noProof="0" dirty="0"/>
              <a:t>here</a:t>
            </a:r>
          </a:p>
        </p:txBody>
      </p:sp>
      <p:sp>
        <p:nvSpPr>
          <p:cNvPr id="13" name="Textplatzhalter 9"/>
          <p:cNvSpPr>
            <a:spLocks noGrp="1"/>
          </p:cNvSpPr>
          <p:nvPr>
            <p:ph type="body" sz="quarter" idx="10" hasCustomPrompt="1"/>
          </p:nvPr>
        </p:nvSpPr>
        <p:spPr>
          <a:xfrm>
            <a:off x="4860000" y="2456612"/>
            <a:ext cx="3997786" cy="1641584"/>
          </a:xfrm>
          <a:ln>
            <a:noFill/>
          </a:ln>
        </p:spPr>
        <p:txBody>
          <a:bodyPr/>
          <a:lstStyle>
            <a:lvl1pPr marL="0" indent="0">
              <a:defRPr sz="1200">
                <a:solidFill>
                  <a:schemeClr val="bg1"/>
                </a:solidFill>
                <a:latin typeface="Arial" panose="020B0604020202020204" pitchFamily="34" charset="0"/>
                <a:cs typeface="Arial" panose="020B0604020202020204" pitchFamily="34" charset="0"/>
              </a:defRPr>
            </a:lvl1pPr>
            <a:lvl2pPr>
              <a:buClr>
                <a:schemeClr val="bg1"/>
              </a:buClr>
              <a:defRPr sz="1200" baseline="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marL="1609685" indent="-23813">
              <a:buNone/>
              <a:defRPr sz="1200">
                <a:solidFill>
                  <a:schemeClr val="bg1"/>
                </a:solidFill>
                <a:latin typeface="Arial" panose="020B0604020202020204" pitchFamily="34" charset="0"/>
                <a:cs typeface="Arial" panose="020B0604020202020204" pitchFamily="34" charset="0"/>
              </a:defRPr>
            </a:lvl4pPr>
            <a:lvl5pPr>
              <a:buClr>
                <a:schemeClr val="bg1"/>
              </a:buClr>
              <a:defRPr sz="1200">
                <a:solidFill>
                  <a:schemeClr val="bg1"/>
                </a:solidFill>
                <a:latin typeface="Arial" panose="020B0604020202020204" pitchFamily="34" charset="0"/>
                <a:cs typeface="Arial" panose="020B0604020202020204" pitchFamily="34" charset="0"/>
              </a:defRPr>
            </a:lvl5pPr>
            <a:lvl6pPr marL="0" indent="0">
              <a:buFontTx/>
              <a:buNone/>
              <a:defRPr sz="1200">
                <a:solidFill>
                  <a:schemeClr val="bg1"/>
                </a:solidFill>
                <a:latin typeface="Arial" panose="020B0604020202020204" pitchFamily="34" charset="0"/>
                <a:cs typeface="Arial" panose="020B0604020202020204" pitchFamily="34" charset="0"/>
              </a:defRPr>
            </a:lvl6pPr>
          </a:lstStyle>
          <a:p>
            <a:pPr lvl="0"/>
            <a:r>
              <a:rPr lang="en-GB" noProof="0" dirty="0"/>
              <a:t>Master text style</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Slogans and key messages</a:t>
            </a:r>
          </a:p>
        </p:txBody>
      </p:sp>
      <p:sp>
        <p:nvSpPr>
          <p:cNvPr id="3" name="Bildplatzhalter 2"/>
          <p:cNvSpPr>
            <a:spLocks noGrp="1"/>
          </p:cNvSpPr>
          <p:nvPr>
            <p:ph type="pic" sz="quarter" idx="11" hasCustomPrompt="1"/>
          </p:nvPr>
        </p:nvSpPr>
        <p:spPr>
          <a:xfrm>
            <a:off x="142875" y="143999"/>
            <a:ext cx="4429125" cy="4875675"/>
          </a:xfrm>
        </p:spPr>
        <p:txBody>
          <a:bodyPr/>
          <a:lstStyle>
            <a:lvl1pPr algn="ctr">
              <a:defRPr/>
            </a:lvl1pPr>
          </a:lstStyle>
          <a:p>
            <a:r>
              <a:rPr lang="en-GB" noProof="0" dirty="0"/>
              <a:t>&lt;please place image here&gt;</a:t>
            </a:r>
          </a:p>
        </p:txBody>
      </p:sp>
      <p:pic>
        <p:nvPicPr>
          <p:cNvPr id="10" name="Grafik 9"/>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xmlns="" val="3445947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tatement slide">
    <p:spTree>
      <p:nvGrpSpPr>
        <p:cNvPr id="1" name=""/>
        <p:cNvGrpSpPr/>
        <p:nvPr/>
      </p:nvGrpSpPr>
      <p:grpSpPr>
        <a:xfrm>
          <a:off x="0" y="0"/>
          <a:ext cx="0" cy="0"/>
          <a:chOff x="0" y="0"/>
          <a:chExt cx="0" cy="0"/>
        </a:xfrm>
      </p:grpSpPr>
      <p:sp>
        <p:nvSpPr>
          <p:cNvPr id="14" name="Textplatzhalter 9"/>
          <p:cNvSpPr>
            <a:spLocks noGrp="1"/>
          </p:cNvSpPr>
          <p:nvPr>
            <p:ph type="body" sz="quarter" idx="12" hasCustomPrompt="1"/>
          </p:nvPr>
        </p:nvSpPr>
        <p:spPr>
          <a:xfrm>
            <a:off x="4860000" y="2469312"/>
            <a:ext cx="3996000" cy="2429713"/>
          </a:xfrm>
        </p:spPr>
        <p:txBody>
          <a:bodyPr/>
          <a:lstStyle>
            <a:lvl1pPr marL="0" indent="0">
              <a:defRPr/>
            </a:lvl1pPr>
            <a:lvl2pPr>
              <a:buClr>
                <a:srgbClr val="DA2131"/>
              </a:buClr>
              <a:defRPr baseline="0"/>
            </a:lvl2pPr>
            <a:lvl3pPr>
              <a:defRPr/>
            </a:lvl3pPr>
            <a:lvl4pPr marL="1609685" indent="-23813">
              <a:buNone/>
              <a:defRPr/>
            </a:lvl4pPr>
            <a:lvl5pPr>
              <a:buClr>
                <a:srgbClr val="DA2128"/>
              </a:buClr>
              <a:defRPr/>
            </a:lvl5pPr>
            <a:lvl6pPr marL="0" indent="0">
              <a:buFontTx/>
              <a:buNone/>
              <a:defRPr sz="1200">
                <a:solidFill>
                  <a:srgbClr val="DA2128"/>
                </a:solidFill>
                <a:latin typeface="Arial Black" panose="020B0A04020102020204" pitchFamily="34" charset="0"/>
              </a:defRPr>
            </a:lvl6pPr>
          </a:lstStyle>
          <a:p>
            <a:pPr lvl="0"/>
            <a:r>
              <a:rPr lang="en-GB" noProof="0" dirty="0"/>
              <a:t>Master text style</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Slogans and key messages</a:t>
            </a:r>
          </a:p>
        </p:txBody>
      </p:sp>
      <p:sp>
        <p:nvSpPr>
          <p:cNvPr id="3" name="Bildplatzhalter 2"/>
          <p:cNvSpPr>
            <a:spLocks noGrp="1"/>
          </p:cNvSpPr>
          <p:nvPr>
            <p:ph type="pic" sz="quarter" idx="11" hasCustomPrompt="1"/>
          </p:nvPr>
        </p:nvSpPr>
        <p:spPr>
          <a:xfrm>
            <a:off x="144000" y="144000"/>
            <a:ext cx="4428000" cy="4859800"/>
          </a:xfrm>
        </p:spPr>
        <p:txBody>
          <a:bodyPr/>
          <a:lstStyle>
            <a:lvl1pPr algn="ctr">
              <a:defRPr/>
            </a:lvl1pPr>
          </a:lstStyle>
          <a:p>
            <a:r>
              <a:rPr lang="en-GB" noProof="0" dirty="0"/>
              <a:t>&lt;please place image here&gt;</a:t>
            </a:r>
          </a:p>
        </p:txBody>
      </p:sp>
      <p:sp>
        <p:nvSpPr>
          <p:cNvPr id="6" name="Rectangle 2"/>
          <p:cNvSpPr>
            <a:spLocks noGrp="1" noChangeArrowheads="1"/>
          </p:cNvSpPr>
          <p:nvPr>
            <p:ph type="title" hasCustomPrompt="1"/>
          </p:nvPr>
        </p:nvSpPr>
        <p:spPr bwMode="auto">
          <a:xfrm>
            <a:off x="4860000" y="838336"/>
            <a:ext cx="4001425" cy="1321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baseline="0">
                <a:solidFill>
                  <a:schemeClr val="tx1"/>
                </a:solidFill>
                <a:latin typeface="Arial Black" panose="020B0A04020102020204" pitchFamily="34" charset="0"/>
              </a:defRPr>
            </a:lvl1pPr>
          </a:lstStyle>
          <a:p>
            <a:pPr lvl="0"/>
            <a:r>
              <a:rPr lang="en-GB" noProof="0" dirty="0"/>
              <a:t>Highlight</a:t>
            </a:r>
            <a:br>
              <a:rPr lang="en-GB" noProof="0" dirty="0"/>
            </a:br>
            <a:r>
              <a:rPr lang="en-GB" noProof="0" dirty="0"/>
              <a:t>text</a:t>
            </a:r>
            <a:br>
              <a:rPr lang="en-GB" noProof="0" dirty="0"/>
            </a:br>
            <a:r>
              <a:rPr lang="en-GB" noProof="0" dirty="0"/>
              <a:t>here</a:t>
            </a:r>
          </a:p>
        </p:txBody>
      </p:sp>
      <p:pic>
        <p:nvPicPr>
          <p:cNvPr id="7" name="Grafik 6"/>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7655948" y="294350"/>
            <a:ext cx="1204219" cy="272788"/>
          </a:xfrm>
          <a:prstGeom prst="rect">
            <a:avLst/>
          </a:prstGeom>
        </p:spPr>
      </p:pic>
    </p:spTree>
    <p:extLst>
      <p:ext uri="{BB962C8B-B14F-4D97-AF65-F5344CB8AC3E}">
        <p14:creationId xmlns:p14="http://schemas.microsoft.com/office/powerpoint/2010/main" xmlns="" val="32179111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Fullsize image slide">
    <p:spTree>
      <p:nvGrpSpPr>
        <p:cNvPr id="1" name=""/>
        <p:cNvGrpSpPr/>
        <p:nvPr/>
      </p:nvGrpSpPr>
      <p:grpSpPr>
        <a:xfrm>
          <a:off x="0" y="0"/>
          <a:ext cx="0" cy="0"/>
          <a:chOff x="0" y="0"/>
          <a:chExt cx="0" cy="0"/>
        </a:xfrm>
      </p:grpSpPr>
      <p:sp>
        <p:nvSpPr>
          <p:cNvPr id="5" name="Bildplatzhalter 4"/>
          <p:cNvSpPr>
            <a:spLocks noGrp="1"/>
          </p:cNvSpPr>
          <p:nvPr>
            <p:ph type="pic" sz="quarter" idx="11" hasCustomPrompt="1"/>
          </p:nvPr>
        </p:nvSpPr>
        <p:spPr>
          <a:xfrm>
            <a:off x="144000" y="144000"/>
            <a:ext cx="8856000" cy="4859800"/>
          </a:xfrm>
        </p:spPr>
        <p:txBody>
          <a:bodyPr anchor="t"/>
          <a:lstStyle>
            <a:lvl1pPr marL="257169" marR="0" indent="-257169" algn="ctr" defTabSz="914400" rtl="0" eaLnBrk="0" fontAlgn="base" latinLnBrk="0" hangingPunct="0">
              <a:lnSpc>
                <a:spcPct val="100000"/>
              </a:lnSpc>
              <a:spcBef>
                <a:spcPts val="450"/>
              </a:spcBef>
              <a:spcAft>
                <a:spcPct val="0"/>
              </a:spcAft>
              <a:buClrTx/>
              <a:buSzTx/>
              <a:buFontTx/>
              <a:buNone/>
              <a:tabLst/>
              <a:defRPr/>
            </a:lvl1pPr>
          </a:lstStyle>
          <a:p>
            <a:pPr marL="257169" marR="0" lvl="0" indent="-257169" algn="l" defTabSz="914400" rtl="0" eaLnBrk="0" fontAlgn="base" latinLnBrk="0" hangingPunct="0">
              <a:lnSpc>
                <a:spcPct val="100000"/>
              </a:lnSpc>
              <a:spcBef>
                <a:spcPts val="450"/>
              </a:spcBef>
              <a:spcAft>
                <a:spcPct val="0"/>
              </a:spcAft>
              <a:buClrTx/>
              <a:buSzTx/>
              <a:buFontTx/>
              <a:buNone/>
              <a:tabLst/>
              <a:defRPr/>
            </a:pPr>
            <a:r>
              <a:rPr lang="en-GB" noProof="0" dirty="0"/>
              <a:t>&lt;please place image here&gt;</a:t>
            </a:r>
          </a:p>
        </p:txBody>
      </p:sp>
      <p:sp>
        <p:nvSpPr>
          <p:cNvPr id="2" name="Rechteck 1"/>
          <p:cNvSpPr/>
          <p:nvPr userDrawn="1"/>
        </p:nvSpPr>
        <p:spPr bwMode="auto">
          <a:xfrm>
            <a:off x="7653600" y="187200"/>
            <a:ext cx="1262092" cy="540000"/>
          </a:xfrm>
          <a:prstGeom prst="rect">
            <a:avLst/>
          </a:prstGeom>
          <a:solidFill>
            <a:schemeClr val="bg1"/>
          </a:solidFill>
          <a:ln w="6350">
            <a:no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GB" sz="1200" dirty="0" err="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5025299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Fullsize image slide with text">
    <p:spTree>
      <p:nvGrpSpPr>
        <p:cNvPr id="1" name=""/>
        <p:cNvGrpSpPr/>
        <p:nvPr/>
      </p:nvGrpSpPr>
      <p:grpSpPr>
        <a:xfrm>
          <a:off x="0" y="0"/>
          <a:ext cx="0" cy="0"/>
          <a:chOff x="0" y="0"/>
          <a:chExt cx="0" cy="0"/>
        </a:xfrm>
      </p:grpSpPr>
      <p:sp>
        <p:nvSpPr>
          <p:cNvPr id="5" name="Bildplatzhalter 4"/>
          <p:cNvSpPr>
            <a:spLocks noGrp="1"/>
          </p:cNvSpPr>
          <p:nvPr>
            <p:ph type="pic" sz="quarter" idx="11" hasCustomPrompt="1"/>
          </p:nvPr>
        </p:nvSpPr>
        <p:spPr>
          <a:xfrm>
            <a:off x="144000" y="144000"/>
            <a:ext cx="8856000" cy="4859800"/>
          </a:xfrm>
        </p:spPr>
        <p:txBody>
          <a:bodyPr anchor="t"/>
          <a:lstStyle>
            <a:lvl1pPr marL="257169" marR="0" indent="-257169" algn="ctr" defTabSz="914400" rtl="0" eaLnBrk="0" fontAlgn="base" latinLnBrk="0" hangingPunct="0">
              <a:lnSpc>
                <a:spcPct val="100000"/>
              </a:lnSpc>
              <a:spcBef>
                <a:spcPts val="450"/>
              </a:spcBef>
              <a:spcAft>
                <a:spcPct val="0"/>
              </a:spcAft>
              <a:buClrTx/>
              <a:buSzTx/>
              <a:buFontTx/>
              <a:buNone/>
              <a:tabLst/>
              <a:defRPr/>
            </a:lvl1pPr>
          </a:lstStyle>
          <a:p>
            <a:pPr marL="257169" marR="0" lvl="0" indent="-257169" algn="l" defTabSz="914400" rtl="0" eaLnBrk="0" fontAlgn="base" latinLnBrk="0" hangingPunct="0">
              <a:lnSpc>
                <a:spcPct val="100000"/>
              </a:lnSpc>
              <a:spcBef>
                <a:spcPts val="450"/>
              </a:spcBef>
              <a:spcAft>
                <a:spcPct val="0"/>
              </a:spcAft>
              <a:buClrTx/>
              <a:buSzTx/>
              <a:buFontTx/>
              <a:buNone/>
              <a:tabLst/>
              <a:defRPr/>
            </a:pPr>
            <a:r>
              <a:rPr lang="en-GB" noProof="0" dirty="0"/>
              <a:t>&lt;please place image here&gt;</a:t>
            </a:r>
          </a:p>
        </p:txBody>
      </p:sp>
      <p:sp>
        <p:nvSpPr>
          <p:cNvPr id="2" name="Rechteck 1"/>
          <p:cNvSpPr/>
          <p:nvPr userDrawn="1"/>
        </p:nvSpPr>
        <p:spPr bwMode="auto">
          <a:xfrm>
            <a:off x="7653600" y="187200"/>
            <a:ext cx="1262092" cy="540000"/>
          </a:xfrm>
          <a:prstGeom prst="rect">
            <a:avLst/>
          </a:prstGeom>
          <a:solidFill>
            <a:schemeClr val="bg1"/>
          </a:solidFill>
          <a:ln w="6350">
            <a:no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GB" sz="1200" dirty="0" err="1">
              <a:latin typeface="Arial" panose="020B0604020202020204" pitchFamily="34" charset="0"/>
              <a:cs typeface="Arial" panose="020B0604020202020204" pitchFamily="34" charset="0"/>
            </a:endParaRPr>
          </a:p>
        </p:txBody>
      </p:sp>
      <p:sp>
        <p:nvSpPr>
          <p:cNvPr id="6" name="Rectangle 2"/>
          <p:cNvSpPr>
            <a:spLocks noGrp="1" noChangeArrowheads="1"/>
          </p:cNvSpPr>
          <p:nvPr>
            <p:ph type="title" hasCustomPrompt="1"/>
          </p:nvPr>
        </p:nvSpPr>
        <p:spPr bwMode="auto">
          <a:xfrm>
            <a:off x="419871" y="838600"/>
            <a:ext cx="4152129" cy="1321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baseline="0">
                <a:solidFill>
                  <a:schemeClr val="tx1"/>
                </a:solidFill>
                <a:latin typeface="Arial Black" panose="020B0A04020102020204" pitchFamily="34" charset="0"/>
              </a:defRPr>
            </a:lvl1pPr>
          </a:lstStyle>
          <a:p>
            <a:pPr lvl="0"/>
            <a:r>
              <a:rPr lang="en-GB" noProof="0" dirty="0"/>
              <a:t>Highlight</a:t>
            </a:r>
            <a:br>
              <a:rPr lang="en-GB" noProof="0" dirty="0"/>
            </a:br>
            <a:r>
              <a:rPr lang="en-GB" noProof="0" dirty="0"/>
              <a:t>text</a:t>
            </a:r>
            <a:br>
              <a:rPr lang="en-GB" noProof="0" dirty="0"/>
            </a:br>
            <a:r>
              <a:rPr lang="en-GB" noProof="0" dirty="0"/>
              <a:t>here</a:t>
            </a:r>
          </a:p>
        </p:txBody>
      </p:sp>
      <p:sp>
        <p:nvSpPr>
          <p:cNvPr id="8" name="Textplatzhalter 9"/>
          <p:cNvSpPr>
            <a:spLocks noGrp="1"/>
          </p:cNvSpPr>
          <p:nvPr>
            <p:ph type="body" sz="quarter" idx="10" hasCustomPrompt="1"/>
          </p:nvPr>
        </p:nvSpPr>
        <p:spPr>
          <a:xfrm>
            <a:off x="419870" y="2460840"/>
            <a:ext cx="4152130" cy="1641584"/>
          </a:xfrm>
        </p:spPr>
        <p:txBody>
          <a:bodyPr/>
          <a:lstStyle>
            <a:lvl1pPr marL="257169" marR="0" indent="-257169" algn="l" defTabSz="914400" rtl="0" eaLnBrk="0" fontAlgn="base" latinLnBrk="0" hangingPunct="0">
              <a:lnSpc>
                <a:spcPct val="100000"/>
              </a:lnSpc>
              <a:spcBef>
                <a:spcPts val="450"/>
              </a:spcBef>
              <a:spcAft>
                <a:spcPct val="0"/>
              </a:spcAft>
              <a:buClrTx/>
              <a:buSzTx/>
              <a:buFontTx/>
              <a:buNone/>
              <a:tabLst/>
              <a:defRPr sz="1200">
                <a:solidFill>
                  <a:schemeClr val="tx1"/>
                </a:solidFill>
                <a:latin typeface="Arial" panose="020B0604020202020204" pitchFamily="34" charset="0"/>
                <a:cs typeface="Arial" panose="020B0604020202020204" pitchFamily="34" charset="0"/>
              </a:defRPr>
            </a:lvl1pPr>
            <a:lvl2pPr marL="133347" marR="0" indent="-132157" algn="l" defTabSz="914400" rtl="0" eaLnBrk="0" fontAlgn="base" latinLnBrk="0" hangingPunct="0">
              <a:lnSpc>
                <a:spcPct val="100000"/>
              </a:lnSpc>
              <a:spcBef>
                <a:spcPts val="450"/>
              </a:spcBef>
              <a:spcAft>
                <a:spcPct val="0"/>
              </a:spcAft>
              <a:buClr>
                <a:srgbClr val="DA2131"/>
              </a:buClr>
              <a:buSzTx/>
              <a:buFont typeface="Arial" panose="020B0604020202020204" pitchFamily="34" charset="0"/>
              <a:buChar char="•"/>
              <a:tabLst/>
              <a:defRPr sz="1200" baseline="0">
                <a:solidFill>
                  <a:schemeClr val="tx1"/>
                </a:solidFill>
                <a:latin typeface="Arial" panose="020B0604020202020204" pitchFamily="34" charset="0"/>
                <a:cs typeface="Arial" panose="020B0604020202020204" pitchFamily="34" charset="0"/>
              </a:defRPr>
            </a:lvl2pPr>
            <a:lvl3pPr marL="538150" marR="0" indent="-111917" algn="l" defTabSz="914400" rtl="0" eaLnBrk="0" fontAlgn="base" latinLnBrk="0" hangingPunct="0">
              <a:lnSpc>
                <a:spcPct val="100000"/>
              </a:lnSpc>
              <a:spcBef>
                <a:spcPts val="450"/>
              </a:spcBef>
              <a:spcAft>
                <a:spcPct val="0"/>
              </a:spcAft>
              <a:buClrTx/>
              <a:buSzTx/>
              <a:buFontTx/>
              <a:buChar char="-"/>
              <a:tabLst/>
              <a:defRPr sz="1200">
                <a:solidFill>
                  <a:schemeClr val="tx1"/>
                </a:solidFill>
                <a:latin typeface="Arial" panose="020B0604020202020204" pitchFamily="34" charset="0"/>
                <a:cs typeface="Arial" panose="020B0604020202020204" pitchFamily="34" charset="0"/>
              </a:defRPr>
            </a:lvl3pPr>
            <a:lvl4pPr marL="1752557" marR="0" indent="-133347" algn="l" defTabSz="914400" rtl="0" eaLnBrk="0" fontAlgn="base" latinLnBrk="0" hangingPunct="0">
              <a:lnSpc>
                <a:spcPct val="100000"/>
              </a:lnSpc>
              <a:spcBef>
                <a:spcPts val="450"/>
              </a:spcBef>
              <a:spcAft>
                <a:spcPct val="0"/>
              </a:spcAft>
              <a:buClrTx/>
              <a:buSzTx/>
              <a:buFont typeface="Symbol" panose="05050102010706020507" pitchFamily="18" charset="2"/>
              <a:buChar char="-"/>
              <a:tabLst/>
              <a:defRPr sz="1200">
                <a:solidFill>
                  <a:schemeClr val="tx1"/>
                </a:solidFill>
                <a:latin typeface="Arial" panose="020B0604020202020204" pitchFamily="34" charset="0"/>
                <a:cs typeface="Arial" panose="020B0604020202020204" pitchFamily="34" charset="0"/>
              </a:defRPr>
            </a:lvl4pPr>
            <a:lvl5pPr marL="1752557" marR="0" indent="-133347" algn="l" defTabSz="914400" rtl="0" eaLnBrk="0" fontAlgn="base" latinLnBrk="0" hangingPunct="0">
              <a:lnSpc>
                <a:spcPct val="100000"/>
              </a:lnSpc>
              <a:spcBef>
                <a:spcPts val="450"/>
              </a:spcBef>
              <a:spcAft>
                <a:spcPct val="0"/>
              </a:spcAft>
              <a:buClr>
                <a:srgbClr val="DA2131"/>
              </a:buClr>
              <a:buSzTx/>
              <a:buFont typeface="Arial" panose="020B0604020202020204" pitchFamily="34" charset="0"/>
              <a:buChar char="•"/>
              <a:tabLst/>
              <a:defRPr sz="1200">
                <a:solidFill>
                  <a:schemeClr val="tx1"/>
                </a:solidFill>
                <a:latin typeface="Arial" panose="020B0604020202020204" pitchFamily="34" charset="0"/>
                <a:cs typeface="Arial" panose="020B0604020202020204" pitchFamily="34" charset="0"/>
              </a:defRPr>
            </a:lvl5pPr>
            <a:lvl6pPr marL="0" marR="0" indent="0" algn="l" defTabSz="685783" rtl="0" eaLnBrk="1" fontAlgn="base" latinLnBrk="0" hangingPunct="1">
              <a:lnSpc>
                <a:spcPct val="130000"/>
              </a:lnSpc>
              <a:spcBef>
                <a:spcPct val="0"/>
              </a:spcBef>
              <a:spcAft>
                <a:spcPct val="0"/>
              </a:spcAft>
              <a:buClrTx/>
              <a:buSzTx/>
              <a:buFontTx/>
              <a:buNone/>
              <a:tabLst/>
              <a:defRPr sz="1200">
                <a:solidFill>
                  <a:schemeClr val="tx1"/>
                </a:solidFill>
                <a:latin typeface="Arial" panose="020B0604020202020204" pitchFamily="34" charset="0"/>
                <a:cs typeface="Arial" panose="020B0604020202020204" pitchFamily="34" charset="0"/>
              </a:defRPr>
            </a:lvl6pPr>
          </a:lstStyle>
          <a:p>
            <a:pPr marL="257169" marR="0" lvl="0" indent="-257169" algn="l" defTabSz="914400" rtl="0" eaLnBrk="0" fontAlgn="base" latinLnBrk="0" hangingPunct="0">
              <a:lnSpc>
                <a:spcPct val="100000"/>
              </a:lnSpc>
              <a:spcBef>
                <a:spcPts val="45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Master text style</a:t>
            </a:r>
          </a:p>
          <a:p>
            <a:pPr marL="133347" marR="0" lvl="1" indent="-132157" algn="l" defTabSz="914400" rtl="0" eaLnBrk="0" fontAlgn="base" latinLnBrk="0" hangingPunct="0">
              <a:lnSpc>
                <a:spcPct val="100000"/>
              </a:lnSpc>
              <a:spcBef>
                <a:spcPts val="450"/>
              </a:spcBef>
              <a:spcAft>
                <a:spcPct val="0"/>
              </a:spcAft>
              <a:buClr>
                <a:srgbClr val="DA2131"/>
              </a:buClr>
              <a:buSzTx/>
              <a:buFont typeface="Arial" panose="020B0604020202020204" pitchFamily="34" charset="0"/>
              <a:buChar char="•"/>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Second level</a:t>
            </a:r>
          </a:p>
          <a:p>
            <a:pPr marL="538150" marR="0" lvl="2" indent="-111917" algn="l" defTabSz="914400" rtl="0" eaLnBrk="0" fontAlgn="base" latinLnBrk="0" hangingPunct="0">
              <a:lnSpc>
                <a:spcPct val="100000"/>
              </a:lnSpc>
              <a:spcBef>
                <a:spcPts val="450"/>
              </a:spcBef>
              <a:spcAft>
                <a:spcPct val="0"/>
              </a:spcAft>
              <a:buClrTx/>
              <a:buSzTx/>
              <a:buFontTx/>
              <a:buChar char="-"/>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Third level</a:t>
            </a:r>
          </a:p>
          <a:p>
            <a:pPr marL="1752557" marR="0" lvl="3" indent="-133347" algn="l" defTabSz="914400" rtl="0" eaLnBrk="0" fontAlgn="base" latinLnBrk="0" hangingPunct="0">
              <a:lnSpc>
                <a:spcPct val="100000"/>
              </a:lnSpc>
              <a:spcBef>
                <a:spcPts val="450"/>
              </a:spcBef>
              <a:spcAft>
                <a:spcPct val="0"/>
              </a:spcAft>
              <a:buClrTx/>
              <a:buSzTx/>
              <a:buFont typeface="Symbol" panose="05050102010706020507" pitchFamily="18" charset="2"/>
              <a:buChar char="-"/>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Fourth level</a:t>
            </a:r>
          </a:p>
          <a:p>
            <a:pPr marL="1752557" marR="0" lvl="4" indent="-133347" algn="l" defTabSz="914400" rtl="0" eaLnBrk="0" fontAlgn="base" latinLnBrk="0" hangingPunct="0">
              <a:lnSpc>
                <a:spcPct val="100000"/>
              </a:lnSpc>
              <a:spcBef>
                <a:spcPts val="450"/>
              </a:spcBef>
              <a:spcAft>
                <a:spcPct val="0"/>
              </a:spcAft>
              <a:buClr>
                <a:srgbClr val="DA2131"/>
              </a:buClr>
              <a:buSzTx/>
              <a:buFont typeface="Arial" panose="020B0604020202020204" pitchFamily="34" charset="0"/>
              <a:buChar char="•"/>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Fifth level</a:t>
            </a:r>
          </a:p>
          <a:p>
            <a:pPr marL="0" marR="0" lvl="5" indent="0" algn="l" defTabSz="685783" rtl="0" eaLnBrk="1" fontAlgn="base" latinLnBrk="0" hangingPunct="1">
              <a:lnSpc>
                <a:spcPct val="13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D71A2F"/>
                </a:solidFill>
                <a:effectLst/>
                <a:uLnTx/>
                <a:uFillTx/>
                <a:latin typeface="Arial Black" panose="020B0A04020102020204" pitchFamily="34" charset="0"/>
              </a:rPr>
              <a:t>Slogans and key messages</a:t>
            </a:r>
          </a:p>
        </p:txBody>
      </p:sp>
    </p:spTree>
    <p:extLst>
      <p:ext uri="{BB962C8B-B14F-4D97-AF65-F5344CB8AC3E}">
        <p14:creationId xmlns:p14="http://schemas.microsoft.com/office/powerpoint/2010/main" xmlns="" val="28434659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Divider slide 01">
    <p:spTree>
      <p:nvGrpSpPr>
        <p:cNvPr id="1" name=""/>
        <p:cNvGrpSpPr/>
        <p:nvPr/>
      </p:nvGrpSpPr>
      <p:grpSpPr>
        <a:xfrm>
          <a:off x="0" y="0"/>
          <a:ext cx="0" cy="0"/>
          <a:chOff x="0" y="0"/>
          <a:chExt cx="0" cy="0"/>
        </a:xfrm>
      </p:grpSpPr>
      <p:pic>
        <p:nvPicPr>
          <p:cNvPr id="2" name="Grafik 1"/>
          <p:cNvPicPr preferRelativeResize="0">
            <a:picLocks/>
          </p:cNvPicPr>
          <p:nvPr userDrawn="1"/>
        </p:nvPicPr>
        <p:blipFill rotWithShape="1">
          <a:blip r:embed="rId2" cstate="screen">
            <a:extLst>
              <a:ext uri="{28A0092B-C50C-407E-A947-70E740481C1C}">
                <a14:useLocalDpi xmlns:a14="http://schemas.microsoft.com/office/drawing/2010/main" xmlns=""/>
              </a:ext>
            </a:extLst>
          </a:blip>
          <a:srcRect b="-40"/>
          <a:stretch/>
        </p:blipFill>
        <p:spPr>
          <a:xfrm>
            <a:off x="144000" y="143550"/>
            <a:ext cx="8856000" cy="4858296"/>
          </a:xfrm>
          <a:prstGeom prst="rect">
            <a:avLst/>
          </a:prstGeom>
        </p:spPr>
      </p:pic>
      <p:sp>
        <p:nvSpPr>
          <p:cNvPr id="6" name="Rectangle 2"/>
          <p:cNvSpPr>
            <a:spLocks noGrp="1" noChangeArrowheads="1"/>
          </p:cNvSpPr>
          <p:nvPr>
            <p:ph type="title" hasCustomPrompt="1"/>
          </p:nvPr>
        </p:nvSpPr>
        <p:spPr bwMode="auto">
          <a:xfrm>
            <a:off x="860437" y="1097810"/>
            <a:ext cx="3468553" cy="346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800" baseline="0">
                <a:solidFill>
                  <a:schemeClr val="bg1"/>
                </a:solidFill>
                <a:latin typeface="Arial Black" panose="020B0A04020102020204" pitchFamily="34" charset="0"/>
              </a:defRPr>
            </a:lvl1pPr>
          </a:lstStyle>
          <a:p>
            <a:pPr lvl="0"/>
            <a:r>
              <a:rPr lang="en-GB" noProof="0" dirty="0"/>
              <a:t>Divider text here</a:t>
            </a:r>
          </a:p>
        </p:txBody>
      </p:sp>
      <p:sp>
        <p:nvSpPr>
          <p:cNvPr id="8" name="Textplatzhalter 9"/>
          <p:cNvSpPr>
            <a:spLocks noGrp="1"/>
          </p:cNvSpPr>
          <p:nvPr>
            <p:ph type="body" sz="quarter" idx="10" hasCustomPrompt="1"/>
          </p:nvPr>
        </p:nvSpPr>
        <p:spPr>
          <a:xfrm>
            <a:off x="860437" y="1474996"/>
            <a:ext cx="3468553" cy="620504"/>
          </a:xfrm>
        </p:spPr>
        <p:txBody>
          <a:bodyPr/>
          <a:lstStyle>
            <a:lvl1pPr marL="0" indent="0">
              <a:defRPr sz="800">
                <a:solidFill>
                  <a:schemeClr val="bg1"/>
                </a:solidFill>
                <a:latin typeface="Arial" panose="020B0604020202020204" pitchFamily="34" charset="0"/>
                <a:cs typeface="Arial" panose="020B0604020202020204" pitchFamily="34" charset="0"/>
              </a:defRPr>
            </a:lvl1pPr>
            <a:lvl2pPr>
              <a:buClr>
                <a:srgbClr val="DA2131"/>
              </a:buClr>
              <a:defRPr sz="800" baseline="0">
                <a:solidFill>
                  <a:schemeClr val="tx1"/>
                </a:solidFill>
                <a:latin typeface="Arial" panose="020B0604020202020204" pitchFamily="34" charset="0"/>
                <a:cs typeface="Arial" panose="020B0604020202020204" pitchFamily="34" charset="0"/>
              </a:defRPr>
            </a:lvl2pPr>
            <a:lvl3pPr>
              <a:defRPr sz="800">
                <a:solidFill>
                  <a:schemeClr val="tx1"/>
                </a:solidFill>
                <a:latin typeface="Arial" panose="020B0604020202020204" pitchFamily="34" charset="0"/>
                <a:cs typeface="Arial" panose="020B0604020202020204" pitchFamily="34" charset="0"/>
              </a:defRPr>
            </a:lvl3pPr>
            <a:lvl4pPr marL="1609685" indent="-23813">
              <a:buNone/>
              <a:defRPr sz="800">
                <a:solidFill>
                  <a:schemeClr val="tx1"/>
                </a:solidFill>
                <a:latin typeface="Arial" panose="020B0604020202020204" pitchFamily="34" charset="0"/>
                <a:cs typeface="Arial" panose="020B0604020202020204" pitchFamily="34" charset="0"/>
              </a:defRPr>
            </a:lvl4pPr>
            <a:lvl5pPr>
              <a:buClr>
                <a:srgbClr val="DA2128"/>
              </a:buClr>
              <a:defRPr sz="800">
                <a:solidFill>
                  <a:schemeClr val="tx1"/>
                </a:solidFill>
                <a:latin typeface="Arial" panose="020B0604020202020204" pitchFamily="34" charset="0"/>
                <a:cs typeface="Arial" panose="020B0604020202020204" pitchFamily="34" charset="0"/>
              </a:defRPr>
            </a:lvl5pPr>
            <a:lvl6pPr marL="0" indent="0">
              <a:buFontTx/>
              <a:buNone/>
              <a:defRPr sz="800">
                <a:solidFill>
                  <a:schemeClr val="tx1"/>
                </a:solidFill>
                <a:latin typeface="Arial" panose="020B0604020202020204" pitchFamily="34" charset="0"/>
                <a:cs typeface="Arial" panose="020B0604020202020204" pitchFamily="34" charset="0"/>
              </a:defRPr>
            </a:lvl6pPr>
          </a:lstStyle>
          <a:p>
            <a:pPr lvl="0"/>
            <a:r>
              <a:rPr lang="en-GB" noProof="0" dirty="0"/>
              <a:t>Master text style</a:t>
            </a:r>
          </a:p>
        </p:txBody>
      </p:sp>
      <p:pic>
        <p:nvPicPr>
          <p:cNvPr id="9" name="Grafik 8"/>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xmlns="" val="2054291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ivider slide 02">
    <p:spTree>
      <p:nvGrpSpPr>
        <p:cNvPr id="1" name=""/>
        <p:cNvGrpSpPr/>
        <p:nvPr/>
      </p:nvGrpSpPr>
      <p:grpSpPr>
        <a:xfrm>
          <a:off x="0" y="0"/>
          <a:ext cx="0" cy="0"/>
          <a:chOff x="0" y="0"/>
          <a:chExt cx="0" cy="0"/>
        </a:xfrm>
      </p:grpSpPr>
      <p:pic>
        <p:nvPicPr>
          <p:cNvPr id="7" name="Grafik 6"/>
          <p:cNvPicPr preferRelativeResize="0">
            <a:picLocks/>
          </p:cNvPicPr>
          <p:nvPr userDrawn="1"/>
        </p:nvPicPr>
        <p:blipFill rotWithShape="1">
          <a:blip r:embed="rId2" cstate="screen">
            <a:extLst>
              <a:ext uri="{28A0092B-C50C-407E-A947-70E740481C1C}">
                <a14:useLocalDpi xmlns:a14="http://schemas.microsoft.com/office/drawing/2010/main" xmlns=""/>
              </a:ext>
            </a:extLst>
          </a:blip>
          <a:srcRect b="-30"/>
          <a:stretch/>
        </p:blipFill>
        <p:spPr>
          <a:xfrm>
            <a:off x="144000" y="144000"/>
            <a:ext cx="8856000" cy="4857846"/>
          </a:xfrm>
          <a:prstGeom prst="rect">
            <a:avLst/>
          </a:prstGeom>
        </p:spPr>
      </p:pic>
      <p:sp>
        <p:nvSpPr>
          <p:cNvPr id="6" name="Rectangle 2"/>
          <p:cNvSpPr>
            <a:spLocks noGrp="1" noChangeArrowheads="1"/>
          </p:cNvSpPr>
          <p:nvPr>
            <p:ph type="title" hasCustomPrompt="1"/>
          </p:nvPr>
        </p:nvSpPr>
        <p:spPr bwMode="auto">
          <a:xfrm>
            <a:off x="860437" y="1097810"/>
            <a:ext cx="3468553" cy="346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800" baseline="0">
                <a:solidFill>
                  <a:schemeClr val="bg1"/>
                </a:solidFill>
                <a:latin typeface="Arial Black" panose="020B0A04020102020204" pitchFamily="34" charset="0"/>
              </a:defRPr>
            </a:lvl1pPr>
          </a:lstStyle>
          <a:p>
            <a:pPr lvl="0"/>
            <a:r>
              <a:rPr lang="en-GB" noProof="0" dirty="0"/>
              <a:t>Divider text here</a:t>
            </a:r>
          </a:p>
        </p:txBody>
      </p:sp>
      <p:sp>
        <p:nvSpPr>
          <p:cNvPr id="8" name="Textplatzhalter 9"/>
          <p:cNvSpPr>
            <a:spLocks noGrp="1"/>
          </p:cNvSpPr>
          <p:nvPr>
            <p:ph type="body" sz="quarter" idx="10" hasCustomPrompt="1"/>
          </p:nvPr>
        </p:nvSpPr>
        <p:spPr>
          <a:xfrm>
            <a:off x="860437" y="1474996"/>
            <a:ext cx="3468553" cy="620504"/>
          </a:xfrm>
        </p:spPr>
        <p:txBody>
          <a:bodyPr/>
          <a:lstStyle>
            <a:lvl1pPr marL="0" indent="0">
              <a:defRPr sz="800">
                <a:solidFill>
                  <a:schemeClr val="bg1"/>
                </a:solidFill>
                <a:latin typeface="Arial" panose="020B0604020202020204" pitchFamily="34" charset="0"/>
                <a:cs typeface="Arial" panose="020B0604020202020204" pitchFamily="34" charset="0"/>
              </a:defRPr>
            </a:lvl1pPr>
            <a:lvl2pPr>
              <a:buClr>
                <a:srgbClr val="DA2131"/>
              </a:buClr>
              <a:defRPr sz="800" baseline="0">
                <a:solidFill>
                  <a:schemeClr val="tx1"/>
                </a:solidFill>
                <a:latin typeface="Arial" panose="020B0604020202020204" pitchFamily="34" charset="0"/>
                <a:cs typeface="Arial" panose="020B0604020202020204" pitchFamily="34" charset="0"/>
              </a:defRPr>
            </a:lvl2pPr>
            <a:lvl3pPr>
              <a:defRPr sz="800">
                <a:solidFill>
                  <a:schemeClr val="tx1"/>
                </a:solidFill>
                <a:latin typeface="Arial" panose="020B0604020202020204" pitchFamily="34" charset="0"/>
                <a:cs typeface="Arial" panose="020B0604020202020204" pitchFamily="34" charset="0"/>
              </a:defRPr>
            </a:lvl3pPr>
            <a:lvl4pPr marL="1609685" indent="-23813">
              <a:buNone/>
              <a:defRPr sz="800">
                <a:solidFill>
                  <a:schemeClr val="tx1"/>
                </a:solidFill>
                <a:latin typeface="Arial" panose="020B0604020202020204" pitchFamily="34" charset="0"/>
                <a:cs typeface="Arial" panose="020B0604020202020204" pitchFamily="34" charset="0"/>
              </a:defRPr>
            </a:lvl4pPr>
            <a:lvl5pPr>
              <a:buClr>
                <a:srgbClr val="DA2128"/>
              </a:buClr>
              <a:defRPr sz="800">
                <a:solidFill>
                  <a:schemeClr val="tx1"/>
                </a:solidFill>
                <a:latin typeface="Arial" panose="020B0604020202020204" pitchFamily="34" charset="0"/>
                <a:cs typeface="Arial" panose="020B0604020202020204" pitchFamily="34" charset="0"/>
              </a:defRPr>
            </a:lvl5pPr>
            <a:lvl6pPr marL="0" indent="0">
              <a:buFontTx/>
              <a:buNone/>
              <a:defRPr sz="800">
                <a:solidFill>
                  <a:schemeClr val="tx1"/>
                </a:solidFill>
                <a:latin typeface="Arial" panose="020B0604020202020204" pitchFamily="34" charset="0"/>
                <a:cs typeface="Arial" panose="020B0604020202020204" pitchFamily="34" charset="0"/>
              </a:defRPr>
            </a:lvl6pPr>
          </a:lstStyle>
          <a:p>
            <a:pPr lvl="0"/>
            <a:r>
              <a:rPr lang="en-GB" noProof="0" dirty="0"/>
              <a:t>Master text style</a:t>
            </a:r>
          </a:p>
        </p:txBody>
      </p:sp>
      <p:pic>
        <p:nvPicPr>
          <p:cNvPr id="11" name="Grafik 10"/>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xmlns="" val="23479234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ivider slide 03">
    <p:spTree>
      <p:nvGrpSpPr>
        <p:cNvPr id="1" name=""/>
        <p:cNvGrpSpPr/>
        <p:nvPr/>
      </p:nvGrpSpPr>
      <p:grpSpPr>
        <a:xfrm>
          <a:off x="0" y="0"/>
          <a:ext cx="0" cy="0"/>
          <a:chOff x="0" y="0"/>
          <a:chExt cx="0" cy="0"/>
        </a:xfrm>
      </p:grpSpPr>
      <p:pic>
        <p:nvPicPr>
          <p:cNvPr id="7" name="Grafik 6"/>
          <p:cNvPicPr preferRelativeResize="0">
            <a:picLocks/>
          </p:cNvPicPr>
          <p:nvPr userDrawn="1"/>
        </p:nvPicPr>
        <p:blipFill rotWithShape="1">
          <a:blip r:embed="rId2" cstate="screen">
            <a:extLst>
              <a:ext uri="{28A0092B-C50C-407E-A947-70E740481C1C}">
                <a14:useLocalDpi xmlns:a14="http://schemas.microsoft.com/office/drawing/2010/main" xmlns=""/>
              </a:ext>
            </a:extLst>
          </a:blip>
          <a:srcRect b="-30"/>
          <a:stretch/>
        </p:blipFill>
        <p:spPr>
          <a:xfrm>
            <a:off x="142875" y="144000"/>
            <a:ext cx="8856000" cy="4857846"/>
          </a:xfrm>
          <a:prstGeom prst="rect">
            <a:avLst/>
          </a:prstGeom>
        </p:spPr>
      </p:pic>
      <p:sp>
        <p:nvSpPr>
          <p:cNvPr id="6" name="Rectangle 2"/>
          <p:cNvSpPr>
            <a:spLocks noGrp="1" noChangeArrowheads="1"/>
          </p:cNvSpPr>
          <p:nvPr>
            <p:ph type="title" hasCustomPrompt="1"/>
          </p:nvPr>
        </p:nvSpPr>
        <p:spPr bwMode="auto">
          <a:xfrm>
            <a:off x="860437" y="1097810"/>
            <a:ext cx="3468553" cy="346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800" baseline="0">
                <a:solidFill>
                  <a:schemeClr val="bg1"/>
                </a:solidFill>
                <a:latin typeface="Arial Black" panose="020B0A04020102020204" pitchFamily="34" charset="0"/>
              </a:defRPr>
            </a:lvl1pPr>
          </a:lstStyle>
          <a:p>
            <a:pPr lvl="0"/>
            <a:r>
              <a:rPr lang="en-GB" noProof="0" dirty="0"/>
              <a:t>Divider text here</a:t>
            </a:r>
          </a:p>
        </p:txBody>
      </p:sp>
      <p:sp>
        <p:nvSpPr>
          <p:cNvPr id="8" name="Textplatzhalter 9"/>
          <p:cNvSpPr>
            <a:spLocks noGrp="1"/>
          </p:cNvSpPr>
          <p:nvPr>
            <p:ph type="body" sz="quarter" idx="10" hasCustomPrompt="1"/>
          </p:nvPr>
        </p:nvSpPr>
        <p:spPr>
          <a:xfrm>
            <a:off x="860437" y="1474996"/>
            <a:ext cx="3468553" cy="620504"/>
          </a:xfrm>
        </p:spPr>
        <p:txBody>
          <a:bodyPr/>
          <a:lstStyle>
            <a:lvl1pPr marL="0" indent="0">
              <a:defRPr sz="800">
                <a:solidFill>
                  <a:schemeClr val="bg1"/>
                </a:solidFill>
                <a:latin typeface="Arial" panose="020B0604020202020204" pitchFamily="34" charset="0"/>
                <a:cs typeface="Arial" panose="020B0604020202020204" pitchFamily="34" charset="0"/>
              </a:defRPr>
            </a:lvl1pPr>
            <a:lvl2pPr>
              <a:buClr>
                <a:srgbClr val="DA2131"/>
              </a:buClr>
              <a:defRPr sz="800" baseline="0">
                <a:solidFill>
                  <a:schemeClr val="tx1"/>
                </a:solidFill>
                <a:latin typeface="Arial" panose="020B0604020202020204" pitchFamily="34" charset="0"/>
                <a:cs typeface="Arial" panose="020B0604020202020204" pitchFamily="34" charset="0"/>
              </a:defRPr>
            </a:lvl2pPr>
            <a:lvl3pPr>
              <a:defRPr sz="800">
                <a:solidFill>
                  <a:schemeClr val="tx1"/>
                </a:solidFill>
                <a:latin typeface="Arial" panose="020B0604020202020204" pitchFamily="34" charset="0"/>
                <a:cs typeface="Arial" panose="020B0604020202020204" pitchFamily="34" charset="0"/>
              </a:defRPr>
            </a:lvl3pPr>
            <a:lvl4pPr marL="1609685" indent="-23813">
              <a:buNone/>
              <a:defRPr sz="800">
                <a:solidFill>
                  <a:schemeClr val="tx1"/>
                </a:solidFill>
                <a:latin typeface="Arial" panose="020B0604020202020204" pitchFamily="34" charset="0"/>
                <a:cs typeface="Arial" panose="020B0604020202020204" pitchFamily="34" charset="0"/>
              </a:defRPr>
            </a:lvl4pPr>
            <a:lvl5pPr>
              <a:buClr>
                <a:srgbClr val="DA2128"/>
              </a:buClr>
              <a:defRPr sz="800">
                <a:solidFill>
                  <a:schemeClr val="tx1"/>
                </a:solidFill>
                <a:latin typeface="Arial" panose="020B0604020202020204" pitchFamily="34" charset="0"/>
                <a:cs typeface="Arial" panose="020B0604020202020204" pitchFamily="34" charset="0"/>
              </a:defRPr>
            </a:lvl5pPr>
            <a:lvl6pPr marL="0" indent="0">
              <a:buFontTx/>
              <a:buNone/>
              <a:defRPr sz="800">
                <a:solidFill>
                  <a:schemeClr val="tx1"/>
                </a:solidFill>
                <a:latin typeface="Arial" panose="020B0604020202020204" pitchFamily="34" charset="0"/>
                <a:cs typeface="Arial" panose="020B0604020202020204" pitchFamily="34" charset="0"/>
              </a:defRPr>
            </a:lvl6pPr>
          </a:lstStyle>
          <a:p>
            <a:pPr lvl="0"/>
            <a:r>
              <a:rPr lang="en-GB" noProof="0" dirty="0"/>
              <a:t>Master text style</a:t>
            </a:r>
          </a:p>
        </p:txBody>
      </p:sp>
      <p:pic>
        <p:nvPicPr>
          <p:cNvPr id="11" name="Grafik 10"/>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xmlns="" val="9175639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ivider slide 04">
    <p:spTree>
      <p:nvGrpSpPr>
        <p:cNvPr id="1" name=""/>
        <p:cNvGrpSpPr/>
        <p:nvPr/>
      </p:nvGrpSpPr>
      <p:grpSpPr>
        <a:xfrm>
          <a:off x="0" y="0"/>
          <a:ext cx="0" cy="0"/>
          <a:chOff x="0" y="0"/>
          <a:chExt cx="0" cy="0"/>
        </a:xfrm>
      </p:grpSpPr>
      <p:sp>
        <p:nvSpPr>
          <p:cNvPr id="7" name="Rechteck 6"/>
          <p:cNvSpPr/>
          <p:nvPr userDrawn="1"/>
        </p:nvSpPr>
        <p:spPr bwMode="auto">
          <a:xfrm>
            <a:off x="144000" y="143550"/>
            <a:ext cx="8856000" cy="4860250"/>
          </a:xfrm>
          <a:prstGeom prst="rect">
            <a:avLst/>
          </a:prstGeom>
          <a:solidFill>
            <a:schemeClr val="accent1"/>
          </a:solidFill>
          <a:ln w="6350">
            <a:no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de-DE" sz="1200" dirty="0" err="1">
              <a:latin typeface="Arial" panose="020B0604020202020204" pitchFamily="34" charset="0"/>
              <a:cs typeface="Arial" panose="020B0604020202020204" pitchFamily="34" charset="0"/>
            </a:endParaRPr>
          </a:p>
        </p:txBody>
      </p:sp>
      <p:sp>
        <p:nvSpPr>
          <p:cNvPr id="6" name="Rectangle 2"/>
          <p:cNvSpPr>
            <a:spLocks noGrp="1" noChangeArrowheads="1"/>
          </p:cNvSpPr>
          <p:nvPr>
            <p:ph type="title" hasCustomPrompt="1"/>
          </p:nvPr>
        </p:nvSpPr>
        <p:spPr bwMode="auto">
          <a:xfrm>
            <a:off x="860437" y="1097810"/>
            <a:ext cx="3468553" cy="346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800" baseline="0">
                <a:solidFill>
                  <a:schemeClr val="bg1"/>
                </a:solidFill>
                <a:latin typeface="Arial Black" panose="020B0A04020102020204" pitchFamily="34" charset="0"/>
              </a:defRPr>
            </a:lvl1pPr>
          </a:lstStyle>
          <a:p>
            <a:pPr lvl="0"/>
            <a:r>
              <a:rPr lang="en-GB" noProof="0" dirty="0"/>
              <a:t>Divider text here</a:t>
            </a:r>
          </a:p>
        </p:txBody>
      </p:sp>
      <p:sp>
        <p:nvSpPr>
          <p:cNvPr id="8" name="Textplatzhalter 9"/>
          <p:cNvSpPr>
            <a:spLocks noGrp="1"/>
          </p:cNvSpPr>
          <p:nvPr>
            <p:ph type="body" sz="quarter" idx="10" hasCustomPrompt="1"/>
          </p:nvPr>
        </p:nvSpPr>
        <p:spPr>
          <a:xfrm>
            <a:off x="860437" y="1474996"/>
            <a:ext cx="3468553" cy="620504"/>
          </a:xfrm>
        </p:spPr>
        <p:txBody>
          <a:bodyPr/>
          <a:lstStyle>
            <a:lvl1pPr marL="0" indent="0">
              <a:defRPr sz="800">
                <a:solidFill>
                  <a:schemeClr val="bg1"/>
                </a:solidFill>
                <a:latin typeface="Arial" panose="020B0604020202020204" pitchFamily="34" charset="0"/>
                <a:cs typeface="Arial" panose="020B0604020202020204" pitchFamily="34" charset="0"/>
              </a:defRPr>
            </a:lvl1pPr>
            <a:lvl2pPr>
              <a:buClr>
                <a:srgbClr val="DA2131"/>
              </a:buClr>
              <a:defRPr sz="800" baseline="0">
                <a:solidFill>
                  <a:schemeClr val="tx1"/>
                </a:solidFill>
                <a:latin typeface="Arial" panose="020B0604020202020204" pitchFamily="34" charset="0"/>
                <a:cs typeface="Arial" panose="020B0604020202020204" pitchFamily="34" charset="0"/>
              </a:defRPr>
            </a:lvl2pPr>
            <a:lvl3pPr>
              <a:defRPr sz="800">
                <a:solidFill>
                  <a:schemeClr val="tx1"/>
                </a:solidFill>
                <a:latin typeface="Arial" panose="020B0604020202020204" pitchFamily="34" charset="0"/>
                <a:cs typeface="Arial" panose="020B0604020202020204" pitchFamily="34" charset="0"/>
              </a:defRPr>
            </a:lvl3pPr>
            <a:lvl4pPr marL="1609685" indent="-23813">
              <a:buNone/>
              <a:defRPr sz="800">
                <a:solidFill>
                  <a:schemeClr val="tx1"/>
                </a:solidFill>
                <a:latin typeface="Arial" panose="020B0604020202020204" pitchFamily="34" charset="0"/>
                <a:cs typeface="Arial" panose="020B0604020202020204" pitchFamily="34" charset="0"/>
              </a:defRPr>
            </a:lvl4pPr>
            <a:lvl5pPr>
              <a:buClr>
                <a:srgbClr val="DA2128"/>
              </a:buClr>
              <a:defRPr sz="800">
                <a:solidFill>
                  <a:schemeClr val="tx1"/>
                </a:solidFill>
                <a:latin typeface="Arial" panose="020B0604020202020204" pitchFamily="34" charset="0"/>
                <a:cs typeface="Arial" panose="020B0604020202020204" pitchFamily="34" charset="0"/>
              </a:defRPr>
            </a:lvl5pPr>
            <a:lvl6pPr marL="0" indent="0">
              <a:buFontTx/>
              <a:buNone/>
              <a:defRPr sz="800">
                <a:solidFill>
                  <a:schemeClr val="tx1"/>
                </a:solidFill>
                <a:latin typeface="Arial" panose="020B0604020202020204" pitchFamily="34" charset="0"/>
                <a:cs typeface="Arial" panose="020B0604020202020204" pitchFamily="34" charset="0"/>
              </a:defRPr>
            </a:lvl6pPr>
          </a:lstStyle>
          <a:p>
            <a:pPr lvl="0"/>
            <a:r>
              <a:rPr lang="en-GB" noProof="0" dirty="0"/>
              <a:t>Master text style</a:t>
            </a:r>
          </a:p>
        </p:txBody>
      </p:sp>
      <p:pic>
        <p:nvPicPr>
          <p:cNvPr id="9" name="Grafik 8"/>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xmlns="" val="32872134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End slide">
    <p:spTree>
      <p:nvGrpSpPr>
        <p:cNvPr id="1" name=""/>
        <p:cNvGrpSpPr/>
        <p:nvPr/>
      </p:nvGrpSpPr>
      <p:grpSpPr>
        <a:xfrm>
          <a:off x="0" y="0"/>
          <a:ext cx="0" cy="0"/>
          <a:chOff x="0" y="0"/>
          <a:chExt cx="0" cy="0"/>
        </a:xfrm>
      </p:grpSpPr>
      <p:sp>
        <p:nvSpPr>
          <p:cNvPr id="15" name="Rectangle 3"/>
          <p:cNvSpPr txBox="1"/>
          <p:nvPr userDrawn="1"/>
        </p:nvSpPr>
        <p:spPr>
          <a:xfrm>
            <a:off x="813343" y="4377571"/>
            <a:ext cx="7517314" cy="263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ctr">
              <a:defRPr sz="700" b="1">
                <a:solidFill>
                  <a:srgbClr val="A7A7A7"/>
                </a:solidFill>
              </a:defRPr>
            </a:pPr>
            <a:r>
              <a:rPr dirty="0"/>
              <a:t>© Motherson  </a:t>
            </a:r>
            <a:r>
              <a:rPr b="0" dirty="0"/>
              <a:t>All rights reserved by Motherson and/or its affiliated companies. Any commercial use hereof, especially any transfer and/or copying hereof, is prohibited without the prior written consent of Motherson and/or its affiliated companies. In case of transfer of information containing know-how for which copyright or any other intellectual property right protection may be afforded, Motherson and/or its affiliated companies reserve all rights to any such grant of copyright protection and/or grant of intellectual property right protection. www.motherson.com</a:t>
            </a:r>
          </a:p>
        </p:txBody>
      </p:sp>
      <p:pic>
        <p:nvPicPr>
          <p:cNvPr id="17" name="Grafik 16"/>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4018184" y="1447932"/>
            <a:ext cx="1107633" cy="1470960"/>
          </a:xfrm>
          <a:prstGeom prst="rect">
            <a:avLst/>
          </a:prstGeom>
        </p:spPr>
      </p:pic>
      <p:pic>
        <p:nvPicPr>
          <p:cNvPr id="18" name="Grafik 17"/>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3470102" y="4867061"/>
            <a:ext cx="2203797" cy="177773"/>
          </a:xfrm>
          <a:prstGeom prst="rect">
            <a:avLst/>
          </a:prstGeom>
        </p:spPr>
      </p:pic>
    </p:spTree>
    <p:extLst>
      <p:ext uri="{BB962C8B-B14F-4D97-AF65-F5344CB8AC3E}">
        <p14:creationId xmlns:p14="http://schemas.microsoft.com/office/powerpoint/2010/main" xmlns="" val="250978263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_End slide *Thank you">
    <p:spTree>
      <p:nvGrpSpPr>
        <p:cNvPr id="1" name=""/>
        <p:cNvGrpSpPr/>
        <p:nvPr/>
      </p:nvGrpSpPr>
      <p:grpSpPr>
        <a:xfrm>
          <a:off x="0" y="0"/>
          <a:ext cx="0" cy="0"/>
          <a:chOff x="0" y="0"/>
          <a:chExt cx="0" cy="0"/>
        </a:xfrm>
      </p:grpSpPr>
      <p:sp>
        <p:nvSpPr>
          <p:cNvPr id="6" name="Rectangle 3"/>
          <p:cNvSpPr txBox="1"/>
          <p:nvPr userDrawn="1"/>
        </p:nvSpPr>
        <p:spPr>
          <a:xfrm>
            <a:off x="813343" y="4377571"/>
            <a:ext cx="7517314" cy="263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ctr">
              <a:defRPr sz="700" b="1">
                <a:solidFill>
                  <a:srgbClr val="A7A7A7"/>
                </a:solidFill>
              </a:defRPr>
            </a:pPr>
            <a:r>
              <a:rPr dirty="0"/>
              <a:t>© Motherson  </a:t>
            </a:r>
            <a:r>
              <a:rPr b="0" dirty="0"/>
              <a:t>All rights reserved by Motherson and/or its affiliated companies. Any commercial use hereof, especially any transfer and/or copying hereof, is prohibited without the prior written consent of Motherson and/or its affiliated companies. In case of transfer of information containing know-how for which copyright or any other intellectual property right protection may be afforded, Motherson and/or its affiliated companies reserve all rights to any such grant of copyright protection and/or grant of intellectual property right protection. www.motherson.com</a:t>
            </a:r>
          </a:p>
        </p:txBody>
      </p:sp>
      <p:sp>
        <p:nvSpPr>
          <p:cNvPr id="9" name="Textfeld 2"/>
          <p:cNvSpPr txBox="1"/>
          <p:nvPr userDrawn="1"/>
        </p:nvSpPr>
        <p:spPr>
          <a:xfrm>
            <a:off x="3470102" y="2793123"/>
            <a:ext cx="2203797"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2800">
                <a:latin typeface="Arial Black"/>
                <a:ea typeface="Arial Black"/>
                <a:cs typeface="Arial Black"/>
                <a:sym typeface="Arial Black"/>
              </a:defRPr>
            </a:pPr>
            <a:r>
              <a:rPr dirty="0">
                <a:solidFill>
                  <a:schemeClr val="tx1"/>
                </a:solidFill>
              </a:rPr>
              <a:t>Thank you</a:t>
            </a:r>
            <a:r>
              <a:rPr dirty="0">
                <a:solidFill>
                  <a:schemeClr val="accent1"/>
                </a:solidFill>
                <a:latin typeface="Bauhaus 93"/>
                <a:ea typeface="Bauhaus 93"/>
                <a:cs typeface="Bauhaus 93"/>
                <a:sym typeface="Bauhaus 93"/>
              </a:rPr>
              <a:t>.</a:t>
            </a:r>
          </a:p>
        </p:txBody>
      </p:sp>
      <p:pic>
        <p:nvPicPr>
          <p:cNvPr id="10" name="Grafik 9"/>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4018184" y="1013756"/>
            <a:ext cx="1107633" cy="1470960"/>
          </a:xfrm>
          <a:prstGeom prst="rect">
            <a:avLst/>
          </a:prstGeom>
        </p:spPr>
      </p:pic>
      <p:pic>
        <p:nvPicPr>
          <p:cNvPr id="12" name="Grafik 11"/>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3470102" y="4867061"/>
            <a:ext cx="2203797" cy="177773"/>
          </a:xfrm>
          <a:prstGeom prst="rect">
            <a:avLst/>
          </a:prstGeom>
        </p:spPr>
      </p:pic>
    </p:spTree>
    <p:extLst>
      <p:ext uri="{BB962C8B-B14F-4D97-AF65-F5344CB8AC3E}">
        <p14:creationId xmlns:p14="http://schemas.microsoft.com/office/powerpoint/2010/main" xmlns="" val="33306783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tandard white slide">
    <p:spTree>
      <p:nvGrpSpPr>
        <p:cNvPr id="1" name=""/>
        <p:cNvGrpSpPr/>
        <p:nvPr/>
      </p:nvGrpSpPr>
      <p:grpSpPr>
        <a:xfrm>
          <a:off x="0" y="0"/>
          <a:ext cx="0" cy="0"/>
          <a:chOff x="0" y="0"/>
          <a:chExt cx="0" cy="0"/>
        </a:xfrm>
      </p:grpSpPr>
      <p:sp>
        <p:nvSpPr>
          <p:cNvPr id="7" name="Rectangle 3"/>
          <p:cNvSpPr>
            <a:spLocks noGrp="1" noChangeArrowheads="1"/>
          </p:cNvSpPr>
          <p:nvPr>
            <p:ph idx="1"/>
          </p:nvPr>
        </p:nvSpPr>
        <p:spPr bwMode="auto">
          <a:xfrm>
            <a:off x="288001" y="914402"/>
            <a:ext cx="8568000" cy="38623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defRPr/>
            </a:lvl1pPr>
          </a:lstStyle>
          <a:p>
            <a:pPr lvl="0"/>
            <a:r>
              <a:rPr lang="en-GB" noProof="0" dirty="0"/>
              <a:t>Master text style</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Slogans and key messages </a:t>
            </a:r>
          </a:p>
        </p:txBody>
      </p:sp>
      <p:sp>
        <p:nvSpPr>
          <p:cNvPr id="3" name="Titel 2"/>
          <p:cNvSpPr>
            <a:spLocks noGrp="1"/>
          </p:cNvSpPr>
          <p:nvPr>
            <p:ph type="title"/>
          </p:nvPr>
        </p:nvSpPr>
        <p:spPr/>
        <p:txBody>
          <a:bodyPr/>
          <a:lstStyle/>
          <a:p>
            <a:r>
              <a:rPr lang="de-DE"/>
              <a:t>Titelmasterformat durch Klicken bearbeiten</a:t>
            </a:r>
            <a:endParaRPr lang="en-GB"/>
          </a:p>
        </p:txBody>
      </p:sp>
      <p:sp>
        <p:nvSpPr>
          <p:cNvPr id="6" name="Fußzeilenplatzhalter 5"/>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xmlns="" val="36126510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ighlight slide red">
    <p:spTree>
      <p:nvGrpSpPr>
        <p:cNvPr id="1" name=""/>
        <p:cNvGrpSpPr/>
        <p:nvPr/>
      </p:nvGrpSpPr>
      <p:grpSpPr>
        <a:xfrm>
          <a:off x="0" y="0"/>
          <a:ext cx="0" cy="0"/>
          <a:chOff x="0" y="0"/>
          <a:chExt cx="0" cy="0"/>
        </a:xfrm>
      </p:grpSpPr>
      <p:sp>
        <p:nvSpPr>
          <p:cNvPr id="6" name="Rechteck 5"/>
          <p:cNvSpPr/>
          <p:nvPr userDrawn="1"/>
        </p:nvSpPr>
        <p:spPr>
          <a:xfrm>
            <a:off x="144000" y="144000"/>
            <a:ext cx="4428000" cy="4654600"/>
          </a:xfrm>
          <a:prstGeom prst="rect">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8062" tIns="28062" rIns="28062" bIns="28062" numCol="1" spcCol="28062" rtlCol="0" anchor="ctr">
            <a:noAutofit/>
          </a:bodyPr>
          <a:lstStyle/>
          <a:p>
            <a:pPr rtl="0" latinLnBrk="1" hangingPunct="0"/>
            <a:endParaRPr lang="de-DE" sz="1350">
              <a:solidFill>
                <a:srgbClr val="FFFFFF"/>
              </a:solidFill>
            </a:endParaRPr>
          </a:p>
        </p:txBody>
      </p:sp>
      <p:sp>
        <p:nvSpPr>
          <p:cNvPr id="3" name="Bildplatzhalter 2"/>
          <p:cNvSpPr>
            <a:spLocks noGrp="1"/>
          </p:cNvSpPr>
          <p:nvPr>
            <p:ph type="pic" sz="quarter" idx="11" hasCustomPrompt="1"/>
          </p:nvPr>
        </p:nvSpPr>
        <p:spPr>
          <a:xfrm>
            <a:off x="4847870" y="838600"/>
            <a:ext cx="4008130" cy="3941363"/>
          </a:xfrm>
        </p:spPr>
        <p:txBody>
          <a:bodyPr/>
          <a:lstStyle>
            <a:lvl1pPr algn="ctr">
              <a:defRPr/>
            </a:lvl1pPr>
          </a:lstStyle>
          <a:p>
            <a:r>
              <a:rPr lang="en-GB" noProof="0" dirty="0"/>
              <a:t>&lt;please place image here&gt;</a:t>
            </a:r>
          </a:p>
        </p:txBody>
      </p:sp>
      <p:sp>
        <p:nvSpPr>
          <p:cNvPr id="9" name="Textplatzhalter 9"/>
          <p:cNvSpPr>
            <a:spLocks noGrp="1"/>
          </p:cNvSpPr>
          <p:nvPr>
            <p:ph type="body" sz="quarter" idx="12" hasCustomPrompt="1"/>
          </p:nvPr>
        </p:nvSpPr>
        <p:spPr>
          <a:xfrm>
            <a:off x="419871" y="2464230"/>
            <a:ext cx="3806442" cy="1641584"/>
          </a:xfrm>
        </p:spPr>
        <p:txBody>
          <a:bodyPr/>
          <a:lstStyle>
            <a:lvl1pPr marL="0" indent="0">
              <a:defRPr sz="1200">
                <a:solidFill>
                  <a:schemeClr val="bg1"/>
                </a:solidFill>
                <a:latin typeface="Arial" panose="020B0604020202020204" pitchFamily="34" charset="0"/>
                <a:cs typeface="Arial" panose="020B0604020202020204" pitchFamily="34" charset="0"/>
              </a:defRPr>
            </a:lvl1pPr>
            <a:lvl2pPr>
              <a:buClr>
                <a:schemeClr val="bg1"/>
              </a:buClr>
              <a:defRPr sz="1200" baseline="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marL="1609685" indent="-23813">
              <a:buNone/>
              <a:defRPr sz="1200">
                <a:solidFill>
                  <a:schemeClr val="bg1"/>
                </a:solidFill>
                <a:latin typeface="Arial" panose="020B0604020202020204" pitchFamily="34" charset="0"/>
                <a:cs typeface="Arial" panose="020B0604020202020204" pitchFamily="34" charset="0"/>
              </a:defRPr>
            </a:lvl4pPr>
            <a:lvl5pPr>
              <a:buClr>
                <a:schemeClr val="bg1"/>
              </a:buClr>
              <a:defRPr sz="1200">
                <a:solidFill>
                  <a:schemeClr val="bg1"/>
                </a:solidFill>
                <a:latin typeface="Arial" panose="020B0604020202020204" pitchFamily="34" charset="0"/>
                <a:cs typeface="Arial" panose="020B0604020202020204" pitchFamily="34" charset="0"/>
              </a:defRPr>
            </a:lvl5pPr>
            <a:lvl6pPr marL="0" indent="0">
              <a:buFontTx/>
              <a:buNone/>
              <a:defRPr sz="1200">
                <a:solidFill>
                  <a:schemeClr val="bg1"/>
                </a:solidFill>
                <a:latin typeface="Arial" panose="020B0604020202020204" pitchFamily="34" charset="0"/>
                <a:cs typeface="Arial" panose="020B0604020202020204" pitchFamily="34" charset="0"/>
              </a:defRPr>
            </a:lvl6pPr>
          </a:lstStyle>
          <a:p>
            <a:pPr lvl="0"/>
            <a:r>
              <a:rPr lang="en-GB" noProof="0" dirty="0"/>
              <a:t>Master text style</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Slogans and key messages</a:t>
            </a:r>
          </a:p>
        </p:txBody>
      </p:sp>
      <p:pic>
        <p:nvPicPr>
          <p:cNvPr id="10" name="Grafik 9"/>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7655948" y="294350"/>
            <a:ext cx="1204219" cy="272788"/>
          </a:xfrm>
          <a:prstGeom prst="rect">
            <a:avLst/>
          </a:prstGeom>
        </p:spPr>
      </p:pic>
      <p:sp>
        <p:nvSpPr>
          <p:cNvPr id="7" name="Rectangle 2"/>
          <p:cNvSpPr>
            <a:spLocks noGrp="1" noChangeArrowheads="1"/>
          </p:cNvSpPr>
          <p:nvPr>
            <p:ph type="title" hasCustomPrompt="1"/>
          </p:nvPr>
        </p:nvSpPr>
        <p:spPr bwMode="auto">
          <a:xfrm>
            <a:off x="419871" y="838600"/>
            <a:ext cx="3806441" cy="1321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baseline="0">
                <a:solidFill>
                  <a:schemeClr val="bg1"/>
                </a:solidFill>
                <a:latin typeface="Arial Black" panose="020B0A04020102020204" pitchFamily="34" charset="0"/>
              </a:defRPr>
            </a:lvl1pPr>
          </a:lstStyle>
          <a:p>
            <a:pPr lvl="0"/>
            <a:r>
              <a:rPr lang="en-GB" noProof="0" dirty="0"/>
              <a:t>Highlight</a:t>
            </a:r>
            <a:br>
              <a:rPr lang="en-GB" noProof="0" dirty="0"/>
            </a:br>
            <a:r>
              <a:rPr lang="en-GB" noProof="0" dirty="0"/>
              <a:t>text</a:t>
            </a:r>
            <a:br>
              <a:rPr lang="en-GB" noProof="0" dirty="0"/>
            </a:br>
            <a:r>
              <a:rPr lang="en-GB" noProof="0" dirty="0"/>
              <a:t>here</a:t>
            </a:r>
          </a:p>
        </p:txBody>
      </p:sp>
      <p:sp>
        <p:nvSpPr>
          <p:cNvPr id="8" name="Fußzeilenplatzhalter 5"/>
          <p:cNvSpPr>
            <a:spLocks noGrp="1"/>
          </p:cNvSpPr>
          <p:nvPr>
            <p:ph type="ftr" sz="quarter" idx="13"/>
          </p:nvPr>
        </p:nvSpPr>
        <p:spPr>
          <a:xfrm>
            <a:off x="657183" y="4920135"/>
            <a:ext cx="2160000" cy="108000"/>
          </a:xfrm>
        </p:spPr>
        <p:txBody>
          <a:bodyPr/>
          <a:lstStyle/>
          <a:p>
            <a:pPr>
              <a:defRPr/>
            </a:pPr>
            <a:endParaRPr lang="en-US" dirty="0"/>
          </a:p>
        </p:txBody>
      </p:sp>
    </p:spTree>
    <p:extLst>
      <p:ext uri="{BB962C8B-B14F-4D97-AF65-F5344CB8AC3E}">
        <p14:creationId xmlns:p14="http://schemas.microsoft.com/office/powerpoint/2010/main" xmlns="" val="17429741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Highlight slide red 2">
    <p:spTree>
      <p:nvGrpSpPr>
        <p:cNvPr id="1" name=""/>
        <p:cNvGrpSpPr/>
        <p:nvPr/>
      </p:nvGrpSpPr>
      <p:grpSpPr>
        <a:xfrm>
          <a:off x="0" y="0"/>
          <a:ext cx="0" cy="0"/>
          <a:chOff x="0" y="0"/>
          <a:chExt cx="0" cy="0"/>
        </a:xfrm>
      </p:grpSpPr>
      <p:sp>
        <p:nvSpPr>
          <p:cNvPr id="6" name="Rechteck 5"/>
          <p:cNvSpPr/>
          <p:nvPr userDrawn="1"/>
        </p:nvSpPr>
        <p:spPr>
          <a:xfrm>
            <a:off x="4572000" y="144000"/>
            <a:ext cx="4428000" cy="4635963"/>
          </a:xfrm>
          <a:prstGeom prst="rect">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8062" tIns="28062" rIns="28062" bIns="28062" numCol="1" spcCol="28062" rtlCol="0" anchor="ctr">
            <a:noAutofit/>
          </a:bodyPr>
          <a:lstStyle/>
          <a:p>
            <a:pPr rtl="0" latinLnBrk="1" hangingPunct="0"/>
            <a:endParaRPr lang="de-DE" sz="1350">
              <a:solidFill>
                <a:srgbClr val="FFFFFF"/>
              </a:solidFill>
            </a:endParaRPr>
          </a:p>
        </p:txBody>
      </p:sp>
      <p:sp>
        <p:nvSpPr>
          <p:cNvPr id="12" name="Rectangle 2"/>
          <p:cNvSpPr>
            <a:spLocks noGrp="1" noChangeArrowheads="1"/>
          </p:cNvSpPr>
          <p:nvPr>
            <p:ph type="title" hasCustomPrompt="1"/>
          </p:nvPr>
        </p:nvSpPr>
        <p:spPr bwMode="auto">
          <a:xfrm>
            <a:off x="4860000" y="838336"/>
            <a:ext cx="3997786" cy="1321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baseline="0">
                <a:solidFill>
                  <a:schemeClr val="bg1"/>
                </a:solidFill>
                <a:latin typeface="Arial Black" panose="020B0A04020102020204" pitchFamily="34" charset="0"/>
              </a:defRPr>
            </a:lvl1pPr>
          </a:lstStyle>
          <a:p>
            <a:pPr lvl="0"/>
            <a:r>
              <a:rPr lang="en-GB" noProof="0" dirty="0"/>
              <a:t>Highlight</a:t>
            </a:r>
            <a:br>
              <a:rPr lang="en-GB" noProof="0" dirty="0"/>
            </a:br>
            <a:r>
              <a:rPr lang="en-GB" noProof="0" dirty="0"/>
              <a:t>text</a:t>
            </a:r>
            <a:br>
              <a:rPr lang="en-GB" noProof="0" dirty="0"/>
            </a:br>
            <a:r>
              <a:rPr lang="en-GB" noProof="0" dirty="0"/>
              <a:t>here</a:t>
            </a:r>
          </a:p>
        </p:txBody>
      </p:sp>
      <p:sp>
        <p:nvSpPr>
          <p:cNvPr id="13" name="Textplatzhalter 9"/>
          <p:cNvSpPr>
            <a:spLocks noGrp="1"/>
          </p:cNvSpPr>
          <p:nvPr>
            <p:ph type="body" sz="quarter" idx="10" hasCustomPrompt="1"/>
          </p:nvPr>
        </p:nvSpPr>
        <p:spPr>
          <a:xfrm>
            <a:off x="4860000" y="2456612"/>
            <a:ext cx="3997786" cy="1641584"/>
          </a:xfrm>
          <a:ln>
            <a:noFill/>
          </a:ln>
        </p:spPr>
        <p:txBody>
          <a:bodyPr/>
          <a:lstStyle>
            <a:lvl1pPr marL="0" indent="0">
              <a:defRPr sz="1200">
                <a:solidFill>
                  <a:schemeClr val="bg1"/>
                </a:solidFill>
                <a:latin typeface="Arial" panose="020B0604020202020204" pitchFamily="34" charset="0"/>
                <a:cs typeface="Arial" panose="020B0604020202020204" pitchFamily="34" charset="0"/>
              </a:defRPr>
            </a:lvl1pPr>
            <a:lvl2pPr>
              <a:buClr>
                <a:schemeClr val="bg1"/>
              </a:buClr>
              <a:defRPr sz="1200" baseline="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marL="1609685" indent="-23813">
              <a:buNone/>
              <a:defRPr sz="1200">
                <a:solidFill>
                  <a:schemeClr val="bg1"/>
                </a:solidFill>
                <a:latin typeface="Arial" panose="020B0604020202020204" pitchFamily="34" charset="0"/>
                <a:cs typeface="Arial" panose="020B0604020202020204" pitchFamily="34" charset="0"/>
              </a:defRPr>
            </a:lvl4pPr>
            <a:lvl5pPr>
              <a:buClr>
                <a:schemeClr val="bg1"/>
              </a:buClr>
              <a:defRPr sz="1200">
                <a:solidFill>
                  <a:schemeClr val="bg1"/>
                </a:solidFill>
                <a:latin typeface="Arial" panose="020B0604020202020204" pitchFamily="34" charset="0"/>
                <a:cs typeface="Arial" panose="020B0604020202020204" pitchFamily="34" charset="0"/>
              </a:defRPr>
            </a:lvl5pPr>
            <a:lvl6pPr marL="0" indent="0">
              <a:buFontTx/>
              <a:buNone/>
              <a:defRPr sz="1200">
                <a:solidFill>
                  <a:schemeClr val="bg1"/>
                </a:solidFill>
                <a:latin typeface="Arial" panose="020B0604020202020204" pitchFamily="34" charset="0"/>
                <a:cs typeface="Arial" panose="020B0604020202020204" pitchFamily="34" charset="0"/>
              </a:defRPr>
            </a:lvl6pPr>
          </a:lstStyle>
          <a:p>
            <a:pPr lvl="0"/>
            <a:r>
              <a:rPr lang="en-GB" noProof="0" dirty="0"/>
              <a:t>Master text style</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Slogans and key messages</a:t>
            </a:r>
          </a:p>
        </p:txBody>
      </p:sp>
      <p:sp>
        <p:nvSpPr>
          <p:cNvPr id="3" name="Bildplatzhalter 2"/>
          <p:cNvSpPr>
            <a:spLocks noGrp="1"/>
          </p:cNvSpPr>
          <p:nvPr>
            <p:ph type="pic" sz="quarter" idx="11" hasCustomPrompt="1"/>
          </p:nvPr>
        </p:nvSpPr>
        <p:spPr>
          <a:xfrm>
            <a:off x="142875" y="144000"/>
            <a:ext cx="4429125" cy="4635963"/>
          </a:xfrm>
        </p:spPr>
        <p:txBody>
          <a:bodyPr/>
          <a:lstStyle>
            <a:lvl1pPr algn="ctr">
              <a:defRPr/>
            </a:lvl1pPr>
          </a:lstStyle>
          <a:p>
            <a:r>
              <a:rPr lang="en-GB" noProof="0" dirty="0"/>
              <a:t>&lt;please place image here&gt;</a:t>
            </a:r>
          </a:p>
        </p:txBody>
      </p:sp>
      <p:pic>
        <p:nvPicPr>
          <p:cNvPr id="10" name="Grafik 9"/>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7655948" y="294350"/>
            <a:ext cx="1204219" cy="272787"/>
          </a:xfrm>
          <a:prstGeom prst="rect">
            <a:avLst/>
          </a:prstGeom>
        </p:spPr>
      </p:pic>
      <p:sp>
        <p:nvSpPr>
          <p:cNvPr id="7" name="Fußzeilenplatzhalter 5"/>
          <p:cNvSpPr>
            <a:spLocks noGrp="1"/>
          </p:cNvSpPr>
          <p:nvPr>
            <p:ph type="ftr" sz="quarter" idx="12"/>
          </p:nvPr>
        </p:nvSpPr>
        <p:spPr>
          <a:xfrm>
            <a:off x="657183" y="4920135"/>
            <a:ext cx="2160000" cy="108000"/>
          </a:xfrm>
        </p:spPr>
        <p:txBody>
          <a:bodyPr/>
          <a:lstStyle/>
          <a:p>
            <a:pPr>
              <a:defRPr/>
            </a:pPr>
            <a:endParaRPr lang="en-US" dirty="0"/>
          </a:p>
        </p:txBody>
      </p:sp>
    </p:spTree>
    <p:extLst>
      <p:ext uri="{BB962C8B-B14F-4D97-AF65-F5344CB8AC3E}">
        <p14:creationId xmlns:p14="http://schemas.microsoft.com/office/powerpoint/2010/main" xmlns="" val="9532963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tatement slide">
    <p:spTree>
      <p:nvGrpSpPr>
        <p:cNvPr id="1" name=""/>
        <p:cNvGrpSpPr/>
        <p:nvPr/>
      </p:nvGrpSpPr>
      <p:grpSpPr>
        <a:xfrm>
          <a:off x="0" y="0"/>
          <a:ext cx="0" cy="0"/>
          <a:chOff x="0" y="0"/>
          <a:chExt cx="0" cy="0"/>
        </a:xfrm>
      </p:grpSpPr>
      <p:sp>
        <p:nvSpPr>
          <p:cNvPr id="14" name="Textplatzhalter 9"/>
          <p:cNvSpPr>
            <a:spLocks noGrp="1"/>
          </p:cNvSpPr>
          <p:nvPr>
            <p:ph type="body" sz="quarter" idx="12" hasCustomPrompt="1"/>
          </p:nvPr>
        </p:nvSpPr>
        <p:spPr>
          <a:xfrm>
            <a:off x="4860000" y="2469312"/>
            <a:ext cx="3996000" cy="2308432"/>
          </a:xfrm>
        </p:spPr>
        <p:txBody>
          <a:bodyPr/>
          <a:lstStyle>
            <a:lvl1pPr marL="0" indent="0">
              <a:defRPr/>
            </a:lvl1pPr>
            <a:lvl2pPr>
              <a:buClr>
                <a:srgbClr val="DA2131"/>
              </a:buClr>
              <a:defRPr baseline="0"/>
            </a:lvl2pPr>
            <a:lvl3pPr>
              <a:defRPr/>
            </a:lvl3pPr>
            <a:lvl4pPr marL="1609685" indent="-23813">
              <a:buNone/>
              <a:defRPr/>
            </a:lvl4pPr>
            <a:lvl5pPr>
              <a:buClr>
                <a:srgbClr val="DA2128"/>
              </a:buClr>
              <a:defRPr/>
            </a:lvl5pPr>
            <a:lvl6pPr marL="0" indent="0">
              <a:buFontTx/>
              <a:buNone/>
              <a:defRPr sz="1200">
                <a:solidFill>
                  <a:srgbClr val="DA2128"/>
                </a:solidFill>
                <a:latin typeface="Arial Black" panose="020B0A04020102020204" pitchFamily="34" charset="0"/>
              </a:defRPr>
            </a:lvl6pPr>
          </a:lstStyle>
          <a:p>
            <a:pPr lvl="0"/>
            <a:r>
              <a:rPr lang="en-GB" noProof="0" dirty="0"/>
              <a:t>Master text style</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Slogans and key messages</a:t>
            </a:r>
          </a:p>
        </p:txBody>
      </p:sp>
      <p:sp>
        <p:nvSpPr>
          <p:cNvPr id="3" name="Bildplatzhalter 2"/>
          <p:cNvSpPr>
            <a:spLocks noGrp="1"/>
          </p:cNvSpPr>
          <p:nvPr>
            <p:ph type="pic" sz="quarter" idx="11" hasCustomPrompt="1"/>
          </p:nvPr>
        </p:nvSpPr>
        <p:spPr>
          <a:xfrm>
            <a:off x="144000" y="144000"/>
            <a:ext cx="4428000" cy="4635963"/>
          </a:xfrm>
        </p:spPr>
        <p:txBody>
          <a:bodyPr/>
          <a:lstStyle>
            <a:lvl1pPr algn="ctr">
              <a:defRPr/>
            </a:lvl1pPr>
          </a:lstStyle>
          <a:p>
            <a:r>
              <a:rPr lang="en-GB" noProof="0" dirty="0"/>
              <a:t>&lt;please place image here&gt;</a:t>
            </a:r>
          </a:p>
        </p:txBody>
      </p:sp>
      <p:sp>
        <p:nvSpPr>
          <p:cNvPr id="6" name="Rectangle 2"/>
          <p:cNvSpPr>
            <a:spLocks noGrp="1" noChangeArrowheads="1"/>
          </p:cNvSpPr>
          <p:nvPr>
            <p:ph type="title" hasCustomPrompt="1"/>
          </p:nvPr>
        </p:nvSpPr>
        <p:spPr bwMode="auto">
          <a:xfrm>
            <a:off x="4860000" y="838336"/>
            <a:ext cx="4001425" cy="1321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baseline="0">
                <a:solidFill>
                  <a:schemeClr val="tx1"/>
                </a:solidFill>
                <a:latin typeface="Arial Black" panose="020B0A04020102020204" pitchFamily="34" charset="0"/>
              </a:defRPr>
            </a:lvl1pPr>
          </a:lstStyle>
          <a:p>
            <a:pPr lvl="0"/>
            <a:r>
              <a:rPr lang="en-GB" noProof="0" dirty="0"/>
              <a:t>Highlight</a:t>
            </a:r>
            <a:br>
              <a:rPr lang="en-GB" noProof="0" dirty="0"/>
            </a:br>
            <a:r>
              <a:rPr lang="en-GB" noProof="0" dirty="0"/>
              <a:t>text</a:t>
            </a:r>
            <a:br>
              <a:rPr lang="en-GB" noProof="0" dirty="0"/>
            </a:br>
            <a:r>
              <a:rPr lang="en-GB" noProof="0" dirty="0"/>
              <a:t>here</a:t>
            </a:r>
          </a:p>
        </p:txBody>
      </p:sp>
      <p:pic>
        <p:nvPicPr>
          <p:cNvPr id="7" name="Grafik 6"/>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7655948" y="294350"/>
            <a:ext cx="1204219" cy="272788"/>
          </a:xfrm>
          <a:prstGeom prst="rect">
            <a:avLst/>
          </a:prstGeom>
        </p:spPr>
      </p:pic>
      <p:sp>
        <p:nvSpPr>
          <p:cNvPr id="8" name="Fußzeilenplatzhalter 5"/>
          <p:cNvSpPr>
            <a:spLocks noGrp="1"/>
          </p:cNvSpPr>
          <p:nvPr>
            <p:ph type="ftr" sz="quarter" idx="13"/>
          </p:nvPr>
        </p:nvSpPr>
        <p:spPr>
          <a:xfrm>
            <a:off x="657183" y="4920135"/>
            <a:ext cx="2160000" cy="108000"/>
          </a:xfrm>
        </p:spPr>
        <p:txBody>
          <a:bodyPr/>
          <a:lstStyle/>
          <a:p>
            <a:pPr>
              <a:defRPr/>
            </a:pPr>
            <a:endParaRPr lang="en-US" dirty="0"/>
          </a:p>
        </p:txBody>
      </p:sp>
    </p:spTree>
    <p:extLst>
      <p:ext uri="{BB962C8B-B14F-4D97-AF65-F5344CB8AC3E}">
        <p14:creationId xmlns:p14="http://schemas.microsoft.com/office/powerpoint/2010/main" xmlns="" val="40694440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size image slide">
    <p:spTree>
      <p:nvGrpSpPr>
        <p:cNvPr id="1" name=""/>
        <p:cNvGrpSpPr/>
        <p:nvPr/>
      </p:nvGrpSpPr>
      <p:grpSpPr>
        <a:xfrm>
          <a:off x="0" y="0"/>
          <a:ext cx="0" cy="0"/>
          <a:chOff x="0" y="0"/>
          <a:chExt cx="0" cy="0"/>
        </a:xfrm>
      </p:grpSpPr>
      <p:sp>
        <p:nvSpPr>
          <p:cNvPr id="5" name="Bildplatzhalter 4"/>
          <p:cNvSpPr>
            <a:spLocks noGrp="1"/>
          </p:cNvSpPr>
          <p:nvPr>
            <p:ph type="pic" sz="quarter" idx="11" hasCustomPrompt="1"/>
          </p:nvPr>
        </p:nvSpPr>
        <p:spPr>
          <a:xfrm>
            <a:off x="144000" y="144000"/>
            <a:ext cx="8856000" cy="4635963"/>
          </a:xfrm>
        </p:spPr>
        <p:txBody>
          <a:bodyPr anchor="t"/>
          <a:lstStyle>
            <a:lvl1pPr marL="257169" marR="0" indent="-257169" algn="ctr" defTabSz="914400" rtl="0" eaLnBrk="0" fontAlgn="base" latinLnBrk="0" hangingPunct="0">
              <a:lnSpc>
                <a:spcPct val="100000"/>
              </a:lnSpc>
              <a:spcBef>
                <a:spcPts val="450"/>
              </a:spcBef>
              <a:spcAft>
                <a:spcPct val="0"/>
              </a:spcAft>
              <a:buClrTx/>
              <a:buSzTx/>
              <a:buFontTx/>
              <a:buNone/>
              <a:tabLst/>
              <a:defRPr/>
            </a:lvl1pPr>
          </a:lstStyle>
          <a:p>
            <a:pPr marL="257169" marR="0" lvl="0" indent="-257169" algn="l" defTabSz="914400" rtl="0" eaLnBrk="0" fontAlgn="base" latinLnBrk="0" hangingPunct="0">
              <a:lnSpc>
                <a:spcPct val="100000"/>
              </a:lnSpc>
              <a:spcBef>
                <a:spcPts val="450"/>
              </a:spcBef>
              <a:spcAft>
                <a:spcPct val="0"/>
              </a:spcAft>
              <a:buClrTx/>
              <a:buSzTx/>
              <a:buFontTx/>
              <a:buNone/>
              <a:tabLst/>
              <a:defRPr/>
            </a:pPr>
            <a:r>
              <a:rPr lang="en-GB" noProof="0" dirty="0"/>
              <a:t>&lt;please place image here&gt;</a:t>
            </a:r>
          </a:p>
        </p:txBody>
      </p:sp>
      <p:sp>
        <p:nvSpPr>
          <p:cNvPr id="2" name="Rechteck 1"/>
          <p:cNvSpPr/>
          <p:nvPr userDrawn="1"/>
        </p:nvSpPr>
        <p:spPr bwMode="auto">
          <a:xfrm>
            <a:off x="7653600" y="187200"/>
            <a:ext cx="1262092" cy="540000"/>
          </a:xfrm>
          <a:prstGeom prst="rect">
            <a:avLst/>
          </a:prstGeom>
          <a:solidFill>
            <a:schemeClr val="bg1"/>
          </a:solidFill>
          <a:ln w="6350">
            <a:no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GB" sz="1200" dirty="0" err="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1240554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Fullsize image slide with text">
    <p:spTree>
      <p:nvGrpSpPr>
        <p:cNvPr id="1" name=""/>
        <p:cNvGrpSpPr/>
        <p:nvPr/>
      </p:nvGrpSpPr>
      <p:grpSpPr>
        <a:xfrm>
          <a:off x="0" y="0"/>
          <a:ext cx="0" cy="0"/>
          <a:chOff x="0" y="0"/>
          <a:chExt cx="0" cy="0"/>
        </a:xfrm>
      </p:grpSpPr>
      <p:sp>
        <p:nvSpPr>
          <p:cNvPr id="5" name="Bildplatzhalter 4"/>
          <p:cNvSpPr>
            <a:spLocks noGrp="1"/>
          </p:cNvSpPr>
          <p:nvPr>
            <p:ph type="pic" sz="quarter" idx="11" hasCustomPrompt="1"/>
          </p:nvPr>
        </p:nvSpPr>
        <p:spPr>
          <a:xfrm>
            <a:off x="144000" y="144000"/>
            <a:ext cx="8856000" cy="4635963"/>
          </a:xfrm>
        </p:spPr>
        <p:txBody>
          <a:bodyPr anchor="t"/>
          <a:lstStyle>
            <a:lvl1pPr marL="257169" marR="0" indent="-257169" algn="ctr" defTabSz="914400" rtl="0" eaLnBrk="0" fontAlgn="base" latinLnBrk="0" hangingPunct="0">
              <a:lnSpc>
                <a:spcPct val="100000"/>
              </a:lnSpc>
              <a:spcBef>
                <a:spcPts val="450"/>
              </a:spcBef>
              <a:spcAft>
                <a:spcPct val="0"/>
              </a:spcAft>
              <a:buClrTx/>
              <a:buSzTx/>
              <a:buFontTx/>
              <a:buNone/>
              <a:tabLst/>
              <a:defRPr/>
            </a:lvl1pPr>
          </a:lstStyle>
          <a:p>
            <a:pPr marL="257169" marR="0" lvl="0" indent="-257169" algn="l" defTabSz="914400" rtl="0" eaLnBrk="0" fontAlgn="base" latinLnBrk="0" hangingPunct="0">
              <a:lnSpc>
                <a:spcPct val="100000"/>
              </a:lnSpc>
              <a:spcBef>
                <a:spcPts val="450"/>
              </a:spcBef>
              <a:spcAft>
                <a:spcPct val="0"/>
              </a:spcAft>
              <a:buClrTx/>
              <a:buSzTx/>
              <a:buFontTx/>
              <a:buNone/>
              <a:tabLst/>
              <a:defRPr/>
            </a:pPr>
            <a:r>
              <a:rPr lang="en-GB" noProof="0" dirty="0"/>
              <a:t>&lt;please place image here&gt;</a:t>
            </a:r>
          </a:p>
        </p:txBody>
      </p:sp>
      <p:sp>
        <p:nvSpPr>
          <p:cNvPr id="2" name="Rechteck 1"/>
          <p:cNvSpPr/>
          <p:nvPr userDrawn="1"/>
        </p:nvSpPr>
        <p:spPr bwMode="auto">
          <a:xfrm>
            <a:off x="7653600" y="187200"/>
            <a:ext cx="1262092" cy="540000"/>
          </a:xfrm>
          <a:prstGeom prst="rect">
            <a:avLst/>
          </a:prstGeom>
          <a:solidFill>
            <a:schemeClr val="bg1"/>
          </a:solidFill>
          <a:ln w="6350">
            <a:no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GB" sz="1200" dirty="0" err="1">
              <a:latin typeface="Arial" panose="020B0604020202020204" pitchFamily="34" charset="0"/>
              <a:cs typeface="Arial" panose="020B0604020202020204" pitchFamily="34" charset="0"/>
            </a:endParaRPr>
          </a:p>
        </p:txBody>
      </p:sp>
      <p:sp>
        <p:nvSpPr>
          <p:cNvPr id="6" name="Rectangle 2"/>
          <p:cNvSpPr>
            <a:spLocks noGrp="1" noChangeArrowheads="1"/>
          </p:cNvSpPr>
          <p:nvPr>
            <p:ph type="title" hasCustomPrompt="1"/>
          </p:nvPr>
        </p:nvSpPr>
        <p:spPr bwMode="auto">
          <a:xfrm>
            <a:off x="419871" y="838600"/>
            <a:ext cx="4152129" cy="1321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baseline="0">
                <a:solidFill>
                  <a:schemeClr val="tx1"/>
                </a:solidFill>
                <a:latin typeface="Arial Black" panose="020B0A04020102020204" pitchFamily="34" charset="0"/>
              </a:defRPr>
            </a:lvl1pPr>
          </a:lstStyle>
          <a:p>
            <a:pPr lvl="0"/>
            <a:r>
              <a:rPr lang="en-GB" noProof="0" dirty="0"/>
              <a:t>Highlight</a:t>
            </a:r>
            <a:br>
              <a:rPr lang="en-GB" noProof="0" dirty="0"/>
            </a:br>
            <a:r>
              <a:rPr lang="en-GB" noProof="0" dirty="0"/>
              <a:t>text</a:t>
            </a:r>
            <a:br>
              <a:rPr lang="en-GB" noProof="0" dirty="0"/>
            </a:br>
            <a:r>
              <a:rPr lang="en-GB" noProof="0" dirty="0"/>
              <a:t>here</a:t>
            </a:r>
          </a:p>
        </p:txBody>
      </p:sp>
      <p:sp>
        <p:nvSpPr>
          <p:cNvPr id="8" name="Textplatzhalter 9"/>
          <p:cNvSpPr>
            <a:spLocks noGrp="1"/>
          </p:cNvSpPr>
          <p:nvPr>
            <p:ph type="body" sz="quarter" idx="10" hasCustomPrompt="1"/>
          </p:nvPr>
        </p:nvSpPr>
        <p:spPr>
          <a:xfrm>
            <a:off x="419870" y="2460840"/>
            <a:ext cx="4152130" cy="1641584"/>
          </a:xfrm>
        </p:spPr>
        <p:txBody>
          <a:bodyPr/>
          <a:lstStyle>
            <a:lvl1pPr marL="257169" marR="0" indent="-257169" algn="l" defTabSz="914400" rtl="0" eaLnBrk="0" fontAlgn="base" latinLnBrk="0" hangingPunct="0">
              <a:lnSpc>
                <a:spcPct val="100000"/>
              </a:lnSpc>
              <a:spcBef>
                <a:spcPts val="450"/>
              </a:spcBef>
              <a:spcAft>
                <a:spcPct val="0"/>
              </a:spcAft>
              <a:buClrTx/>
              <a:buSzTx/>
              <a:buFontTx/>
              <a:buNone/>
              <a:tabLst/>
              <a:defRPr sz="1200">
                <a:solidFill>
                  <a:schemeClr val="tx1"/>
                </a:solidFill>
                <a:latin typeface="Arial" panose="020B0604020202020204" pitchFamily="34" charset="0"/>
                <a:cs typeface="Arial" panose="020B0604020202020204" pitchFamily="34" charset="0"/>
              </a:defRPr>
            </a:lvl1pPr>
            <a:lvl2pPr marL="133347" marR="0" indent="-132157" algn="l" defTabSz="914400" rtl="0" eaLnBrk="0" fontAlgn="base" latinLnBrk="0" hangingPunct="0">
              <a:lnSpc>
                <a:spcPct val="100000"/>
              </a:lnSpc>
              <a:spcBef>
                <a:spcPts val="450"/>
              </a:spcBef>
              <a:spcAft>
                <a:spcPct val="0"/>
              </a:spcAft>
              <a:buClr>
                <a:srgbClr val="DA2131"/>
              </a:buClr>
              <a:buSzTx/>
              <a:buFont typeface="Arial" panose="020B0604020202020204" pitchFamily="34" charset="0"/>
              <a:buChar char="•"/>
              <a:tabLst/>
              <a:defRPr sz="1200" baseline="0">
                <a:solidFill>
                  <a:schemeClr val="tx1"/>
                </a:solidFill>
                <a:latin typeface="Arial" panose="020B0604020202020204" pitchFamily="34" charset="0"/>
                <a:cs typeface="Arial" panose="020B0604020202020204" pitchFamily="34" charset="0"/>
              </a:defRPr>
            </a:lvl2pPr>
            <a:lvl3pPr marL="538150" marR="0" indent="-111917" algn="l" defTabSz="914400" rtl="0" eaLnBrk="0" fontAlgn="base" latinLnBrk="0" hangingPunct="0">
              <a:lnSpc>
                <a:spcPct val="100000"/>
              </a:lnSpc>
              <a:spcBef>
                <a:spcPts val="450"/>
              </a:spcBef>
              <a:spcAft>
                <a:spcPct val="0"/>
              </a:spcAft>
              <a:buClrTx/>
              <a:buSzTx/>
              <a:buFontTx/>
              <a:buChar char="-"/>
              <a:tabLst/>
              <a:defRPr sz="1200">
                <a:solidFill>
                  <a:schemeClr val="tx1"/>
                </a:solidFill>
                <a:latin typeface="Arial" panose="020B0604020202020204" pitchFamily="34" charset="0"/>
                <a:cs typeface="Arial" panose="020B0604020202020204" pitchFamily="34" charset="0"/>
              </a:defRPr>
            </a:lvl3pPr>
            <a:lvl4pPr marL="1752557" marR="0" indent="-133347" algn="l" defTabSz="914400" rtl="0" eaLnBrk="0" fontAlgn="base" latinLnBrk="0" hangingPunct="0">
              <a:lnSpc>
                <a:spcPct val="100000"/>
              </a:lnSpc>
              <a:spcBef>
                <a:spcPts val="450"/>
              </a:spcBef>
              <a:spcAft>
                <a:spcPct val="0"/>
              </a:spcAft>
              <a:buClrTx/>
              <a:buSzTx/>
              <a:buFont typeface="Symbol" panose="05050102010706020507" pitchFamily="18" charset="2"/>
              <a:buChar char="-"/>
              <a:tabLst/>
              <a:defRPr sz="1200">
                <a:solidFill>
                  <a:schemeClr val="tx1"/>
                </a:solidFill>
                <a:latin typeface="Arial" panose="020B0604020202020204" pitchFamily="34" charset="0"/>
                <a:cs typeface="Arial" panose="020B0604020202020204" pitchFamily="34" charset="0"/>
              </a:defRPr>
            </a:lvl4pPr>
            <a:lvl5pPr marL="1752557" marR="0" indent="-133347" algn="l" defTabSz="914400" rtl="0" eaLnBrk="0" fontAlgn="base" latinLnBrk="0" hangingPunct="0">
              <a:lnSpc>
                <a:spcPct val="100000"/>
              </a:lnSpc>
              <a:spcBef>
                <a:spcPts val="450"/>
              </a:spcBef>
              <a:spcAft>
                <a:spcPct val="0"/>
              </a:spcAft>
              <a:buClr>
                <a:srgbClr val="DA2131"/>
              </a:buClr>
              <a:buSzTx/>
              <a:buFont typeface="Arial" panose="020B0604020202020204" pitchFamily="34" charset="0"/>
              <a:buChar char="•"/>
              <a:tabLst/>
              <a:defRPr sz="1200">
                <a:solidFill>
                  <a:schemeClr val="tx1"/>
                </a:solidFill>
                <a:latin typeface="Arial" panose="020B0604020202020204" pitchFamily="34" charset="0"/>
                <a:cs typeface="Arial" panose="020B0604020202020204" pitchFamily="34" charset="0"/>
              </a:defRPr>
            </a:lvl5pPr>
            <a:lvl6pPr marL="0" marR="0" indent="0" algn="l" defTabSz="685783" rtl="0" eaLnBrk="1" fontAlgn="base" latinLnBrk="0" hangingPunct="1">
              <a:lnSpc>
                <a:spcPct val="130000"/>
              </a:lnSpc>
              <a:spcBef>
                <a:spcPct val="0"/>
              </a:spcBef>
              <a:spcAft>
                <a:spcPct val="0"/>
              </a:spcAft>
              <a:buClrTx/>
              <a:buSzTx/>
              <a:buFontTx/>
              <a:buNone/>
              <a:tabLst/>
              <a:defRPr sz="1200">
                <a:solidFill>
                  <a:schemeClr val="tx1"/>
                </a:solidFill>
                <a:latin typeface="Arial" panose="020B0604020202020204" pitchFamily="34" charset="0"/>
                <a:cs typeface="Arial" panose="020B0604020202020204" pitchFamily="34" charset="0"/>
              </a:defRPr>
            </a:lvl6pPr>
          </a:lstStyle>
          <a:p>
            <a:pPr marL="257169" marR="0" lvl="0" indent="-257169" algn="l" defTabSz="914400" rtl="0" eaLnBrk="0" fontAlgn="base" latinLnBrk="0" hangingPunct="0">
              <a:lnSpc>
                <a:spcPct val="100000"/>
              </a:lnSpc>
              <a:spcBef>
                <a:spcPts val="45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Master text style</a:t>
            </a:r>
          </a:p>
          <a:p>
            <a:pPr marL="133347" marR="0" lvl="1" indent="-132157" algn="l" defTabSz="914400" rtl="0" eaLnBrk="0" fontAlgn="base" latinLnBrk="0" hangingPunct="0">
              <a:lnSpc>
                <a:spcPct val="100000"/>
              </a:lnSpc>
              <a:spcBef>
                <a:spcPts val="450"/>
              </a:spcBef>
              <a:spcAft>
                <a:spcPct val="0"/>
              </a:spcAft>
              <a:buClr>
                <a:srgbClr val="DA2131"/>
              </a:buClr>
              <a:buSzTx/>
              <a:buFont typeface="Arial" panose="020B0604020202020204" pitchFamily="34" charset="0"/>
              <a:buChar char="•"/>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Second level</a:t>
            </a:r>
          </a:p>
          <a:p>
            <a:pPr marL="538150" marR="0" lvl="2" indent="-111917" algn="l" defTabSz="914400" rtl="0" eaLnBrk="0" fontAlgn="base" latinLnBrk="0" hangingPunct="0">
              <a:lnSpc>
                <a:spcPct val="100000"/>
              </a:lnSpc>
              <a:spcBef>
                <a:spcPts val="450"/>
              </a:spcBef>
              <a:spcAft>
                <a:spcPct val="0"/>
              </a:spcAft>
              <a:buClrTx/>
              <a:buSzTx/>
              <a:buFontTx/>
              <a:buChar char="-"/>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Third level</a:t>
            </a:r>
          </a:p>
          <a:p>
            <a:pPr marL="1752557" marR="0" lvl="3" indent="-133347" algn="l" defTabSz="914400" rtl="0" eaLnBrk="0" fontAlgn="base" latinLnBrk="0" hangingPunct="0">
              <a:lnSpc>
                <a:spcPct val="100000"/>
              </a:lnSpc>
              <a:spcBef>
                <a:spcPts val="450"/>
              </a:spcBef>
              <a:spcAft>
                <a:spcPct val="0"/>
              </a:spcAft>
              <a:buClrTx/>
              <a:buSzTx/>
              <a:buFont typeface="Symbol" panose="05050102010706020507" pitchFamily="18" charset="2"/>
              <a:buChar char="-"/>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Fourth level</a:t>
            </a:r>
          </a:p>
          <a:p>
            <a:pPr marL="1752557" marR="0" lvl="4" indent="-133347" algn="l" defTabSz="914400" rtl="0" eaLnBrk="0" fontAlgn="base" latinLnBrk="0" hangingPunct="0">
              <a:lnSpc>
                <a:spcPct val="100000"/>
              </a:lnSpc>
              <a:spcBef>
                <a:spcPts val="450"/>
              </a:spcBef>
              <a:spcAft>
                <a:spcPct val="0"/>
              </a:spcAft>
              <a:buClr>
                <a:srgbClr val="DA2131"/>
              </a:buClr>
              <a:buSzTx/>
              <a:buFont typeface="Arial" panose="020B0604020202020204" pitchFamily="34" charset="0"/>
              <a:buChar char="•"/>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Fifth level</a:t>
            </a:r>
          </a:p>
          <a:p>
            <a:pPr marL="0" marR="0" lvl="5" indent="0" algn="l" defTabSz="685783" rtl="0" eaLnBrk="1" fontAlgn="base" latinLnBrk="0" hangingPunct="1">
              <a:lnSpc>
                <a:spcPct val="13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D71A2F"/>
                </a:solidFill>
                <a:effectLst/>
                <a:uLnTx/>
                <a:uFillTx/>
                <a:latin typeface="Arial Black" panose="020B0A04020102020204" pitchFamily="34" charset="0"/>
              </a:rPr>
              <a:t>Slogans and key messages</a:t>
            </a:r>
          </a:p>
        </p:txBody>
      </p:sp>
      <p:sp>
        <p:nvSpPr>
          <p:cNvPr id="7" name="Fußzeilenplatzhalter 4"/>
          <p:cNvSpPr>
            <a:spLocks noGrp="1"/>
          </p:cNvSpPr>
          <p:nvPr>
            <p:ph type="ftr" sz="quarter" idx="12"/>
          </p:nvPr>
        </p:nvSpPr>
        <p:spPr>
          <a:xfrm>
            <a:off x="657183" y="4920135"/>
            <a:ext cx="2160000" cy="108000"/>
          </a:xfrm>
        </p:spPr>
        <p:txBody>
          <a:bodyPr/>
          <a:lstStyle/>
          <a:p>
            <a:pPr>
              <a:defRPr/>
            </a:pPr>
            <a:endParaRPr lang="en-US" dirty="0"/>
          </a:p>
        </p:txBody>
      </p:sp>
    </p:spTree>
    <p:extLst>
      <p:ext uri="{BB962C8B-B14F-4D97-AF65-F5344CB8AC3E}">
        <p14:creationId xmlns:p14="http://schemas.microsoft.com/office/powerpoint/2010/main" xmlns="" val="3688584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ivider slide 01">
    <p:spTree>
      <p:nvGrpSpPr>
        <p:cNvPr id="1" name=""/>
        <p:cNvGrpSpPr/>
        <p:nvPr/>
      </p:nvGrpSpPr>
      <p:grpSpPr>
        <a:xfrm>
          <a:off x="0" y="0"/>
          <a:ext cx="0" cy="0"/>
          <a:chOff x="0" y="0"/>
          <a:chExt cx="0" cy="0"/>
        </a:xfrm>
      </p:grpSpPr>
      <p:pic>
        <p:nvPicPr>
          <p:cNvPr id="2" name="Grafik 1"/>
          <p:cNvPicPr preferRelativeResize="0">
            <a:picLocks/>
          </p:cNvPicPr>
          <p:nvPr userDrawn="1"/>
        </p:nvPicPr>
        <p:blipFill rotWithShape="1">
          <a:blip r:embed="rId2" cstate="screen">
            <a:extLst>
              <a:ext uri="{28A0092B-C50C-407E-A947-70E740481C1C}">
                <a14:useLocalDpi xmlns:a14="http://schemas.microsoft.com/office/drawing/2010/main" xmlns=""/>
              </a:ext>
            </a:extLst>
          </a:blip>
          <a:srcRect b="4449"/>
          <a:stretch/>
        </p:blipFill>
        <p:spPr>
          <a:xfrm>
            <a:off x="144000" y="143550"/>
            <a:ext cx="8856000" cy="4640323"/>
          </a:xfrm>
          <a:prstGeom prst="rect">
            <a:avLst/>
          </a:prstGeom>
        </p:spPr>
      </p:pic>
      <p:sp>
        <p:nvSpPr>
          <p:cNvPr id="6" name="Rectangle 2"/>
          <p:cNvSpPr>
            <a:spLocks noGrp="1" noChangeArrowheads="1"/>
          </p:cNvSpPr>
          <p:nvPr>
            <p:ph type="title" hasCustomPrompt="1"/>
          </p:nvPr>
        </p:nvSpPr>
        <p:spPr bwMode="auto">
          <a:xfrm>
            <a:off x="860437" y="1097810"/>
            <a:ext cx="3468553" cy="346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800" baseline="0">
                <a:solidFill>
                  <a:schemeClr val="bg1"/>
                </a:solidFill>
                <a:latin typeface="Arial Black" panose="020B0A04020102020204" pitchFamily="34" charset="0"/>
              </a:defRPr>
            </a:lvl1pPr>
          </a:lstStyle>
          <a:p>
            <a:pPr lvl="0"/>
            <a:r>
              <a:rPr lang="en-GB" noProof="0" dirty="0"/>
              <a:t>Divider text here</a:t>
            </a:r>
          </a:p>
        </p:txBody>
      </p:sp>
      <p:sp>
        <p:nvSpPr>
          <p:cNvPr id="8" name="Textplatzhalter 9"/>
          <p:cNvSpPr>
            <a:spLocks noGrp="1"/>
          </p:cNvSpPr>
          <p:nvPr>
            <p:ph type="body" sz="quarter" idx="10" hasCustomPrompt="1"/>
          </p:nvPr>
        </p:nvSpPr>
        <p:spPr>
          <a:xfrm>
            <a:off x="860437" y="1474996"/>
            <a:ext cx="3468553" cy="620504"/>
          </a:xfrm>
        </p:spPr>
        <p:txBody>
          <a:bodyPr/>
          <a:lstStyle>
            <a:lvl1pPr marL="0" indent="0">
              <a:defRPr sz="800">
                <a:solidFill>
                  <a:schemeClr val="bg1"/>
                </a:solidFill>
                <a:latin typeface="Arial" panose="020B0604020202020204" pitchFamily="34" charset="0"/>
                <a:cs typeface="Arial" panose="020B0604020202020204" pitchFamily="34" charset="0"/>
              </a:defRPr>
            </a:lvl1pPr>
            <a:lvl2pPr>
              <a:buClr>
                <a:srgbClr val="DA2131"/>
              </a:buClr>
              <a:defRPr sz="800" baseline="0">
                <a:solidFill>
                  <a:schemeClr val="tx1"/>
                </a:solidFill>
                <a:latin typeface="Arial" panose="020B0604020202020204" pitchFamily="34" charset="0"/>
                <a:cs typeface="Arial" panose="020B0604020202020204" pitchFamily="34" charset="0"/>
              </a:defRPr>
            </a:lvl2pPr>
            <a:lvl3pPr>
              <a:defRPr sz="800">
                <a:solidFill>
                  <a:schemeClr val="tx1"/>
                </a:solidFill>
                <a:latin typeface="Arial" panose="020B0604020202020204" pitchFamily="34" charset="0"/>
                <a:cs typeface="Arial" panose="020B0604020202020204" pitchFamily="34" charset="0"/>
              </a:defRPr>
            </a:lvl3pPr>
            <a:lvl4pPr marL="1609685" indent="-23813">
              <a:buNone/>
              <a:defRPr sz="800">
                <a:solidFill>
                  <a:schemeClr val="tx1"/>
                </a:solidFill>
                <a:latin typeface="Arial" panose="020B0604020202020204" pitchFamily="34" charset="0"/>
                <a:cs typeface="Arial" panose="020B0604020202020204" pitchFamily="34" charset="0"/>
              </a:defRPr>
            </a:lvl4pPr>
            <a:lvl5pPr>
              <a:buClr>
                <a:srgbClr val="DA2128"/>
              </a:buClr>
              <a:defRPr sz="800">
                <a:solidFill>
                  <a:schemeClr val="tx1"/>
                </a:solidFill>
                <a:latin typeface="Arial" panose="020B0604020202020204" pitchFamily="34" charset="0"/>
                <a:cs typeface="Arial" panose="020B0604020202020204" pitchFamily="34" charset="0"/>
              </a:defRPr>
            </a:lvl5pPr>
            <a:lvl6pPr marL="0" indent="0">
              <a:buFontTx/>
              <a:buNone/>
              <a:defRPr sz="800">
                <a:solidFill>
                  <a:schemeClr val="tx1"/>
                </a:solidFill>
                <a:latin typeface="Arial" panose="020B0604020202020204" pitchFamily="34" charset="0"/>
                <a:cs typeface="Arial" panose="020B0604020202020204" pitchFamily="34" charset="0"/>
              </a:defRPr>
            </a:lvl6pPr>
          </a:lstStyle>
          <a:p>
            <a:pPr lvl="0"/>
            <a:r>
              <a:rPr lang="en-GB" noProof="0" dirty="0"/>
              <a:t>Master text style</a:t>
            </a:r>
          </a:p>
        </p:txBody>
      </p:sp>
      <p:pic>
        <p:nvPicPr>
          <p:cNvPr id="9" name="Grafik 8"/>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xmlns="" val="2149176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image" Target="../media/image1.pn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2.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Shape 2"/>
          <p:cNvSpPr/>
          <p:nvPr userDrawn="1"/>
        </p:nvSpPr>
        <p:spPr>
          <a:xfrm>
            <a:off x="8726425" y="4888349"/>
            <a:ext cx="135000" cy="135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2"/>
          </a:solidFill>
          <a:ln w="12700">
            <a:miter lim="400000"/>
          </a:ln>
        </p:spPr>
        <p:txBody>
          <a:bodyPr lIns="0" tIns="0" rIns="0" bIns="0" anchor="ctr"/>
          <a:lstStyle/>
          <a:p>
            <a:pPr lvl="0">
              <a:defRPr sz="2400">
                <a:solidFill>
                  <a:srgbClr val="FFFFFF"/>
                </a:solidFill>
              </a:defRPr>
            </a:pPr>
            <a:endParaRPr sz="1500"/>
          </a:p>
        </p:txBody>
      </p:sp>
      <p:pic>
        <p:nvPicPr>
          <p:cNvPr id="3" name="Grafik 2"/>
          <p:cNvPicPr>
            <a:picLocks noChangeAspect="1"/>
          </p:cNvPicPr>
          <p:nvPr userDrawn="1"/>
        </p:nvPicPr>
        <p:blipFill>
          <a:blip r:embed="rId17">
            <a:extLst>
              <a:ext uri="{28A0092B-C50C-407E-A947-70E740481C1C}">
                <a14:useLocalDpi xmlns:a14="http://schemas.microsoft.com/office/drawing/2010/main" xmlns="" val="0"/>
              </a:ext>
            </a:extLst>
          </a:blip>
          <a:stretch>
            <a:fillRect/>
          </a:stretch>
        </p:blipFill>
        <p:spPr>
          <a:xfrm>
            <a:off x="7655948" y="294350"/>
            <a:ext cx="1204219" cy="272788"/>
          </a:xfrm>
          <a:prstGeom prst="rect">
            <a:avLst/>
          </a:prstGeom>
        </p:spPr>
      </p:pic>
      <p:sp>
        <p:nvSpPr>
          <p:cNvPr id="1029" name="Rectangle 2"/>
          <p:cNvSpPr>
            <a:spLocks noGrp="1" noChangeArrowheads="1"/>
          </p:cNvSpPr>
          <p:nvPr>
            <p:ph type="title"/>
          </p:nvPr>
        </p:nvSpPr>
        <p:spPr bwMode="auto">
          <a:xfrm>
            <a:off x="269891" y="219018"/>
            <a:ext cx="7249623" cy="395289"/>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GB" dirty="0"/>
              <a:t>Headline</a:t>
            </a:r>
          </a:p>
        </p:txBody>
      </p:sp>
      <p:sp>
        <p:nvSpPr>
          <p:cNvPr id="1030" name="Rectangle 3"/>
          <p:cNvSpPr>
            <a:spLocks noGrp="1" noChangeArrowheads="1"/>
          </p:cNvSpPr>
          <p:nvPr>
            <p:ph type="body" idx="1"/>
          </p:nvPr>
        </p:nvSpPr>
        <p:spPr bwMode="auto">
          <a:xfrm>
            <a:off x="275929" y="914402"/>
            <a:ext cx="8568000" cy="38623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noProof="0" dirty="0"/>
              <a:t>Text</a:t>
            </a:r>
          </a:p>
        </p:txBody>
      </p:sp>
      <p:sp>
        <p:nvSpPr>
          <p:cNvPr id="11" name="Rechteck 10"/>
          <p:cNvSpPr>
            <a:spLocks/>
          </p:cNvSpPr>
          <p:nvPr userDrawn="1"/>
        </p:nvSpPr>
        <p:spPr bwMode="auto">
          <a:xfrm>
            <a:off x="241422" y="4867846"/>
            <a:ext cx="261247" cy="176214"/>
          </a:xfrm>
          <a:prstGeom prst="rect">
            <a:avLst/>
          </a:prstGeom>
          <a:noFill/>
          <a:ln w="6350" cap="flat" cmpd="sng" algn="ctr">
            <a:noFill/>
            <a:prstDash val="solid"/>
            <a:round/>
            <a:headEnd type="none" w="med" len="med"/>
            <a:tailEnd type="none" w="med" len="med"/>
          </a:ln>
          <a:effectLst/>
        </p:spPr>
        <p:txBody>
          <a:bodyPr lIns="0" tIns="0" rIns="0" bIns="0" anchor="ctr"/>
          <a:lstStyle/>
          <a:p>
            <a:pPr algn="ctr">
              <a:spcBef>
                <a:spcPct val="50000"/>
              </a:spcBef>
              <a:tabLst>
                <a:tab pos="2961012" algn="ctr"/>
                <a:tab pos="6095848" algn="r"/>
                <a:tab pos="6586374" algn="r"/>
              </a:tabLst>
              <a:defRPr/>
            </a:pPr>
            <a:fld id="{2A605FED-7AC8-4412-BF98-CCE815642EF6}" type="slidenum">
              <a:rPr lang="de-DE" sz="450" b="1" smtClean="0">
                <a:solidFill>
                  <a:schemeClr val="bg1"/>
                </a:solidFill>
                <a:latin typeface="Arial" pitchFamily="34" charset="0"/>
                <a:cs typeface="Arial" pitchFamily="34" charset="0"/>
              </a:rPr>
              <a:pPr algn="ctr">
                <a:spcBef>
                  <a:spcPct val="50000"/>
                </a:spcBef>
                <a:tabLst>
                  <a:tab pos="2961012" algn="ctr"/>
                  <a:tab pos="6095848" algn="r"/>
                  <a:tab pos="6586374" algn="r"/>
                </a:tabLst>
                <a:defRPr/>
              </a:pPr>
              <a:t>‹#›</a:t>
            </a:fld>
            <a:endParaRPr lang="en-GB" sz="600" b="1" dirty="0">
              <a:solidFill>
                <a:schemeClr val="bg1"/>
              </a:solidFill>
              <a:latin typeface="Arial" pitchFamily="34" charset="0"/>
              <a:cs typeface="Arial" pitchFamily="34" charset="0"/>
            </a:endParaRPr>
          </a:p>
        </p:txBody>
      </p:sp>
      <p:sp>
        <p:nvSpPr>
          <p:cNvPr id="14" name="Fußzeilenplatzhalter 12"/>
          <p:cNvSpPr>
            <a:spLocks noGrp="1"/>
          </p:cNvSpPr>
          <p:nvPr>
            <p:ph type="ftr" sz="quarter" idx="3"/>
          </p:nvPr>
        </p:nvSpPr>
        <p:spPr>
          <a:xfrm>
            <a:off x="657183" y="4920135"/>
            <a:ext cx="2160000" cy="108000"/>
          </a:xfrm>
          <a:prstGeom prst="rect">
            <a:avLst/>
          </a:prstGeom>
        </p:spPr>
        <p:txBody>
          <a:bodyPr vert="horz" wrap="square" lIns="0" tIns="0" rIns="0" bIns="0" numCol="1" anchor="b" anchorCtr="0" compatLnSpc="1">
            <a:prstTxWarp prst="textNoShape">
              <a:avLst/>
            </a:prstTxWarp>
          </a:bodyPr>
          <a:lstStyle>
            <a:lvl1pPr>
              <a:spcBef>
                <a:spcPct val="50000"/>
              </a:spcBef>
              <a:defRPr sz="600" dirty="0">
                <a:solidFill>
                  <a:schemeClr val="tx2"/>
                </a:solidFill>
                <a:latin typeface="Arial" pitchFamily="34" charset="0"/>
                <a:cs typeface="Arial" pitchFamily="34" charset="0"/>
              </a:defRPr>
            </a:lvl1pPr>
          </a:lstStyle>
          <a:p>
            <a:pPr>
              <a:defRPr/>
            </a:pPr>
            <a:endParaRPr lang="en-US" dirty="0"/>
          </a:p>
        </p:txBody>
      </p:sp>
      <p:sp>
        <p:nvSpPr>
          <p:cNvPr id="15" name="Shape 2"/>
          <p:cNvSpPr/>
          <p:nvPr userDrawn="1"/>
        </p:nvSpPr>
        <p:spPr>
          <a:xfrm>
            <a:off x="286070" y="4888451"/>
            <a:ext cx="135000" cy="135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A2128"/>
          </a:solidFill>
          <a:ln w="12700">
            <a:miter lim="400000"/>
          </a:ln>
        </p:spPr>
        <p:txBody>
          <a:bodyPr lIns="0" tIns="0" rIns="0" bIns="0" anchor="ctr"/>
          <a:lstStyle/>
          <a:p>
            <a:pPr lvl="0">
              <a:defRPr sz="2400">
                <a:solidFill>
                  <a:srgbClr val="FFFFFF"/>
                </a:solidFill>
              </a:defRPr>
            </a:pPr>
            <a:endParaRPr sz="1500"/>
          </a:p>
        </p:txBody>
      </p:sp>
      <p:sp>
        <p:nvSpPr>
          <p:cNvPr id="16" name="Rechteck 15"/>
          <p:cNvSpPr>
            <a:spLocks/>
          </p:cNvSpPr>
          <p:nvPr userDrawn="1"/>
        </p:nvSpPr>
        <p:spPr bwMode="auto">
          <a:xfrm>
            <a:off x="222948" y="4867846"/>
            <a:ext cx="261247" cy="176214"/>
          </a:xfrm>
          <a:prstGeom prst="rect">
            <a:avLst/>
          </a:prstGeom>
          <a:noFill/>
          <a:ln w="6350" cap="flat" cmpd="sng" algn="ctr">
            <a:noFill/>
            <a:prstDash val="solid"/>
            <a:round/>
            <a:headEnd type="none" w="med" len="med"/>
            <a:tailEnd type="none" w="med" len="med"/>
          </a:ln>
          <a:effectLst/>
        </p:spPr>
        <p:txBody>
          <a:bodyPr lIns="0" tIns="0" rIns="0" bIns="0" anchor="ctr"/>
          <a:lstStyle/>
          <a:p>
            <a:pPr algn="ctr">
              <a:spcBef>
                <a:spcPct val="50000"/>
              </a:spcBef>
              <a:tabLst>
                <a:tab pos="2961012" algn="ctr"/>
                <a:tab pos="6095848" algn="r"/>
                <a:tab pos="6586374" algn="r"/>
              </a:tabLst>
              <a:defRPr/>
            </a:pPr>
            <a:fld id="{2A605FED-7AC8-4412-BF98-CCE815642EF6}" type="slidenum">
              <a:rPr lang="de-DE" sz="450" b="1" smtClean="0">
                <a:solidFill>
                  <a:schemeClr val="bg1"/>
                </a:solidFill>
                <a:latin typeface="Arial" pitchFamily="34" charset="0"/>
                <a:cs typeface="Arial" pitchFamily="34" charset="0"/>
              </a:rPr>
              <a:pPr algn="ctr">
                <a:spcBef>
                  <a:spcPct val="50000"/>
                </a:spcBef>
                <a:tabLst>
                  <a:tab pos="2961012" algn="ctr"/>
                  <a:tab pos="6095848" algn="r"/>
                  <a:tab pos="6586374" algn="r"/>
                </a:tabLst>
                <a:defRPr/>
              </a:pPr>
              <a:t>‹#›</a:t>
            </a:fld>
            <a:endParaRPr lang="en-GB" sz="600" b="1" dirty="0">
              <a:solidFill>
                <a:schemeClr val="bg1"/>
              </a:solidFill>
              <a:latin typeface="Arial" pitchFamily="34" charset="0"/>
              <a:cs typeface="Arial" pitchFamily="34" charset="0"/>
            </a:endParaRPr>
          </a:p>
        </p:txBody>
      </p:sp>
      <p:sp>
        <p:nvSpPr>
          <p:cNvPr id="17" name="Shape 181"/>
          <p:cNvSpPr/>
          <p:nvPr userDrawn="1"/>
        </p:nvSpPr>
        <p:spPr>
          <a:xfrm>
            <a:off x="8748706" y="4920135"/>
            <a:ext cx="87127" cy="73186"/>
          </a:xfrm>
          <a:custGeom>
            <a:avLst/>
            <a:gdLst/>
            <a:ahLst/>
            <a:cxnLst>
              <a:cxn ang="0">
                <a:pos x="wd2" y="hd2"/>
              </a:cxn>
              <a:cxn ang="5400000">
                <a:pos x="wd2" y="hd2"/>
              </a:cxn>
              <a:cxn ang="10800000">
                <a:pos x="wd2" y="hd2"/>
              </a:cxn>
              <a:cxn ang="16200000">
                <a:pos x="wd2" y="hd2"/>
              </a:cxn>
            </a:cxnLst>
            <a:rect l="0" t="0" r="r" b="b"/>
            <a:pathLst>
              <a:path w="21524" h="20941" extrusionOk="0">
                <a:moveTo>
                  <a:pt x="13176" y="20602"/>
                </a:moveTo>
                <a:lnTo>
                  <a:pt x="21150" y="11994"/>
                </a:lnTo>
                <a:cubicBezTo>
                  <a:pt x="21395" y="11558"/>
                  <a:pt x="21524" y="11059"/>
                  <a:pt x="21524" y="10551"/>
                </a:cubicBezTo>
                <a:cubicBezTo>
                  <a:pt x="21524" y="10043"/>
                  <a:pt x="21395" y="9544"/>
                  <a:pt x="21150" y="9108"/>
                </a:cubicBezTo>
                <a:lnTo>
                  <a:pt x="12925" y="206"/>
                </a:lnTo>
                <a:cubicBezTo>
                  <a:pt x="11762" y="-412"/>
                  <a:pt x="10383" y="427"/>
                  <a:pt x="10291" y="1808"/>
                </a:cubicBezTo>
                <a:cubicBezTo>
                  <a:pt x="10270" y="2132"/>
                  <a:pt x="10338" y="2456"/>
                  <a:pt x="10487" y="2740"/>
                </a:cubicBezTo>
                <a:lnTo>
                  <a:pt x="15980" y="8625"/>
                </a:lnTo>
                <a:lnTo>
                  <a:pt x="1469" y="8625"/>
                </a:lnTo>
                <a:cubicBezTo>
                  <a:pt x="571" y="8747"/>
                  <a:pt x="-76" y="9606"/>
                  <a:pt x="7" y="10567"/>
                </a:cubicBezTo>
                <a:cubicBezTo>
                  <a:pt x="79" y="11398"/>
                  <a:pt x="690" y="12061"/>
                  <a:pt x="1469" y="12151"/>
                </a:cubicBezTo>
                <a:lnTo>
                  <a:pt x="16119" y="12151"/>
                </a:lnTo>
                <a:lnTo>
                  <a:pt x="11011" y="17618"/>
                </a:lnTo>
                <a:cubicBezTo>
                  <a:pt x="10304" y="18258"/>
                  <a:pt x="10181" y="19372"/>
                  <a:pt x="10730" y="20169"/>
                </a:cubicBezTo>
                <a:cubicBezTo>
                  <a:pt x="11301" y="20996"/>
                  <a:pt x="12385" y="21188"/>
                  <a:pt x="13176" y="20602"/>
                </a:cubicBezTo>
                <a:close/>
              </a:path>
            </a:pathLst>
          </a:custGeom>
          <a:solidFill>
            <a:srgbClr val="FFFFFF"/>
          </a:solidFill>
          <a:ln w="12700">
            <a:miter lim="400000"/>
          </a:ln>
        </p:spPr>
        <p:txBody>
          <a:bodyPr lIns="0" tIns="0" rIns="0" bIns="0"/>
          <a:lstStyle/>
          <a:p>
            <a:pPr lvl="0" defTabSz="685800">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extLst>
      <p:ext uri="{BB962C8B-B14F-4D97-AF65-F5344CB8AC3E}">
        <p14:creationId xmlns:p14="http://schemas.microsoft.com/office/powerpoint/2010/main" xmlns="" val="716467515"/>
      </p:ext>
    </p:extLst>
  </p:cSld>
  <p:clrMap bg1="lt1" tx1="dk1" bg2="lt2" tx2="dk2" accent1="accent1" accent2="accent2" accent3="accent3" accent4="accent4" accent5="accent5" accent6="accent6" hlink="hlink" folHlink="folHlink"/>
  <p:sldLayoutIdLst>
    <p:sldLayoutId id="2147484380" r:id="rId1"/>
    <p:sldLayoutId id="2147484374" r:id="rId2"/>
    <p:sldLayoutId id="2147484361" r:id="rId3"/>
    <p:sldLayoutId id="2147484354" r:id="rId4"/>
    <p:sldLayoutId id="2147484379" r:id="rId5"/>
    <p:sldLayoutId id="2147484378" r:id="rId6"/>
    <p:sldLayoutId id="2147484360" r:id="rId7"/>
    <p:sldLayoutId id="2147484381" r:id="rId8"/>
    <p:sldLayoutId id="2147484385" r:id="rId9"/>
    <p:sldLayoutId id="2147484377" r:id="rId10"/>
    <p:sldLayoutId id="2147484366" r:id="rId11"/>
    <p:sldLayoutId id="2147484376" r:id="rId12"/>
    <p:sldLayoutId id="2147484353" r:id="rId13"/>
    <p:sldLayoutId id="2147484384" r:id="rId14"/>
    <p:sldLayoutId id="2147484401" r:id="rId15"/>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dt="0"/>
  <p:txStyles>
    <p:titleStyle>
      <a:lvl1pPr algn="l" rtl="0" eaLnBrk="0" fontAlgn="base" hangingPunct="0">
        <a:lnSpc>
          <a:spcPct val="90000"/>
        </a:lnSpc>
        <a:spcBef>
          <a:spcPct val="0"/>
        </a:spcBef>
        <a:spcAft>
          <a:spcPct val="0"/>
        </a:spcAft>
        <a:tabLst/>
        <a:defRPr sz="1650" b="1">
          <a:solidFill>
            <a:schemeClr val="tx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tabLst>
          <a:tab pos="141682" algn="l"/>
        </a:tabLst>
        <a:defRPr sz="1500" b="1">
          <a:solidFill>
            <a:schemeClr val="tx1"/>
          </a:solidFill>
          <a:latin typeface="Arial" charset="0"/>
        </a:defRPr>
      </a:lvl2pPr>
      <a:lvl3pPr algn="l" rtl="0" eaLnBrk="0" fontAlgn="base" hangingPunct="0">
        <a:spcBef>
          <a:spcPct val="0"/>
        </a:spcBef>
        <a:spcAft>
          <a:spcPct val="0"/>
        </a:spcAft>
        <a:tabLst>
          <a:tab pos="141682" algn="l"/>
        </a:tabLst>
        <a:defRPr sz="1500" b="1">
          <a:solidFill>
            <a:schemeClr val="tx1"/>
          </a:solidFill>
          <a:latin typeface="Arial" charset="0"/>
        </a:defRPr>
      </a:lvl3pPr>
      <a:lvl4pPr algn="l" rtl="0" eaLnBrk="0" fontAlgn="base" hangingPunct="0">
        <a:spcBef>
          <a:spcPct val="0"/>
        </a:spcBef>
        <a:spcAft>
          <a:spcPct val="0"/>
        </a:spcAft>
        <a:tabLst>
          <a:tab pos="141682" algn="l"/>
        </a:tabLst>
        <a:defRPr sz="1500" b="1">
          <a:solidFill>
            <a:schemeClr val="tx1"/>
          </a:solidFill>
          <a:latin typeface="Arial" charset="0"/>
        </a:defRPr>
      </a:lvl4pPr>
      <a:lvl5pPr algn="l" rtl="0" eaLnBrk="0" fontAlgn="base" hangingPunct="0">
        <a:spcBef>
          <a:spcPct val="0"/>
        </a:spcBef>
        <a:spcAft>
          <a:spcPct val="0"/>
        </a:spcAft>
        <a:tabLst>
          <a:tab pos="141682" algn="l"/>
        </a:tabLst>
        <a:defRPr sz="1500" b="1">
          <a:solidFill>
            <a:schemeClr val="tx1"/>
          </a:solidFill>
          <a:latin typeface="Arial" charset="0"/>
        </a:defRPr>
      </a:lvl5pPr>
      <a:lvl6pPr marL="342892" algn="l" rtl="0" fontAlgn="base">
        <a:spcBef>
          <a:spcPct val="0"/>
        </a:spcBef>
        <a:spcAft>
          <a:spcPct val="0"/>
        </a:spcAft>
        <a:tabLst>
          <a:tab pos="141682" algn="l"/>
        </a:tabLst>
        <a:defRPr b="1">
          <a:solidFill>
            <a:srgbClr val="777777"/>
          </a:solidFill>
          <a:latin typeface="Arial" charset="0"/>
        </a:defRPr>
      </a:lvl6pPr>
      <a:lvl7pPr marL="685783" algn="l" rtl="0" fontAlgn="base">
        <a:spcBef>
          <a:spcPct val="0"/>
        </a:spcBef>
        <a:spcAft>
          <a:spcPct val="0"/>
        </a:spcAft>
        <a:tabLst>
          <a:tab pos="141682" algn="l"/>
        </a:tabLst>
        <a:defRPr b="1">
          <a:solidFill>
            <a:srgbClr val="777777"/>
          </a:solidFill>
          <a:latin typeface="Arial" charset="0"/>
        </a:defRPr>
      </a:lvl7pPr>
      <a:lvl8pPr marL="1028675" algn="l" rtl="0" fontAlgn="base">
        <a:spcBef>
          <a:spcPct val="0"/>
        </a:spcBef>
        <a:spcAft>
          <a:spcPct val="0"/>
        </a:spcAft>
        <a:tabLst>
          <a:tab pos="141682" algn="l"/>
        </a:tabLst>
        <a:defRPr b="1">
          <a:solidFill>
            <a:srgbClr val="777777"/>
          </a:solidFill>
          <a:latin typeface="Arial" charset="0"/>
        </a:defRPr>
      </a:lvl8pPr>
      <a:lvl9pPr marL="1371566" algn="l" rtl="0" fontAlgn="base">
        <a:spcBef>
          <a:spcPct val="0"/>
        </a:spcBef>
        <a:spcAft>
          <a:spcPct val="0"/>
        </a:spcAft>
        <a:tabLst>
          <a:tab pos="141682" algn="l"/>
        </a:tabLst>
        <a:defRPr b="1">
          <a:solidFill>
            <a:srgbClr val="777777"/>
          </a:solidFill>
          <a:latin typeface="Arial" charset="0"/>
        </a:defRPr>
      </a:lvl9pPr>
    </p:titleStyle>
    <p:bodyStyle>
      <a:lvl1pPr marL="257169" indent="-257169" algn="l" rtl="0" eaLnBrk="0" fontAlgn="base" hangingPunct="0">
        <a:lnSpc>
          <a:spcPct val="100000"/>
        </a:lnSpc>
        <a:spcBef>
          <a:spcPts val="450"/>
        </a:spcBef>
        <a:spcAft>
          <a:spcPct val="0"/>
        </a:spcAft>
        <a:defRPr sz="1200">
          <a:solidFill>
            <a:schemeClr val="tx1"/>
          </a:solidFill>
          <a:latin typeface="Arial" panose="020B0604020202020204" pitchFamily="34" charset="0"/>
          <a:ea typeface="+mn-ea"/>
          <a:cs typeface="Arial" panose="020B0604020202020204" pitchFamily="34" charset="0"/>
        </a:defRPr>
      </a:lvl1pPr>
      <a:lvl2pPr marL="133347" indent="-132157" algn="l" rtl="0" eaLnBrk="0" fontAlgn="base" hangingPunct="0">
        <a:lnSpc>
          <a:spcPct val="100000"/>
        </a:lnSpc>
        <a:spcBef>
          <a:spcPts val="450"/>
        </a:spcBef>
        <a:spcAft>
          <a:spcPct val="0"/>
        </a:spcAft>
        <a:buClr>
          <a:srgbClr val="DA213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2pPr>
      <a:lvl3pPr marL="538150" indent="-111917" algn="l" rtl="0" eaLnBrk="0" fontAlgn="base" hangingPunct="0">
        <a:lnSpc>
          <a:spcPct val="100000"/>
        </a:lnSpc>
        <a:spcBef>
          <a:spcPts val="450"/>
        </a:spcBef>
        <a:spcAft>
          <a:spcPct val="0"/>
        </a:spcAft>
        <a:buChar char="-"/>
        <a:defRPr sz="1200">
          <a:solidFill>
            <a:schemeClr val="tx1"/>
          </a:solidFill>
          <a:latin typeface="Arial" panose="020B0604020202020204" pitchFamily="34" charset="0"/>
          <a:cs typeface="Arial" panose="020B0604020202020204" pitchFamily="34" charset="0"/>
        </a:defRPr>
      </a:lvl3pPr>
      <a:lvl4pPr marL="1752557" indent="-133347" algn="l" rtl="0" eaLnBrk="0" fontAlgn="base" hangingPunct="0">
        <a:lnSpc>
          <a:spcPct val="100000"/>
        </a:lnSpc>
        <a:spcBef>
          <a:spcPts val="450"/>
        </a:spcBef>
        <a:spcAft>
          <a:spcPct val="0"/>
        </a:spcAft>
        <a:buFont typeface="Symbol" panose="05050102010706020507" pitchFamily="18" charset="2"/>
        <a:buChar char="-"/>
        <a:defRPr sz="1200">
          <a:solidFill>
            <a:schemeClr val="tx1"/>
          </a:solidFill>
          <a:latin typeface="Arial" panose="020B0604020202020204" pitchFamily="34" charset="0"/>
          <a:cs typeface="Arial" panose="020B0604020202020204" pitchFamily="34" charset="0"/>
        </a:defRPr>
      </a:lvl4pPr>
      <a:lvl5pPr marL="1752557" indent="-133347" algn="l" rtl="0" eaLnBrk="0" fontAlgn="base" hangingPunct="0">
        <a:lnSpc>
          <a:spcPct val="100000"/>
        </a:lnSpc>
        <a:spcBef>
          <a:spcPts val="450"/>
        </a:spcBef>
        <a:spcAft>
          <a:spcPct val="0"/>
        </a:spcAft>
        <a:buClr>
          <a:srgbClr val="DA213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0" marR="0" indent="0" algn="l" defTabSz="685783" rtl="0" eaLnBrk="1" fontAlgn="base" latinLnBrk="0" hangingPunct="1">
        <a:lnSpc>
          <a:spcPct val="130000"/>
        </a:lnSpc>
        <a:spcBef>
          <a:spcPct val="0"/>
        </a:spcBef>
        <a:spcAft>
          <a:spcPct val="0"/>
        </a:spcAft>
        <a:buClrTx/>
        <a:buSzTx/>
        <a:buFontTx/>
        <a:buNone/>
        <a:tabLst/>
        <a:defRPr lang="en-GB" sz="1200" noProof="0" dirty="0" smtClean="0">
          <a:solidFill>
            <a:srgbClr val="D71A2F"/>
          </a:solidFill>
          <a:latin typeface="Arial Black" panose="020B0A04020102020204" pitchFamily="34" charset="0"/>
        </a:defRPr>
      </a:lvl6pPr>
      <a:lvl7pPr marL="2440720" indent="-158350" algn="l" rtl="0" fontAlgn="base">
        <a:lnSpc>
          <a:spcPct val="130000"/>
        </a:lnSpc>
        <a:spcBef>
          <a:spcPct val="0"/>
        </a:spcBef>
        <a:spcAft>
          <a:spcPct val="0"/>
        </a:spcAft>
        <a:buChar char="•"/>
        <a:defRPr sz="1050">
          <a:solidFill>
            <a:schemeClr val="tx1"/>
          </a:solidFill>
          <a:latin typeface="+mn-lt"/>
        </a:defRPr>
      </a:lvl7pPr>
      <a:lvl8pPr marL="2783612" indent="-158350" algn="l" rtl="0" fontAlgn="base">
        <a:lnSpc>
          <a:spcPct val="130000"/>
        </a:lnSpc>
        <a:spcBef>
          <a:spcPct val="0"/>
        </a:spcBef>
        <a:spcAft>
          <a:spcPct val="0"/>
        </a:spcAft>
        <a:buChar char="•"/>
        <a:defRPr sz="1050">
          <a:solidFill>
            <a:schemeClr val="tx1"/>
          </a:solidFill>
          <a:latin typeface="+mn-lt"/>
        </a:defRPr>
      </a:lvl8pPr>
      <a:lvl9pPr marL="3126503" indent="-158350" algn="l" rtl="0" fontAlgn="base">
        <a:lnSpc>
          <a:spcPct val="130000"/>
        </a:lnSpc>
        <a:spcBef>
          <a:spcPct val="0"/>
        </a:spcBef>
        <a:spcAft>
          <a:spcPct val="0"/>
        </a:spcAft>
        <a:buChar char="•"/>
        <a:defRPr sz="1050">
          <a:solidFill>
            <a:schemeClr val="tx1"/>
          </a:solidFill>
          <a:latin typeface="+mn-lt"/>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8" algn="l" defTabSz="685783" rtl="0" eaLnBrk="1" latinLnBrk="0" hangingPunct="1">
        <a:defRPr sz="1350" kern="1200">
          <a:solidFill>
            <a:schemeClr val="tx1"/>
          </a:solidFill>
          <a:latin typeface="+mn-lt"/>
          <a:ea typeface="+mn-ea"/>
          <a:cs typeface="+mn-cs"/>
        </a:defRPr>
      </a:lvl6pPr>
      <a:lvl7pPr marL="2057349"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357" userDrawn="1">
          <p15:clr>
            <a:srgbClr val="F26B43"/>
          </p15:clr>
        </p15:guide>
        <p15:guide id="2" pos="2880" userDrawn="1">
          <p15:clr>
            <a:srgbClr val="F26B43"/>
          </p15:clr>
        </p15:guide>
        <p15:guide id="3" orient="horz" pos="1695" userDrawn="1">
          <p15:clr>
            <a:srgbClr val="F26B43"/>
          </p15:clr>
        </p15:guide>
        <p15:guide id="4" pos="178" userDrawn="1">
          <p15:clr>
            <a:srgbClr val="F26B43"/>
          </p15:clr>
        </p15:guide>
        <p15:guide id="5" orient="horz" pos="3011" userDrawn="1">
          <p15:clr>
            <a:srgbClr val="F26B43"/>
          </p15:clr>
        </p15:guide>
        <p15:guide id="6" pos="5582" userDrawn="1">
          <p15:clr>
            <a:srgbClr val="F26B43"/>
          </p15:clr>
        </p15:guide>
        <p15:guide id="7" pos="90" userDrawn="1">
          <p15:clr>
            <a:srgbClr val="F26B43"/>
          </p15:clr>
        </p15:guide>
        <p15:guide id="8" pos="272" userDrawn="1">
          <p15:clr>
            <a:srgbClr val="F26B43"/>
          </p15:clr>
        </p15:guide>
        <p15:guide id="9" orient="horz" pos="88" userDrawn="1">
          <p15:clr>
            <a:srgbClr val="F26B43"/>
          </p15:clr>
        </p15:guide>
        <p15:guide id="10" orient="horz" pos="3152" userDrawn="1">
          <p15:clr>
            <a:srgbClr val="F26B43"/>
          </p15:clr>
        </p15:guide>
        <p15:guide id="11" pos="567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16">
            <a:extLst>
              <a:ext uri="{28A0092B-C50C-407E-A947-70E740481C1C}">
                <a14:useLocalDpi xmlns:a14="http://schemas.microsoft.com/office/drawing/2010/main" xmlns="" val="0"/>
              </a:ext>
            </a:extLst>
          </a:blip>
          <a:stretch>
            <a:fillRect/>
          </a:stretch>
        </p:blipFill>
        <p:spPr>
          <a:xfrm>
            <a:off x="7655948" y="294350"/>
            <a:ext cx="1204219" cy="272788"/>
          </a:xfrm>
          <a:prstGeom prst="rect">
            <a:avLst/>
          </a:prstGeom>
        </p:spPr>
      </p:pic>
      <p:sp>
        <p:nvSpPr>
          <p:cNvPr id="1029" name="Rectangle 2"/>
          <p:cNvSpPr>
            <a:spLocks noGrp="1" noChangeArrowheads="1"/>
          </p:cNvSpPr>
          <p:nvPr>
            <p:ph type="title"/>
          </p:nvPr>
        </p:nvSpPr>
        <p:spPr bwMode="auto">
          <a:xfrm>
            <a:off x="269891" y="219018"/>
            <a:ext cx="7249623" cy="395289"/>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GB" dirty="0"/>
              <a:t>Headline</a:t>
            </a:r>
          </a:p>
        </p:txBody>
      </p:sp>
      <p:sp>
        <p:nvSpPr>
          <p:cNvPr id="1030" name="Rectangle 3"/>
          <p:cNvSpPr>
            <a:spLocks noGrp="1" noChangeArrowheads="1"/>
          </p:cNvSpPr>
          <p:nvPr>
            <p:ph type="body" idx="1"/>
          </p:nvPr>
        </p:nvSpPr>
        <p:spPr bwMode="auto">
          <a:xfrm>
            <a:off x="275929" y="914402"/>
            <a:ext cx="8568000" cy="40893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noProof="0" dirty="0"/>
              <a:t>Text</a:t>
            </a:r>
          </a:p>
        </p:txBody>
      </p:sp>
    </p:spTree>
    <p:extLst>
      <p:ext uri="{BB962C8B-B14F-4D97-AF65-F5344CB8AC3E}">
        <p14:creationId xmlns:p14="http://schemas.microsoft.com/office/powerpoint/2010/main" xmlns="" val="2084375649"/>
      </p:ext>
    </p:extLst>
  </p:cSld>
  <p:clrMap bg1="lt1" tx1="dk1" bg2="lt2" tx2="dk2" accent1="accent1" accent2="accent2" accent3="accent3" accent4="accent4" accent5="accent5" accent6="accent6" hlink="hlink" folHlink="folHlink"/>
  <p:sldLayoutIdLst>
    <p:sldLayoutId id="2147484387" r:id="rId1"/>
    <p:sldLayoutId id="2147484388" r:id="rId2"/>
    <p:sldLayoutId id="2147484389" r:id="rId3"/>
    <p:sldLayoutId id="2147484390" r:id="rId4"/>
    <p:sldLayoutId id="2147484391" r:id="rId5"/>
    <p:sldLayoutId id="2147484392" r:id="rId6"/>
    <p:sldLayoutId id="2147484393" r:id="rId7"/>
    <p:sldLayoutId id="2147484394" r:id="rId8"/>
    <p:sldLayoutId id="2147484396" r:id="rId9"/>
    <p:sldLayoutId id="2147484397" r:id="rId10"/>
    <p:sldLayoutId id="2147484398" r:id="rId11"/>
    <p:sldLayoutId id="2147484395" r:id="rId12"/>
    <p:sldLayoutId id="2147484399" r:id="rId13"/>
    <p:sldLayoutId id="2147484400" r:id="rId14"/>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dt="0"/>
  <p:txStyles>
    <p:titleStyle>
      <a:lvl1pPr algn="l" rtl="0" eaLnBrk="0" fontAlgn="base" hangingPunct="0">
        <a:lnSpc>
          <a:spcPct val="90000"/>
        </a:lnSpc>
        <a:spcBef>
          <a:spcPct val="0"/>
        </a:spcBef>
        <a:spcAft>
          <a:spcPct val="0"/>
        </a:spcAft>
        <a:tabLst/>
        <a:defRPr sz="1650" b="1">
          <a:solidFill>
            <a:schemeClr val="tx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tabLst>
          <a:tab pos="141682" algn="l"/>
        </a:tabLst>
        <a:defRPr sz="1500" b="1">
          <a:solidFill>
            <a:schemeClr val="tx1"/>
          </a:solidFill>
          <a:latin typeface="Arial" charset="0"/>
        </a:defRPr>
      </a:lvl2pPr>
      <a:lvl3pPr algn="l" rtl="0" eaLnBrk="0" fontAlgn="base" hangingPunct="0">
        <a:spcBef>
          <a:spcPct val="0"/>
        </a:spcBef>
        <a:spcAft>
          <a:spcPct val="0"/>
        </a:spcAft>
        <a:tabLst>
          <a:tab pos="141682" algn="l"/>
        </a:tabLst>
        <a:defRPr sz="1500" b="1">
          <a:solidFill>
            <a:schemeClr val="tx1"/>
          </a:solidFill>
          <a:latin typeface="Arial" charset="0"/>
        </a:defRPr>
      </a:lvl3pPr>
      <a:lvl4pPr algn="l" rtl="0" eaLnBrk="0" fontAlgn="base" hangingPunct="0">
        <a:spcBef>
          <a:spcPct val="0"/>
        </a:spcBef>
        <a:spcAft>
          <a:spcPct val="0"/>
        </a:spcAft>
        <a:tabLst>
          <a:tab pos="141682" algn="l"/>
        </a:tabLst>
        <a:defRPr sz="1500" b="1">
          <a:solidFill>
            <a:schemeClr val="tx1"/>
          </a:solidFill>
          <a:latin typeface="Arial" charset="0"/>
        </a:defRPr>
      </a:lvl4pPr>
      <a:lvl5pPr algn="l" rtl="0" eaLnBrk="0" fontAlgn="base" hangingPunct="0">
        <a:spcBef>
          <a:spcPct val="0"/>
        </a:spcBef>
        <a:spcAft>
          <a:spcPct val="0"/>
        </a:spcAft>
        <a:tabLst>
          <a:tab pos="141682" algn="l"/>
        </a:tabLst>
        <a:defRPr sz="1500" b="1">
          <a:solidFill>
            <a:schemeClr val="tx1"/>
          </a:solidFill>
          <a:latin typeface="Arial" charset="0"/>
        </a:defRPr>
      </a:lvl5pPr>
      <a:lvl6pPr marL="342892" algn="l" rtl="0" fontAlgn="base">
        <a:spcBef>
          <a:spcPct val="0"/>
        </a:spcBef>
        <a:spcAft>
          <a:spcPct val="0"/>
        </a:spcAft>
        <a:tabLst>
          <a:tab pos="141682" algn="l"/>
        </a:tabLst>
        <a:defRPr b="1">
          <a:solidFill>
            <a:srgbClr val="777777"/>
          </a:solidFill>
          <a:latin typeface="Arial" charset="0"/>
        </a:defRPr>
      </a:lvl6pPr>
      <a:lvl7pPr marL="685783" algn="l" rtl="0" fontAlgn="base">
        <a:spcBef>
          <a:spcPct val="0"/>
        </a:spcBef>
        <a:spcAft>
          <a:spcPct val="0"/>
        </a:spcAft>
        <a:tabLst>
          <a:tab pos="141682" algn="l"/>
        </a:tabLst>
        <a:defRPr b="1">
          <a:solidFill>
            <a:srgbClr val="777777"/>
          </a:solidFill>
          <a:latin typeface="Arial" charset="0"/>
        </a:defRPr>
      </a:lvl7pPr>
      <a:lvl8pPr marL="1028675" algn="l" rtl="0" fontAlgn="base">
        <a:spcBef>
          <a:spcPct val="0"/>
        </a:spcBef>
        <a:spcAft>
          <a:spcPct val="0"/>
        </a:spcAft>
        <a:tabLst>
          <a:tab pos="141682" algn="l"/>
        </a:tabLst>
        <a:defRPr b="1">
          <a:solidFill>
            <a:srgbClr val="777777"/>
          </a:solidFill>
          <a:latin typeface="Arial" charset="0"/>
        </a:defRPr>
      </a:lvl8pPr>
      <a:lvl9pPr marL="1371566" algn="l" rtl="0" fontAlgn="base">
        <a:spcBef>
          <a:spcPct val="0"/>
        </a:spcBef>
        <a:spcAft>
          <a:spcPct val="0"/>
        </a:spcAft>
        <a:tabLst>
          <a:tab pos="141682" algn="l"/>
        </a:tabLst>
        <a:defRPr b="1">
          <a:solidFill>
            <a:srgbClr val="777777"/>
          </a:solidFill>
          <a:latin typeface="Arial" charset="0"/>
        </a:defRPr>
      </a:lvl9pPr>
    </p:titleStyle>
    <p:bodyStyle>
      <a:lvl1pPr marL="257169" indent="-257169" algn="l" rtl="0" eaLnBrk="0" fontAlgn="base" hangingPunct="0">
        <a:lnSpc>
          <a:spcPct val="100000"/>
        </a:lnSpc>
        <a:spcBef>
          <a:spcPts val="450"/>
        </a:spcBef>
        <a:spcAft>
          <a:spcPct val="0"/>
        </a:spcAft>
        <a:defRPr sz="1200">
          <a:solidFill>
            <a:schemeClr val="tx1"/>
          </a:solidFill>
          <a:latin typeface="Arial" panose="020B0604020202020204" pitchFamily="34" charset="0"/>
          <a:ea typeface="+mn-ea"/>
          <a:cs typeface="Arial" panose="020B0604020202020204" pitchFamily="34" charset="0"/>
        </a:defRPr>
      </a:lvl1pPr>
      <a:lvl2pPr marL="133347" indent="-132157" algn="l" rtl="0" eaLnBrk="0" fontAlgn="base" hangingPunct="0">
        <a:lnSpc>
          <a:spcPct val="100000"/>
        </a:lnSpc>
        <a:spcBef>
          <a:spcPts val="450"/>
        </a:spcBef>
        <a:spcAft>
          <a:spcPct val="0"/>
        </a:spcAft>
        <a:buClr>
          <a:srgbClr val="DA213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2pPr>
      <a:lvl3pPr marL="538150" indent="-111917" algn="l" rtl="0" eaLnBrk="0" fontAlgn="base" hangingPunct="0">
        <a:lnSpc>
          <a:spcPct val="100000"/>
        </a:lnSpc>
        <a:spcBef>
          <a:spcPts val="450"/>
        </a:spcBef>
        <a:spcAft>
          <a:spcPct val="0"/>
        </a:spcAft>
        <a:buChar char="-"/>
        <a:defRPr sz="1200">
          <a:solidFill>
            <a:schemeClr val="tx1"/>
          </a:solidFill>
          <a:latin typeface="Arial" panose="020B0604020202020204" pitchFamily="34" charset="0"/>
          <a:cs typeface="Arial" panose="020B0604020202020204" pitchFamily="34" charset="0"/>
        </a:defRPr>
      </a:lvl3pPr>
      <a:lvl4pPr marL="1752557" indent="-133347" algn="l" rtl="0" eaLnBrk="0" fontAlgn="base" hangingPunct="0">
        <a:lnSpc>
          <a:spcPct val="100000"/>
        </a:lnSpc>
        <a:spcBef>
          <a:spcPts val="450"/>
        </a:spcBef>
        <a:spcAft>
          <a:spcPct val="0"/>
        </a:spcAft>
        <a:buFont typeface="Symbol" panose="05050102010706020507" pitchFamily="18" charset="2"/>
        <a:buChar char="-"/>
        <a:defRPr sz="1200">
          <a:solidFill>
            <a:schemeClr val="tx1"/>
          </a:solidFill>
          <a:latin typeface="Arial" panose="020B0604020202020204" pitchFamily="34" charset="0"/>
          <a:cs typeface="Arial" panose="020B0604020202020204" pitchFamily="34" charset="0"/>
        </a:defRPr>
      </a:lvl4pPr>
      <a:lvl5pPr marL="1752557" indent="-133347" algn="l" rtl="0" eaLnBrk="0" fontAlgn="base" hangingPunct="0">
        <a:lnSpc>
          <a:spcPct val="100000"/>
        </a:lnSpc>
        <a:spcBef>
          <a:spcPts val="450"/>
        </a:spcBef>
        <a:spcAft>
          <a:spcPct val="0"/>
        </a:spcAft>
        <a:buClr>
          <a:srgbClr val="DA213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0" marR="0" indent="0" algn="l" defTabSz="685783" rtl="0" eaLnBrk="1" fontAlgn="base" latinLnBrk="0" hangingPunct="1">
        <a:lnSpc>
          <a:spcPct val="130000"/>
        </a:lnSpc>
        <a:spcBef>
          <a:spcPct val="0"/>
        </a:spcBef>
        <a:spcAft>
          <a:spcPct val="0"/>
        </a:spcAft>
        <a:buClrTx/>
        <a:buSzTx/>
        <a:buFontTx/>
        <a:buNone/>
        <a:tabLst/>
        <a:defRPr lang="en-GB" sz="1200" noProof="0" dirty="0" smtClean="0">
          <a:solidFill>
            <a:srgbClr val="D71A2F"/>
          </a:solidFill>
          <a:latin typeface="Arial Black" panose="020B0A04020102020204" pitchFamily="34" charset="0"/>
        </a:defRPr>
      </a:lvl6pPr>
      <a:lvl7pPr marL="2440720" indent="-158350" algn="l" rtl="0" fontAlgn="base">
        <a:lnSpc>
          <a:spcPct val="130000"/>
        </a:lnSpc>
        <a:spcBef>
          <a:spcPct val="0"/>
        </a:spcBef>
        <a:spcAft>
          <a:spcPct val="0"/>
        </a:spcAft>
        <a:buChar char="•"/>
        <a:defRPr sz="1050">
          <a:solidFill>
            <a:schemeClr val="tx1"/>
          </a:solidFill>
          <a:latin typeface="+mn-lt"/>
        </a:defRPr>
      </a:lvl7pPr>
      <a:lvl8pPr marL="2783612" indent="-158350" algn="l" rtl="0" fontAlgn="base">
        <a:lnSpc>
          <a:spcPct val="130000"/>
        </a:lnSpc>
        <a:spcBef>
          <a:spcPct val="0"/>
        </a:spcBef>
        <a:spcAft>
          <a:spcPct val="0"/>
        </a:spcAft>
        <a:buChar char="•"/>
        <a:defRPr sz="1050">
          <a:solidFill>
            <a:schemeClr val="tx1"/>
          </a:solidFill>
          <a:latin typeface="+mn-lt"/>
        </a:defRPr>
      </a:lvl8pPr>
      <a:lvl9pPr marL="3126503" indent="-158350" algn="l" rtl="0" fontAlgn="base">
        <a:lnSpc>
          <a:spcPct val="130000"/>
        </a:lnSpc>
        <a:spcBef>
          <a:spcPct val="0"/>
        </a:spcBef>
        <a:spcAft>
          <a:spcPct val="0"/>
        </a:spcAft>
        <a:buChar char="•"/>
        <a:defRPr sz="1050">
          <a:solidFill>
            <a:schemeClr val="tx1"/>
          </a:solidFill>
          <a:latin typeface="+mn-lt"/>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8" algn="l" defTabSz="685783" rtl="0" eaLnBrk="1" latinLnBrk="0" hangingPunct="1">
        <a:defRPr sz="1350" kern="1200">
          <a:solidFill>
            <a:schemeClr val="tx1"/>
          </a:solidFill>
          <a:latin typeface="+mn-lt"/>
          <a:ea typeface="+mn-ea"/>
          <a:cs typeface="+mn-cs"/>
        </a:defRPr>
      </a:lvl6pPr>
      <a:lvl7pPr marL="2057349"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357">
          <p15:clr>
            <a:srgbClr val="F26B43"/>
          </p15:clr>
        </p15:guide>
        <p15:guide id="2" pos="2880">
          <p15:clr>
            <a:srgbClr val="F26B43"/>
          </p15:clr>
        </p15:guide>
        <p15:guide id="3" orient="horz" pos="1695">
          <p15:clr>
            <a:srgbClr val="F26B43"/>
          </p15:clr>
        </p15:guide>
        <p15:guide id="4" pos="178">
          <p15:clr>
            <a:srgbClr val="F26B43"/>
          </p15:clr>
        </p15:guide>
        <p15:guide id="5" orient="horz" pos="3011">
          <p15:clr>
            <a:srgbClr val="F26B43"/>
          </p15:clr>
        </p15:guide>
        <p15:guide id="6" pos="5582">
          <p15:clr>
            <a:srgbClr val="F26B43"/>
          </p15:clr>
        </p15:guide>
        <p15:guide id="7" pos="90">
          <p15:clr>
            <a:srgbClr val="F26B43"/>
          </p15:clr>
        </p15:guide>
        <p15:guide id="8" pos="272">
          <p15:clr>
            <a:srgbClr val="F26B43"/>
          </p15:clr>
        </p15:guide>
        <p15:guide id="9" orient="horz" pos="88">
          <p15:clr>
            <a:srgbClr val="F26B43"/>
          </p15:clr>
        </p15:guide>
        <p15:guide id="10" orient="horz" pos="3162" userDrawn="1">
          <p15:clr>
            <a:srgbClr val="F26B43"/>
          </p15:clr>
        </p15:guide>
        <p15:guide id="11" pos="5670">
          <p15:clr>
            <a:srgbClr val="F26B43"/>
          </p15:clr>
        </p15:guide>
        <p15:guide id="12" orient="horz" pos="308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Layout" Target="../slideLayouts/slideLayout15.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 Id="rId9" Type="http://schemas.openxmlformats.org/officeDocument/2006/relationships/image" Target="../media/image20.jpeg"/></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hyperlink" Target="https://master.dl6mn46pqj5pr.amplifyapp.com/" TargetMode="External"/><Relationship Id="rId2" Type="http://schemas.openxmlformats.org/officeDocument/2006/relationships/image" Target="../media/image22.jpe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extLst>
              <a:ext uri="{28A0092B-C50C-407E-A947-70E740481C1C}">
                <a14:useLocalDpi xmlns:a14="http://schemas.microsoft.com/office/drawing/2010/main" xmlns="" val="0"/>
              </a:ext>
            </a:extLst>
          </a:blip>
          <a:srcRect t="34589" b="18474"/>
          <a:stretch/>
        </p:blipFill>
        <p:spPr>
          <a:xfrm>
            <a:off x="0" y="-1"/>
            <a:ext cx="9146381" cy="4244665"/>
          </a:xfrm>
          <a:prstGeom prst="rect">
            <a:avLst/>
          </a:prstGeom>
        </p:spPr>
      </p:pic>
      <p:sp>
        <p:nvSpPr>
          <p:cNvPr id="2" name="Titel 1"/>
          <p:cNvSpPr>
            <a:spLocks noGrp="1"/>
          </p:cNvSpPr>
          <p:nvPr>
            <p:ph type="ctrTitle" sz="quarter"/>
          </p:nvPr>
        </p:nvSpPr>
        <p:spPr>
          <a:xfrm>
            <a:off x="234013" y="4244665"/>
            <a:ext cx="3947843" cy="320531"/>
          </a:xfrm>
        </p:spPr>
        <p:txBody>
          <a:bodyPr/>
          <a:lstStyle/>
          <a:p>
            <a:r>
              <a:rPr lang="en-US" sz="2400" dirty="0" smtClean="0">
                <a:solidFill>
                  <a:schemeClr val="accent1"/>
                </a:solidFill>
              </a:rPr>
              <a:t>COVID Assessment </a:t>
            </a:r>
            <a:r>
              <a:rPr lang="en-US" sz="2400" dirty="0" err="1" smtClean="0">
                <a:solidFill>
                  <a:schemeClr val="accent1"/>
                </a:solidFill>
              </a:rPr>
              <a:t>bot</a:t>
            </a:r>
            <a:endParaRPr lang="en-GB" sz="2400" dirty="0"/>
          </a:p>
        </p:txBody>
      </p:sp>
      <p:sp>
        <p:nvSpPr>
          <p:cNvPr id="3" name="Textplatzhalter 2"/>
          <p:cNvSpPr>
            <a:spLocks noGrp="1"/>
          </p:cNvSpPr>
          <p:nvPr>
            <p:ph type="body" sz="quarter" idx="10"/>
          </p:nvPr>
        </p:nvSpPr>
        <p:spPr>
          <a:xfrm>
            <a:off x="234013" y="4657513"/>
            <a:ext cx="4966698" cy="263887"/>
          </a:xfrm>
        </p:spPr>
        <p:txBody>
          <a:bodyPr/>
          <a:lstStyle/>
          <a:p>
            <a:r>
              <a:rPr lang="en-US" sz="1800" dirty="0" err="1"/>
              <a:t>MothersonSumi</a:t>
            </a:r>
            <a:r>
              <a:rPr lang="en-US" sz="1800" dirty="0"/>
              <a:t> </a:t>
            </a:r>
            <a:r>
              <a:rPr lang="en-US" sz="1800" dirty="0" err="1"/>
              <a:t>INfotech</a:t>
            </a:r>
            <a:r>
              <a:rPr lang="en-US" sz="1800" dirty="0"/>
              <a:t> &amp; Designs Ltd.</a:t>
            </a:r>
          </a:p>
          <a:p>
            <a:endParaRPr lang="en-GB" sz="1800" dirty="0"/>
          </a:p>
        </p:txBody>
      </p:sp>
      <p:grpSp>
        <p:nvGrpSpPr>
          <p:cNvPr id="4" name="Gruppieren 3"/>
          <p:cNvGrpSpPr/>
          <p:nvPr/>
        </p:nvGrpSpPr>
        <p:grpSpPr>
          <a:xfrm>
            <a:off x="7194840" y="110168"/>
            <a:ext cx="1949160" cy="1882863"/>
            <a:chOff x="9940196" y="2113562"/>
            <a:chExt cx="3898319" cy="3765725"/>
          </a:xfrm>
        </p:grpSpPr>
        <p:sp>
          <p:nvSpPr>
            <p:cNvPr id="5" name="Shape 283"/>
            <p:cNvSpPr/>
            <p:nvPr/>
          </p:nvSpPr>
          <p:spPr>
            <a:xfrm>
              <a:off x="9940196" y="2113562"/>
              <a:ext cx="3765725" cy="37657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A2128"/>
            </a:solidFill>
            <a:ln w="12700" cap="flat">
              <a:noFill/>
              <a:miter lim="400000"/>
            </a:ln>
            <a:effectLst/>
          </p:spPr>
          <p:txBody>
            <a:bodyPr wrap="square" lIns="48768" tIns="48768" rIns="48768" bIns="48768" numCol="1" anchor="ctr">
              <a:noAutofit/>
            </a:bodyPr>
            <a:lstStyle/>
            <a:p>
              <a:pPr defTabSz="514304">
                <a:defRPr sz="7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GB" sz="5250" dirty="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 name="Shape 284"/>
            <p:cNvSpPr/>
            <p:nvPr/>
          </p:nvSpPr>
          <p:spPr>
            <a:xfrm>
              <a:off x="10347755" y="2542124"/>
              <a:ext cx="3490760" cy="305708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8768" tIns="48768" rIns="48768" bIns="48768" numCol="1" anchor="ctr">
              <a:noAutofit/>
            </a:bodyPr>
            <a:lstStyle/>
            <a:p>
              <a:pPr defTabSz="514304">
                <a:lnSpc>
                  <a:spcPct val="90000"/>
                </a:lnSpc>
                <a:defRPr sz="1800"/>
              </a:pPr>
              <a:r>
                <a:rPr lang="en-GB" sz="1800" dirty="0">
                  <a:solidFill>
                    <a:srgbClr val="FFFFFF"/>
                  </a:solidFill>
                  <a:latin typeface="Arial Black" panose="020B0A04020102020204" pitchFamily="34" charset="0"/>
                  <a:ea typeface="Graphik Black"/>
                  <a:cs typeface="Graphik Black"/>
                  <a:sym typeface="Graphik Black"/>
                </a:rPr>
                <a:t>Proud to be part of our customers’ success</a:t>
              </a:r>
            </a:p>
          </p:txBody>
        </p:sp>
      </p:grpSp>
      <p:pic>
        <p:nvPicPr>
          <p:cNvPr id="10" name="Picture 9"/>
          <p:cNvPicPr>
            <a:picLocks noChangeAspect="1"/>
          </p:cNvPicPr>
          <p:nvPr/>
        </p:nvPicPr>
        <p:blipFill rotWithShape="1">
          <a:blip r:embed="rId4">
            <a:extLst>
              <a:ext uri="{28A0092B-C50C-407E-A947-70E740481C1C}">
                <a14:useLocalDpi xmlns:a14="http://schemas.microsoft.com/office/drawing/2010/main" xmlns="" val="0"/>
              </a:ext>
            </a:extLst>
          </a:blip>
          <a:srcRect l="3733" t="38279" r="3334" b="16165"/>
          <a:stretch/>
        </p:blipFill>
        <p:spPr>
          <a:xfrm>
            <a:off x="6632448" y="4374263"/>
            <a:ext cx="2365247" cy="553135"/>
          </a:xfrm>
          <a:prstGeom prst="rect">
            <a:avLst/>
          </a:prstGeom>
        </p:spPr>
      </p:pic>
    </p:spTree>
    <p:extLst>
      <p:ext uri="{BB962C8B-B14F-4D97-AF65-F5344CB8AC3E}">
        <p14:creationId xmlns:p14="http://schemas.microsoft.com/office/powerpoint/2010/main" xmlns="" val="27743855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B8C5FF-CB44-4BF2-AF4B-2FED23FBB73B}"/>
              </a:ext>
            </a:extLst>
          </p:cNvPr>
          <p:cNvSpPr>
            <a:spLocks noGrp="1"/>
          </p:cNvSpPr>
          <p:nvPr>
            <p:ph type="title"/>
          </p:nvPr>
        </p:nvSpPr>
        <p:spPr>
          <a:xfrm>
            <a:off x="352769" y="234791"/>
            <a:ext cx="6934200" cy="342900"/>
          </a:xfrm>
        </p:spPr>
        <p:txBody>
          <a:bodyPr/>
          <a:lstStyle/>
          <a:p>
            <a:r>
              <a:rPr lang="en-IN" sz="1800" dirty="0" smtClean="0"/>
              <a:t>Problem Statement</a:t>
            </a:r>
            <a:endParaRPr lang="en-IN" sz="1800" dirty="0"/>
          </a:p>
        </p:txBody>
      </p:sp>
      <p:sp>
        <p:nvSpPr>
          <p:cNvPr id="4" name="Rectangle: Rounded Corners 3">
            <a:extLst>
              <a:ext uri="{FF2B5EF4-FFF2-40B4-BE49-F238E27FC236}">
                <a16:creationId xmlns="" xmlns:a16="http://schemas.microsoft.com/office/drawing/2014/main" id="{C86B879A-5F07-4B63-8FBA-310627CBFAA1}"/>
              </a:ext>
            </a:extLst>
          </p:cNvPr>
          <p:cNvSpPr/>
          <p:nvPr/>
        </p:nvSpPr>
        <p:spPr bwMode="auto">
          <a:xfrm>
            <a:off x="343041" y="768870"/>
            <a:ext cx="3274998" cy="247449"/>
          </a:xfrm>
          <a:prstGeom prst="roundRect">
            <a:avLst/>
          </a:prstGeom>
          <a:solidFill>
            <a:srgbClr val="C00000"/>
          </a:solidFill>
          <a:ln w="6350">
            <a:solidFill>
              <a:srgbClr val="DB1B25"/>
            </a:solid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IN" sz="1200" dirty="0" err="1">
              <a:latin typeface="Arial" panose="020B0604020202020204" pitchFamily="34" charset="0"/>
              <a:cs typeface="Arial" panose="020B0604020202020204" pitchFamily="34" charset="0"/>
            </a:endParaRPr>
          </a:p>
        </p:txBody>
      </p:sp>
      <p:sp>
        <p:nvSpPr>
          <p:cNvPr id="6" name="Rectangle 5">
            <a:extLst>
              <a:ext uri="{FF2B5EF4-FFF2-40B4-BE49-F238E27FC236}">
                <a16:creationId xmlns="" xmlns:a16="http://schemas.microsoft.com/office/drawing/2014/main" id="{AA509B43-3BEE-441C-B635-4E87EEA70A53}"/>
              </a:ext>
            </a:extLst>
          </p:cNvPr>
          <p:cNvSpPr/>
          <p:nvPr/>
        </p:nvSpPr>
        <p:spPr>
          <a:xfrm>
            <a:off x="275400" y="755716"/>
            <a:ext cx="2895452" cy="415498"/>
          </a:xfrm>
          <a:prstGeom prst="rect">
            <a:avLst/>
          </a:prstGeom>
          <a:noFill/>
          <a:ln w="25400" cap="flat" cmpd="sng" algn="ctr">
            <a:noFill/>
            <a:prstDash val="solid"/>
          </a:ln>
          <a:effectLst/>
        </p:spPr>
        <p:txBody>
          <a:bodyPr spcFirstLastPara="0" vert="horz" wrap="square" lIns="219337" tIns="0" rIns="219337" bIns="0" numCol="1" spcCol="1270" anchor="ctr" anchorCtr="0">
            <a:noAutofit/>
          </a:bodyPr>
          <a:lstStyle/>
          <a:p>
            <a:endParaRPr lang="en-US" sz="1200" dirty="0">
              <a:solidFill>
                <a:schemeClr val="bg1"/>
              </a:solidFill>
            </a:endParaRPr>
          </a:p>
          <a:p>
            <a:r>
              <a:rPr lang="en-US" sz="1200" dirty="0" smtClean="0">
                <a:solidFill>
                  <a:schemeClr val="bg1"/>
                </a:solidFill>
              </a:rPr>
              <a:t>COVID Assessment </a:t>
            </a:r>
            <a:r>
              <a:rPr lang="en-US" sz="1200" dirty="0" err="1" smtClean="0">
                <a:solidFill>
                  <a:schemeClr val="bg1"/>
                </a:solidFill>
              </a:rPr>
              <a:t>bot</a:t>
            </a:r>
            <a:endParaRPr lang="en-US" sz="1200" dirty="0">
              <a:solidFill>
                <a:schemeClr val="bg1"/>
              </a:solidFill>
            </a:endParaRPr>
          </a:p>
          <a:p>
            <a:endParaRPr lang="en-IN" sz="1200" dirty="0">
              <a:solidFill>
                <a:schemeClr val="bg1"/>
              </a:solidFill>
            </a:endParaRPr>
          </a:p>
          <a:p>
            <a:endParaRPr lang="en-IN" dirty="0"/>
          </a:p>
        </p:txBody>
      </p:sp>
      <p:sp>
        <p:nvSpPr>
          <p:cNvPr id="7" name="Rectangle 6">
            <a:extLst>
              <a:ext uri="{FF2B5EF4-FFF2-40B4-BE49-F238E27FC236}">
                <a16:creationId xmlns="" xmlns:a16="http://schemas.microsoft.com/office/drawing/2014/main" id="{AEA8D55A-615B-46CC-B127-560D73EE4295}"/>
              </a:ext>
            </a:extLst>
          </p:cNvPr>
          <p:cNvSpPr/>
          <p:nvPr/>
        </p:nvSpPr>
        <p:spPr>
          <a:xfrm>
            <a:off x="275400" y="1171214"/>
            <a:ext cx="3352367" cy="2031325"/>
          </a:xfrm>
          <a:prstGeom prst="rect">
            <a:avLst/>
          </a:prstGeom>
        </p:spPr>
        <p:txBody>
          <a:bodyPr wrap="square">
            <a:spAutoFit/>
          </a:bodyPr>
          <a:lstStyle/>
          <a:p>
            <a:pPr marL="171450" indent="-171450">
              <a:buFont typeface="Wingdings" pitchFamily="2" charset="2"/>
              <a:buChar char="v"/>
            </a:pPr>
            <a:r>
              <a:rPr lang="en-US" dirty="0" smtClean="0"/>
              <a:t>Creating a </a:t>
            </a:r>
            <a:r>
              <a:rPr lang="en-US" dirty="0" err="1" smtClean="0"/>
              <a:t>chatbot</a:t>
            </a:r>
            <a:r>
              <a:rPr lang="en-US" dirty="0" smtClean="0"/>
              <a:t> </a:t>
            </a:r>
            <a:r>
              <a:rPr lang="en-US" dirty="0" smtClean="0"/>
              <a:t>consisting of  </a:t>
            </a:r>
            <a:r>
              <a:rPr lang="en-US" dirty="0"/>
              <a:t>an </a:t>
            </a:r>
            <a:r>
              <a:rPr lang="en-US" dirty="0" smtClean="0"/>
              <a:t>interactive interface </a:t>
            </a:r>
            <a:r>
              <a:rPr lang="en-US" dirty="0"/>
              <a:t>for voice and text based </a:t>
            </a:r>
            <a:r>
              <a:rPr lang="en-US" dirty="0" smtClean="0"/>
              <a:t>interactions around COVID questionnaire.</a:t>
            </a:r>
            <a:endParaRPr lang="en-US" dirty="0" smtClean="0"/>
          </a:p>
          <a:p>
            <a:endParaRPr lang="en-US" dirty="0"/>
          </a:p>
          <a:p>
            <a:pPr marL="171450" indent="-171450">
              <a:buFont typeface="Wingdings" pitchFamily="2" charset="2"/>
              <a:buChar char="v"/>
            </a:pPr>
            <a:r>
              <a:rPr lang="en-US" dirty="0" smtClean="0"/>
              <a:t>Our solution includes:</a:t>
            </a:r>
          </a:p>
          <a:p>
            <a:endParaRPr lang="en-US" dirty="0"/>
          </a:p>
          <a:p>
            <a:pPr marL="171450" indent="-171450">
              <a:buFont typeface="Wingdings" pitchFamily="2" charset="2"/>
              <a:buChar char="ü"/>
            </a:pPr>
            <a:r>
              <a:rPr lang="en-US" dirty="0" smtClean="0"/>
              <a:t>User interaction with the </a:t>
            </a:r>
            <a:r>
              <a:rPr lang="en-US" dirty="0" err="1" smtClean="0"/>
              <a:t>G</a:t>
            </a:r>
            <a:r>
              <a:rPr lang="en-US" dirty="0" err="1" smtClean="0"/>
              <a:t>ennie</a:t>
            </a:r>
            <a:r>
              <a:rPr lang="en-US" dirty="0" smtClean="0"/>
              <a:t>.</a:t>
            </a:r>
            <a:endParaRPr lang="en-US" dirty="0" smtClean="0"/>
          </a:p>
          <a:p>
            <a:endParaRPr lang="en-US" dirty="0"/>
          </a:p>
          <a:p>
            <a:pPr marL="171450" indent="-171450">
              <a:buFont typeface="Wingdings" pitchFamily="2" charset="2"/>
              <a:buChar char="ü"/>
            </a:pPr>
            <a:r>
              <a:rPr lang="en-US" dirty="0" smtClean="0"/>
              <a:t>Chatbot gives voice and text based </a:t>
            </a:r>
            <a:r>
              <a:rPr lang="en-US" dirty="0" smtClean="0"/>
              <a:t>responses.</a:t>
            </a:r>
            <a:endParaRPr lang="en-US" dirty="0" smtClean="0"/>
          </a:p>
          <a:p>
            <a:endParaRPr lang="en-US" dirty="0"/>
          </a:p>
          <a:p>
            <a:pPr marL="171450" indent="-171450">
              <a:buFont typeface="Wingdings" pitchFamily="2" charset="2"/>
              <a:buChar char="ü"/>
            </a:pPr>
            <a:r>
              <a:rPr lang="en-US" dirty="0" smtClean="0"/>
              <a:t>Real Time </a:t>
            </a:r>
            <a:r>
              <a:rPr lang="en-US" dirty="0" smtClean="0"/>
              <a:t>Responses based on Conversation.</a:t>
            </a:r>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682512" y="892595"/>
            <a:ext cx="5461488" cy="2659498"/>
          </a:xfrm>
          <a:prstGeom prst="rect">
            <a:avLst/>
          </a:prstGeom>
        </p:spPr>
      </p:pic>
    </p:spTree>
    <p:extLst>
      <p:ext uri="{BB962C8B-B14F-4D97-AF65-F5344CB8AC3E}">
        <p14:creationId xmlns:p14="http://schemas.microsoft.com/office/powerpoint/2010/main" xmlns="" val="3595985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A3DF59-9F57-43F1-8E04-1F976E279E17}"/>
              </a:ext>
            </a:extLst>
          </p:cNvPr>
          <p:cNvSpPr>
            <a:spLocks noGrp="1"/>
          </p:cNvSpPr>
          <p:nvPr>
            <p:ph type="title"/>
          </p:nvPr>
        </p:nvSpPr>
        <p:spPr/>
        <p:txBody>
          <a:bodyPr>
            <a:normAutofit/>
          </a:bodyPr>
          <a:lstStyle/>
          <a:p>
            <a:r>
              <a:rPr lang="en-IN" sz="1800" dirty="0" smtClean="0"/>
              <a:t>Tech </a:t>
            </a:r>
            <a:r>
              <a:rPr lang="en-IN" sz="1800" dirty="0" smtClean="0"/>
              <a:t>Stack Used- Backend</a:t>
            </a:r>
            <a:endParaRPr lang="en-IN" sz="1800" dirty="0"/>
          </a:p>
        </p:txBody>
      </p:sp>
      <p:sp>
        <p:nvSpPr>
          <p:cNvPr id="13" name="Rectangle 12">
            <a:extLst>
              <a:ext uri="{FF2B5EF4-FFF2-40B4-BE49-F238E27FC236}">
                <a16:creationId xmlns="" xmlns:a16="http://schemas.microsoft.com/office/drawing/2014/main" id="{428DF8D3-AC63-4594-B664-685865DBA327}"/>
              </a:ext>
            </a:extLst>
          </p:cNvPr>
          <p:cNvSpPr/>
          <p:nvPr/>
        </p:nvSpPr>
        <p:spPr bwMode="auto">
          <a:xfrm>
            <a:off x="344734" y="753785"/>
            <a:ext cx="7768045" cy="774566"/>
          </a:xfrm>
          <a:prstGeom prst="rect">
            <a:avLst/>
          </a:prstGeom>
          <a:noFill/>
          <a:ln w="28575">
            <a:solidFill>
              <a:srgbClr val="DB1B25"/>
            </a:solid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IN" sz="1200" dirty="0" err="1">
              <a:latin typeface="Arial" panose="020B0604020202020204" pitchFamily="34" charset="0"/>
              <a:cs typeface="Arial" panose="020B0604020202020204" pitchFamily="34" charset="0"/>
            </a:endParaRPr>
          </a:p>
        </p:txBody>
      </p:sp>
      <p:sp>
        <p:nvSpPr>
          <p:cNvPr id="15" name="Rectangle: Rounded Corners 14">
            <a:extLst>
              <a:ext uri="{FF2B5EF4-FFF2-40B4-BE49-F238E27FC236}">
                <a16:creationId xmlns="" xmlns:a16="http://schemas.microsoft.com/office/drawing/2014/main" id="{78CB6F20-D096-4230-BE08-BFE8E64ABDD2}"/>
              </a:ext>
            </a:extLst>
          </p:cNvPr>
          <p:cNvSpPr/>
          <p:nvPr/>
        </p:nvSpPr>
        <p:spPr bwMode="auto">
          <a:xfrm>
            <a:off x="521223" y="620767"/>
            <a:ext cx="2176257" cy="193021"/>
          </a:xfrm>
          <a:prstGeom prst="roundRect">
            <a:avLst/>
          </a:prstGeom>
          <a:solidFill>
            <a:srgbClr val="C00000"/>
          </a:solidFill>
          <a:ln w="6350">
            <a:solidFill>
              <a:srgbClr val="DB1B25"/>
            </a:solid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IN" sz="1200" dirty="0" err="1">
              <a:latin typeface="Arial" panose="020B0604020202020204" pitchFamily="34" charset="0"/>
              <a:cs typeface="Arial" panose="020B0604020202020204" pitchFamily="34" charset="0"/>
            </a:endParaRPr>
          </a:p>
        </p:txBody>
      </p:sp>
      <p:sp>
        <p:nvSpPr>
          <p:cNvPr id="19" name="Rectangle 18">
            <a:extLst>
              <a:ext uri="{FF2B5EF4-FFF2-40B4-BE49-F238E27FC236}">
                <a16:creationId xmlns="" xmlns:a16="http://schemas.microsoft.com/office/drawing/2014/main" id="{8C14CC42-9975-4076-BA99-73FBE5BC0201}"/>
              </a:ext>
            </a:extLst>
          </p:cNvPr>
          <p:cNvSpPr/>
          <p:nvPr/>
        </p:nvSpPr>
        <p:spPr>
          <a:xfrm>
            <a:off x="396240" y="552055"/>
            <a:ext cx="6368034" cy="324106"/>
          </a:xfrm>
          <a:prstGeom prst="rect">
            <a:avLst/>
          </a:prstGeom>
          <a:noFill/>
          <a:ln w="25400" cap="flat" cmpd="sng" algn="ctr">
            <a:noFill/>
            <a:prstDash val="solid"/>
          </a:ln>
          <a:effectLst/>
        </p:spPr>
        <p:txBody>
          <a:bodyPr spcFirstLastPara="0" vert="horz" wrap="square" lIns="219337" tIns="0" rIns="219337" bIns="0" numCol="1" spcCol="1270" anchor="ctr" anchorCtr="0">
            <a:noAutofit/>
          </a:bodyPr>
          <a:lstStyle/>
          <a:p>
            <a:r>
              <a:rPr lang="en-US" sz="1200" dirty="0">
                <a:solidFill>
                  <a:schemeClr val="bg1"/>
                </a:solidFill>
              </a:rPr>
              <a:t>Amazon </a:t>
            </a:r>
            <a:r>
              <a:rPr lang="en-US" sz="1200" dirty="0" err="1" smtClean="0">
                <a:solidFill>
                  <a:schemeClr val="bg1"/>
                </a:solidFill>
              </a:rPr>
              <a:t>Lex</a:t>
            </a:r>
            <a:endParaRPr lang="en-US" sz="1200" dirty="0">
              <a:solidFill>
                <a:schemeClr val="bg1"/>
              </a:solidFill>
            </a:endParaRPr>
          </a:p>
        </p:txBody>
      </p:sp>
      <p:sp>
        <p:nvSpPr>
          <p:cNvPr id="20" name="Rectangle 19">
            <a:extLst>
              <a:ext uri="{FF2B5EF4-FFF2-40B4-BE49-F238E27FC236}">
                <a16:creationId xmlns="" xmlns:a16="http://schemas.microsoft.com/office/drawing/2014/main" id="{4A5E5F71-7DCA-471B-A821-41B1DB1B68FE}"/>
              </a:ext>
            </a:extLst>
          </p:cNvPr>
          <p:cNvSpPr/>
          <p:nvPr/>
        </p:nvSpPr>
        <p:spPr>
          <a:xfrm>
            <a:off x="521223" y="855767"/>
            <a:ext cx="7336086" cy="577081"/>
          </a:xfrm>
          <a:prstGeom prst="rect">
            <a:avLst/>
          </a:prstGeom>
        </p:spPr>
        <p:txBody>
          <a:bodyPr wrap="square">
            <a:spAutoFit/>
          </a:bodyPr>
          <a:lstStyle/>
          <a:p>
            <a:pPr algn="just"/>
            <a:r>
              <a:rPr lang="en-US" dirty="0" smtClean="0"/>
              <a:t>Amazon </a:t>
            </a:r>
            <a:r>
              <a:rPr lang="en-US" dirty="0" err="1" smtClean="0"/>
              <a:t>Lex</a:t>
            </a:r>
            <a:r>
              <a:rPr lang="en-US" dirty="0" smtClean="0"/>
              <a:t> is an AWS service for building conversational interfaces into applications using voice and text. </a:t>
            </a:r>
            <a:r>
              <a:rPr lang="en-US" dirty="0" err="1" smtClean="0"/>
              <a:t>Lex</a:t>
            </a:r>
            <a:r>
              <a:rPr lang="en-US" dirty="0" smtClean="0"/>
              <a:t> enables the user  to build applications using a speech or text interface powered by the same technology that powers Amazon </a:t>
            </a:r>
            <a:r>
              <a:rPr lang="en-US" dirty="0" err="1" smtClean="0"/>
              <a:t>Alexa</a:t>
            </a:r>
            <a:r>
              <a:rPr lang="en-US" dirty="0" smtClean="0"/>
              <a:t>.</a:t>
            </a:r>
            <a:endParaRPr lang="en-IN" dirty="0"/>
          </a:p>
        </p:txBody>
      </p:sp>
      <p:sp>
        <p:nvSpPr>
          <p:cNvPr id="22" name="Rectangle 21">
            <a:extLst>
              <a:ext uri="{FF2B5EF4-FFF2-40B4-BE49-F238E27FC236}">
                <a16:creationId xmlns="" xmlns:a16="http://schemas.microsoft.com/office/drawing/2014/main" id="{446F76CC-5236-4DD3-BB8B-4E1950E4B0E6}"/>
              </a:ext>
            </a:extLst>
          </p:cNvPr>
          <p:cNvSpPr/>
          <p:nvPr/>
        </p:nvSpPr>
        <p:spPr bwMode="auto">
          <a:xfrm>
            <a:off x="344734" y="1763351"/>
            <a:ext cx="7768045" cy="774566"/>
          </a:xfrm>
          <a:prstGeom prst="rect">
            <a:avLst/>
          </a:prstGeom>
          <a:noFill/>
          <a:ln w="28575">
            <a:solidFill>
              <a:srgbClr val="DB1B25"/>
            </a:solid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IN" sz="1200" dirty="0" err="1">
              <a:latin typeface="Arial" panose="020B0604020202020204" pitchFamily="34" charset="0"/>
              <a:cs typeface="Arial" panose="020B0604020202020204" pitchFamily="34" charset="0"/>
            </a:endParaRPr>
          </a:p>
        </p:txBody>
      </p:sp>
      <p:sp>
        <p:nvSpPr>
          <p:cNvPr id="24" name="Rectangle: Rounded Corners 23">
            <a:extLst>
              <a:ext uri="{FF2B5EF4-FFF2-40B4-BE49-F238E27FC236}">
                <a16:creationId xmlns="" xmlns:a16="http://schemas.microsoft.com/office/drawing/2014/main" id="{C505A6B4-6465-4388-BE0F-6F3A3728EA40}"/>
              </a:ext>
            </a:extLst>
          </p:cNvPr>
          <p:cNvSpPr/>
          <p:nvPr/>
        </p:nvSpPr>
        <p:spPr bwMode="auto">
          <a:xfrm>
            <a:off x="521223" y="1630333"/>
            <a:ext cx="6417821" cy="193021"/>
          </a:xfrm>
          <a:prstGeom prst="roundRect">
            <a:avLst/>
          </a:prstGeom>
          <a:solidFill>
            <a:srgbClr val="C00000"/>
          </a:solidFill>
          <a:ln w="6350">
            <a:solidFill>
              <a:srgbClr val="DB1B25"/>
            </a:solid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IN" sz="1200" dirty="0" err="1">
              <a:latin typeface="Arial" panose="020B0604020202020204" pitchFamily="34" charset="0"/>
              <a:cs typeface="Arial" panose="020B0604020202020204" pitchFamily="34" charset="0"/>
            </a:endParaRPr>
          </a:p>
        </p:txBody>
      </p:sp>
      <p:sp>
        <p:nvSpPr>
          <p:cNvPr id="26" name="Rectangle 25">
            <a:extLst>
              <a:ext uri="{FF2B5EF4-FFF2-40B4-BE49-F238E27FC236}">
                <a16:creationId xmlns="" xmlns:a16="http://schemas.microsoft.com/office/drawing/2014/main" id="{BCB3A04B-A8D1-4635-9598-AF781C3AF9F9}"/>
              </a:ext>
            </a:extLst>
          </p:cNvPr>
          <p:cNvSpPr/>
          <p:nvPr/>
        </p:nvSpPr>
        <p:spPr>
          <a:xfrm>
            <a:off x="521223" y="1865333"/>
            <a:ext cx="7336086" cy="577081"/>
          </a:xfrm>
          <a:prstGeom prst="rect">
            <a:avLst/>
          </a:prstGeom>
        </p:spPr>
        <p:txBody>
          <a:bodyPr wrap="square">
            <a:spAutoFit/>
          </a:bodyPr>
          <a:lstStyle/>
          <a:p>
            <a:pPr algn="just"/>
            <a:r>
              <a:rPr lang="en-US" b="1" dirty="0"/>
              <a:t> </a:t>
            </a:r>
            <a:endParaRPr lang="en-IN" dirty="0"/>
          </a:p>
          <a:p>
            <a:pPr algn="just"/>
            <a:r>
              <a:rPr lang="en-US" dirty="0" smtClean="0"/>
              <a:t>. </a:t>
            </a:r>
            <a:endParaRPr lang="en-US" dirty="0"/>
          </a:p>
          <a:p>
            <a:pPr algn="just"/>
            <a:endParaRPr lang="en-IN" dirty="0"/>
          </a:p>
        </p:txBody>
      </p:sp>
      <p:sp>
        <p:nvSpPr>
          <p:cNvPr id="28" name="Rectangle 27">
            <a:extLst>
              <a:ext uri="{FF2B5EF4-FFF2-40B4-BE49-F238E27FC236}">
                <a16:creationId xmlns="" xmlns:a16="http://schemas.microsoft.com/office/drawing/2014/main" id="{CF4CF78F-72AA-4C6A-B93D-C233465DD679}"/>
              </a:ext>
            </a:extLst>
          </p:cNvPr>
          <p:cNvSpPr/>
          <p:nvPr/>
        </p:nvSpPr>
        <p:spPr bwMode="auto">
          <a:xfrm>
            <a:off x="344734" y="2738602"/>
            <a:ext cx="7768045" cy="774566"/>
          </a:xfrm>
          <a:prstGeom prst="rect">
            <a:avLst/>
          </a:prstGeom>
          <a:noFill/>
          <a:ln w="28575">
            <a:solidFill>
              <a:srgbClr val="DB1B25"/>
            </a:solid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IN" sz="1200" dirty="0" err="1">
              <a:latin typeface="Arial" panose="020B0604020202020204" pitchFamily="34" charset="0"/>
              <a:cs typeface="Arial" panose="020B0604020202020204" pitchFamily="34" charset="0"/>
            </a:endParaRPr>
          </a:p>
        </p:txBody>
      </p:sp>
      <p:sp>
        <p:nvSpPr>
          <p:cNvPr id="30" name="Rectangle: Rounded Corners 29">
            <a:extLst>
              <a:ext uri="{FF2B5EF4-FFF2-40B4-BE49-F238E27FC236}">
                <a16:creationId xmlns="" xmlns:a16="http://schemas.microsoft.com/office/drawing/2014/main" id="{2E535296-270D-4226-A891-FC570E6FE768}"/>
              </a:ext>
            </a:extLst>
          </p:cNvPr>
          <p:cNvSpPr/>
          <p:nvPr/>
        </p:nvSpPr>
        <p:spPr bwMode="auto">
          <a:xfrm>
            <a:off x="521223" y="2605584"/>
            <a:ext cx="6417821" cy="193021"/>
          </a:xfrm>
          <a:prstGeom prst="roundRect">
            <a:avLst/>
          </a:prstGeom>
          <a:solidFill>
            <a:srgbClr val="C00000"/>
          </a:solidFill>
          <a:ln w="6350">
            <a:solidFill>
              <a:srgbClr val="DB1B25"/>
            </a:solid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IN" sz="1200" dirty="0" err="1">
              <a:latin typeface="Arial" panose="020B0604020202020204" pitchFamily="34" charset="0"/>
              <a:cs typeface="Arial" panose="020B0604020202020204" pitchFamily="34" charset="0"/>
            </a:endParaRPr>
          </a:p>
        </p:txBody>
      </p:sp>
      <p:sp>
        <p:nvSpPr>
          <p:cNvPr id="34" name="Rectangle 33">
            <a:extLst>
              <a:ext uri="{FF2B5EF4-FFF2-40B4-BE49-F238E27FC236}">
                <a16:creationId xmlns="" xmlns:a16="http://schemas.microsoft.com/office/drawing/2014/main" id="{E3D17D19-428A-43E0-B560-79AFC6F62505}"/>
              </a:ext>
            </a:extLst>
          </p:cNvPr>
          <p:cNvSpPr/>
          <p:nvPr/>
        </p:nvSpPr>
        <p:spPr bwMode="auto">
          <a:xfrm>
            <a:off x="326547" y="3750360"/>
            <a:ext cx="7768045" cy="1002228"/>
          </a:xfrm>
          <a:prstGeom prst="rect">
            <a:avLst/>
          </a:prstGeom>
          <a:noFill/>
          <a:ln w="28575">
            <a:solidFill>
              <a:srgbClr val="DB1B25"/>
            </a:solid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IN" sz="1200" dirty="0" err="1">
              <a:latin typeface="Arial" panose="020B0604020202020204" pitchFamily="34" charset="0"/>
              <a:cs typeface="Arial" panose="020B0604020202020204" pitchFamily="34" charset="0"/>
            </a:endParaRPr>
          </a:p>
        </p:txBody>
      </p:sp>
      <p:sp>
        <p:nvSpPr>
          <p:cNvPr id="36" name="Rectangle: Rounded Corners 35">
            <a:extLst>
              <a:ext uri="{FF2B5EF4-FFF2-40B4-BE49-F238E27FC236}">
                <a16:creationId xmlns="" xmlns:a16="http://schemas.microsoft.com/office/drawing/2014/main" id="{7972314D-A6B7-4B35-BC5A-589D1ADDDCA8}"/>
              </a:ext>
            </a:extLst>
          </p:cNvPr>
          <p:cNvSpPr/>
          <p:nvPr/>
        </p:nvSpPr>
        <p:spPr bwMode="auto">
          <a:xfrm>
            <a:off x="503036" y="3617342"/>
            <a:ext cx="6417821" cy="193021"/>
          </a:xfrm>
          <a:prstGeom prst="roundRect">
            <a:avLst/>
          </a:prstGeom>
          <a:solidFill>
            <a:srgbClr val="C00000"/>
          </a:solidFill>
          <a:ln w="6350">
            <a:solidFill>
              <a:srgbClr val="DB1B25"/>
            </a:solid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IN" sz="1200" dirty="0" err="1">
              <a:latin typeface="Arial" panose="020B0604020202020204" pitchFamily="34" charset="0"/>
              <a:cs typeface="Arial" panose="020B0604020202020204" pitchFamily="34" charset="0"/>
            </a:endParaRPr>
          </a:p>
        </p:txBody>
      </p:sp>
      <p:sp>
        <p:nvSpPr>
          <p:cNvPr id="38" name="Rectangle 37">
            <a:extLst>
              <a:ext uri="{FF2B5EF4-FFF2-40B4-BE49-F238E27FC236}">
                <a16:creationId xmlns="" xmlns:a16="http://schemas.microsoft.com/office/drawing/2014/main" id="{F55D0756-36B7-4767-8110-08AF4DBF50F8}"/>
              </a:ext>
            </a:extLst>
          </p:cNvPr>
          <p:cNvSpPr/>
          <p:nvPr/>
        </p:nvSpPr>
        <p:spPr>
          <a:xfrm>
            <a:off x="503036" y="3852342"/>
            <a:ext cx="7336086" cy="577081"/>
          </a:xfrm>
          <a:prstGeom prst="rect">
            <a:avLst/>
          </a:prstGeom>
        </p:spPr>
        <p:txBody>
          <a:bodyPr wrap="square">
            <a:spAutoFit/>
          </a:bodyPr>
          <a:lstStyle/>
          <a:p>
            <a:r>
              <a:rPr lang="en-US" dirty="0" smtClean="0"/>
              <a:t>It is </a:t>
            </a:r>
            <a:r>
              <a:rPr lang="en-US" dirty="0" smtClean="0"/>
              <a:t>an object storage service that offers industry-leading scalability, data availability, security, and </a:t>
            </a:r>
            <a:r>
              <a:rPr lang="en-US" dirty="0" smtClean="0"/>
              <a:t>performance. It provides </a:t>
            </a:r>
            <a:r>
              <a:rPr lang="en-US" dirty="0" smtClean="0"/>
              <a:t>easy-to-use management features </a:t>
            </a:r>
            <a:r>
              <a:rPr lang="en-US" dirty="0" smtClean="0"/>
              <a:t>to organize data </a:t>
            </a:r>
            <a:r>
              <a:rPr lang="en-US" dirty="0" smtClean="0"/>
              <a:t>and configure finely-tuned access </a:t>
            </a:r>
            <a:r>
              <a:rPr lang="en-US" dirty="0" smtClean="0"/>
              <a:t>controls and is </a:t>
            </a:r>
            <a:r>
              <a:rPr lang="en-US" dirty="0" smtClean="0"/>
              <a:t>designed for 99.999999999% (11 9's) of durability, and stores data for millions of applications for companies all around the world.</a:t>
            </a:r>
            <a:endParaRPr lang="en-IN" dirty="0"/>
          </a:p>
        </p:txBody>
      </p:sp>
      <p:sp>
        <p:nvSpPr>
          <p:cNvPr id="40" name="Rectangle 39">
            <a:extLst>
              <a:ext uri="{FF2B5EF4-FFF2-40B4-BE49-F238E27FC236}">
                <a16:creationId xmlns="" xmlns:a16="http://schemas.microsoft.com/office/drawing/2014/main" id="{B8BE9D72-6C84-47A9-B622-5A87CF54E94B}"/>
              </a:ext>
            </a:extLst>
          </p:cNvPr>
          <p:cNvSpPr/>
          <p:nvPr/>
        </p:nvSpPr>
        <p:spPr>
          <a:xfrm>
            <a:off x="344734" y="1565975"/>
            <a:ext cx="6368034" cy="324106"/>
          </a:xfrm>
          <a:prstGeom prst="rect">
            <a:avLst/>
          </a:prstGeom>
          <a:noFill/>
          <a:ln w="25400" cap="flat" cmpd="sng" algn="ctr">
            <a:noFill/>
            <a:prstDash val="solid"/>
          </a:ln>
          <a:effectLst/>
        </p:spPr>
        <p:txBody>
          <a:bodyPr spcFirstLastPara="0" vert="horz" wrap="square" lIns="219337" tIns="0" rIns="219337" bIns="0" numCol="1" spcCol="1270" anchor="ctr" anchorCtr="0">
            <a:noAutofit/>
          </a:bodyPr>
          <a:lstStyle/>
          <a:p>
            <a:r>
              <a:rPr lang="en-US" sz="1200" dirty="0">
                <a:solidFill>
                  <a:schemeClr val="bg1"/>
                </a:solidFill>
              </a:rPr>
              <a:t>Amazon </a:t>
            </a:r>
            <a:r>
              <a:rPr lang="en-US" sz="1200" dirty="0" smtClean="0">
                <a:solidFill>
                  <a:schemeClr val="bg1"/>
                </a:solidFill>
              </a:rPr>
              <a:t>Lambda</a:t>
            </a:r>
            <a:endParaRPr lang="en-US" sz="1200" dirty="0">
              <a:solidFill>
                <a:schemeClr val="bg1"/>
              </a:solidFill>
            </a:endParaRPr>
          </a:p>
        </p:txBody>
      </p:sp>
      <p:sp>
        <p:nvSpPr>
          <p:cNvPr id="42" name="Rectangle 41">
            <a:extLst>
              <a:ext uri="{FF2B5EF4-FFF2-40B4-BE49-F238E27FC236}">
                <a16:creationId xmlns="" xmlns:a16="http://schemas.microsoft.com/office/drawing/2014/main" id="{67075E61-B456-436B-8DE1-8CC8B212BFC2}"/>
              </a:ext>
            </a:extLst>
          </p:cNvPr>
          <p:cNvSpPr/>
          <p:nvPr/>
        </p:nvSpPr>
        <p:spPr>
          <a:xfrm>
            <a:off x="344734" y="2534570"/>
            <a:ext cx="6368034" cy="324106"/>
          </a:xfrm>
          <a:prstGeom prst="rect">
            <a:avLst/>
          </a:prstGeom>
          <a:noFill/>
          <a:ln w="25400" cap="flat" cmpd="sng" algn="ctr">
            <a:noFill/>
            <a:prstDash val="solid"/>
          </a:ln>
          <a:effectLst/>
        </p:spPr>
        <p:txBody>
          <a:bodyPr spcFirstLastPara="0" vert="horz" wrap="square" lIns="219337" tIns="0" rIns="219337" bIns="0" numCol="1" spcCol="1270" anchor="ctr" anchorCtr="0">
            <a:noAutofit/>
          </a:bodyPr>
          <a:lstStyle/>
          <a:p>
            <a:r>
              <a:rPr lang="en-US" sz="1200" dirty="0">
                <a:solidFill>
                  <a:schemeClr val="bg1"/>
                </a:solidFill>
              </a:rPr>
              <a:t>Amazon </a:t>
            </a:r>
            <a:r>
              <a:rPr lang="en-US" sz="1200" dirty="0" err="1" smtClean="0">
                <a:solidFill>
                  <a:schemeClr val="bg1"/>
                </a:solidFill>
              </a:rPr>
              <a:t>DynamoDB</a:t>
            </a:r>
            <a:endParaRPr lang="en-US" sz="1200" dirty="0">
              <a:solidFill>
                <a:schemeClr val="bg1"/>
              </a:solidFill>
            </a:endParaRPr>
          </a:p>
        </p:txBody>
      </p:sp>
      <p:sp>
        <p:nvSpPr>
          <p:cNvPr id="44" name="Rectangle 43">
            <a:extLst>
              <a:ext uri="{FF2B5EF4-FFF2-40B4-BE49-F238E27FC236}">
                <a16:creationId xmlns="" xmlns:a16="http://schemas.microsoft.com/office/drawing/2014/main" id="{3A68FC51-E716-404E-899C-6FD77293EFF5}"/>
              </a:ext>
            </a:extLst>
          </p:cNvPr>
          <p:cNvSpPr/>
          <p:nvPr/>
        </p:nvSpPr>
        <p:spPr>
          <a:xfrm>
            <a:off x="344734" y="3550683"/>
            <a:ext cx="6368034" cy="324106"/>
          </a:xfrm>
          <a:prstGeom prst="rect">
            <a:avLst/>
          </a:prstGeom>
          <a:noFill/>
          <a:ln w="25400" cap="flat" cmpd="sng" algn="ctr">
            <a:noFill/>
            <a:prstDash val="solid"/>
          </a:ln>
          <a:effectLst/>
        </p:spPr>
        <p:txBody>
          <a:bodyPr spcFirstLastPara="0" vert="horz" wrap="square" lIns="219337" tIns="0" rIns="219337" bIns="0" numCol="1" spcCol="1270" anchor="ctr" anchorCtr="0">
            <a:noAutofit/>
          </a:bodyPr>
          <a:lstStyle/>
          <a:p>
            <a:r>
              <a:rPr lang="en-US" sz="1200" dirty="0">
                <a:solidFill>
                  <a:schemeClr val="bg1"/>
                </a:solidFill>
              </a:rPr>
              <a:t>AWS </a:t>
            </a:r>
            <a:r>
              <a:rPr lang="en-US" sz="1200" dirty="0" smtClean="0">
                <a:solidFill>
                  <a:schemeClr val="bg1"/>
                </a:solidFill>
              </a:rPr>
              <a:t>S3</a:t>
            </a:r>
            <a:endParaRPr lang="en-US" sz="1200" dirty="0">
              <a:solidFill>
                <a:schemeClr val="bg1"/>
              </a:solidFill>
            </a:endParaRPr>
          </a:p>
        </p:txBody>
      </p:sp>
      <p:sp>
        <p:nvSpPr>
          <p:cNvPr id="21" name="Rectangle 20"/>
          <p:cNvSpPr/>
          <p:nvPr/>
        </p:nvSpPr>
        <p:spPr>
          <a:xfrm>
            <a:off x="509953" y="1866650"/>
            <a:ext cx="7350369" cy="577081"/>
          </a:xfrm>
          <a:prstGeom prst="rect">
            <a:avLst/>
          </a:prstGeom>
        </p:spPr>
        <p:txBody>
          <a:bodyPr wrap="square">
            <a:spAutoFit/>
          </a:bodyPr>
          <a:lstStyle/>
          <a:p>
            <a:pPr algn="just"/>
            <a:r>
              <a:rPr lang="en-US" dirty="0" smtClean="0"/>
              <a:t>The information required for such a conversation (</a:t>
            </a:r>
            <a:r>
              <a:rPr lang="en-US" dirty="0" err="1" smtClean="0"/>
              <a:t>Chatbot</a:t>
            </a:r>
            <a:r>
              <a:rPr lang="en-US" dirty="0" smtClean="0"/>
              <a:t>) is written in the Lambda function, which initializes and validates the input provided by the user. This function, written in python, is then used to update the configurations by adding it as a code hook. All in all, lambda is the back end of the whole work. </a:t>
            </a:r>
            <a:endParaRPr lang="en-US" dirty="0"/>
          </a:p>
        </p:txBody>
      </p:sp>
      <p:sp>
        <p:nvSpPr>
          <p:cNvPr id="23" name="Rectangle 22"/>
          <p:cNvSpPr/>
          <p:nvPr/>
        </p:nvSpPr>
        <p:spPr>
          <a:xfrm>
            <a:off x="545123" y="2832144"/>
            <a:ext cx="7438292" cy="577081"/>
          </a:xfrm>
          <a:prstGeom prst="rect">
            <a:avLst/>
          </a:prstGeom>
        </p:spPr>
        <p:txBody>
          <a:bodyPr wrap="square">
            <a:spAutoFit/>
          </a:bodyPr>
          <a:lstStyle/>
          <a:p>
            <a:r>
              <a:rPr lang="en-US" dirty="0" smtClean="0"/>
              <a:t>It is </a:t>
            </a:r>
            <a:r>
              <a:rPr lang="en-US" dirty="0" smtClean="0"/>
              <a:t>a key-value and document database that delivers single-digit millisecond performance at any scale. It's a fully managed, </a:t>
            </a:r>
            <a:r>
              <a:rPr lang="en-US" dirty="0" smtClean="0"/>
              <a:t>multi region</a:t>
            </a:r>
            <a:r>
              <a:rPr lang="en-US" dirty="0" smtClean="0"/>
              <a:t>, </a:t>
            </a:r>
            <a:r>
              <a:rPr lang="en-US" dirty="0" err="1" smtClean="0"/>
              <a:t>multimaster</a:t>
            </a:r>
            <a:r>
              <a:rPr lang="en-US" dirty="0" smtClean="0"/>
              <a:t>, durable database with built-in security, backup and restore, and in-memory caching for internet-scale </a:t>
            </a:r>
            <a:r>
              <a:rPr lang="en-US" dirty="0" smtClean="0"/>
              <a:t>applications.</a:t>
            </a:r>
            <a:endParaRPr lang="en-US" dirty="0"/>
          </a:p>
        </p:txBody>
      </p:sp>
    </p:spTree>
    <p:extLst>
      <p:ext uri="{BB962C8B-B14F-4D97-AF65-F5344CB8AC3E}">
        <p14:creationId xmlns:p14="http://schemas.microsoft.com/office/powerpoint/2010/main" xmlns="" val="3272814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A3DF59-9F57-43F1-8E04-1F976E279E17}"/>
              </a:ext>
            </a:extLst>
          </p:cNvPr>
          <p:cNvSpPr>
            <a:spLocks noGrp="1"/>
          </p:cNvSpPr>
          <p:nvPr>
            <p:ph type="title"/>
          </p:nvPr>
        </p:nvSpPr>
        <p:spPr/>
        <p:txBody>
          <a:bodyPr>
            <a:normAutofit/>
          </a:bodyPr>
          <a:lstStyle/>
          <a:p>
            <a:r>
              <a:rPr lang="en-IN" sz="1800" dirty="0" smtClean="0"/>
              <a:t>Tech Stack </a:t>
            </a:r>
            <a:r>
              <a:rPr lang="en-IN" sz="1800" dirty="0" smtClean="0"/>
              <a:t>Used- Frontend</a:t>
            </a:r>
            <a:endParaRPr lang="en-IN" sz="1800" dirty="0"/>
          </a:p>
        </p:txBody>
      </p:sp>
      <p:sp>
        <p:nvSpPr>
          <p:cNvPr id="13" name="Rectangle 12">
            <a:extLst>
              <a:ext uri="{FF2B5EF4-FFF2-40B4-BE49-F238E27FC236}">
                <a16:creationId xmlns="" xmlns:a16="http://schemas.microsoft.com/office/drawing/2014/main" id="{428DF8D3-AC63-4594-B664-685865DBA327}"/>
              </a:ext>
            </a:extLst>
          </p:cNvPr>
          <p:cNvSpPr/>
          <p:nvPr/>
        </p:nvSpPr>
        <p:spPr bwMode="auto">
          <a:xfrm>
            <a:off x="344734" y="753785"/>
            <a:ext cx="7768045" cy="774566"/>
          </a:xfrm>
          <a:prstGeom prst="rect">
            <a:avLst/>
          </a:prstGeom>
          <a:noFill/>
          <a:ln w="28575">
            <a:solidFill>
              <a:srgbClr val="DB1B25"/>
            </a:solid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IN" sz="1200" dirty="0" err="1">
              <a:latin typeface="Arial" panose="020B0604020202020204" pitchFamily="34" charset="0"/>
              <a:cs typeface="Arial" panose="020B0604020202020204" pitchFamily="34" charset="0"/>
            </a:endParaRPr>
          </a:p>
        </p:txBody>
      </p:sp>
      <p:sp>
        <p:nvSpPr>
          <p:cNvPr id="15" name="Rectangle: Rounded Corners 14">
            <a:extLst>
              <a:ext uri="{FF2B5EF4-FFF2-40B4-BE49-F238E27FC236}">
                <a16:creationId xmlns="" xmlns:a16="http://schemas.microsoft.com/office/drawing/2014/main" id="{78CB6F20-D096-4230-BE08-BFE8E64ABDD2}"/>
              </a:ext>
            </a:extLst>
          </p:cNvPr>
          <p:cNvSpPr/>
          <p:nvPr/>
        </p:nvSpPr>
        <p:spPr bwMode="auto">
          <a:xfrm>
            <a:off x="521223" y="620767"/>
            <a:ext cx="2176257" cy="193021"/>
          </a:xfrm>
          <a:prstGeom prst="roundRect">
            <a:avLst/>
          </a:prstGeom>
          <a:solidFill>
            <a:srgbClr val="C00000"/>
          </a:solidFill>
          <a:ln w="6350">
            <a:solidFill>
              <a:srgbClr val="DB1B25"/>
            </a:solid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IN" sz="1200" dirty="0" err="1">
              <a:latin typeface="Arial" panose="020B0604020202020204" pitchFamily="34" charset="0"/>
              <a:cs typeface="Arial" panose="020B0604020202020204" pitchFamily="34" charset="0"/>
            </a:endParaRPr>
          </a:p>
        </p:txBody>
      </p:sp>
      <p:sp>
        <p:nvSpPr>
          <p:cNvPr id="19" name="Rectangle 18">
            <a:extLst>
              <a:ext uri="{FF2B5EF4-FFF2-40B4-BE49-F238E27FC236}">
                <a16:creationId xmlns="" xmlns:a16="http://schemas.microsoft.com/office/drawing/2014/main" id="{8C14CC42-9975-4076-BA99-73FBE5BC0201}"/>
              </a:ext>
            </a:extLst>
          </p:cNvPr>
          <p:cNvSpPr/>
          <p:nvPr/>
        </p:nvSpPr>
        <p:spPr>
          <a:xfrm>
            <a:off x="396240" y="552055"/>
            <a:ext cx="6368034" cy="324106"/>
          </a:xfrm>
          <a:prstGeom prst="rect">
            <a:avLst/>
          </a:prstGeom>
          <a:noFill/>
          <a:ln w="25400" cap="flat" cmpd="sng" algn="ctr">
            <a:noFill/>
            <a:prstDash val="solid"/>
          </a:ln>
          <a:effectLst/>
        </p:spPr>
        <p:txBody>
          <a:bodyPr spcFirstLastPara="0" vert="horz" wrap="square" lIns="219337" tIns="0" rIns="219337" bIns="0" numCol="1" spcCol="1270" anchor="ctr" anchorCtr="0">
            <a:noAutofit/>
          </a:bodyPr>
          <a:lstStyle/>
          <a:p>
            <a:r>
              <a:rPr lang="en-US" sz="1200" dirty="0" smtClean="0">
                <a:solidFill>
                  <a:schemeClr val="bg1"/>
                </a:solidFill>
              </a:rPr>
              <a:t>React</a:t>
            </a:r>
            <a:endParaRPr lang="en-US" sz="1200" dirty="0">
              <a:solidFill>
                <a:schemeClr val="bg1"/>
              </a:solidFill>
            </a:endParaRPr>
          </a:p>
        </p:txBody>
      </p:sp>
      <p:sp>
        <p:nvSpPr>
          <p:cNvPr id="20" name="Rectangle 19">
            <a:extLst>
              <a:ext uri="{FF2B5EF4-FFF2-40B4-BE49-F238E27FC236}">
                <a16:creationId xmlns="" xmlns:a16="http://schemas.microsoft.com/office/drawing/2014/main" id="{4A5E5F71-7DCA-471B-A821-41B1DB1B68FE}"/>
              </a:ext>
            </a:extLst>
          </p:cNvPr>
          <p:cNvSpPr/>
          <p:nvPr/>
        </p:nvSpPr>
        <p:spPr>
          <a:xfrm>
            <a:off x="521223" y="855767"/>
            <a:ext cx="7336086" cy="738664"/>
          </a:xfrm>
          <a:prstGeom prst="rect">
            <a:avLst/>
          </a:prstGeom>
        </p:spPr>
        <p:txBody>
          <a:bodyPr wrap="square">
            <a:spAutoFit/>
          </a:bodyPr>
          <a:lstStyle/>
          <a:p>
            <a:r>
              <a:rPr lang="en-US" dirty="0" smtClean="0"/>
              <a:t>It is a </a:t>
            </a:r>
            <a:r>
              <a:rPr lang="en-US" dirty="0" smtClean="0"/>
              <a:t>JavaScript library for building </a:t>
            </a:r>
            <a:r>
              <a:rPr lang="en-US" dirty="0" smtClean="0"/>
              <a:t>interactive user </a:t>
            </a:r>
            <a:r>
              <a:rPr lang="en-US" dirty="0" smtClean="0"/>
              <a:t>interfaces</a:t>
            </a:r>
            <a:r>
              <a:rPr lang="en-US" dirty="0" smtClean="0"/>
              <a:t>. Cloud9 IDE is used here </a:t>
            </a:r>
            <a:r>
              <a:rPr lang="en-US" dirty="0" smtClean="0"/>
              <a:t>to </a:t>
            </a:r>
            <a:r>
              <a:rPr lang="en-US" dirty="0" smtClean="0"/>
              <a:t>design simple </a:t>
            </a:r>
            <a:r>
              <a:rPr lang="en-US" dirty="0" smtClean="0"/>
              <a:t>views for each state in </a:t>
            </a:r>
            <a:r>
              <a:rPr lang="en-US" dirty="0" smtClean="0"/>
              <a:t>this application</a:t>
            </a:r>
            <a:r>
              <a:rPr lang="en-US" dirty="0" smtClean="0"/>
              <a:t>, and React </a:t>
            </a:r>
            <a:r>
              <a:rPr lang="en-US" dirty="0" smtClean="0"/>
              <a:t>efficiently updates </a:t>
            </a:r>
            <a:r>
              <a:rPr lang="en-US" dirty="0" smtClean="0"/>
              <a:t>and render just the right components when </a:t>
            </a:r>
            <a:r>
              <a:rPr lang="en-US" dirty="0" smtClean="0"/>
              <a:t>the </a:t>
            </a:r>
            <a:r>
              <a:rPr lang="en-US" dirty="0" smtClean="0"/>
              <a:t>data </a:t>
            </a:r>
            <a:r>
              <a:rPr lang="en-US" dirty="0" smtClean="0"/>
              <a:t>changes. Since </a:t>
            </a:r>
            <a:r>
              <a:rPr lang="en-US" dirty="0" smtClean="0"/>
              <a:t>component logic is written in JavaScript instead of templates, you can easily pass rich data through your </a:t>
            </a:r>
            <a:r>
              <a:rPr lang="en-US" dirty="0" smtClean="0"/>
              <a:t>app.</a:t>
            </a:r>
            <a:endParaRPr lang="en-US" dirty="0" smtClean="0"/>
          </a:p>
          <a:p>
            <a:pPr algn="just"/>
            <a:endParaRPr lang="en-IN" dirty="0"/>
          </a:p>
        </p:txBody>
      </p:sp>
      <p:sp>
        <p:nvSpPr>
          <p:cNvPr id="22" name="Rectangle 21">
            <a:extLst>
              <a:ext uri="{FF2B5EF4-FFF2-40B4-BE49-F238E27FC236}">
                <a16:creationId xmlns="" xmlns:a16="http://schemas.microsoft.com/office/drawing/2014/main" id="{446F76CC-5236-4DD3-BB8B-4E1950E4B0E6}"/>
              </a:ext>
            </a:extLst>
          </p:cNvPr>
          <p:cNvSpPr/>
          <p:nvPr/>
        </p:nvSpPr>
        <p:spPr bwMode="auto">
          <a:xfrm>
            <a:off x="344734" y="1763351"/>
            <a:ext cx="7768045" cy="774566"/>
          </a:xfrm>
          <a:prstGeom prst="rect">
            <a:avLst/>
          </a:prstGeom>
          <a:noFill/>
          <a:ln w="28575">
            <a:solidFill>
              <a:srgbClr val="DB1B25"/>
            </a:solid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IN" sz="1200" dirty="0" err="1">
              <a:latin typeface="Arial" panose="020B0604020202020204" pitchFamily="34" charset="0"/>
              <a:cs typeface="Arial" panose="020B0604020202020204" pitchFamily="34" charset="0"/>
            </a:endParaRPr>
          </a:p>
        </p:txBody>
      </p:sp>
      <p:sp>
        <p:nvSpPr>
          <p:cNvPr id="24" name="Rectangle: Rounded Corners 23">
            <a:extLst>
              <a:ext uri="{FF2B5EF4-FFF2-40B4-BE49-F238E27FC236}">
                <a16:creationId xmlns="" xmlns:a16="http://schemas.microsoft.com/office/drawing/2014/main" id="{C505A6B4-6465-4388-BE0F-6F3A3728EA40}"/>
              </a:ext>
            </a:extLst>
          </p:cNvPr>
          <p:cNvSpPr/>
          <p:nvPr/>
        </p:nvSpPr>
        <p:spPr bwMode="auto">
          <a:xfrm>
            <a:off x="521223" y="1630333"/>
            <a:ext cx="6417821" cy="193021"/>
          </a:xfrm>
          <a:prstGeom prst="roundRect">
            <a:avLst/>
          </a:prstGeom>
          <a:solidFill>
            <a:srgbClr val="C00000"/>
          </a:solidFill>
          <a:ln w="6350">
            <a:solidFill>
              <a:srgbClr val="DB1B25"/>
            </a:solid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IN" sz="1200" dirty="0" err="1">
              <a:latin typeface="Arial" panose="020B0604020202020204" pitchFamily="34" charset="0"/>
              <a:cs typeface="Arial" panose="020B0604020202020204" pitchFamily="34" charset="0"/>
            </a:endParaRPr>
          </a:p>
        </p:txBody>
      </p:sp>
      <p:sp>
        <p:nvSpPr>
          <p:cNvPr id="26" name="Rectangle 25">
            <a:extLst>
              <a:ext uri="{FF2B5EF4-FFF2-40B4-BE49-F238E27FC236}">
                <a16:creationId xmlns="" xmlns:a16="http://schemas.microsoft.com/office/drawing/2014/main" id="{BCB3A04B-A8D1-4635-9598-AF781C3AF9F9}"/>
              </a:ext>
            </a:extLst>
          </p:cNvPr>
          <p:cNvSpPr/>
          <p:nvPr/>
        </p:nvSpPr>
        <p:spPr>
          <a:xfrm>
            <a:off x="521223" y="1865333"/>
            <a:ext cx="7336086" cy="738664"/>
          </a:xfrm>
          <a:prstGeom prst="rect">
            <a:avLst/>
          </a:prstGeom>
        </p:spPr>
        <p:txBody>
          <a:bodyPr wrap="square">
            <a:spAutoFit/>
          </a:bodyPr>
          <a:lstStyle/>
          <a:p>
            <a:pPr algn="just"/>
            <a:r>
              <a:rPr lang="en-US" dirty="0" smtClean="0"/>
              <a:t>AWS </a:t>
            </a:r>
            <a:r>
              <a:rPr lang="en-US" dirty="0" err="1" smtClean="0"/>
              <a:t>CodeCommit</a:t>
            </a:r>
            <a:r>
              <a:rPr lang="en-US" dirty="0" smtClean="0"/>
              <a:t> is a fully-managed source control service that hosts secure </a:t>
            </a:r>
            <a:r>
              <a:rPr lang="en-US" dirty="0" err="1" smtClean="0"/>
              <a:t>Git</a:t>
            </a:r>
            <a:r>
              <a:rPr lang="en-US" dirty="0" smtClean="0"/>
              <a:t>-based repositories. It makes it easy for teams to collaborate on code in a secure and highly scalable ecosystem. </a:t>
            </a:r>
            <a:r>
              <a:rPr lang="en-US" dirty="0" err="1" smtClean="0"/>
              <a:t>CodeCommit</a:t>
            </a:r>
            <a:r>
              <a:rPr lang="en-US" dirty="0" smtClean="0"/>
              <a:t> eliminates the need to operate your own source control system or worry about scaling its infrastructure.</a:t>
            </a:r>
            <a:r>
              <a:rPr lang="en-US" dirty="0" smtClean="0"/>
              <a:t>. </a:t>
            </a:r>
            <a:endParaRPr lang="en-US" dirty="0"/>
          </a:p>
          <a:p>
            <a:pPr algn="just"/>
            <a:endParaRPr lang="en-IN" dirty="0"/>
          </a:p>
        </p:txBody>
      </p:sp>
      <p:sp>
        <p:nvSpPr>
          <p:cNvPr id="28" name="Rectangle 27">
            <a:extLst>
              <a:ext uri="{FF2B5EF4-FFF2-40B4-BE49-F238E27FC236}">
                <a16:creationId xmlns="" xmlns:a16="http://schemas.microsoft.com/office/drawing/2014/main" id="{CF4CF78F-72AA-4C6A-B93D-C233465DD679}"/>
              </a:ext>
            </a:extLst>
          </p:cNvPr>
          <p:cNvSpPr/>
          <p:nvPr/>
        </p:nvSpPr>
        <p:spPr bwMode="auto">
          <a:xfrm>
            <a:off x="344734" y="2738602"/>
            <a:ext cx="7768045" cy="774566"/>
          </a:xfrm>
          <a:prstGeom prst="rect">
            <a:avLst/>
          </a:prstGeom>
          <a:noFill/>
          <a:ln w="28575">
            <a:solidFill>
              <a:srgbClr val="DB1B25"/>
            </a:solid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IN" sz="1200" dirty="0" err="1">
              <a:latin typeface="Arial" panose="020B0604020202020204" pitchFamily="34" charset="0"/>
              <a:cs typeface="Arial" panose="020B0604020202020204" pitchFamily="34" charset="0"/>
            </a:endParaRPr>
          </a:p>
        </p:txBody>
      </p:sp>
      <p:sp>
        <p:nvSpPr>
          <p:cNvPr id="30" name="Rectangle: Rounded Corners 29">
            <a:extLst>
              <a:ext uri="{FF2B5EF4-FFF2-40B4-BE49-F238E27FC236}">
                <a16:creationId xmlns="" xmlns:a16="http://schemas.microsoft.com/office/drawing/2014/main" id="{2E535296-270D-4226-A891-FC570E6FE768}"/>
              </a:ext>
            </a:extLst>
          </p:cNvPr>
          <p:cNvSpPr/>
          <p:nvPr/>
        </p:nvSpPr>
        <p:spPr bwMode="auto">
          <a:xfrm>
            <a:off x="521223" y="2605584"/>
            <a:ext cx="6417821" cy="193021"/>
          </a:xfrm>
          <a:prstGeom prst="roundRect">
            <a:avLst/>
          </a:prstGeom>
          <a:solidFill>
            <a:srgbClr val="C00000"/>
          </a:solidFill>
          <a:ln w="6350">
            <a:solidFill>
              <a:srgbClr val="DB1B25"/>
            </a:solid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IN" sz="1200" dirty="0" err="1">
              <a:latin typeface="Arial" panose="020B0604020202020204" pitchFamily="34" charset="0"/>
              <a:cs typeface="Arial" panose="020B0604020202020204" pitchFamily="34" charset="0"/>
            </a:endParaRPr>
          </a:p>
        </p:txBody>
      </p:sp>
      <p:sp>
        <p:nvSpPr>
          <p:cNvPr id="32" name="Rectangle 31">
            <a:extLst>
              <a:ext uri="{FF2B5EF4-FFF2-40B4-BE49-F238E27FC236}">
                <a16:creationId xmlns="" xmlns:a16="http://schemas.microsoft.com/office/drawing/2014/main" id="{BEA46980-617B-43A5-95BE-2C66C78B73BB}"/>
              </a:ext>
            </a:extLst>
          </p:cNvPr>
          <p:cNvSpPr/>
          <p:nvPr/>
        </p:nvSpPr>
        <p:spPr>
          <a:xfrm>
            <a:off x="521223" y="2840584"/>
            <a:ext cx="7336086" cy="577081"/>
          </a:xfrm>
          <a:prstGeom prst="rect">
            <a:avLst/>
          </a:prstGeom>
        </p:spPr>
        <p:txBody>
          <a:bodyPr wrap="square">
            <a:spAutoFit/>
          </a:bodyPr>
          <a:lstStyle/>
          <a:p>
            <a:pPr algn="just"/>
            <a:r>
              <a:rPr lang="en-US" dirty="0" smtClean="0"/>
              <a:t>AWS </a:t>
            </a:r>
            <a:r>
              <a:rPr lang="en-US" dirty="0" smtClean="0"/>
              <a:t>Amplify </a:t>
            </a:r>
            <a:r>
              <a:rPr lang="en-US" dirty="0" smtClean="0"/>
              <a:t>Console I used </a:t>
            </a:r>
            <a:r>
              <a:rPr lang="en-US" dirty="0" smtClean="0"/>
              <a:t>to quickly build and release </a:t>
            </a:r>
            <a:r>
              <a:rPr lang="en-US" dirty="0" smtClean="0"/>
              <a:t>applications </a:t>
            </a:r>
            <a:r>
              <a:rPr lang="en-US" dirty="0" smtClean="0"/>
              <a:t>that consist of </a:t>
            </a:r>
            <a:r>
              <a:rPr lang="en-US" dirty="0" smtClean="0"/>
              <a:t>static content. Amplify </a:t>
            </a:r>
            <a:r>
              <a:rPr lang="en-US" dirty="0" smtClean="0"/>
              <a:t>console can automatically detect when new code is pushed </a:t>
            </a:r>
            <a:r>
              <a:rPr lang="en-US" dirty="0" smtClean="0"/>
              <a:t>to AWS </a:t>
            </a:r>
            <a:r>
              <a:rPr lang="en-US" dirty="0" err="1" smtClean="0"/>
              <a:t>CodeCommit</a:t>
            </a:r>
            <a:r>
              <a:rPr lang="en-US" dirty="0" smtClean="0"/>
              <a:t>, deploy the static frontend content to Amazon Simple Storage Service (Amazon S3), then deliver the content to your users </a:t>
            </a:r>
            <a:r>
              <a:rPr lang="en-US" dirty="0" smtClean="0"/>
              <a:t>through Amazon </a:t>
            </a:r>
            <a:r>
              <a:rPr lang="en-US" dirty="0" err="1" smtClean="0"/>
              <a:t>CloudFront</a:t>
            </a:r>
            <a:r>
              <a:rPr lang="en-US" dirty="0" smtClean="0"/>
              <a:t>.</a:t>
            </a:r>
            <a:endParaRPr lang="en-US" dirty="0"/>
          </a:p>
        </p:txBody>
      </p:sp>
      <p:sp>
        <p:nvSpPr>
          <p:cNvPr id="34" name="Rectangle 33">
            <a:extLst>
              <a:ext uri="{FF2B5EF4-FFF2-40B4-BE49-F238E27FC236}">
                <a16:creationId xmlns="" xmlns:a16="http://schemas.microsoft.com/office/drawing/2014/main" id="{E3D17D19-428A-43E0-B560-79AFC6F62505}"/>
              </a:ext>
            </a:extLst>
          </p:cNvPr>
          <p:cNvSpPr/>
          <p:nvPr/>
        </p:nvSpPr>
        <p:spPr bwMode="auto">
          <a:xfrm>
            <a:off x="326547" y="3750360"/>
            <a:ext cx="7768045" cy="1002228"/>
          </a:xfrm>
          <a:prstGeom prst="rect">
            <a:avLst/>
          </a:prstGeom>
          <a:noFill/>
          <a:ln w="28575">
            <a:solidFill>
              <a:srgbClr val="DB1B25"/>
            </a:solid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IN" sz="1200" dirty="0" err="1">
              <a:latin typeface="Arial" panose="020B0604020202020204" pitchFamily="34" charset="0"/>
              <a:cs typeface="Arial" panose="020B0604020202020204" pitchFamily="34" charset="0"/>
            </a:endParaRPr>
          </a:p>
        </p:txBody>
      </p:sp>
      <p:sp>
        <p:nvSpPr>
          <p:cNvPr id="36" name="Rectangle: Rounded Corners 35">
            <a:extLst>
              <a:ext uri="{FF2B5EF4-FFF2-40B4-BE49-F238E27FC236}">
                <a16:creationId xmlns="" xmlns:a16="http://schemas.microsoft.com/office/drawing/2014/main" id="{7972314D-A6B7-4B35-BC5A-589D1ADDDCA8}"/>
              </a:ext>
            </a:extLst>
          </p:cNvPr>
          <p:cNvSpPr/>
          <p:nvPr/>
        </p:nvSpPr>
        <p:spPr bwMode="auto">
          <a:xfrm>
            <a:off x="503036" y="3617342"/>
            <a:ext cx="6417821" cy="193021"/>
          </a:xfrm>
          <a:prstGeom prst="roundRect">
            <a:avLst/>
          </a:prstGeom>
          <a:solidFill>
            <a:srgbClr val="C00000"/>
          </a:solidFill>
          <a:ln w="6350">
            <a:solidFill>
              <a:srgbClr val="DB1B25"/>
            </a:solid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IN" sz="1200" dirty="0" err="1">
              <a:latin typeface="Arial" panose="020B0604020202020204" pitchFamily="34" charset="0"/>
              <a:cs typeface="Arial" panose="020B0604020202020204" pitchFamily="34" charset="0"/>
            </a:endParaRPr>
          </a:p>
        </p:txBody>
      </p:sp>
      <p:sp>
        <p:nvSpPr>
          <p:cNvPr id="38" name="Rectangle 37">
            <a:extLst>
              <a:ext uri="{FF2B5EF4-FFF2-40B4-BE49-F238E27FC236}">
                <a16:creationId xmlns="" xmlns:a16="http://schemas.microsoft.com/office/drawing/2014/main" id="{F55D0756-36B7-4767-8110-08AF4DBF50F8}"/>
              </a:ext>
            </a:extLst>
          </p:cNvPr>
          <p:cNvSpPr/>
          <p:nvPr/>
        </p:nvSpPr>
        <p:spPr>
          <a:xfrm>
            <a:off x="503036" y="3852342"/>
            <a:ext cx="7336086" cy="738664"/>
          </a:xfrm>
          <a:prstGeom prst="rect">
            <a:avLst/>
          </a:prstGeom>
        </p:spPr>
        <p:txBody>
          <a:bodyPr wrap="square">
            <a:spAutoFit/>
          </a:bodyPr>
          <a:lstStyle/>
          <a:p>
            <a:r>
              <a:rPr lang="en-US" dirty="0" smtClean="0"/>
              <a:t>Amazon </a:t>
            </a:r>
            <a:r>
              <a:rPr lang="en-US" dirty="0" err="1" smtClean="0"/>
              <a:t>CloudFront</a:t>
            </a:r>
            <a:r>
              <a:rPr lang="en-US" dirty="0" smtClean="0"/>
              <a:t> is a fast content delivery network (CDN) service that securely delivers data, videos, applications, and APIs to customers globally with low latency, high transfer speeds, all within a developer-friendly environment. </a:t>
            </a:r>
            <a:r>
              <a:rPr lang="en-US" dirty="0" err="1" smtClean="0"/>
              <a:t>CloudFront</a:t>
            </a:r>
            <a:r>
              <a:rPr lang="en-US" dirty="0" smtClean="0"/>
              <a:t> is integrated with AWS – both physical locations that are directly connected to the AWS global infrastructure, as well as other AWS services. </a:t>
            </a:r>
            <a:endParaRPr lang="en-IN" dirty="0"/>
          </a:p>
        </p:txBody>
      </p:sp>
      <p:sp>
        <p:nvSpPr>
          <p:cNvPr id="40" name="Rectangle 39">
            <a:extLst>
              <a:ext uri="{FF2B5EF4-FFF2-40B4-BE49-F238E27FC236}">
                <a16:creationId xmlns="" xmlns:a16="http://schemas.microsoft.com/office/drawing/2014/main" id="{B8BE9D72-6C84-47A9-B622-5A87CF54E94B}"/>
              </a:ext>
            </a:extLst>
          </p:cNvPr>
          <p:cNvSpPr/>
          <p:nvPr/>
        </p:nvSpPr>
        <p:spPr>
          <a:xfrm>
            <a:off x="344734" y="1565975"/>
            <a:ext cx="6368034" cy="324106"/>
          </a:xfrm>
          <a:prstGeom prst="rect">
            <a:avLst/>
          </a:prstGeom>
          <a:noFill/>
          <a:ln w="25400" cap="flat" cmpd="sng" algn="ctr">
            <a:noFill/>
            <a:prstDash val="solid"/>
          </a:ln>
          <a:effectLst/>
        </p:spPr>
        <p:txBody>
          <a:bodyPr spcFirstLastPara="0" vert="horz" wrap="square" lIns="219337" tIns="0" rIns="219337" bIns="0" numCol="1" spcCol="1270" anchor="ctr" anchorCtr="0">
            <a:noAutofit/>
          </a:bodyPr>
          <a:lstStyle/>
          <a:p>
            <a:r>
              <a:rPr lang="en-US" sz="1200" dirty="0">
                <a:solidFill>
                  <a:schemeClr val="bg1"/>
                </a:solidFill>
              </a:rPr>
              <a:t>Amazon </a:t>
            </a:r>
            <a:r>
              <a:rPr lang="en-US" sz="1200" dirty="0" err="1" smtClean="0">
                <a:solidFill>
                  <a:schemeClr val="bg1"/>
                </a:solidFill>
              </a:rPr>
              <a:t>CodeCommit</a:t>
            </a:r>
            <a:endParaRPr lang="en-US" sz="1200" dirty="0">
              <a:solidFill>
                <a:schemeClr val="bg1"/>
              </a:solidFill>
            </a:endParaRPr>
          </a:p>
        </p:txBody>
      </p:sp>
      <p:sp>
        <p:nvSpPr>
          <p:cNvPr id="42" name="Rectangle 41">
            <a:extLst>
              <a:ext uri="{FF2B5EF4-FFF2-40B4-BE49-F238E27FC236}">
                <a16:creationId xmlns="" xmlns:a16="http://schemas.microsoft.com/office/drawing/2014/main" id="{67075E61-B456-436B-8DE1-8CC8B212BFC2}"/>
              </a:ext>
            </a:extLst>
          </p:cNvPr>
          <p:cNvSpPr/>
          <p:nvPr/>
        </p:nvSpPr>
        <p:spPr>
          <a:xfrm>
            <a:off x="344734" y="2534570"/>
            <a:ext cx="6368034" cy="324106"/>
          </a:xfrm>
          <a:prstGeom prst="rect">
            <a:avLst/>
          </a:prstGeom>
          <a:noFill/>
          <a:ln w="25400" cap="flat" cmpd="sng" algn="ctr">
            <a:noFill/>
            <a:prstDash val="solid"/>
          </a:ln>
          <a:effectLst/>
        </p:spPr>
        <p:txBody>
          <a:bodyPr spcFirstLastPara="0" vert="horz" wrap="square" lIns="219337" tIns="0" rIns="219337" bIns="0" numCol="1" spcCol="1270" anchor="ctr" anchorCtr="0">
            <a:noAutofit/>
          </a:bodyPr>
          <a:lstStyle/>
          <a:p>
            <a:r>
              <a:rPr lang="en-US" sz="1200" dirty="0" smtClean="0">
                <a:solidFill>
                  <a:schemeClr val="bg1"/>
                </a:solidFill>
              </a:rPr>
              <a:t>Amazon Amplify</a:t>
            </a:r>
            <a:endParaRPr lang="en-US" sz="1200" dirty="0">
              <a:solidFill>
                <a:schemeClr val="bg1"/>
              </a:solidFill>
            </a:endParaRPr>
          </a:p>
        </p:txBody>
      </p:sp>
      <p:sp>
        <p:nvSpPr>
          <p:cNvPr id="44" name="Rectangle 43">
            <a:extLst>
              <a:ext uri="{FF2B5EF4-FFF2-40B4-BE49-F238E27FC236}">
                <a16:creationId xmlns="" xmlns:a16="http://schemas.microsoft.com/office/drawing/2014/main" id="{3A68FC51-E716-404E-899C-6FD77293EFF5}"/>
              </a:ext>
            </a:extLst>
          </p:cNvPr>
          <p:cNvSpPr/>
          <p:nvPr/>
        </p:nvSpPr>
        <p:spPr>
          <a:xfrm>
            <a:off x="344734" y="3550683"/>
            <a:ext cx="6368034" cy="324106"/>
          </a:xfrm>
          <a:prstGeom prst="rect">
            <a:avLst/>
          </a:prstGeom>
          <a:noFill/>
          <a:ln w="25400" cap="flat" cmpd="sng" algn="ctr">
            <a:noFill/>
            <a:prstDash val="solid"/>
          </a:ln>
          <a:effectLst/>
        </p:spPr>
        <p:txBody>
          <a:bodyPr spcFirstLastPara="0" vert="horz" wrap="square" lIns="219337" tIns="0" rIns="219337" bIns="0" numCol="1" spcCol="1270" anchor="ctr" anchorCtr="0">
            <a:noAutofit/>
          </a:bodyPr>
          <a:lstStyle/>
          <a:p>
            <a:r>
              <a:rPr lang="en-US" sz="1200" dirty="0">
                <a:solidFill>
                  <a:schemeClr val="bg1"/>
                </a:solidFill>
              </a:rPr>
              <a:t>AWS </a:t>
            </a:r>
            <a:r>
              <a:rPr lang="en-US" sz="1200" dirty="0" err="1" smtClean="0">
                <a:solidFill>
                  <a:schemeClr val="bg1"/>
                </a:solidFill>
              </a:rPr>
              <a:t>CloudFront</a:t>
            </a:r>
            <a:endParaRPr lang="en-US" sz="1200" dirty="0">
              <a:solidFill>
                <a:schemeClr val="bg1"/>
              </a:solidFill>
            </a:endParaRPr>
          </a:p>
        </p:txBody>
      </p:sp>
    </p:spTree>
    <p:extLst>
      <p:ext uri="{BB962C8B-B14F-4D97-AF65-F5344CB8AC3E}">
        <p14:creationId xmlns:p14="http://schemas.microsoft.com/office/powerpoint/2010/main" xmlns="" val="3272814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B8C5FF-CB44-4BF2-AF4B-2FED23FBB73B}"/>
              </a:ext>
            </a:extLst>
          </p:cNvPr>
          <p:cNvSpPr>
            <a:spLocks noGrp="1"/>
          </p:cNvSpPr>
          <p:nvPr>
            <p:ph type="title"/>
          </p:nvPr>
        </p:nvSpPr>
        <p:spPr>
          <a:xfrm>
            <a:off x="352769" y="234791"/>
            <a:ext cx="6934200" cy="342900"/>
          </a:xfrm>
        </p:spPr>
        <p:txBody>
          <a:bodyPr/>
          <a:lstStyle/>
          <a:p>
            <a:r>
              <a:rPr lang="en-US" sz="1800" dirty="0" err="1" smtClean="0"/>
              <a:t>Lex</a:t>
            </a:r>
            <a:r>
              <a:rPr lang="en-US" sz="1800" dirty="0" smtClean="0"/>
              <a:t> </a:t>
            </a:r>
            <a:r>
              <a:rPr lang="en-US" sz="1800" dirty="0" smtClean="0"/>
              <a:t>Competence</a:t>
            </a:r>
            <a:endParaRPr lang="en-US" sz="1800" dirty="0"/>
          </a:p>
        </p:txBody>
      </p:sp>
      <p:sp>
        <p:nvSpPr>
          <p:cNvPr id="4" name="Rectangle: Rounded Corners 3">
            <a:extLst>
              <a:ext uri="{FF2B5EF4-FFF2-40B4-BE49-F238E27FC236}">
                <a16:creationId xmlns="" xmlns:a16="http://schemas.microsoft.com/office/drawing/2014/main" id="{C86B879A-5F07-4B63-8FBA-310627CBFAA1}"/>
              </a:ext>
            </a:extLst>
          </p:cNvPr>
          <p:cNvSpPr/>
          <p:nvPr/>
        </p:nvSpPr>
        <p:spPr bwMode="auto">
          <a:xfrm>
            <a:off x="275400" y="768870"/>
            <a:ext cx="8346113" cy="402344"/>
          </a:xfrm>
          <a:prstGeom prst="roundRect">
            <a:avLst/>
          </a:prstGeom>
          <a:solidFill>
            <a:srgbClr val="C00000"/>
          </a:solidFill>
          <a:ln w="6350">
            <a:solidFill>
              <a:srgbClr val="DB1B25"/>
            </a:solid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IN" sz="1200" dirty="0" err="1">
              <a:latin typeface="Arial" panose="020B0604020202020204" pitchFamily="34" charset="0"/>
              <a:cs typeface="Arial" panose="020B0604020202020204" pitchFamily="34" charset="0"/>
            </a:endParaRPr>
          </a:p>
        </p:txBody>
      </p:sp>
      <p:sp>
        <p:nvSpPr>
          <p:cNvPr id="6" name="Rectangle 5">
            <a:extLst>
              <a:ext uri="{FF2B5EF4-FFF2-40B4-BE49-F238E27FC236}">
                <a16:creationId xmlns="" xmlns:a16="http://schemas.microsoft.com/office/drawing/2014/main" id="{AA509B43-3BEE-441C-B635-4E87EEA70A53}"/>
              </a:ext>
            </a:extLst>
          </p:cNvPr>
          <p:cNvSpPr/>
          <p:nvPr/>
        </p:nvSpPr>
        <p:spPr>
          <a:xfrm>
            <a:off x="275400" y="755716"/>
            <a:ext cx="6602194" cy="415498"/>
          </a:xfrm>
          <a:prstGeom prst="rect">
            <a:avLst/>
          </a:prstGeom>
          <a:noFill/>
          <a:ln w="25400" cap="flat" cmpd="sng" algn="ctr">
            <a:noFill/>
            <a:prstDash val="solid"/>
          </a:ln>
          <a:effectLst/>
        </p:spPr>
        <p:txBody>
          <a:bodyPr spcFirstLastPara="0" vert="horz" wrap="square" lIns="219337" tIns="0" rIns="219337" bIns="0" numCol="1" spcCol="1270" anchor="ctr" anchorCtr="0">
            <a:noAutofit/>
          </a:bodyPr>
          <a:lstStyle/>
          <a:p>
            <a:endParaRPr lang="en-US" sz="1200" dirty="0">
              <a:solidFill>
                <a:schemeClr val="bg1"/>
              </a:solidFill>
            </a:endParaRPr>
          </a:p>
          <a:p>
            <a:r>
              <a:rPr lang="en-US" sz="1200" dirty="0" smtClean="0">
                <a:solidFill>
                  <a:schemeClr val="bg1"/>
                </a:solidFill>
              </a:rPr>
              <a:t>Building </a:t>
            </a:r>
            <a:r>
              <a:rPr lang="en-US" sz="1200" dirty="0" smtClean="0">
                <a:solidFill>
                  <a:schemeClr val="bg1"/>
                </a:solidFill>
              </a:rPr>
              <a:t>applications with highly engaging user experiences and lifelike conversational </a:t>
            </a:r>
            <a:r>
              <a:rPr lang="en-US" sz="1200" dirty="0" smtClean="0">
                <a:solidFill>
                  <a:schemeClr val="bg1"/>
                </a:solidFill>
              </a:rPr>
              <a:t>interactions</a:t>
            </a:r>
            <a:r>
              <a:rPr lang="en-US" sz="1200" dirty="0" smtClean="0">
                <a:solidFill>
                  <a:schemeClr val="bg1"/>
                </a:solidFill>
              </a:rPr>
              <a:t>.</a:t>
            </a:r>
            <a:endParaRPr lang="en-IN" sz="1200" dirty="0">
              <a:solidFill>
                <a:schemeClr val="bg1"/>
              </a:solidFill>
            </a:endParaRPr>
          </a:p>
          <a:p>
            <a:endParaRPr lang="en-IN" dirty="0"/>
          </a:p>
        </p:txBody>
      </p:sp>
      <p:sp>
        <p:nvSpPr>
          <p:cNvPr id="5" name="Rectangle 4">
            <a:extLst>
              <a:ext uri="{FF2B5EF4-FFF2-40B4-BE49-F238E27FC236}">
                <a16:creationId xmlns="" xmlns:a16="http://schemas.microsoft.com/office/drawing/2014/main" id="{3DDB441F-06B3-4C12-BF1E-1E7AE4E6548F}"/>
              </a:ext>
            </a:extLst>
          </p:cNvPr>
          <p:cNvSpPr/>
          <p:nvPr/>
        </p:nvSpPr>
        <p:spPr bwMode="auto">
          <a:xfrm>
            <a:off x="4546724" y="1558403"/>
            <a:ext cx="3931547" cy="1633073"/>
          </a:xfrm>
          <a:prstGeom prst="rect">
            <a:avLst/>
          </a:prstGeom>
          <a:noFill/>
          <a:ln w="28575">
            <a:solidFill>
              <a:srgbClr val="DB1B25"/>
            </a:solid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IN" sz="1200" dirty="0" err="1">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 xmlns:a16="http://schemas.microsoft.com/office/drawing/2014/main" id="{4241B319-F244-4EEF-B9C0-D8A811E1D4B0}"/>
              </a:ext>
            </a:extLst>
          </p:cNvPr>
          <p:cNvSpPr/>
          <p:nvPr/>
        </p:nvSpPr>
        <p:spPr bwMode="auto">
          <a:xfrm>
            <a:off x="4723213" y="1425386"/>
            <a:ext cx="3274998" cy="247449"/>
          </a:xfrm>
          <a:prstGeom prst="roundRect">
            <a:avLst/>
          </a:prstGeom>
          <a:solidFill>
            <a:srgbClr val="C00000"/>
          </a:solidFill>
          <a:ln w="6350">
            <a:solidFill>
              <a:srgbClr val="DB1B25"/>
            </a:solid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IN" sz="1200" dirty="0" err="1">
              <a:latin typeface="Arial" panose="020B0604020202020204" pitchFamily="34" charset="0"/>
              <a:cs typeface="Arial" panose="020B0604020202020204" pitchFamily="34" charset="0"/>
            </a:endParaRPr>
          </a:p>
        </p:txBody>
      </p:sp>
      <p:sp>
        <p:nvSpPr>
          <p:cNvPr id="12" name="Rectangle 11">
            <a:extLst>
              <a:ext uri="{FF2B5EF4-FFF2-40B4-BE49-F238E27FC236}">
                <a16:creationId xmlns="" xmlns:a16="http://schemas.microsoft.com/office/drawing/2014/main" id="{3D197523-B00C-4F74-879D-BC7F31F43E96}"/>
              </a:ext>
            </a:extLst>
          </p:cNvPr>
          <p:cNvSpPr/>
          <p:nvPr/>
        </p:nvSpPr>
        <p:spPr>
          <a:xfrm>
            <a:off x="4650329" y="1337589"/>
            <a:ext cx="3249592" cy="415498"/>
          </a:xfrm>
          <a:prstGeom prst="rect">
            <a:avLst/>
          </a:prstGeom>
          <a:noFill/>
          <a:ln w="25400" cap="flat" cmpd="sng" algn="ctr">
            <a:noFill/>
            <a:prstDash val="solid"/>
          </a:ln>
          <a:effectLst/>
        </p:spPr>
        <p:txBody>
          <a:bodyPr spcFirstLastPara="0" vert="horz" wrap="square" lIns="219337" tIns="0" rIns="219337" bIns="0" numCol="1" spcCol="1270" anchor="ctr" anchorCtr="0">
            <a:noAutofit/>
          </a:bodyPr>
          <a:lstStyle/>
          <a:p>
            <a:r>
              <a:rPr lang="en-US" sz="1200" dirty="0" smtClean="0">
                <a:solidFill>
                  <a:schemeClr val="bg1"/>
                </a:solidFill>
              </a:rPr>
              <a:t>Multi-turn conversations</a:t>
            </a:r>
            <a:endParaRPr lang="en-IN" dirty="0">
              <a:solidFill>
                <a:schemeClr val="bg1"/>
              </a:solidFill>
            </a:endParaRPr>
          </a:p>
        </p:txBody>
      </p:sp>
      <p:sp>
        <p:nvSpPr>
          <p:cNvPr id="22" name="Rectangle 21">
            <a:extLst>
              <a:ext uri="{FF2B5EF4-FFF2-40B4-BE49-F238E27FC236}">
                <a16:creationId xmlns="" xmlns:a16="http://schemas.microsoft.com/office/drawing/2014/main" id="{A5C9B152-1491-45E1-8DF9-796FFEED36C3}"/>
              </a:ext>
            </a:extLst>
          </p:cNvPr>
          <p:cNvSpPr/>
          <p:nvPr/>
        </p:nvSpPr>
        <p:spPr>
          <a:xfrm>
            <a:off x="4660825" y="1684395"/>
            <a:ext cx="3673424" cy="1223412"/>
          </a:xfrm>
          <a:prstGeom prst="rect">
            <a:avLst/>
          </a:prstGeom>
        </p:spPr>
        <p:txBody>
          <a:bodyPr wrap="square">
            <a:spAutoFit/>
          </a:bodyPr>
          <a:lstStyle/>
          <a:p>
            <a:r>
              <a:rPr lang="en-US" dirty="0" smtClean="0"/>
              <a:t>Amazon </a:t>
            </a:r>
            <a:r>
              <a:rPr lang="en-US" dirty="0" err="1" smtClean="0"/>
              <a:t>Lex</a:t>
            </a:r>
            <a:r>
              <a:rPr lang="en-US" dirty="0" smtClean="0"/>
              <a:t> bots provide the ability for multi-turn conversations. Once an intent has been identified, users will be prompted for information that is required for the intent to be </a:t>
            </a:r>
            <a:r>
              <a:rPr lang="en-US" dirty="0" smtClean="0"/>
              <a:t>fulfilled. Amazon </a:t>
            </a:r>
            <a:r>
              <a:rPr lang="en-US" dirty="0" err="1" smtClean="0"/>
              <a:t>Lex</a:t>
            </a:r>
            <a:r>
              <a:rPr lang="en-US" dirty="0" smtClean="0"/>
              <a:t> gives you an easy way to build multi-turn conversations for your </a:t>
            </a:r>
            <a:r>
              <a:rPr lang="en-US" dirty="0" err="1" smtClean="0"/>
              <a:t>chatbots</a:t>
            </a:r>
            <a:r>
              <a:rPr lang="en-US" dirty="0" smtClean="0"/>
              <a:t> and takes </a:t>
            </a:r>
            <a:r>
              <a:rPr lang="en-US" dirty="0" smtClean="0"/>
              <a:t>care of orchestrating the dialogue by prompting for the appropriate slot.</a:t>
            </a:r>
            <a:endParaRPr lang="en-IN" dirty="0"/>
          </a:p>
        </p:txBody>
      </p:sp>
      <p:sp>
        <p:nvSpPr>
          <p:cNvPr id="23" name="Rectangle 22">
            <a:extLst>
              <a:ext uri="{FF2B5EF4-FFF2-40B4-BE49-F238E27FC236}">
                <a16:creationId xmlns="" xmlns:a16="http://schemas.microsoft.com/office/drawing/2014/main" id="{FC9D781A-52A2-4347-AD08-A2DFB17EC90F}"/>
              </a:ext>
            </a:extLst>
          </p:cNvPr>
          <p:cNvSpPr/>
          <p:nvPr/>
        </p:nvSpPr>
        <p:spPr bwMode="auto">
          <a:xfrm>
            <a:off x="275400" y="1563684"/>
            <a:ext cx="3964014" cy="1759808"/>
          </a:xfrm>
          <a:prstGeom prst="rect">
            <a:avLst/>
          </a:prstGeom>
          <a:noFill/>
          <a:ln w="28575">
            <a:solidFill>
              <a:srgbClr val="DB1B25"/>
            </a:solid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IN" sz="1200" dirty="0" err="1">
              <a:latin typeface="Arial" panose="020B0604020202020204" pitchFamily="34" charset="0"/>
              <a:cs typeface="Arial" panose="020B0604020202020204" pitchFamily="34" charset="0"/>
            </a:endParaRPr>
          </a:p>
        </p:txBody>
      </p:sp>
      <p:sp>
        <p:nvSpPr>
          <p:cNvPr id="25" name="Rectangle: Rounded Corners 24">
            <a:extLst>
              <a:ext uri="{FF2B5EF4-FFF2-40B4-BE49-F238E27FC236}">
                <a16:creationId xmlns="" xmlns:a16="http://schemas.microsoft.com/office/drawing/2014/main" id="{88858D89-1FE6-46F9-8C01-DEFFF8B802C1}"/>
              </a:ext>
            </a:extLst>
          </p:cNvPr>
          <p:cNvSpPr/>
          <p:nvPr/>
        </p:nvSpPr>
        <p:spPr bwMode="auto">
          <a:xfrm>
            <a:off x="451888" y="1318847"/>
            <a:ext cx="3495857" cy="359270"/>
          </a:xfrm>
          <a:prstGeom prst="roundRect">
            <a:avLst/>
          </a:prstGeom>
          <a:solidFill>
            <a:srgbClr val="C00000"/>
          </a:solidFill>
          <a:ln w="6350">
            <a:solidFill>
              <a:srgbClr val="DB1B25"/>
            </a:solid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IN" sz="1200" dirty="0" err="1">
              <a:latin typeface="Arial" panose="020B0604020202020204" pitchFamily="34" charset="0"/>
              <a:cs typeface="Arial" panose="020B0604020202020204" pitchFamily="34" charset="0"/>
            </a:endParaRPr>
          </a:p>
        </p:txBody>
      </p:sp>
      <p:sp>
        <p:nvSpPr>
          <p:cNvPr id="27" name="Rectangle 26">
            <a:extLst>
              <a:ext uri="{FF2B5EF4-FFF2-40B4-BE49-F238E27FC236}">
                <a16:creationId xmlns="" xmlns:a16="http://schemas.microsoft.com/office/drawing/2014/main" id="{2BF6D28F-D882-409B-A542-B5448CA197F1}"/>
              </a:ext>
            </a:extLst>
          </p:cNvPr>
          <p:cNvSpPr/>
          <p:nvPr/>
        </p:nvSpPr>
        <p:spPr>
          <a:xfrm>
            <a:off x="451888" y="1674301"/>
            <a:ext cx="3732203" cy="1546577"/>
          </a:xfrm>
          <a:prstGeom prst="rect">
            <a:avLst/>
          </a:prstGeom>
        </p:spPr>
        <p:txBody>
          <a:bodyPr wrap="square">
            <a:spAutoFit/>
          </a:bodyPr>
          <a:lstStyle/>
          <a:p>
            <a:r>
              <a:rPr lang="en-US" dirty="0" smtClean="0"/>
              <a:t>Amazon </a:t>
            </a:r>
            <a:r>
              <a:rPr lang="en-US" dirty="0" err="1" smtClean="0"/>
              <a:t>Lex</a:t>
            </a:r>
            <a:r>
              <a:rPr lang="en-US" dirty="0" smtClean="0"/>
              <a:t> provides automatic speech recognition and natural language understanding technologies to create a Speech Language Understanding </a:t>
            </a:r>
            <a:r>
              <a:rPr lang="en-US" dirty="0" smtClean="0"/>
              <a:t>system. It is </a:t>
            </a:r>
            <a:r>
              <a:rPr lang="en-US" dirty="0" smtClean="0"/>
              <a:t>able to learn the many different ways someone could express their intent based on the sample utterances provided by the developer. The speech language understanding system takes natural language speech and text input, understands the intent behind the input, and fulfills the user intent by invoking the appropriate response.</a:t>
            </a:r>
            <a:endParaRPr lang="en-IN" dirty="0"/>
          </a:p>
        </p:txBody>
      </p:sp>
      <p:sp>
        <p:nvSpPr>
          <p:cNvPr id="29" name="Rectangle 28">
            <a:extLst>
              <a:ext uri="{FF2B5EF4-FFF2-40B4-BE49-F238E27FC236}">
                <a16:creationId xmlns="" xmlns:a16="http://schemas.microsoft.com/office/drawing/2014/main" id="{40F23716-4E1F-4E1C-B15B-5CCBB19051B9}"/>
              </a:ext>
            </a:extLst>
          </p:cNvPr>
          <p:cNvSpPr/>
          <p:nvPr/>
        </p:nvSpPr>
        <p:spPr bwMode="auto">
          <a:xfrm>
            <a:off x="252545" y="3577288"/>
            <a:ext cx="3931547" cy="1168629"/>
          </a:xfrm>
          <a:prstGeom prst="rect">
            <a:avLst/>
          </a:prstGeom>
          <a:noFill/>
          <a:ln w="28575">
            <a:solidFill>
              <a:srgbClr val="DB1B25"/>
            </a:solid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IN" sz="1200" dirty="0" err="1">
              <a:latin typeface="Arial" panose="020B0604020202020204" pitchFamily="34" charset="0"/>
              <a:cs typeface="Arial" panose="020B0604020202020204" pitchFamily="34" charset="0"/>
            </a:endParaRPr>
          </a:p>
        </p:txBody>
      </p:sp>
      <p:sp>
        <p:nvSpPr>
          <p:cNvPr id="31" name="Rectangle: Rounded Corners 30">
            <a:extLst>
              <a:ext uri="{FF2B5EF4-FFF2-40B4-BE49-F238E27FC236}">
                <a16:creationId xmlns="" xmlns:a16="http://schemas.microsoft.com/office/drawing/2014/main" id="{B846916D-FD76-457E-AB5F-0365739ECBDE}"/>
              </a:ext>
            </a:extLst>
          </p:cNvPr>
          <p:cNvSpPr/>
          <p:nvPr/>
        </p:nvSpPr>
        <p:spPr bwMode="auto">
          <a:xfrm>
            <a:off x="429034" y="3444270"/>
            <a:ext cx="3274998" cy="247449"/>
          </a:xfrm>
          <a:prstGeom prst="roundRect">
            <a:avLst/>
          </a:prstGeom>
          <a:solidFill>
            <a:srgbClr val="C00000"/>
          </a:solidFill>
          <a:ln w="6350">
            <a:solidFill>
              <a:srgbClr val="DB1B25"/>
            </a:solid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IN" sz="1200" dirty="0" err="1">
              <a:latin typeface="Arial" panose="020B0604020202020204" pitchFamily="34" charset="0"/>
              <a:cs typeface="Arial" panose="020B0604020202020204" pitchFamily="34" charset="0"/>
            </a:endParaRPr>
          </a:p>
        </p:txBody>
      </p:sp>
      <p:sp>
        <p:nvSpPr>
          <p:cNvPr id="33" name="Rectangle 32">
            <a:extLst>
              <a:ext uri="{FF2B5EF4-FFF2-40B4-BE49-F238E27FC236}">
                <a16:creationId xmlns="" xmlns:a16="http://schemas.microsoft.com/office/drawing/2014/main" id="{D1DAC899-8082-44DA-B01D-1D0EECC332BF}"/>
              </a:ext>
            </a:extLst>
          </p:cNvPr>
          <p:cNvSpPr/>
          <p:nvPr/>
        </p:nvSpPr>
        <p:spPr>
          <a:xfrm>
            <a:off x="429034" y="3687904"/>
            <a:ext cx="3673424" cy="738664"/>
          </a:xfrm>
          <a:prstGeom prst="rect">
            <a:avLst/>
          </a:prstGeom>
        </p:spPr>
        <p:txBody>
          <a:bodyPr wrap="square">
            <a:spAutoFit/>
          </a:bodyPr>
          <a:lstStyle/>
          <a:p>
            <a:r>
              <a:rPr lang="en-US" dirty="0" smtClean="0"/>
              <a:t>Amazon </a:t>
            </a:r>
            <a:r>
              <a:rPr lang="en-US" dirty="0" err="1" smtClean="0"/>
              <a:t>Lex</a:t>
            </a:r>
            <a:r>
              <a:rPr lang="en-US" dirty="0" smtClean="0"/>
              <a:t> provides two types of prompts: confirmation prompts that enable you to confirm an action before fulfilling it; and error-handling prompts, that request the user to repeat input for additional clarity. </a:t>
            </a:r>
            <a:endParaRPr lang="en-IN" dirty="0"/>
          </a:p>
        </p:txBody>
      </p:sp>
      <p:sp>
        <p:nvSpPr>
          <p:cNvPr id="35" name="Rectangle 34">
            <a:extLst>
              <a:ext uri="{FF2B5EF4-FFF2-40B4-BE49-F238E27FC236}">
                <a16:creationId xmlns="" xmlns:a16="http://schemas.microsoft.com/office/drawing/2014/main" id="{03376E7F-DC1A-4CEF-AB4C-C97545DC9DF1}"/>
              </a:ext>
            </a:extLst>
          </p:cNvPr>
          <p:cNvSpPr/>
          <p:nvPr/>
        </p:nvSpPr>
        <p:spPr bwMode="auto">
          <a:xfrm>
            <a:off x="4546724" y="3588686"/>
            <a:ext cx="3931547" cy="1168629"/>
          </a:xfrm>
          <a:prstGeom prst="rect">
            <a:avLst/>
          </a:prstGeom>
          <a:noFill/>
          <a:ln w="28575">
            <a:solidFill>
              <a:srgbClr val="DB1B25"/>
            </a:solid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IN" sz="1200" dirty="0" err="1">
              <a:latin typeface="Arial" panose="020B0604020202020204" pitchFamily="34" charset="0"/>
              <a:cs typeface="Arial" panose="020B0604020202020204" pitchFamily="34" charset="0"/>
            </a:endParaRPr>
          </a:p>
        </p:txBody>
      </p:sp>
      <p:sp>
        <p:nvSpPr>
          <p:cNvPr id="37" name="Rectangle: Rounded Corners 36">
            <a:extLst>
              <a:ext uri="{FF2B5EF4-FFF2-40B4-BE49-F238E27FC236}">
                <a16:creationId xmlns="" xmlns:a16="http://schemas.microsoft.com/office/drawing/2014/main" id="{D4BE0386-8332-48BF-84F4-51B505EBC476}"/>
              </a:ext>
            </a:extLst>
          </p:cNvPr>
          <p:cNvSpPr/>
          <p:nvPr/>
        </p:nvSpPr>
        <p:spPr bwMode="auto">
          <a:xfrm>
            <a:off x="4723213" y="3455668"/>
            <a:ext cx="3274998" cy="247449"/>
          </a:xfrm>
          <a:prstGeom prst="roundRect">
            <a:avLst/>
          </a:prstGeom>
          <a:solidFill>
            <a:srgbClr val="C00000"/>
          </a:solidFill>
          <a:ln w="6350">
            <a:solidFill>
              <a:srgbClr val="DB1B25"/>
            </a:solid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IN" sz="1200" dirty="0" err="1">
              <a:latin typeface="Arial" panose="020B0604020202020204" pitchFamily="34" charset="0"/>
              <a:cs typeface="Arial" panose="020B0604020202020204" pitchFamily="34" charset="0"/>
            </a:endParaRPr>
          </a:p>
        </p:txBody>
      </p:sp>
      <p:sp>
        <p:nvSpPr>
          <p:cNvPr id="39" name="Rectangle 38">
            <a:extLst>
              <a:ext uri="{FF2B5EF4-FFF2-40B4-BE49-F238E27FC236}">
                <a16:creationId xmlns="" xmlns:a16="http://schemas.microsoft.com/office/drawing/2014/main" id="{E43797FD-C706-4027-B2DA-F1190DE0CEFD}"/>
              </a:ext>
            </a:extLst>
          </p:cNvPr>
          <p:cNvSpPr/>
          <p:nvPr/>
        </p:nvSpPr>
        <p:spPr>
          <a:xfrm>
            <a:off x="4675785" y="3681735"/>
            <a:ext cx="3673424" cy="900246"/>
          </a:xfrm>
          <a:prstGeom prst="rect">
            <a:avLst/>
          </a:prstGeom>
        </p:spPr>
        <p:txBody>
          <a:bodyPr wrap="square">
            <a:spAutoFit/>
          </a:bodyPr>
          <a:lstStyle/>
          <a:p>
            <a:r>
              <a:rPr lang="en-US" dirty="0" smtClean="0"/>
              <a:t>An intent performs an action in response to natural language user input. Amazon </a:t>
            </a:r>
            <a:r>
              <a:rPr lang="en-US" dirty="0" err="1" smtClean="0"/>
              <a:t>Lex</a:t>
            </a:r>
            <a:r>
              <a:rPr lang="en-US" dirty="0" smtClean="0"/>
              <a:t> can transfer control dynamically from one intent to another based on end user input. This enables you to simplify complex conversations by breaking them into smaller components. </a:t>
            </a:r>
            <a:endParaRPr lang="en-IN" dirty="0"/>
          </a:p>
        </p:txBody>
      </p:sp>
      <p:sp>
        <p:nvSpPr>
          <p:cNvPr id="41" name="Rectangle 40">
            <a:extLst>
              <a:ext uri="{FF2B5EF4-FFF2-40B4-BE49-F238E27FC236}">
                <a16:creationId xmlns="" xmlns:a16="http://schemas.microsoft.com/office/drawing/2014/main" id="{46A0A33E-C49A-488C-B570-C6DDCA488D24}"/>
              </a:ext>
            </a:extLst>
          </p:cNvPr>
          <p:cNvSpPr/>
          <p:nvPr/>
        </p:nvSpPr>
        <p:spPr>
          <a:xfrm>
            <a:off x="476374" y="1306392"/>
            <a:ext cx="3409826" cy="415498"/>
          </a:xfrm>
          <a:prstGeom prst="rect">
            <a:avLst/>
          </a:prstGeom>
          <a:noFill/>
          <a:ln w="25400" cap="flat" cmpd="sng" algn="ctr">
            <a:noFill/>
            <a:prstDash val="solid"/>
          </a:ln>
          <a:effectLst/>
        </p:spPr>
        <p:txBody>
          <a:bodyPr spcFirstLastPara="0" vert="horz" wrap="square" lIns="219337" tIns="0" rIns="219337" bIns="0" numCol="1" spcCol="1270" anchor="ctr" anchorCtr="0">
            <a:noAutofit/>
          </a:bodyPr>
          <a:lstStyle/>
          <a:p>
            <a:r>
              <a:rPr lang="en-US" sz="1200" dirty="0" smtClean="0">
                <a:solidFill>
                  <a:schemeClr val="bg1"/>
                </a:solidFill>
              </a:rPr>
              <a:t>High quality speech recognition and natural language understanding</a:t>
            </a:r>
            <a:endParaRPr lang="en-US" sz="1200" dirty="0">
              <a:solidFill>
                <a:schemeClr val="bg1"/>
              </a:solidFill>
            </a:endParaRPr>
          </a:p>
        </p:txBody>
      </p:sp>
      <p:sp>
        <p:nvSpPr>
          <p:cNvPr id="43" name="Rectangle 42">
            <a:extLst>
              <a:ext uri="{FF2B5EF4-FFF2-40B4-BE49-F238E27FC236}">
                <a16:creationId xmlns="" xmlns:a16="http://schemas.microsoft.com/office/drawing/2014/main" id="{58D2FCA2-F027-46F9-AE73-497F83FD0AE3}"/>
              </a:ext>
            </a:extLst>
          </p:cNvPr>
          <p:cNvSpPr/>
          <p:nvPr/>
        </p:nvSpPr>
        <p:spPr>
          <a:xfrm>
            <a:off x="326905" y="3365723"/>
            <a:ext cx="3249592" cy="415498"/>
          </a:xfrm>
          <a:prstGeom prst="rect">
            <a:avLst/>
          </a:prstGeom>
          <a:noFill/>
          <a:ln w="25400" cap="flat" cmpd="sng" algn="ctr">
            <a:noFill/>
            <a:prstDash val="solid"/>
          </a:ln>
          <a:effectLst/>
        </p:spPr>
        <p:txBody>
          <a:bodyPr spcFirstLastPara="0" vert="horz" wrap="square" lIns="219337" tIns="0" rIns="219337" bIns="0" numCol="1" spcCol="1270" anchor="ctr" anchorCtr="0">
            <a:noAutofit/>
          </a:bodyPr>
          <a:lstStyle/>
          <a:p>
            <a:r>
              <a:rPr lang="en-US" sz="1200" dirty="0" smtClean="0">
                <a:solidFill>
                  <a:schemeClr val="bg1"/>
                </a:solidFill>
              </a:rPr>
              <a:t>Utility Prompts</a:t>
            </a:r>
            <a:endParaRPr lang="en-IN" dirty="0"/>
          </a:p>
        </p:txBody>
      </p:sp>
      <p:sp>
        <p:nvSpPr>
          <p:cNvPr id="45" name="Rectangle 44">
            <a:extLst>
              <a:ext uri="{FF2B5EF4-FFF2-40B4-BE49-F238E27FC236}">
                <a16:creationId xmlns="" xmlns:a16="http://schemas.microsoft.com/office/drawing/2014/main" id="{C81EB900-4AF1-4F5F-AB7A-0CE59182F1E0}"/>
              </a:ext>
            </a:extLst>
          </p:cNvPr>
          <p:cNvSpPr/>
          <p:nvPr/>
        </p:nvSpPr>
        <p:spPr>
          <a:xfrm>
            <a:off x="4628358" y="3371643"/>
            <a:ext cx="3249592" cy="415498"/>
          </a:xfrm>
          <a:prstGeom prst="rect">
            <a:avLst/>
          </a:prstGeom>
          <a:noFill/>
          <a:ln w="25400" cap="flat" cmpd="sng" algn="ctr">
            <a:noFill/>
            <a:prstDash val="solid"/>
          </a:ln>
          <a:effectLst/>
        </p:spPr>
        <p:txBody>
          <a:bodyPr spcFirstLastPara="0" vert="horz" wrap="square" lIns="219337" tIns="0" rIns="219337" bIns="0" numCol="1" spcCol="1270" anchor="ctr" anchorCtr="0">
            <a:noAutofit/>
          </a:bodyPr>
          <a:lstStyle/>
          <a:p>
            <a:r>
              <a:rPr lang="en-US" sz="1200" dirty="0" smtClean="0">
                <a:solidFill>
                  <a:schemeClr val="bg1"/>
                </a:solidFill>
              </a:rPr>
              <a:t>Intent Chaining</a:t>
            </a:r>
            <a:endParaRPr lang="en-US" sz="1200" dirty="0">
              <a:solidFill>
                <a:schemeClr val="bg1"/>
              </a:solidFill>
            </a:endParaRPr>
          </a:p>
        </p:txBody>
      </p:sp>
    </p:spTree>
    <p:extLst>
      <p:ext uri="{BB962C8B-B14F-4D97-AF65-F5344CB8AC3E}">
        <p14:creationId xmlns:p14="http://schemas.microsoft.com/office/powerpoint/2010/main" xmlns="" val="1219223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t>Architecture Diagram</a:t>
            </a:r>
            <a:endParaRPr lang="en-US" sz="1800" dirty="0"/>
          </a:p>
        </p:txBody>
      </p:sp>
      <p:grpSp>
        <p:nvGrpSpPr>
          <p:cNvPr id="4" name="Group 3"/>
          <p:cNvGrpSpPr/>
          <p:nvPr/>
        </p:nvGrpSpPr>
        <p:grpSpPr>
          <a:xfrm>
            <a:off x="811827" y="967154"/>
            <a:ext cx="6274774" cy="3824654"/>
            <a:chOff x="152400" y="457200"/>
            <a:chExt cx="8933542" cy="6171794"/>
          </a:xfrm>
        </p:grpSpPr>
        <p:grpSp>
          <p:nvGrpSpPr>
            <p:cNvPr id="5" name="Group 40"/>
            <p:cNvGrpSpPr/>
            <p:nvPr/>
          </p:nvGrpSpPr>
          <p:grpSpPr>
            <a:xfrm>
              <a:off x="152400" y="457200"/>
              <a:ext cx="8933542" cy="6171794"/>
              <a:chOff x="152400" y="457200"/>
              <a:chExt cx="8933542" cy="6171794"/>
            </a:xfrm>
          </p:grpSpPr>
          <p:pic>
            <p:nvPicPr>
              <p:cNvPr id="7" name="Picture 6" descr="1.JPG"/>
              <p:cNvPicPr>
                <a:picLocks noChangeAspect="1"/>
              </p:cNvPicPr>
              <p:nvPr/>
            </p:nvPicPr>
            <p:blipFill>
              <a:blip r:embed="rId2"/>
              <a:stretch>
                <a:fillRect/>
              </a:stretch>
            </p:blipFill>
            <p:spPr>
              <a:xfrm>
                <a:off x="7879080" y="4419600"/>
                <a:ext cx="1036320" cy="1295400"/>
              </a:xfrm>
              <a:prstGeom prst="rect">
                <a:avLst/>
              </a:prstGeom>
            </p:spPr>
          </p:pic>
          <p:pic>
            <p:nvPicPr>
              <p:cNvPr id="8" name="Picture 7" descr="2.JPG"/>
              <p:cNvPicPr>
                <a:picLocks noChangeAspect="1"/>
              </p:cNvPicPr>
              <p:nvPr/>
            </p:nvPicPr>
            <p:blipFill>
              <a:blip r:embed="rId3"/>
              <a:stretch>
                <a:fillRect/>
              </a:stretch>
            </p:blipFill>
            <p:spPr>
              <a:xfrm>
                <a:off x="3429000" y="4419599"/>
                <a:ext cx="990600" cy="1244943"/>
              </a:xfrm>
              <a:prstGeom prst="rect">
                <a:avLst/>
              </a:prstGeom>
            </p:spPr>
          </p:pic>
          <p:pic>
            <p:nvPicPr>
              <p:cNvPr id="9" name="Picture 8" descr="3.JPG"/>
              <p:cNvPicPr>
                <a:picLocks noChangeAspect="1"/>
              </p:cNvPicPr>
              <p:nvPr/>
            </p:nvPicPr>
            <p:blipFill>
              <a:blip r:embed="rId4"/>
              <a:stretch>
                <a:fillRect/>
              </a:stretch>
            </p:blipFill>
            <p:spPr>
              <a:xfrm>
                <a:off x="4876800" y="4419600"/>
                <a:ext cx="1066800" cy="1422400"/>
              </a:xfrm>
              <a:prstGeom prst="rect">
                <a:avLst/>
              </a:prstGeom>
            </p:spPr>
          </p:pic>
          <p:pic>
            <p:nvPicPr>
              <p:cNvPr id="10" name="Picture 9" descr="4.JPG"/>
              <p:cNvPicPr>
                <a:picLocks noChangeAspect="1"/>
              </p:cNvPicPr>
              <p:nvPr/>
            </p:nvPicPr>
            <p:blipFill>
              <a:blip r:embed="rId5"/>
              <a:stretch>
                <a:fillRect/>
              </a:stretch>
            </p:blipFill>
            <p:spPr>
              <a:xfrm>
                <a:off x="1981200" y="4419600"/>
                <a:ext cx="1066800" cy="1277353"/>
              </a:xfrm>
              <a:prstGeom prst="rect">
                <a:avLst/>
              </a:prstGeom>
            </p:spPr>
          </p:pic>
          <p:pic>
            <p:nvPicPr>
              <p:cNvPr id="11" name="Picture 10" descr="5.JPG"/>
              <p:cNvPicPr>
                <a:picLocks noChangeAspect="1"/>
              </p:cNvPicPr>
              <p:nvPr/>
            </p:nvPicPr>
            <p:blipFill>
              <a:blip r:embed="rId6"/>
              <a:srcRect b="5614"/>
              <a:stretch>
                <a:fillRect/>
              </a:stretch>
            </p:blipFill>
            <p:spPr>
              <a:xfrm>
                <a:off x="152400" y="3429000"/>
                <a:ext cx="1328375" cy="3199994"/>
              </a:xfrm>
              <a:prstGeom prst="rect">
                <a:avLst/>
              </a:prstGeom>
            </p:spPr>
          </p:pic>
          <p:pic>
            <p:nvPicPr>
              <p:cNvPr id="12" name="Picture 11" descr="6a.JPG"/>
              <p:cNvPicPr>
                <a:picLocks noChangeAspect="1"/>
              </p:cNvPicPr>
              <p:nvPr/>
            </p:nvPicPr>
            <p:blipFill>
              <a:blip r:embed="rId7"/>
              <a:stretch>
                <a:fillRect/>
              </a:stretch>
            </p:blipFill>
            <p:spPr>
              <a:xfrm>
                <a:off x="381000" y="1143000"/>
                <a:ext cx="1066800" cy="950843"/>
              </a:xfrm>
              <a:prstGeom prst="rect">
                <a:avLst/>
              </a:prstGeom>
            </p:spPr>
          </p:pic>
          <p:pic>
            <p:nvPicPr>
              <p:cNvPr id="13" name="Picture 12" descr="7.JPG"/>
              <p:cNvPicPr>
                <a:picLocks noChangeAspect="1"/>
              </p:cNvPicPr>
              <p:nvPr/>
            </p:nvPicPr>
            <p:blipFill>
              <a:blip r:embed="rId8"/>
              <a:stretch>
                <a:fillRect/>
              </a:stretch>
            </p:blipFill>
            <p:spPr>
              <a:xfrm>
                <a:off x="8001000" y="1524000"/>
                <a:ext cx="1084942" cy="990600"/>
              </a:xfrm>
              <a:prstGeom prst="rect">
                <a:avLst/>
              </a:prstGeom>
            </p:spPr>
          </p:pic>
          <p:pic>
            <p:nvPicPr>
              <p:cNvPr id="14" name="Picture 13" descr="2.JPG"/>
              <p:cNvPicPr>
                <a:picLocks noChangeAspect="1"/>
              </p:cNvPicPr>
              <p:nvPr/>
            </p:nvPicPr>
            <p:blipFill>
              <a:blip r:embed="rId3"/>
              <a:stretch>
                <a:fillRect/>
              </a:stretch>
            </p:blipFill>
            <p:spPr>
              <a:xfrm>
                <a:off x="6324601" y="4419601"/>
                <a:ext cx="1030748" cy="1295400"/>
              </a:xfrm>
              <a:prstGeom prst="rect">
                <a:avLst/>
              </a:prstGeom>
            </p:spPr>
          </p:pic>
          <p:pic>
            <p:nvPicPr>
              <p:cNvPr id="15" name="Picture 14" descr="6b.JPG"/>
              <p:cNvPicPr>
                <a:picLocks noChangeAspect="1"/>
              </p:cNvPicPr>
              <p:nvPr/>
            </p:nvPicPr>
            <p:blipFill>
              <a:blip r:embed="rId9"/>
              <a:stretch>
                <a:fillRect/>
              </a:stretch>
            </p:blipFill>
            <p:spPr>
              <a:xfrm>
                <a:off x="1447800" y="457200"/>
                <a:ext cx="6400800" cy="2765846"/>
              </a:xfrm>
              <a:prstGeom prst="rect">
                <a:avLst/>
              </a:prstGeom>
            </p:spPr>
          </p:pic>
          <p:cxnSp>
            <p:nvCxnSpPr>
              <p:cNvPr id="16" name="Straight Arrow Connector 15"/>
              <p:cNvCxnSpPr/>
              <p:nvPr/>
            </p:nvCxnSpPr>
            <p:spPr>
              <a:xfrm rot="5400000" flipH="1" flipV="1">
                <a:off x="267494" y="2781300"/>
                <a:ext cx="1294606"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343400" y="5029200"/>
                <a:ext cx="500425" cy="2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971800" y="5029200"/>
                <a:ext cx="500425" cy="2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943600" y="5029200"/>
                <a:ext cx="424225" cy="203"/>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391400" y="5029200"/>
                <a:ext cx="500425" cy="203"/>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447800" y="5029200"/>
                <a:ext cx="500425" cy="2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6" name="Straight Arrow Connector 5"/>
            <p:cNvCxnSpPr/>
            <p:nvPr/>
          </p:nvCxnSpPr>
          <p:spPr>
            <a:xfrm>
              <a:off x="7543800" y="1981200"/>
              <a:ext cx="500425" cy="2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213888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 of </a:t>
            </a:r>
            <a:r>
              <a:rPr lang="en-US" dirty="0" err="1" smtClean="0"/>
              <a:t>Chatbot</a:t>
            </a:r>
            <a:r>
              <a:rPr lang="en-US" dirty="0" smtClean="0"/>
              <a:t> </a:t>
            </a:r>
            <a:r>
              <a:rPr lang="en-US" dirty="0" smtClean="0"/>
              <a:t>Application </a:t>
            </a:r>
            <a:endParaRPr lang="en-US" dirty="0"/>
          </a:p>
        </p:txBody>
      </p:sp>
      <p:pic>
        <p:nvPicPr>
          <p:cNvPr id="5" name="Picture 4" descr="page1.JPG"/>
          <p:cNvPicPr>
            <a:picLocks noChangeAspect="1"/>
          </p:cNvPicPr>
          <p:nvPr/>
        </p:nvPicPr>
        <p:blipFill>
          <a:blip r:embed="rId2"/>
          <a:stretch>
            <a:fillRect/>
          </a:stretch>
        </p:blipFill>
        <p:spPr>
          <a:xfrm>
            <a:off x="900249" y="782515"/>
            <a:ext cx="6577376" cy="4158762"/>
          </a:xfrm>
          <a:prstGeom prst="rect">
            <a:avLst/>
          </a:prstGeom>
        </p:spPr>
      </p:pic>
    </p:spTree>
    <p:extLst>
      <p:ext uri="{BB962C8B-B14F-4D97-AF65-F5344CB8AC3E}">
        <p14:creationId xmlns:p14="http://schemas.microsoft.com/office/powerpoint/2010/main" xmlns="" val="3517792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Chatbot</a:t>
            </a:r>
            <a:r>
              <a:rPr lang="en-US" dirty="0" smtClean="0"/>
              <a:t> Application- Page Two View</a:t>
            </a:r>
            <a:endParaRPr lang="en-US" dirty="0"/>
          </a:p>
        </p:txBody>
      </p:sp>
      <p:pic>
        <p:nvPicPr>
          <p:cNvPr id="4" name="Picture 3" descr="page2.JPG"/>
          <p:cNvPicPr>
            <a:picLocks noChangeAspect="1"/>
          </p:cNvPicPr>
          <p:nvPr/>
        </p:nvPicPr>
        <p:blipFill>
          <a:blip r:embed="rId2"/>
          <a:stretch>
            <a:fillRect/>
          </a:stretch>
        </p:blipFill>
        <p:spPr>
          <a:xfrm>
            <a:off x="360485" y="946429"/>
            <a:ext cx="7508630" cy="3614645"/>
          </a:xfrm>
          <a:prstGeom prst="rect">
            <a:avLst/>
          </a:prstGeom>
        </p:spPr>
      </p:pic>
      <p:sp>
        <p:nvSpPr>
          <p:cNvPr id="5" name="Rectangle 4"/>
          <p:cNvSpPr/>
          <p:nvPr/>
        </p:nvSpPr>
        <p:spPr>
          <a:xfrm>
            <a:off x="827859" y="4634077"/>
            <a:ext cx="4166525" cy="253916"/>
          </a:xfrm>
          <a:prstGeom prst="rect">
            <a:avLst/>
          </a:prstGeom>
        </p:spPr>
        <p:txBody>
          <a:bodyPr wrap="none">
            <a:spAutoFit/>
          </a:bodyPr>
          <a:lstStyle/>
          <a:p>
            <a:r>
              <a:rPr lang="en-US" dirty="0" smtClean="0"/>
              <a:t>Demo accessible at </a:t>
            </a:r>
            <a:r>
              <a:rPr lang="en-US" dirty="0" smtClean="0">
                <a:hlinkClick r:id="rId3"/>
              </a:rPr>
              <a:t>https</a:t>
            </a:r>
            <a:r>
              <a:rPr lang="en-US" dirty="0" smtClean="0">
                <a:hlinkClick r:id="rId3"/>
              </a:rPr>
              <a:t>://master.dl6mn46pqj5pr.amplifyapp.com/</a:t>
            </a:r>
            <a:endParaRPr lang="en-US" dirty="0"/>
          </a:p>
        </p:txBody>
      </p:sp>
    </p:spTree>
    <p:extLst>
      <p:ext uri="{BB962C8B-B14F-4D97-AF65-F5344CB8AC3E}">
        <p14:creationId xmlns:p14="http://schemas.microsoft.com/office/powerpoint/2010/main" xmlns="" val="11321262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5638507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Motherson Master - with page numbers">
  <a:themeElements>
    <a:clrScheme name="Motherson">
      <a:dk1>
        <a:srgbClr val="000000"/>
      </a:dk1>
      <a:lt1>
        <a:srgbClr val="FFFFFF"/>
      </a:lt1>
      <a:dk2>
        <a:srgbClr val="414042"/>
      </a:dk2>
      <a:lt2>
        <a:srgbClr val="E7E8E9"/>
      </a:lt2>
      <a:accent1>
        <a:srgbClr val="DA2128"/>
      </a:accent1>
      <a:accent2>
        <a:srgbClr val="7E1E11"/>
      </a:accent2>
      <a:accent3>
        <a:srgbClr val="FFC000"/>
      </a:accent3>
      <a:accent4>
        <a:srgbClr val="6B792B"/>
      </a:accent4>
      <a:accent5>
        <a:srgbClr val="F26C5B"/>
      </a:accent5>
      <a:accent6>
        <a:srgbClr val="F7D647"/>
      </a:accent6>
      <a:hlink>
        <a:srgbClr val="6D6E71"/>
      </a:hlink>
      <a:folHlink>
        <a:srgbClr val="6D6E7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6350">
          <a:noFill/>
          <a:miter lim="800000"/>
          <a:headEnd/>
          <a:tailEnd/>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defRPr sz="1200" dirty="0" err="1" smtClean="0">
            <a:latin typeface="Arial" panose="020B0604020202020204" pitchFamily="34" charset="0"/>
            <a:cs typeface="Arial" panose="020B0604020202020204" pitchFamily="34" charset="0"/>
          </a:defRPr>
        </a:defPPr>
      </a:lstStyle>
    </a:spDef>
    <a:lnDef>
      <a:spPr bwMode="auto">
        <a:solidFill>
          <a:schemeClr val="bg1"/>
        </a:solidFill>
        <a:ln w="6350" cap="flat" cmpd="sng" algn="ctr">
          <a:solidFill>
            <a:srgbClr val="000000"/>
          </a:solidFill>
          <a:prstDash val="solid"/>
          <a:round/>
          <a:headEnd type="none" w="med" len="med"/>
          <a:tailEnd type="none" w="med" len="med"/>
        </a:ln>
        <a:effectLst/>
      </a:spPr>
      <a:bodyPr/>
      <a:lstStyle/>
    </a:lnDef>
    <a:txDef>
      <a:spPr>
        <a:noFill/>
      </a:spPr>
      <a:bodyPr wrap="square" lIns="0" tIns="0" rIns="0" bIns="0" rtlCol="0">
        <a:noAutofit/>
      </a:bodyPr>
      <a:lstStyle>
        <a:defPPr>
          <a:defRPr sz="1600" dirty="0" err="1" smtClean="0">
            <a:latin typeface="+mj-lt"/>
          </a:defRPr>
        </a:defPPr>
      </a:lstStyle>
    </a:tx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tandarddesign 8">
        <a:dk1>
          <a:srgbClr val="000000"/>
        </a:dk1>
        <a:lt1>
          <a:srgbClr val="FFFFFF"/>
        </a:lt1>
        <a:dk2>
          <a:srgbClr val="000000"/>
        </a:dk2>
        <a:lt2>
          <a:srgbClr val="808080"/>
        </a:lt2>
        <a:accent1>
          <a:srgbClr val="465A69"/>
        </a:accent1>
        <a:accent2>
          <a:srgbClr val="829BA5"/>
        </a:accent2>
        <a:accent3>
          <a:srgbClr val="FFFFFF"/>
        </a:accent3>
        <a:accent4>
          <a:srgbClr val="000000"/>
        </a:accent4>
        <a:accent5>
          <a:srgbClr val="B0B5B9"/>
        </a:accent5>
        <a:accent6>
          <a:srgbClr val="758C95"/>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9">
        <a:dk1>
          <a:srgbClr val="000000"/>
        </a:dk1>
        <a:lt1>
          <a:srgbClr val="FFFFFF"/>
        </a:lt1>
        <a:dk2>
          <a:srgbClr val="000000"/>
        </a:dk2>
        <a:lt2>
          <a:srgbClr val="CC0000"/>
        </a:lt2>
        <a:accent1>
          <a:srgbClr val="506C7C"/>
        </a:accent1>
        <a:accent2>
          <a:srgbClr val="97B0C1"/>
        </a:accent2>
        <a:accent3>
          <a:srgbClr val="FFFFFF"/>
        </a:accent3>
        <a:accent4>
          <a:srgbClr val="000000"/>
        </a:accent4>
        <a:accent5>
          <a:srgbClr val="B3BABF"/>
        </a:accent5>
        <a:accent6>
          <a:srgbClr val="889FAF"/>
        </a:accent6>
        <a:hlink>
          <a:srgbClr val="E7EEF1"/>
        </a:hlink>
        <a:folHlink>
          <a:srgbClr val="008B85"/>
        </a:folHlink>
      </a:clrScheme>
      <a:clrMap bg1="lt1" tx1="dk1" bg2="lt2" tx2="dk2" accent1="accent1" accent2="accent2" accent3="accent3" accent4="accent4" accent5="accent5" accent6="accent6" hlink="hlink" folHlink="folHlink"/>
    </a:extraClrScheme>
    <a:extraClrScheme>
      <a:clrScheme name="Standarddesign 10">
        <a:dk1>
          <a:srgbClr val="000000"/>
        </a:dk1>
        <a:lt1>
          <a:srgbClr val="FFFFFF"/>
        </a:lt1>
        <a:dk2>
          <a:srgbClr val="000000"/>
        </a:dk2>
        <a:lt2>
          <a:srgbClr val="CC0000"/>
        </a:lt2>
        <a:accent1>
          <a:srgbClr val="58748B"/>
        </a:accent1>
        <a:accent2>
          <a:srgbClr val="97B0C1"/>
        </a:accent2>
        <a:accent3>
          <a:srgbClr val="FFFFFF"/>
        </a:accent3>
        <a:accent4>
          <a:srgbClr val="000000"/>
        </a:accent4>
        <a:accent5>
          <a:srgbClr val="B4BCC4"/>
        </a:accent5>
        <a:accent6>
          <a:srgbClr val="889FAF"/>
        </a:accent6>
        <a:hlink>
          <a:srgbClr val="E7EEF1"/>
        </a:hlink>
        <a:folHlink>
          <a:srgbClr val="008B85"/>
        </a:folHlink>
      </a:clrScheme>
      <a:clrMap bg1="lt1" tx1="dk1" bg2="lt2" tx2="dk2" accent1="accent1" accent2="accent2" accent3="accent3" accent4="accent4" accent5="accent5" accent6="accent6" hlink="hlink" folHlink="folHlink"/>
    </a:extraClrScheme>
    <a:extraClrScheme>
      <a:clrScheme name="Standarddesign 11">
        <a:dk1>
          <a:srgbClr val="000000"/>
        </a:dk1>
        <a:lt1>
          <a:srgbClr val="FFFFFF"/>
        </a:lt1>
        <a:dk2>
          <a:srgbClr val="000000"/>
        </a:dk2>
        <a:lt2>
          <a:srgbClr val="CC0000"/>
        </a:lt2>
        <a:accent1>
          <a:srgbClr val="58748B"/>
        </a:accent1>
        <a:accent2>
          <a:srgbClr val="97B0C1"/>
        </a:accent2>
        <a:accent3>
          <a:srgbClr val="FFFFFF"/>
        </a:accent3>
        <a:accent4>
          <a:srgbClr val="000000"/>
        </a:accent4>
        <a:accent5>
          <a:srgbClr val="B4BCC4"/>
        </a:accent5>
        <a:accent6>
          <a:srgbClr val="889FAF"/>
        </a:accent6>
        <a:hlink>
          <a:srgbClr val="D9E4E9"/>
        </a:hlink>
        <a:folHlink>
          <a:srgbClr val="008B85"/>
        </a:folHlink>
      </a:clrScheme>
      <a:clrMap bg1="lt1" tx1="dk1" bg2="lt2" tx2="dk2" accent1="accent1" accent2="accent2" accent3="accent3" accent4="accent4" accent5="accent5" accent6="accent6" hlink="hlink" folHlink="folHlink"/>
    </a:extraClrScheme>
    <a:extraClrScheme>
      <a:clrScheme name="Standarddesign 12">
        <a:dk1>
          <a:srgbClr val="000000"/>
        </a:dk1>
        <a:lt1>
          <a:srgbClr val="FFFFFF"/>
        </a:lt1>
        <a:dk2>
          <a:srgbClr val="000000"/>
        </a:dk2>
        <a:lt2>
          <a:srgbClr val="FF6600"/>
        </a:lt2>
        <a:accent1>
          <a:srgbClr val="FFCC00"/>
        </a:accent1>
        <a:accent2>
          <a:srgbClr val="FFFF99"/>
        </a:accent2>
        <a:accent3>
          <a:srgbClr val="FFFFFF"/>
        </a:accent3>
        <a:accent4>
          <a:srgbClr val="000000"/>
        </a:accent4>
        <a:accent5>
          <a:srgbClr val="FFE2AA"/>
        </a:accent5>
        <a:accent6>
          <a:srgbClr val="E7E78A"/>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3">
        <a:dk1>
          <a:srgbClr val="000000"/>
        </a:dk1>
        <a:lt1>
          <a:srgbClr val="FFFFFF"/>
        </a:lt1>
        <a:dk2>
          <a:srgbClr val="000000"/>
        </a:dk2>
        <a:lt2>
          <a:srgbClr val="D20000"/>
        </a:lt2>
        <a:accent1>
          <a:srgbClr val="FFCC00"/>
        </a:accent1>
        <a:accent2>
          <a:srgbClr val="FFE05B"/>
        </a:accent2>
        <a:accent3>
          <a:srgbClr val="FFFFFF"/>
        </a:accent3>
        <a:accent4>
          <a:srgbClr val="000000"/>
        </a:accent4>
        <a:accent5>
          <a:srgbClr val="FFE2AA"/>
        </a:accent5>
        <a:accent6>
          <a:srgbClr val="E7CB52"/>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4">
        <a:dk1>
          <a:srgbClr val="000000"/>
        </a:dk1>
        <a:lt1>
          <a:srgbClr val="FFFFFF"/>
        </a:lt1>
        <a:dk2>
          <a:srgbClr val="000000"/>
        </a:dk2>
        <a:lt2>
          <a:srgbClr val="D20000"/>
        </a:lt2>
        <a:accent1>
          <a:srgbClr val="FF6600"/>
        </a:accent1>
        <a:accent2>
          <a:srgbClr val="FF9933"/>
        </a:accent2>
        <a:accent3>
          <a:srgbClr val="FFFFFF"/>
        </a:accent3>
        <a:accent4>
          <a:srgbClr val="000000"/>
        </a:accent4>
        <a:accent5>
          <a:srgbClr val="FFB8AA"/>
        </a:accent5>
        <a:accent6>
          <a:srgbClr val="E78A2D"/>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5">
        <a:dk1>
          <a:srgbClr val="000000"/>
        </a:dk1>
        <a:lt1>
          <a:srgbClr val="FFFFFF"/>
        </a:lt1>
        <a:dk2>
          <a:srgbClr val="FF3C00"/>
        </a:dk2>
        <a:lt2>
          <a:srgbClr val="D20000"/>
        </a:lt2>
        <a:accent1>
          <a:srgbClr val="FF7800"/>
        </a:accent1>
        <a:accent2>
          <a:srgbClr val="FFB400"/>
        </a:accent2>
        <a:accent3>
          <a:srgbClr val="FFFFFF"/>
        </a:accent3>
        <a:accent4>
          <a:srgbClr val="000000"/>
        </a:accent4>
        <a:accent5>
          <a:srgbClr val="FFBEAA"/>
        </a:accent5>
        <a:accent6>
          <a:srgbClr val="E7A300"/>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6">
        <a:dk1>
          <a:srgbClr val="000000"/>
        </a:dk1>
        <a:lt1>
          <a:srgbClr val="FFFFFF"/>
        </a:lt1>
        <a:dk2>
          <a:srgbClr val="FF3C00"/>
        </a:dk2>
        <a:lt2>
          <a:srgbClr val="D20000"/>
        </a:lt2>
        <a:accent1>
          <a:srgbClr val="FF6E00"/>
        </a:accent1>
        <a:accent2>
          <a:srgbClr val="FFB400"/>
        </a:accent2>
        <a:accent3>
          <a:srgbClr val="FFFFFF"/>
        </a:accent3>
        <a:accent4>
          <a:srgbClr val="000000"/>
        </a:accent4>
        <a:accent5>
          <a:srgbClr val="FFBAAA"/>
        </a:accent5>
        <a:accent6>
          <a:srgbClr val="E7A300"/>
        </a:accent6>
        <a:hlink>
          <a:srgbClr val="B2B2B2"/>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Motherson Master - without page numbers">
  <a:themeElements>
    <a:clrScheme name="Motherson">
      <a:dk1>
        <a:srgbClr val="000000"/>
      </a:dk1>
      <a:lt1>
        <a:srgbClr val="FFFFFF"/>
      </a:lt1>
      <a:dk2>
        <a:srgbClr val="414042"/>
      </a:dk2>
      <a:lt2>
        <a:srgbClr val="E7E8E9"/>
      </a:lt2>
      <a:accent1>
        <a:srgbClr val="DA2128"/>
      </a:accent1>
      <a:accent2>
        <a:srgbClr val="7E1E11"/>
      </a:accent2>
      <a:accent3>
        <a:srgbClr val="FFC000"/>
      </a:accent3>
      <a:accent4>
        <a:srgbClr val="6B792B"/>
      </a:accent4>
      <a:accent5>
        <a:srgbClr val="F26C5B"/>
      </a:accent5>
      <a:accent6>
        <a:srgbClr val="F7D647"/>
      </a:accent6>
      <a:hlink>
        <a:srgbClr val="6D6E71"/>
      </a:hlink>
      <a:folHlink>
        <a:srgbClr val="6D6E7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6350">
          <a:noFill/>
          <a:miter lim="800000"/>
          <a:headEnd/>
          <a:tailEnd/>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defRPr sz="1200" dirty="0" err="1" smtClean="0">
            <a:latin typeface="Arial" panose="020B0604020202020204" pitchFamily="34" charset="0"/>
            <a:cs typeface="Arial" panose="020B0604020202020204" pitchFamily="34" charset="0"/>
          </a:defRPr>
        </a:defPPr>
      </a:lstStyle>
    </a:spDef>
    <a:lnDef>
      <a:spPr bwMode="auto">
        <a:solidFill>
          <a:schemeClr val="bg1"/>
        </a:solidFill>
        <a:ln w="6350" cap="flat" cmpd="sng" algn="ctr">
          <a:solidFill>
            <a:srgbClr val="000000"/>
          </a:solidFill>
          <a:prstDash val="solid"/>
          <a:round/>
          <a:headEnd type="none" w="med" len="med"/>
          <a:tailEnd type="none" w="med" len="med"/>
        </a:ln>
        <a:effectLst/>
      </a:spPr>
      <a:bodyPr/>
      <a:lstStyle/>
    </a:lnDef>
    <a:txDef>
      <a:spPr>
        <a:noFill/>
      </a:spPr>
      <a:bodyPr wrap="square" lIns="0" tIns="0" rIns="0" bIns="0" rtlCol="0">
        <a:noAutofit/>
      </a:bodyPr>
      <a:lstStyle>
        <a:defPPr>
          <a:defRPr sz="1600" dirty="0" err="1" smtClean="0">
            <a:latin typeface="+mj-lt"/>
          </a:defRPr>
        </a:defPPr>
      </a:lstStyle>
    </a:tx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tandarddesign 8">
        <a:dk1>
          <a:srgbClr val="000000"/>
        </a:dk1>
        <a:lt1>
          <a:srgbClr val="FFFFFF"/>
        </a:lt1>
        <a:dk2>
          <a:srgbClr val="000000"/>
        </a:dk2>
        <a:lt2>
          <a:srgbClr val="808080"/>
        </a:lt2>
        <a:accent1>
          <a:srgbClr val="465A69"/>
        </a:accent1>
        <a:accent2>
          <a:srgbClr val="829BA5"/>
        </a:accent2>
        <a:accent3>
          <a:srgbClr val="FFFFFF"/>
        </a:accent3>
        <a:accent4>
          <a:srgbClr val="000000"/>
        </a:accent4>
        <a:accent5>
          <a:srgbClr val="B0B5B9"/>
        </a:accent5>
        <a:accent6>
          <a:srgbClr val="758C95"/>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9">
        <a:dk1>
          <a:srgbClr val="000000"/>
        </a:dk1>
        <a:lt1>
          <a:srgbClr val="FFFFFF"/>
        </a:lt1>
        <a:dk2>
          <a:srgbClr val="000000"/>
        </a:dk2>
        <a:lt2>
          <a:srgbClr val="CC0000"/>
        </a:lt2>
        <a:accent1>
          <a:srgbClr val="506C7C"/>
        </a:accent1>
        <a:accent2>
          <a:srgbClr val="97B0C1"/>
        </a:accent2>
        <a:accent3>
          <a:srgbClr val="FFFFFF"/>
        </a:accent3>
        <a:accent4>
          <a:srgbClr val="000000"/>
        </a:accent4>
        <a:accent5>
          <a:srgbClr val="B3BABF"/>
        </a:accent5>
        <a:accent6>
          <a:srgbClr val="889FAF"/>
        </a:accent6>
        <a:hlink>
          <a:srgbClr val="E7EEF1"/>
        </a:hlink>
        <a:folHlink>
          <a:srgbClr val="008B85"/>
        </a:folHlink>
      </a:clrScheme>
      <a:clrMap bg1="lt1" tx1="dk1" bg2="lt2" tx2="dk2" accent1="accent1" accent2="accent2" accent3="accent3" accent4="accent4" accent5="accent5" accent6="accent6" hlink="hlink" folHlink="folHlink"/>
    </a:extraClrScheme>
    <a:extraClrScheme>
      <a:clrScheme name="Standarddesign 10">
        <a:dk1>
          <a:srgbClr val="000000"/>
        </a:dk1>
        <a:lt1>
          <a:srgbClr val="FFFFFF"/>
        </a:lt1>
        <a:dk2>
          <a:srgbClr val="000000"/>
        </a:dk2>
        <a:lt2>
          <a:srgbClr val="CC0000"/>
        </a:lt2>
        <a:accent1>
          <a:srgbClr val="58748B"/>
        </a:accent1>
        <a:accent2>
          <a:srgbClr val="97B0C1"/>
        </a:accent2>
        <a:accent3>
          <a:srgbClr val="FFFFFF"/>
        </a:accent3>
        <a:accent4>
          <a:srgbClr val="000000"/>
        </a:accent4>
        <a:accent5>
          <a:srgbClr val="B4BCC4"/>
        </a:accent5>
        <a:accent6>
          <a:srgbClr val="889FAF"/>
        </a:accent6>
        <a:hlink>
          <a:srgbClr val="E7EEF1"/>
        </a:hlink>
        <a:folHlink>
          <a:srgbClr val="008B85"/>
        </a:folHlink>
      </a:clrScheme>
      <a:clrMap bg1="lt1" tx1="dk1" bg2="lt2" tx2="dk2" accent1="accent1" accent2="accent2" accent3="accent3" accent4="accent4" accent5="accent5" accent6="accent6" hlink="hlink" folHlink="folHlink"/>
    </a:extraClrScheme>
    <a:extraClrScheme>
      <a:clrScheme name="Standarddesign 11">
        <a:dk1>
          <a:srgbClr val="000000"/>
        </a:dk1>
        <a:lt1>
          <a:srgbClr val="FFFFFF"/>
        </a:lt1>
        <a:dk2>
          <a:srgbClr val="000000"/>
        </a:dk2>
        <a:lt2>
          <a:srgbClr val="CC0000"/>
        </a:lt2>
        <a:accent1>
          <a:srgbClr val="58748B"/>
        </a:accent1>
        <a:accent2>
          <a:srgbClr val="97B0C1"/>
        </a:accent2>
        <a:accent3>
          <a:srgbClr val="FFFFFF"/>
        </a:accent3>
        <a:accent4>
          <a:srgbClr val="000000"/>
        </a:accent4>
        <a:accent5>
          <a:srgbClr val="B4BCC4"/>
        </a:accent5>
        <a:accent6>
          <a:srgbClr val="889FAF"/>
        </a:accent6>
        <a:hlink>
          <a:srgbClr val="D9E4E9"/>
        </a:hlink>
        <a:folHlink>
          <a:srgbClr val="008B85"/>
        </a:folHlink>
      </a:clrScheme>
      <a:clrMap bg1="lt1" tx1="dk1" bg2="lt2" tx2="dk2" accent1="accent1" accent2="accent2" accent3="accent3" accent4="accent4" accent5="accent5" accent6="accent6" hlink="hlink" folHlink="folHlink"/>
    </a:extraClrScheme>
    <a:extraClrScheme>
      <a:clrScheme name="Standarddesign 12">
        <a:dk1>
          <a:srgbClr val="000000"/>
        </a:dk1>
        <a:lt1>
          <a:srgbClr val="FFFFFF"/>
        </a:lt1>
        <a:dk2>
          <a:srgbClr val="000000"/>
        </a:dk2>
        <a:lt2>
          <a:srgbClr val="FF6600"/>
        </a:lt2>
        <a:accent1>
          <a:srgbClr val="FFCC00"/>
        </a:accent1>
        <a:accent2>
          <a:srgbClr val="FFFF99"/>
        </a:accent2>
        <a:accent3>
          <a:srgbClr val="FFFFFF"/>
        </a:accent3>
        <a:accent4>
          <a:srgbClr val="000000"/>
        </a:accent4>
        <a:accent5>
          <a:srgbClr val="FFE2AA"/>
        </a:accent5>
        <a:accent6>
          <a:srgbClr val="E7E78A"/>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3">
        <a:dk1>
          <a:srgbClr val="000000"/>
        </a:dk1>
        <a:lt1>
          <a:srgbClr val="FFFFFF"/>
        </a:lt1>
        <a:dk2>
          <a:srgbClr val="000000"/>
        </a:dk2>
        <a:lt2>
          <a:srgbClr val="D20000"/>
        </a:lt2>
        <a:accent1>
          <a:srgbClr val="FFCC00"/>
        </a:accent1>
        <a:accent2>
          <a:srgbClr val="FFE05B"/>
        </a:accent2>
        <a:accent3>
          <a:srgbClr val="FFFFFF"/>
        </a:accent3>
        <a:accent4>
          <a:srgbClr val="000000"/>
        </a:accent4>
        <a:accent5>
          <a:srgbClr val="FFE2AA"/>
        </a:accent5>
        <a:accent6>
          <a:srgbClr val="E7CB52"/>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4">
        <a:dk1>
          <a:srgbClr val="000000"/>
        </a:dk1>
        <a:lt1>
          <a:srgbClr val="FFFFFF"/>
        </a:lt1>
        <a:dk2>
          <a:srgbClr val="000000"/>
        </a:dk2>
        <a:lt2>
          <a:srgbClr val="D20000"/>
        </a:lt2>
        <a:accent1>
          <a:srgbClr val="FF6600"/>
        </a:accent1>
        <a:accent2>
          <a:srgbClr val="FF9933"/>
        </a:accent2>
        <a:accent3>
          <a:srgbClr val="FFFFFF"/>
        </a:accent3>
        <a:accent4>
          <a:srgbClr val="000000"/>
        </a:accent4>
        <a:accent5>
          <a:srgbClr val="FFB8AA"/>
        </a:accent5>
        <a:accent6>
          <a:srgbClr val="E78A2D"/>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5">
        <a:dk1>
          <a:srgbClr val="000000"/>
        </a:dk1>
        <a:lt1>
          <a:srgbClr val="FFFFFF"/>
        </a:lt1>
        <a:dk2>
          <a:srgbClr val="FF3C00"/>
        </a:dk2>
        <a:lt2>
          <a:srgbClr val="D20000"/>
        </a:lt2>
        <a:accent1>
          <a:srgbClr val="FF7800"/>
        </a:accent1>
        <a:accent2>
          <a:srgbClr val="FFB400"/>
        </a:accent2>
        <a:accent3>
          <a:srgbClr val="FFFFFF"/>
        </a:accent3>
        <a:accent4>
          <a:srgbClr val="000000"/>
        </a:accent4>
        <a:accent5>
          <a:srgbClr val="FFBEAA"/>
        </a:accent5>
        <a:accent6>
          <a:srgbClr val="E7A300"/>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6">
        <a:dk1>
          <a:srgbClr val="000000"/>
        </a:dk1>
        <a:lt1>
          <a:srgbClr val="FFFFFF"/>
        </a:lt1>
        <a:dk2>
          <a:srgbClr val="FF3C00"/>
        </a:dk2>
        <a:lt2>
          <a:srgbClr val="D20000"/>
        </a:lt2>
        <a:accent1>
          <a:srgbClr val="FF6E00"/>
        </a:accent1>
        <a:accent2>
          <a:srgbClr val="FFB400"/>
        </a:accent2>
        <a:accent3>
          <a:srgbClr val="FFFFFF"/>
        </a:accent3>
        <a:accent4>
          <a:srgbClr val="000000"/>
        </a:accent4>
        <a:accent5>
          <a:srgbClr val="FFBAAA"/>
        </a:accent5>
        <a:accent6>
          <a:srgbClr val="E7A300"/>
        </a:accent6>
        <a:hlink>
          <a:srgbClr val="B2B2B2"/>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8870</TotalTime>
  <Words>747</Words>
  <Application>Microsoft Office PowerPoint</Application>
  <PresentationFormat>On-screen Show (16:9)</PresentationFormat>
  <Paragraphs>51</Paragraphs>
  <Slides>9</Slides>
  <Notes>1</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1_Motherson Master - with page numbers</vt:lpstr>
      <vt:lpstr>2_Motherson Master - without page numbers</vt:lpstr>
      <vt:lpstr>COVID Assessment bot</vt:lpstr>
      <vt:lpstr>Problem Statement</vt:lpstr>
      <vt:lpstr>Tech Stack Used- Backend</vt:lpstr>
      <vt:lpstr>Tech Stack Used- Frontend</vt:lpstr>
      <vt:lpstr>Lex Competence</vt:lpstr>
      <vt:lpstr>Architecture Diagram</vt:lpstr>
      <vt:lpstr>Screenshot of Chatbot Application </vt:lpstr>
      <vt:lpstr>Chatbot Application- Page Two View</vt:lpstr>
      <vt:lpstr>Slide 9</vt:lpstr>
    </vt:vector>
  </TitlesOfParts>
  <Company>Visiocorp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dc:title>
  <dc:creator>Alexander.Wolff@motherson.com</dc:creator>
  <cp:lastModifiedBy>PC</cp:lastModifiedBy>
  <cp:revision>2773</cp:revision>
  <cp:lastPrinted>2015-10-01T14:33:39Z</cp:lastPrinted>
  <dcterms:modified xsi:type="dcterms:W3CDTF">2020-09-09T11:06:27Z</dcterms:modified>
</cp:coreProperties>
</file>