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1.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36" r:id="rId4"/>
    <p:sldMasterId id="2147484386" r:id="rId5"/>
  </p:sldMasterIdLst>
  <p:notesMasterIdLst>
    <p:notesMasterId r:id="rId22"/>
  </p:notesMasterIdLst>
  <p:handoutMasterIdLst>
    <p:handoutMasterId r:id="rId23"/>
  </p:handoutMasterIdLst>
  <p:sldIdLst>
    <p:sldId id="2076137859" r:id="rId6"/>
    <p:sldId id="2076137844" r:id="rId7"/>
    <p:sldId id="2076137846" r:id="rId8"/>
    <p:sldId id="2076137841" r:id="rId9"/>
    <p:sldId id="2076137847" r:id="rId10"/>
    <p:sldId id="2076137848" r:id="rId11"/>
    <p:sldId id="2076137849" r:id="rId12"/>
    <p:sldId id="2076137850" r:id="rId13"/>
    <p:sldId id="2076137858" r:id="rId14"/>
    <p:sldId id="2076137851" r:id="rId15"/>
    <p:sldId id="2076137852" r:id="rId16"/>
    <p:sldId id="2076137853" r:id="rId17"/>
    <p:sldId id="2076137854" r:id="rId18"/>
    <p:sldId id="2076137855" r:id="rId19"/>
    <p:sldId id="2076137856" r:id="rId20"/>
    <p:sldId id="2076137857" r:id="rId21"/>
  </p:sldIdLst>
  <p:sldSz cx="9144000" cy="5143500" type="screen16x9"/>
  <p:notesSz cx="6797675" cy="9926638"/>
  <p:defaultTextStyle>
    <a:defPPr>
      <a:defRPr lang="de-DE"/>
    </a:defPPr>
    <a:lvl1pPr algn="l" rtl="0" fontAlgn="base">
      <a:spcBef>
        <a:spcPct val="0"/>
      </a:spcBef>
      <a:spcAft>
        <a:spcPct val="0"/>
      </a:spcAft>
      <a:defRPr sz="1050" kern="1200">
        <a:solidFill>
          <a:schemeClr val="tx1"/>
        </a:solidFill>
        <a:latin typeface="Arial" charset="0"/>
        <a:ea typeface="+mn-ea"/>
        <a:cs typeface="Arial" charset="0"/>
      </a:defRPr>
    </a:lvl1pPr>
    <a:lvl2pPr marL="342892" algn="l" rtl="0" fontAlgn="base">
      <a:spcBef>
        <a:spcPct val="0"/>
      </a:spcBef>
      <a:spcAft>
        <a:spcPct val="0"/>
      </a:spcAft>
      <a:defRPr sz="1050" kern="1200">
        <a:solidFill>
          <a:schemeClr val="tx1"/>
        </a:solidFill>
        <a:latin typeface="Arial" charset="0"/>
        <a:ea typeface="+mn-ea"/>
        <a:cs typeface="Arial" charset="0"/>
      </a:defRPr>
    </a:lvl2pPr>
    <a:lvl3pPr marL="685783" algn="l" rtl="0" fontAlgn="base">
      <a:spcBef>
        <a:spcPct val="0"/>
      </a:spcBef>
      <a:spcAft>
        <a:spcPct val="0"/>
      </a:spcAft>
      <a:defRPr sz="1050" kern="1200">
        <a:solidFill>
          <a:schemeClr val="tx1"/>
        </a:solidFill>
        <a:latin typeface="Arial" charset="0"/>
        <a:ea typeface="+mn-ea"/>
        <a:cs typeface="Arial" charset="0"/>
      </a:defRPr>
    </a:lvl3pPr>
    <a:lvl4pPr marL="1028675" algn="l" rtl="0" fontAlgn="base">
      <a:spcBef>
        <a:spcPct val="0"/>
      </a:spcBef>
      <a:spcAft>
        <a:spcPct val="0"/>
      </a:spcAft>
      <a:defRPr sz="1050" kern="1200">
        <a:solidFill>
          <a:schemeClr val="tx1"/>
        </a:solidFill>
        <a:latin typeface="Arial" charset="0"/>
        <a:ea typeface="+mn-ea"/>
        <a:cs typeface="Arial" charset="0"/>
      </a:defRPr>
    </a:lvl4pPr>
    <a:lvl5pPr marL="1371566" algn="l" rtl="0" fontAlgn="base">
      <a:spcBef>
        <a:spcPct val="0"/>
      </a:spcBef>
      <a:spcAft>
        <a:spcPct val="0"/>
      </a:spcAft>
      <a:defRPr sz="1050" kern="1200">
        <a:solidFill>
          <a:schemeClr val="tx1"/>
        </a:solidFill>
        <a:latin typeface="Arial" charset="0"/>
        <a:ea typeface="+mn-ea"/>
        <a:cs typeface="Arial" charset="0"/>
      </a:defRPr>
    </a:lvl5pPr>
    <a:lvl6pPr marL="1714458" algn="l" defTabSz="685783" rtl="0" eaLnBrk="1" latinLnBrk="0" hangingPunct="1">
      <a:defRPr sz="1050" kern="1200">
        <a:solidFill>
          <a:schemeClr val="tx1"/>
        </a:solidFill>
        <a:latin typeface="Arial" charset="0"/>
        <a:ea typeface="+mn-ea"/>
        <a:cs typeface="Arial" charset="0"/>
      </a:defRPr>
    </a:lvl6pPr>
    <a:lvl7pPr marL="2057349" algn="l" defTabSz="685783" rtl="0" eaLnBrk="1" latinLnBrk="0" hangingPunct="1">
      <a:defRPr sz="1050" kern="1200">
        <a:solidFill>
          <a:schemeClr val="tx1"/>
        </a:solidFill>
        <a:latin typeface="Arial" charset="0"/>
        <a:ea typeface="+mn-ea"/>
        <a:cs typeface="Arial" charset="0"/>
      </a:defRPr>
    </a:lvl7pPr>
    <a:lvl8pPr marL="2400240" algn="l" defTabSz="685783" rtl="0" eaLnBrk="1" latinLnBrk="0" hangingPunct="1">
      <a:defRPr sz="1050" kern="1200">
        <a:solidFill>
          <a:schemeClr val="tx1"/>
        </a:solidFill>
        <a:latin typeface="Arial" charset="0"/>
        <a:ea typeface="+mn-ea"/>
        <a:cs typeface="Arial" charset="0"/>
      </a:defRPr>
    </a:lvl8pPr>
    <a:lvl9pPr marL="2743132" algn="l" defTabSz="685783" rtl="0" eaLnBrk="1" latinLnBrk="0" hangingPunct="1">
      <a:defRPr sz="105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4" orient="horz" pos="2962" userDrawn="1">
          <p15:clr>
            <a:srgbClr val="A4A3A4"/>
          </p15:clr>
        </p15:guide>
        <p15:guide id="25" pos="2880">
          <p15:clr>
            <a:srgbClr val="A4A3A4"/>
          </p15:clr>
        </p15:guide>
      </p15:sldGuideLst>
    </p:ext>
    <p:ext uri="{2D200454-40CA-4A62-9FC3-DE9A4176ACB9}">
      <p15:notesGuideLst xmlns:p15="http://schemas.microsoft.com/office/powerpoint/2012/main">
        <p15:guide id="1" orient="horz" pos="3126">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lingebiel, Dennis (SMR)" initials="KD(" lastIdx="1" clrIdx="0">
    <p:extLst>
      <p:ext uri="{19B8F6BF-5375-455C-9EA6-DF929625EA0E}">
        <p15:presenceInfo xmlns:p15="http://schemas.microsoft.com/office/powerpoint/2012/main" userId="S-1-5-21-1449234625-544696686-2974257555-285278" providerId="AD"/>
      </p:ext>
    </p:extLst>
  </p:cmAuthor>
  <p:cmAuthor id="2" name="Wolff, Alexander (COE)" initials="WA(" lastIdx="2" clrIdx="1">
    <p:extLst>
      <p:ext uri="{19B8F6BF-5375-455C-9EA6-DF929625EA0E}">
        <p15:presenceInfo xmlns:p15="http://schemas.microsoft.com/office/powerpoint/2012/main" userId="S-1-5-21-1449234625-544696686-2974257555-285152" providerId="AD"/>
      </p:ext>
    </p:extLst>
  </p:cmAuthor>
  <p:cmAuthor id="3" name="Gulihar, Prachi (MIND)" initials="GP(" lastIdx="2" clrIdx="2">
    <p:extLst>
      <p:ext uri="{19B8F6BF-5375-455C-9EA6-DF929625EA0E}">
        <p15:presenceInfo xmlns:p15="http://schemas.microsoft.com/office/powerpoint/2012/main" userId="S::Prachi.Gulihar@mind-infotech.com::131423be-b020-41ae-b222-6c2cfbca7a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028"/>
    <a:srgbClr val="DB3C42"/>
    <a:srgbClr val="E83C42"/>
    <a:srgbClr val="DA2128"/>
    <a:srgbClr val="EC3820"/>
    <a:srgbClr val="F16C5B"/>
    <a:srgbClr val="D0332C"/>
    <a:srgbClr val="AA2C23"/>
    <a:srgbClr val="7D1E11"/>
    <a:srgbClr val="2091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8" autoAdjust="0"/>
    <p:restoredTop sz="94343" autoAdjust="0"/>
  </p:normalViewPr>
  <p:slideViewPr>
    <p:cSldViewPr snapToGrid="0">
      <p:cViewPr>
        <p:scale>
          <a:sx n="80" d="100"/>
          <a:sy n="80" d="100"/>
        </p:scale>
        <p:origin x="912" y="240"/>
      </p:cViewPr>
      <p:guideLst>
        <p:guide orient="horz" pos="2962"/>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6954"/>
    </p:cViewPr>
  </p:sorterViewPr>
  <p:notesViewPr>
    <p:cSldViewPr snapToGrid="0">
      <p:cViewPr varScale="1">
        <p:scale>
          <a:sx n="75" d="100"/>
          <a:sy n="75" d="100"/>
        </p:scale>
        <p:origin x="3306" y="84"/>
      </p:cViewPr>
      <p:guideLst>
        <p:guide orient="horz" pos="3126"/>
        <p:guide pos="2142"/>
      </p:guideLst>
    </p:cSldViewPr>
  </p:notesViewPr>
  <p:gridSpacing cx="287999" cy="28799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6400" cy="498475"/>
          </a:xfrm>
          <a:prstGeom prst="rect">
            <a:avLst/>
          </a:prstGeom>
          <a:noFill/>
          <a:ln w="9525">
            <a:noFill/>
            <a:miter lim="800000"/>
            <a:headEnd/>
            <a:tailEnd/>
          </a:ln>
          <a:effectLst/>
        </p:spPr>
        <p:txBody>
          <a:bodyPr vert="horz" wrap="square" lIns="91912" tIns="45954" rIns="91912" bIns="45954" numCol="1" anchor="t" anchorCtr="0" compatLnSpc="1">
            <a:prstTxWarp prst="textNoShape">
              <a:avLst/>
            </a:prstTxWarp>
          </a:bodyPr>
          <a:lstStyle>
            <a:lvl1pPr defTabSz="920750">
              <a:defRPr sz="1200">
                <a:latin typeface="Times New Roman" pitchFamily="18" charset="0"/>
                <a:cs typeface="Arial" pitchFamily="34" charset="0"/>
              </a:defRPr>
            </a:lvl1pPr>
          </a:lstStyle>
          <a:p>
            <a:pPr>
              <a:defRPr/>
            </a:pPr>
            <a:endParaRPr lang="en-US" dirty="0"/>
          </a:p>
        </p:txBody>
      </p:sp>
      <p:sp>
        <p:nvSpPr>
          <p:cNvPr id="19459" name="Rectangle 3"/>
          <p:cNvSpPr>
            <a:spLocks noGrp="1" noChangeArrowheads="1"/>
          </p:cNvSpPr>
          <p:nvPr>
            <p:ph type="dt" sz="quarter" idx="1"/>
          </p:nvPr>
        </p:nvSpPr>
        <p:spPr bwMode="auto">
          <a:xfrm>
            <a:off x="3851275" y="0"/>
            <a:ext cx="2946400" cy="498475"/>
          </a:xfrm>
          <a:prstGeom prst="rect">
            <a:avLst/>
          </a:prstGeom>
          <a:noFill/>
          <a:ln w="9525">
            <a:noFill/>
            <a:miter lim="800000"/>
            <a:headEnd/>
            <a:tailEnd/>
          </a:ln>
          <a:effectLst/>
        </p:spPr>
        <p:txBody>
          <a:bodyPr vert="horz" wrap="square" lIns="91912" tIns="45954" rIns="91912" bIns="45954" numCol="1" anchor="t" anchorCtr="0" compatLnSpc="1">
            <a:prstTxWarp prst="textNoShape">
              <a:avLst/>
            </a:prstTxWarp>
          </a:bodyPr>
          <a:lstStyle>
            <a:lvl1pPr algn="r" defTabSz="920750">
              <a:defRPr sz="1200">
                <a:latin typeface="Times New Roman" pitchFamily="18" charset="0"/>
                <a:cs typeface="Arial" pitchFamily="34" charset="0"/>
              </a:defRPr>
            </a:lvl1pPr>
          </a:lstStyle>
          <a:p>
            <a:pPr>
              <a:defRPr/>
            </a:pPr>
            <a:endParaRPr lang="en-US" dirty="0"/>
          </a:p>
        </p:txBody>
      </p:sp>
      <p:sp>
        <p:nvSpPr>
          <p:cNvPr id="19460" name="Rectangle 4"/>
          <p:cNvSpPr>
            <a:spLocks noGrp="1" noChangeArrowheads="1"/>
          </p:cNvSpPr>
          <p:nvPr>
            <p:ph type="ftr" sz="quarter" idx="2"/>
          </p:nvPr>
        </p:nvSpPr>
        <p:spPr bwMode="auto">
          <a:xfrm>
            <a:off x="0" y="9428163"/>
            <a:ext cx="2946400" cy="498475"/>
          </a:xfrm>
          <a:prstGeom prst="rect">
            <a:avLst/>
          </a:prstGeom>
          <a:noFill/>
          <a:ln w="9525">
            <a:noFill/>
            <a:miter lim="800000"/>
            <a:headEnd/>
            <a:tailEnd/>
          </a:ln>
          <a:effectLst/>
        </p:spPr>
        <p:txBody>
          <a:bodyPr vert="horz" wrap="square" lIns="91912" tIns="45954" rIns="91912" bIns="45954" numCol="1" anchor="b" anchorCtr="0" compatLnSpc="1">
            <a:prstTxWarp prst="textNoShape">
              <a:avLst/>
            </a:prstTxWarp>
          </a:bodyPr>
          <a:lstStyle>
            <a:lvl1pPr defTabSz="920750">
              <a:defRPr sz="1200">
                <a:latin typeface="Times New Roman" pitchFamily="18" charset="0"/>
                <a:cs typeface="Arial" pitchFamily="34" charset="0"/>
              </a:defRPr>
            </a:lvl1pPr>
          </a:lstStyle>
          <a:p>
            <a:pPr>
              <a:defRPr/>
            </a:pPr>
            <a:endParaRPr lang="en-US" dirty="0"/>
          </a:p>
        </p:txBody>
      </p:sp>
      <p:sp>
        <p:nvSpPr>
          <p:cNvPr id="19461" name="Rectangle 5"/>
          <p:cNvSpPr>
            <a:spLocks noGrp="1" noChangeArrowheads="1"/>
          </p:cNvSpPr>
          <p:nvPr>
            <p:ph type="sldNum" sz="quarter" idx="3"/>
          </p:nvPr>
        </p:nvSpPr>
        <p:spPr bwMode="auto">
          <a:xfrm>
            <a:off x="3851275" y="9428163"/>
            <a:ext cx="2946400" cy="498475"/>
          </a:xfrm>
          <a:prstGeom prst="rect">
            <a:avLst/>
          </a:prstGeom>
          <a:noFill/>
          <a:ln w="9525">
            <a:noFill/>
            <a:miter lim="800000"/>
            <a:headEnd/>
            <a:tailEnd/>
          </a:ln>
          <a:effectLst/>
        </p:spPr>
        <p:txBody>
          <a:bodyPr vert="horz" wrap="square" lIns="91912" tIns="45954" rIns="91912" bIns="45954" numCol="1" anchor="b" anchorCtr="0" compatLnSpc="1">
            <a:prstTxWarp prst="textNoShape">
              <a:avLst/>
            </a:prstTxWarp>
          </a:bodyPr>
          <a:lstStyle>
            <a:lvl1pPr algn="r" defTabSz="920750">
              <a:defRPr sz="1200">
                <a:latin typeface="Times New Roman" pitchFamily="18" charset="0"/>
                <a:cs typeface="Arial" pitchFamily="34" charset="0"/>
              </a:defRPr>
            </a:lvl1pPr>
          </a:lstStyle>
          <a:p>
            <a:pPr>
              <a:defRPr/>
            </a:pPr>
            <a:fld id="{DCFFE9D5-422A-4F58-945A-129E18305216}" type="slidenum">
              <a:rPr lang="de-DE"/>
              <a:pPr>
                <a:defRPr/>
              </a:pPr>
              <a:t>‹#›</a:t>
            </a:fld>
            <a:endParaRPr lang="de-DE"/>
          </a:p>
        </p:txBody>
      </p:sp>
    </p:spTree>
    <p:extLst>
      <p:ext uri="{BB962C8B-B14F-4D97-AF65-F5344CB8AC3E}">
        <p14:creationId xmlns:p14="http://schemas.microsoft.com/office/powerpoint/2010/main" val="3624379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51163" cy="463550"/>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lvl1pPr defTabSz="911225">
              <a:spcBef>
                <a:spcPct val="20000"/>
              </a:spcBef>
              <a:buFontTx/>
              <a:buChar char="•"/>
              <a:defRPr sz="1200" b="1">
                <a:latin typeface="Arial" pitchFamily="34" charset="0"/>
                <a:cs typeface="Arial" pitchFamily="34" charset="0"/>
              </a:defRPr>
            </a:lvl1pPr>
          </a:lstStyle>
          <a:p>
            <a:pPr>
              <a:defRPr/>
            </a:pPr>
            <a:endParaRPr lang="en-US" dirty="0"/>
          </a:p>
        </p:txBody>
      </p:sp>
      <p:sp>
        <p:nvSpPr>
          <p:cNvPr id="121859" name="Rectangle 3"/>
          <p:cNvSpPr>
            <a:spLocks noGrp="1" noChangeArrowheads="1"/>
          </p:cNvSpPr>
          <p:nvPr>
            <p:ph type="dt" idx="1"/>
          </p:nvPr>
        </p:nvSpPr>
        <p:spPr bwMode="auto">
          <a:xfrm>
            <a:off x="3883025" y="0"/>
            <a:ext cx="2954338" cy="463550"/>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lvl1pPr algn="r" defTabSz="911225">
              <a:spcBef>
                <a:spcPct val="20000"/>
              </a:spcBef>
              <a:buFontTx/>
              <a:buChar char="•"/>
              <a:defRPr sz="1200" b="1">
                <a:latin typeface="Arial" pitchFamily="34" charset="0"/>
                <a:cs typeface="Arial" pitchFamily="34" charset="0"/>
              </a:defRPr>
            </a:lvl1pPr>
          </a:lstStyle>
          <a:p>
            <a:pPr>
              <a:defRPr/>
            </a:pPr>
            <a:endParaRPr lang="en-US" dirty="0"/>
          </a:p>
        </p:txBody>
      </p:sp>
      <p:sp>
        <p:nvSpPr>
          <p:cNvPr id="11268" name="Rectangle 4"/>
          <p:cNvSpPr>
            <a:spLocks noGrp="1" noRot="1" noChangeAspect="1" noChangeArrowheads="1" noTextEdit="1"/>
          </p:cNvSpPr>
          <p:nvPr>
            <p:ph type="sldImg" idx="2"/>
          </p:nvPr>
        </p:nvSpPr>
        <p:spPr bwMode="auto">
          <a:xfrm>
            <a:off x="146050" y="773113"/>
            <a:ext cx="6564313" cy="369252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930275" y="4700588"/>
            <a:ext cx="4972050" cy="4462462"/>
          </a:xfrm>
          <a:prstGeom prst="rect">
            <a:avLst/>
          </a:prstGeom>
          <a:noFill/>
          <a:ln w="9525">
            <a:noFill/>
            <a:miter lim="800000"/>
            <a:headEnd/>
            <a:tailEnd/>
          </a:ln>
          <a:effectLst/>
        </p:spPr>
        <p:txBody>
          <a:bodyPr vert="horz" wrap="square" lIns="91322" tIns="45660" rIns="91322" bIns="45660"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21862" name="Rectangle 6"/>
          <p:cNvSpPr>
            <a:spLocks noGrp="1" noChangeArrowheads="1"/>
          </p:cNvSpPr>
          <p:nvPr>
            <p:ph type="ftr" sz="quarter" idx="4"/>
          </p:nvPr>
        </p:nvSpPr>
        <p:spPr bwMode="auto">
          <a:xfrm>
            <a:off x="0" y="9396413"/>
            <a:ext cx="2951163" cy="539750"/>
          </a:xfrm>
          <a:prstGeom prst="rect">
            <a:avLst/>
          </a:prstGeom>
          <a:noFill/>
          <a:ln w="9525">
            <a:noFill/>
            <a:miter lim="800000"/>
            <a:headEnd/>
            <a:tailEnd/>
          </a:ln>
          <a:effectLst/>
        </p:spPr>
        <p:txBody>
          <a:bodyPr vert="horz" wrap="square" lIns="91322" tIns="45660" rIns="91322" bIns="45660" numCol="1" anchor="b" anchorCtr="0" compatLnSpc="1">
            <a:prstTxWarp prst="textNoShape">
              <a:avLst/>
            </a:prstTxWarp>
          </a:bodyPr>
          <a:lstStyle>
            <a:lvl1pPr defTabSz="911225">
              <a:spcBef>
                <a:spcPct val="20000"/>
              </a:spcBef>
              <a:buFontTx/>
              <a:buChar char="•"/>
              <a:defRPr sz="1200" b="1">
                <a:latin typeface="Arial" pitchFamily="34" charset="0"/>
                <a:cs typeface="Arial" pitchFamily="34" charset="0"/>
              </a:defRPr>
            </a:lvl1pPr>
          </a:lstStyle>
          <a:p>
            <a:pPr>
              <a:defRPr/>
            </a:pPr>
            <a:endParaRPr lang="en-US" dirty="0"/>
          </a:p>
        </p:txBody>
      </p:sp>
      <p:sp>
        <p:nvSpPr>
          <p:cNvPr id="121863" name="Rectangle 7"/>
          <p:cNvSpPr>
            <a:spLocks noGrp="1" noChangeArrowheads="1"/>
          </p:cNvSpPr>
          <p:nvPr>
            <p:ph type="sldNum" sz="quarter" idx="5"/>
          </p:nvPr>
        </p:nvSpPr>
        <p:spPr bwMode="auto">
          <a:xfrm>
            <a:off x="3883025" y="9396413"/>
            <a:ext cx="2954338" cy="539750"/>
          </a:xfrm>
          <a:prstGeom prst="rect">
            <a:avLst/>
          </a:prstGeom>
          <a:noFill/>
          <a:ln w="9525">
            <a:noFill/>
            <a:miter lim="800000"/>
            <a:headEnd/>
            <a:tailEnd/>
          </a:ln>
          <a:effectLst/>
        </p:spPr>
        <p:txBody>
          <a:bodyPr vert="horz" wrap="square" lIns="91322" tIns="45660" rIns="91322" bIns="45660" numCol="1" anchor="b" anchorCtr="0" compatLnSpc="1">
            <a:prstTxWarp prst="textNoShape">
              <a:avLst/>
            </a:prstTxWarp>
          </a:bodyPr>
          <a:lstStyle>
            <a:lvl1pPr algn="r" defTabSz="911225">
              <a:spcBef>
                <a:spcPct val="20000"/>
              </a:spcBef>
              <a:buFontTx/>
              <a:buChar char="•"/>
              <a:defRPr sz="1200" b="1">
                <a:latin typeface="Arial" pitchFamily="34" charset="0"/>
                <a:cs typeface="Arial" pitchFamily="34" charset="0"/>
              </a:defRPr>
            </a:lvl1pPr>
          </a:lstStyle>
          <a:p>
            <a:pPr>
              <a:defRPr/>
            </a:pPr>
            <a:fld id="{EAF0DA8E-9835-4ACE-8D43-D6D148B5C16B}" type="slidenum">
              <a:rPr lang="de-DE"/>
              <a:pPr>
                <a:defRPr/>
              </a:pPr>
              <a:t>‹#›</a:t>
            </a:fld>
            <a:endParaRPr lang="de-DE"/>
          </a:p>
        </p:txBody>
      </p:sp>
    </p:spTree>
    <p:extLst>
      <p:ext uri="{BB962C8B-B14F-4D97-AF65-F5344CB8AC3E}">
        <p14:creationId xmlns:p14="http://schemas.microsoft.com/office/powerpoint/2010/main" val="3941283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Times New Roman" pitchFamily="18" charset="0"/>
        <a:ea typeface="+mn-ea"/>
        <a:cs typeface="+mn-cs"/>
      </a:defRPr>
    </a:lvl1pPr>
    <a:lvl2pPr marL="342892" algn="l" rtl="0" eaLnBrk="0" fontAlgn="base" hangingPunct="0">
      <a:spcBef>
        <a:spcPct val="30000"/>
      </a:spcBef>
      <a:spcAft>
        <a:spcPct val="0"/>
      </a:spcAft>
      <a:defRPr sz="900" kern="1200">
        <a:solidFill>
          <a:schemeClr val="tx1"/>
        </a:solidFill>
        <a:latin typeface="Times New Roman" pitchFamily="18" charset="0"/>
        <a:ea typeface="+mn-ea"/>
        <a:cs typeface="+mn-cs"/>
      </a:defRPr>
    </a:lvl2pPr>
    <a:lvl3pPr marL="685783" algn="l" rtl="0" eaLnBrk="0" fontAlgn="base" hangingPunct="0">
      <a:spcBef>
        <a:spcPct val="30000"/>
      </a:spcBef>
      <a:spcAft>
        <a:spcPct val="0"/>
      </a:spcAft>
      <a:defRPr sz="900" kern="1200">
        <a:solidFill>
          <a:schemeClr val="tx1"/>
        </a:solidFill>
        <a:latin typeface="Times New Roman" pitchFamily="18" charset="0"/>
        <a:ea typeface="+mn-ea"/>
        <a:cs typeface="+mn-cs"/>
      </a:defRPr>
    </a:lvl3pPr>
    <a:lvl4pPr marL="1028675" algn="l" rtl="0" eaLnBrk="0" fontAlgn="base" hangingPunct="0">
      <a:spcBef>
        <a:spcPct val="30000"/>
      </a:spcBef>
      <a:spcAft>
        <a:spcPct val="0"/>
      </a:spcAft>
      <a:defRPr sz="900" kern="1200">
        <a:solidFill>
          <a:schemeClr val="tx1"/>
        </a:solidFill>
        <a:latin typeface="Times New Roman" pitchFamily="18" charset="0"/>
        <a:ea typeface="+mn-ea"/>
        <a:cs typeface="+mn-cs"/>
      </a:defRPr>
    </a:lvl4pPr>
    <a:lvl5pPr marL="1371566" algn="l" rtl="0" eaLnBrk="0" fontAlgn="base" hangingPunct="0">
      <a:spcBef>
        <a:spcPct val="30000"/>
      </a:spcBef>
      <a:spcAft>
        <a:spcPct val="0"/>
      </a:spcAft>
      <a:defRPr sz="900" kern="1200">
        <a:solidFill>
          <a:schemeClr val="tx1"/>
        </a:solidFill>
        <a:latin typeface="Times New Roman" pitchFamily="18" charset="0"/>
        <a:ea typeface="+mn-ea"/>
        <a:cs typeface="+mn-cs"/>
      </a:defRPr>
    </a:lvl5pPr>
    <a:lvl6pPr marL="1714458" algn="l" defTabSz="685783" rtl="0" eaLnBrk="1" latinLnBrk="0" hangingPunct="1">
      <a:defRPr sz="900" kern="1200">
        <a:solidFill>
          <a:schemeClr val="tx1"/>
        </a:solidFill>
        <a:latin typeface="+mn-lt"/>
        <a:ea typeface="+mn-ea"/>
        <a:cs typeface="+mn-cs"/>
      </a:defRPr>
    </a:lvl6pPr>
    <a:lvl7pPr marL="2057349"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1800" b="0" i="0" dirty="0">
                <a:solidFill>
                  <a:srgbClr val="242424"/>
                </a:solidFill>
                <a:effectLst/>
                <a:latin typeface="Segoe UI" panose="020B0502040204020203" pitchFamily="34" charset="0"/>
              </a:rPr>
              <a:t>  30% Reduction in Overall Processing time as compared to Panoply</a:t>
            </a:r>
            <a:endParaRPr lang="en-US" b="0" i="0" dirty="0">
              <a:solidFill>
                <a:srgbClr val="242424"/>
              </a:solidFill>
              <a:effectLst/>
              <a:latin typeface="Segoe UI" panose="020B0502040204020203" pitchFamily="34" charset="0"/>
            </a:endParaRPr>
          </a:p>
          <a:p>
            <a:pPr algn="l">
              <a:buFont typeface="+mj-lt"/>
              <a:buAutoNum type="arabicPeriod"/>
            </a:pPr>
            <a:r>
              <a:rPr lang="en-US" sz="1800" b="0" i="0" dirty="0">
                <a:solidFill>
                  <a:srgbClr val="242424"/>
                </a:solidFill>
                <a:effectLst/>
                <a:latin typeface="Segoe UI" panose="020B0502040204020203" pitchFamily="34" charset="0"/>
              </a:rPr>
              <a:t>  20% Reduction in overheads and cost due to no fixed licensing cost as compared to Panoply Solution</a:t>
            </a:r>
            <a:endParaRPr lang="en-US" b="0" i="0" dirty="0">
              <a:solidFill>
                <a:srgbClr val="242424"/>
              </a:solidFill>
              <a:effectLst/>
              <a:latin typeface="Segoe UI" panose="020B0502040204020203" pitchFamily="34" charset="0"/>
            </a:endParaRPr>
          </a:p>
          <a:p>
            <a:pPr algn="l">
              <a:buFont typeface="+mj-lt"/>
              <a:buAutoNum type="arabicPeriod"/>
            </a:pPr>
            <a:r>
              <a:rPr lang="en-US" sz="1800" b="0" i="0" dirty="0">
                <a:solidFill>
                  <a:srgbClr val="242424"/>
                </a:solidFill>
                <a:effectLst/>
                <a:latin typeface="Segoe UI" panose="020B0502040204020203" pitchFamily="34" charset="0"/>
              </a:rPr>
              <a:t>  Data remains in a same AWS region and hence more secure as compared to Panoply Solution</a:t>
            </a:r>
            <a:endParaRPr lang="en-US" b="0" i="0" dirty="0">
              <a:solidFill>
                <a:srgbClr val="242424"/>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EAF0DA8E-9835-4ACE-8D43-D6D148B5C16B}" type="slidenum">
              <a:rPr lang="de-DE" smtClean="0"/>
              <a:pPr>
                <a:defRPr/>
              </a:pPr>
              <a:t>8</a:t>
            </a:fld>
            <a:endParaRPr lang="de-DE"/>
          </a:p>
        </p:txBody>
      </p:sp>
    </p:spTree>
    <p:extLst>
      <p:ext uri="{BB962C8B-B14F-4D97-AF65-F5344CB8AC3E}">
        <p14:creationId xmlns:p14="http://schemas.microsoft.com/office/powerpoint/2010/main" val="22878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F0DA8E-9835-4ACE-8D43-D6D148B5C16B}" type="slidenum">
              <a:rPr lang="de-DE" smtClean="0"/>
              <a:pPr>
                <a:defRPr/>
              </a:pPr>
              <a:t>10</a:t>
            </a:fld>
            <a:endParaRPr lang="de-DE"/>
          </a:p>
        </p:txBody>
      </p:sp>
    </p:spTree>
    <p:extLst>
      <p:ext uri="{BB962C8B-B14F-4D97-AF65-F5344CB8AC3E}">
        <p14:creationId xmlns:p14="http://schemas.microsoft.com/office/powerpoint/2010/main" val="86239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F0DA8E-9835-4ACE-8D43-D6D148B5C16B}" type="slidenum">
              <a:rPr lang="de-DE" smtClean="0"/>
              <a:pPr>
                <a:defRPr/>
              </a:pPr>
              <a:t>11</a:t>
            </a:fld>
            <a:endParaRPr lang="de-DE"/>
          </a:p>
        </p:txBody>
      </p:sp>
    </p:spTree>
    <p:extLst>
      <p:ext uri="{BB962C8B-B14F-4D97-AF65-F5344CB8AC3E}">
        <p14:creationId xmlns:p14="http://schemas.microsoft.com/office/powerpoint/2010/main" val="173610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F0DA8E-9835-4ACE-8D43-D6D148B5C16B}" type="slidenum">
              <a:rPr lang="de-DE" smtClean="0"/>
              <a:pPr>
                <a:defRPr/>
              </a:pPr>
              <a:t>12</a:t>
            </a:fld>
            <a:endParaRPr lang="de-DE"/>
          </a:p>
        </p:txBody>
      </p:sp>
    </p:spTree>
    <p:extLst>
      <p:ext uri="{BB962C8B-B14F-4D97-AF65-F5344CB8AC3E}">
        <p14:creationId xmlns:p14="http://schemas.microsoft.com/office/powerpoint/2010/main" val="326900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F0DA8E-9835-4ACE-8D43-D6D148B5C16B}" type="slidenum">
              <a:rPr lang="de-DE" smtClean="0"/>
              <a:pPr>
                <a:defRPr/>
              </a:pPr>
              <a:t>13</a:t>
            </a:fld>
            <a:endParaRPr lang="de-DE"/>
          </a:p>
        </p:txBody>
      </p:sp>
    </p:spTree>
    <p:extLst>
      <p:ext uri="{BB962C8B-B14F-4D97-AF65-F5344CB8AC3E}">
        <p14:creationId xmlns:p14="http://schemas.microsoft.com/office/powerpoint/2010/main" val="530697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F0DA8E-9835-4ACE-8D43-D6D148B5C16B}" type="slidenum">
              <a:rPr lang="de-DE" smtClean="0"/>
              <a:pPr>
                <a:defRPr/>
              </a:pPr>
              <a:t>14</a:t>
            </a:fld>
            <a:endParaRPr lang="de-DE"/>
          </a:p>
        </p:txBody>
      </p:sp>
    </p:spTree>
    <p:extLst>
      <p:ext uri="{BB962C8B-B14F-4D97-AF65-F5344CB8AC3E}">
        <p14:creationId xmlns:p14="http://schemas.microsoft.com/office/powerpoint/2010/main" val="89810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F0DA8E-9835-4ACE-8D43-D6D148B5C16B}" type="slidenum">
              <a:rPr lang="de-DE" smtClean="0"/>
              <a:pPr>
                <a:defRPr/>
              </a:pPr>
              <a:t>15</a:t>
            </a:fld>
            <a:endParaRPr lang="de-DE"/>
          </a:p>
        </p:txBody>
      </p:sp>
    </p:spTree>
    <p:extLst>
      <p:ext uri="{BB962C8B-B14F-4D97-AF65-F5344CB8AC3E}">
        <p14:creationId xmlns:p14="http://schemas.microsoft.com/office/powerpoint/2010/main" val="271586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AF0DA8E-9835-4ACE-8D43-D6D148B5C16B}" type="slidenum">
              <a:rPr lang="de-DE" smtClean="0"/>
              <a:pPr>
                <a:defRPr/>
              </a:pPr>
              <a:t>16</a:t>
            </a:fld>
            <a:endParaRPr lang="de-DE"/>
          </a:p>
        </p:txBody>
      </p:sp>
    </p:spTree>
    <p:extLst>
      <p:ext uri="{BB962C8B-B14F-4D97-AF65-F5344CB8AC3E}">
        <p14:creationId xmlns:p14="http://schemas.microsoft.com/office/powerpoint/2010/main" val="912804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page standard">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Tree>
    <p:extLst>
      <p:ext uri="{BB962C8B-B14F-4D97-AF65-F5344CB8AC3E}">
        <p14:creationId xmlns:p14="http://schemas.microsoft.com/office/powerpoint/2010/main" val="247845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58"/>
          <a:stretch/>
        </p:blipFill>
        <p:spPr>
          <a:xfrm>
            <a:off x="144000" y="144000"/>
            <a:ext cx="8856000" cy="463987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90705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58"/>
          <a:stretch/>
        </p:blipFill>
        <p:spPr>
          <a:xfrm>
            <a:off x="142875" y="144000"/>
            <a:ext cx="8856000" cy="463987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6861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7" name="Rechteck 6"/>
          <p:cNvSpPr/>
          <p:nvPr userDrawn="1"/>
        </p:nvSpPr>
        <p:spPr bwMode="auto">
          <a:xfrm>
            <a:off x="144000" y="143550"/>
            <a:ext cx="8856000" cy="4636413"/>
          </a:xfrm>
          <a:prstGeom prst="rect">
            <a:avLst/>
          </a:prstGeom>
          <a:solidFill>
            <a:schemeClr val="accent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de-DE"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380065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age">
    <p:spTree>
      <p:nvGrpSpPr>
        <p:cNvPr id="1" name=""/>
        <p:cNvGrpSpPr/>
        <p:nvPr/>
      </p:nvGrpSpPr>
      <p:grpSpPr>
        <a:xfrm>
          <a:off x="0" y="0"/>
          <a:ext cx="0" cy="0"/>
          <a:chOff x="0" y="0"/>
          <a:chExt cx="0" cy="0"/>
        </a:xfrm>
      </p:grpSpPr>
      <p:sp>
        <p:nvSpPr>
          <p:cNvPr id="15"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pic>
        <p:nvPicPr>
          <p:cNvPr id="17" name="Grafik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447932"/>
            <a:ext cx="1107633" cy="1470960"/>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33892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age *Thank you">
    <p:spTree>
      <p:nvGrpSpPr>
        <p:cNvPr id="1" name=""/>
        <p:cNvGrpSpPr/>
        <p:nvPr/>
      </p:nvGrpSpPr>
      <p:grpSpPr>
        <a:xfrm>
          <a:off x="0" y="0"/>
          <a:ext cx="0" cy="0"/>
          <a:chOff x="0" y="0"/>
          <a:chExt cx="0" cy="0"/>
        </a:xfrm>
      </p:grpSpPr>
      <p:sp>
        <p:nvSpPr>
          <p:cNvPr id="6"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
        <p:nvSpPr>
          <p:cNvPr id="9" name="Textfeld 2"/>
          <p:cNvSpPr txBox="1"/>
          <p:nvPr userDrawn="1"/>
        </p:nvSpPr>
        <p:spPr>
          <a:xfrm>
            <a:off x="3470102" y="2793123"/>
            <a:ext cx="220379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2800">
                <a:latin typeface="Arial Black"/>
                <a:ea typeface="Arial Black"/>
                <a:cs typeface="Arial Black"/>
                <a:sym typeface="Arial Black"/>
              </a:defRPr>
            </a:pPr>
            <a:r>
              <a:rPr dirty="0">
                <a:solidFill>
                  <a:schemeClr val="tx1"/>
                </a:solidFill>
              </a:rPr>
              <a:t>Thank you</a:t>
            </a:r>
            <a:r>
              <a:rPr dirty="0">
                <a:solidFill>
                  <a:schemeClr val="accent1"/>
                </a:solidFill>
                <a:latin typeface="Bauhaus 93"/>
                <a:ea typeface="Bauhaus 93"/>
                <a:cs typeface="Bauhaus 93"/>
                <a:sym typeface="Bauhaus 93"/>
              </a:rPr>
              <a: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013756"/>
            <a:ext cx="1107633" cy="147096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651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page standard">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pic>
        <p:nvPicPr>
          <p:cNvPr id="2" name="Grafik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Tree>
    <p:extLst>
      <p:ext uri="{BB962C8B-B14F-4D97-AF65-F5344CB8AC3E}">
        <p14:creationId xmlns:p14="http://schemas.microsoft.com/office/powerpoint/2010/main" val="319010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page *Alternative">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
        <p:nvSpPr>
          <p:cNvPr id="3" name="Bildplatzhalter 2"/>
          <p:cNvSpPr>
            <a:spLocks noGrp="1"/>
          </p:cNvSpPr>
          <p:nvPr>
            <p:ph type="pic" sz="quarter" idx="12" hasCustomPrompt="1"/>
          </p:nvPr>
        </p:nvSpPr>
        <p:spPr>
          <a:xfrm>
            <a:off x="144462" y="144000"/>
            <a:ext cx="8855075" cy="3600000"/>
          </a:xfrm>
          <a:solidFill>
            <a:srgbClr val="E8E9EC"/>
          </a:solidFill>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a:p>
            <a:endParaRPr lang="en-GB"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spTree>
    <p:extLst>
      <p:ext uri="{BB962C8B-B14F-4D97-AF65-F5344CB8AC3E}">
        <p14:creationId xmlns:p14="http://schemas.microsoft.com/office/powerpoint/2010/main" val="408319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tandard white slide">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288001" y="914402"/>
            <a:ext cx="8568000" cy="39846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defRPr/>
            </a:lvl1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 </a:t>
            </a:r>
          </a:p>
        </p:txBody>
      </p:sp>
      <p:sp>
        <p:nvSpPr>
          <p:cNvPr id="3" name="Titel 2"/>
          <p:cNvSpPr>
            <a:spLocks noGrp="1"/>
          </p:cNvSpPr>
          <p:nvPr>
            <p:ph type="title"/>
          </p:nvPr>
        </p:nvSpPr>
        <p:spPr/>
        <p:txBody>
          <a:bodyPr/>
          <a:lstStyle/>
          <a:p>
            <a:r>
              <a:rPr lang="de-DE"/>
              <a:t>Titelmasterformat durch Klicken bearbeiten</a:t>
            </a:r>
            <a:endParaRPr lang="en-GB"/>
          </a:p>
        </p:txBody>
      </p:sp>
    </p:spTree>
    <p:extLst>
      <p:ext uri="{BB962C8B-B14F-4D97-AF65-F5344CB8AC3E}">
        <p14:creationId xmlns:p14="http://schemas.microsoft.com/office/powerpoint/2010/main" val="213582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ighlight page red">
    <p:spTree>
      <p:nvGrpSpPr>
        <p:cNvPr id="1" name=""/>
        <p:cNvGrpSpPr/>
        <p:nvPr/>
      </p:nvGrpSpPr>
      <p:grpSpPr>
        <a:xfrm>
          <a:off x="0" y="0"/>
          <a:ext cx="0" cy="0"/>
          <a:chOff x="0" y="0"/>
          <a:chExt cx="0" cy="0"/>
        </a:xfrm>
      </p:grpSpPr>
      <p:sp>
        <p:nvSpPr>
          <p:cNvPr id="6" name="Rechteck 5"/>
          <p:cNvSpPr/>
          <p:nvPr userDrawn="1"/>
        </p:nvSpPr>
        <p:spPr>
          <a:xfrm>
            <a:off x="144000" y="143999"/>
            <a:ext cx="4428000" cy="4875676"/>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3" name="Bildplatzhalter 2"/>
          <p:cNvSpPr>
            <a:spLocks noGrp="1"/>
          </p:cNvSpPr>
          <p:nvPr>
            <p:ph type="pic" sz="quarter" idx="11" hasCustomPrompt="1"/>
          </p:nvPr>
        </p:nvSpPr>
        <p:spPr>
          <a:xfrm>
            <a:off x="4847870" y="838599"/>
            <a:ext cx="4008130" cy="4181075"/>
          </a:xfrm>
        </p:spPr>
        <p:txBody>
          <a:bodyPr/>
          <a:lstStyle>
            <a:lvl1pPr algn="ctr">
              <a:defRPr/>
            </a:lvl1pPr>
          </a:lstStyle>
          <a:p>
            <a:r>
              <a:rPr lang="en-GB" noProof="0" dirty="0"/>
              <a:t>&lt;please place image here&gt;</a:t>
            </a:r>
          </a:p>
        </p:txBody>
      </p:sp>
      <p:sp>
        <p:nvSpPr>
          <p:cNvPr id="9" name="Textplatzhalter 9"/>
          <p:cNvSpPr>
            <a:spLocks noGrp="1"/>
          </p:cNvSpPr>
          <p:nvPr>
            <p:ph type="body" sz="quarter" idx="12" hasCustomPrompt="1"/>
          </p:nvPr>
        </p:nvSpPr>
        <p:spPr>
          <a:xfrm>
            <a:off x="419871" y="2464230"/>
            <a:ext cx="3806442" cy="1641584"/>
          </a:xfrm>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7" name="Rectangle 2"/>
          <p:cNvSpPr>
            <a:spLocks noGrp="1" noChangeArrowheads="1"/>
          </p:cNvSpPr>
          <p:nvPr>
            <p:ph type="title" hasCustomPrompt="1"/>
          </p:nvPr>
        </p:nvSpPr>
        <p:spPr bwMode="auto">
          <a:xfrm>
            <a:off x="419871" y="838600"/>
            <a:ext cx="3806441"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Tree>
    <p:extLst>
      <p:ext uri="{BB962C8B-B14F-4D97-AF65-F5344CB8AC3E}">
        <p14:creationId xmlns:p14="http://schemas.microsoft.com/office/powerpoint/2010/main" val="284706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Highlight page red 2">
    <p:spTree>
      <p:nvGrpSpPr>
        <p:cNvPr id="1" name=""/>
        <p:cNvGrpSpPr/>
        <p:nvPr/>
      </p:nvGrpSpPr>
      <p:grpSpPr>
        <a:xfrm>
          <a:off x="0" y="0"/>
          <a:ext cx="0" cy="0"/>
          <a:chOff x="0" y="0"/>
          <a:chExt cx="0" cy="0"/>
        </a:xfrm>
      </p:grpSpPr>
      <p:sp>
        <p:nvSpPr>
          <p:cNvPr id="6" name="Rechteck 5"/>
          <p:cNvSpPr/>
          <p:nvPr userDrawn="1"/>
        </p:nvSpPr>
        <p:spPr>
          <a:xfrm>
            <a:off x="4572000" y="143999"/>
            <a:ext cx="4428000" cy="4875675"/>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12" name="Rectangle 2"/>
          <p:cNvSpPr>
            <a:spLocks noGrp="1" noChangeArrowheads="1"/>
          </p:cNvSpPr>
          <p:nvPr>
            <p:ph type="title" hasCustomPrompt="1"/>
          </p:nvPr>
        </p:nvSpPr>
        <p:spPr bwMode="auto">
          <a:xfrm>
            <a:off x="4860000" y="838336"/>
            <a:ext cx="3997786"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13" name="Textplatzhalter 9"/>
          <p:cNvSpPr>
            <a:spLocks noGrp="1"/>
          </p:cNvSpPr>
          <p:nvPr>
            <p:ph type="body" sz="quarter" idx="10" hasCustomPrompt="1"/>
          </p:nvPr>
        </p:nvSpPr>
        <p:spPr>
          <a:xfrm>
            <a:off x="4860000" y="2456612"/>
            <a:ext cx="3997786" cy="1641584"/>
          </a:xfrm>
          <a:ln>
            <a:noFill/>
          </a:ln>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2875" y="143999"/>
            <a:ext cx="4429125" cy="4875675"/>
          </a:xfrm>
        </p:spPr>
        <p:txBody>
          <a:bodyPr/>
          <a:lstStyle>
            <a:lvl1pPr algn="ctr">
              <a:defRPr/>
            </a:lvl1pPr>
          </a:lstStyle>
          <a:p>
            <a:r>
              <a:rPr lang="en-GB" noProof="0" dirty="0"/>
              <a:t>&lt;please place image here&gt;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34459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page *Alternative">
    <p:spTree>
      <p:nvGrpSpPr>
        <p:cNvPr id="1" name=""/>
        <p:cNvGrpSpPr/>
        <p:nvPr/>
      </p:nvGrpSpPr>
      <p:grpSpPr>
        <a:xfrm>
          <a:off x="0" y="0"/>
          <a:ext cx="0" cy="0"/>
          <a:chOff x="0" y="0"/>
          <a:chExt cx="0" cy="0"/>
        </a:xfrm>
      </p:grpSpPr>
      <p:sp>
        <p:nvSpPr>
          <p:cNvPr id="16" name="Rectangle 12"/>
          <p:cNvSpPr>
            <a:spLocks noGrp="1" noChangeArrowheads="1"/>
          </p:cNvSpPr>
          <p:nvPr>
            <p:ph type="ctrTitle" sz="quarter" hasCustomPrompt="1"/>
          </p:nvPr>
        </p:nvSpPr>
        <p:spPr>
          <a:xfrm>
            <a:off x="414432" y="3959170"/>
            <a:ext cx="6582981" cy="320531"/>
          </a:xfrm>
        </p:spPr>
        <p:txBody>
          <a:bodyPr anchor="t" anchorCtr="0"/>
          <a:lstStyle>
            <a:lvl1pPr>
              <a:lnSpc>
                <a:spcPct val="100000"/>
              </a:lnSpc>
              <a:spcBef>
                <a:spcPct val="50000"/>
              </a:spcBef>
              <a:tabLst/>
              <a:defRPr sz="1800">
                <a:solidFill>
                  <a:schemeClr val="tx1"/>
                </a:solidFill>
              </a:defRPr>
            </a:lvl1pPr>
          </a:lstStyle>
          <a:p>
            <a:r>
              <a:rPr lang="en-GB" noProof="0" dirty="0"/>
              <a:t>Document master title style</a:t>
            </a:r>
          </a:p>
        </p:txBody>
      </p:sp>
      <p:sp>
        <p:nvSpPr>
          <p:cNvPr id="11" name="Textplatzhalter 10"/>
          <p:cNvSpPr>
            <a:spLocks noGrp="1"/>
          </p:cNvSpPr>
          <p:nvPr>
            <p:ph type="body" sz="quarter" idx="10" hasCustomPrompt="1"/>
          </p:nvPr>
        </p:nvSpPr>
        <p:spPr>
          <a:xfrm>
            <a:off x="431999" y="4711500"/>
            <a:ext cx="4966698" cy="263887"/>
          </a:xfrm>
        </p:spPr>
        <p:txBody>
          <a:bodyPr anchor="t"/>
          <a:lstStyle>
            <a:lvl1pPr>
              <a:spcBef>
                <a:spcPts val="0"/>
              </a:spcBef>
              <a:defRPr sz="900" baseline="0">
                <a:solidFill>
                  <a:schemeClr val="tx1"/>
                </a:solidFill>
              </a:defRPr>
            </a:lvl1pPr>
          </a:lstStyle>
          <a:p>
            <a:pPr lvl="0"/>
            <a:r>
              <a:rPr lang="de-DE" dirty="0" err="1"/>
              <a:t>Confidentiality</a:t>
            </a:r>
            <a:r>
              <a:rPr lang="de-DE" dirty="0"/>
              <a:t> </a:t>
            </a:r>
            <a:r>
              <a:rPr lang="de-DE" dirty="0" err="1"/>
              <a:t>notes</a:t>
            </a:r>
            <a:endParaRPr lang="de-DE" dirty="0"/>
          </a:p>
          <a:p>
            <a:pPr lvl="0"/>
            <a:r>
              <a:rPr lang="de-DE" dirty="0"/>
              <a:t>Date / </a:t>
            </a:r>
            <a:r>
              <a:rPr lang="de-DE" dirty="0" err="1"/>
              <a:t>place</a:t>
            </a:r>
            <a:endParaRPr lang="de-DE" dirty="0"/>
          </a:p>
        </p:txBody>
      </p:sp>
      <p:sp>
        <p:nvSpPr>
          <p:cNvPr id="3" name="Bildplatzhalter 2"/>
          <p:cNvSpPr>
            <a:spLocks noGrp="1"/>
          </p:cNvSpPr>
          <p:nvPr>
            <p:ph type="pic" sz="quarter" idx="12" hasCustomPrompt="1"/>
          </p:nvPr>
        </p:nvSpPr>
        <p:spPr>
          <a:xfrm>
            <a:off x="144462" y="144000"/>
            <a:ext cx="8855075" cy="3600000"/>
          </a:xfrm>
          <a:solidFill>
            <a:srgbClr val="E8E9EC"/>
          </a:solidFill>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a:p>
            <a:endParaRPr lang="en-GB"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4289" y="4279701"/>
            <a:ext cx="1877711" cy="425352"/>
          </a:xfrm>
          <a:prstGeom prst="rect">
            <a:avLst/>
          </a:prstGeom>
        </p:spPr>
      </p:pic>
    </p:spTree>
    <p:extLst>
      <p:ext uri="{BB962C8B-B14F-4D97-AF65-F5344CB8AC3E}">
        <p14:creationId xmlns:p14="http://schemas.microsoft.com/office/powerpoint/2010/main" val="369122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tatement slide">
    <p:spTree>
      <p:nvGrpSpPr>
        <p:cNvPr id="1" name=""/>
        <p:cNvGrpSpPr/>
        <p:nvPr/>
      </p:nvGrpSpPr>
      <p:grpSpPr>
        <a:xfrm>
          <a:off x="0" y="0"/>
          <a:ext cx="0" cy="0"/>
          <a:chOff x="0" y="0"/>
          <a:chExt cx="0" cy="0"/>
        </a:xfrm>
      </p:grpSpPr>
      <p:sp>
        <p:nvSpPr>
          <p:cNvPr id="14" name="Textplatzhalter 9"/>
          <p:cNvSpPr>
            <a:spLocks noGrp="1"/>
          </p:cNvSpPr>
          <p:nvPr>
            <p:ph type="body" sz="quarter" idx="12" hasCustomPrompt="1"/>
          </p:nvPr>
        </p:nvSpPr>
        <p:spPr>
          <a:xfrm>
            <a:off x="4860000" y="2469312"/>
            <a:ext cx="3996000" cy="2429713"/>
          </a:xfrm>
        </p:spPr>
        <p:txBody>
          <a:bodyPr/>
          <a:lstStyle>
            <a:lvl1pPr marL="0" indent="0">
              <a:defRPr/>
            </a:lvl1pPr>
            <a:lvl2pPr>
              <a:buClr>
                <a:srgbClr val="DA2131"/>
              </a:buClr>
              <a:defRPr baseline="0"/>
            </a:lvl2pPr>
            <a:lvl3pPr>
              <a:defRPr/>
            </a:lvl3pPr>
            <a:lvl4pPr marL="1609685" indent="-23813">
              <a:buNone/>
              <a:defRPr/>
            </a:lvl4pPr>
            <a:lvl5pPr>
              <a:buClr>
                <a:srgbClr val="DA2128"/>
              </a:buClr>
              <a:defRPr/>
            </a:lvl5pPr>
            <a:lvl6pPr marL="0" indent="0">
              <a:buFontTx/>
              <a:buNone/>
              <a:defRPr sz="1200">
                <a:solidFill>
                  <a:srgbClr val="DA2128"/>
                </a:solidFill>
                <a:latin typeface="Arial Black" panose="020B0A040201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4000" y="144000"/>
            <a:ext cx="4428000" cy="4859800"/>
          </a:xfrm>
        </p:spPr>
        <p:txBody>
          <a:bodyPr/>
          <a:lstStyle>
            <a:lvl1pPr algn="ctr">
              <a:defRPr/>
            </a:lvl1pPr>
          </a:lstStyle>
          <a:p>
            <a:r>
              <a:rPr lang="en-GB" noProof="0" dirty="0"/>
              <a:t>&lt;please place image here&gt;</a:t>
            </a:r>
          </a:p>
        </p:txBody>
      </p:sp>
      <p:sp>
        <p:nvSpPr>
          <p:cNvPr id="6" name="Rectangle 2"/>
          <p:cNvSpPr>
            <a:spLocks noGrp="1" noChangeArrowheads="1"/>
          </p:cNvSpPr>
          <p:nvPr>
            <p:ph type="title" hasCustomPrompt="1"/>
          </p:nvPr>
        </p:nvSpPr>
        <p:spPr bwMode="auto">
          <a:xfrm>
            <a:off x="4860000" y="838336"/>
            <a:ext cx="4001425"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Tree>
    <p:extLst>
      <p:ext uri="{BB962C8B-B14F-4D97-AF65-F5344CB8AC3E}">
        <p14:creationId xmlns:p14="http://schemas.microsoft.com/office/powerpoint/2010/main" val="321791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Fullsize image page">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859800"/>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5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Fullsize image page with text">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859800"/>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419871" y="838600"/>
            <a:ext cx="4152129"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Textplatzhalter 9"/>
          <p:cNvSpPr>
            <a:spLocks noGrp="1"/>
          </p:cNvSpPr>
          <p:nvPr>
            <p:ph type="body" sz="quarter" idx="10" hasCustomPrompt="1"/>
          </p:nvPr>
        </p:nvSpPr>
        <p:spPr>
          <a:xfrm>
            <a:off x="419870" y="2460840"/>
            <a:ext cx="4152130" cy="1641584"/>
          </a:xfrm>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1pPr>
            <a:lvl2pPr marL="133347" marR="0"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baseline="0">
                <a:solidFill>
                  <a:schemeClr val="tx1"/>
                </a:solidFill>
                <a:latin typeface="Arial" panose="020B0604020202020204" pitchFamily="34" charset="0"/>
                <a:cs typeface="Arial" panose="020B0604020202020204" pitchFamily="34" charset="0"/>
              </a:defRPr>
            </a:lvl2pPr>
            <a:lvl3pPr marL="538150" marR="0" indent="-111917" algn="l" defTabSz="914400" rtl="0" eaLnBrk="0" fontAlgn="base" latinLnBrk="0" hangingPunct="0">
              <a:lnSpc>
                <a:spcPct val="100000"/>
              </a:lnSpc>
              <a:spcBef>
                <a:spcPts val="450"/>
              </a:spcBef>
              <a:spcAft>
                <a:spcPct val="0"/>
              </a:spcAft>
              <a:buClrTx/>
              <a:buSzTx/>
              <a:buFontTx/>
              <a:buChar char="-"/>
              <a:tabLst/>
              <a:defRPr sz="1200">
                <a:solidFill>
                  <a:schemeClr val="tx1"/>
                </a:solidFill>
                <a:latin typeface="Arial" panose="020B0604020202020204" pitchFamily="34" charset="0"/>
                <a:cs typeface="Arial" panose="020B0604020202020204" pitchFamily="34" charset="0"/>
              </a:defRPr>
            </a:lvl3pPr>
            <a:lvl4pPr marL="1752557" marR="0"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sz="1200">
                <a:solidFill>
                  <a:schemeClr val="tx1"/>
                </a:solidFill>
                <a:latin typeface="Arial" panose="020B0604020202020204" pitchFamily="34" charset="0"/>
                <a:cs typeface="Arial" panose="020B0604020202020204" pitchFamily="34" charset="0"/>
              </a:defRPr>
            </a:lvl4pPr>
            <a:lvl5pPr marL="1752557" marR="0"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6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Master text style</a:t>
            </a:r>
          </a:p>
          <a:p>
            <a:pPr marL="133347" marR="0" lvl="1"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Second level</a:t>
            </a:r>
          </a:p>
          <a:p>
            <a:pPr marL="538150" marR="0" lvl="2" indent="-111917" algn="l" defTabSz="914400" rtl="0" eaLnBrk="0" fontAlgn="base" latinLnBrk="0" hangingPunct="0">
              <a:lnSpc>
                <a:spcPct val="100000"/>
              </a:lnSpc>
              <a:spcBef>
                <a:spcPts val="450"/>
              </a:spcBef>
              <a:spcAft>
                <a:spcPct val="0"/>
              </a:spcAft>
              <a:buClrTx/>
              <a:buSzTx/>
              <a:buFontTx/>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Third level</a:t>
            </a:r>
          </a:p>
          <a:p>
            <a:pPr marL="1752557" marR="0" lvl="3"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Fourth level</a:t>
            </a:r>
          </a:p>
          <a:p>
            <a:pPr marL="1752557" marR="0" lvl="4"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Fifth level</a:t>
            </a:r>
          </a:p>
          <a:p>
            <a:pPr marL="0" marR="0" lvl="5" indent="0" algn="l" defTabSz="685783" rtl="0" eaLnBrk="1" fontAlgn="base" latinLnBrk="0" hangingPunct="1">
              <a:lnSpc>
                <a:spcPct val="13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D71A2F"/>
                </a:solidFill>
                <a:effectLst/>
                <a:uLnTx/>
                <a:uFillTx/>
                <a:latin typeface="Arial Black" panose="020B0A04020102020204" pitchFamily="34" charset="0"/>
              </a:rPr>
              <a:t>Slogans and key messages</a:t>
            </a:r>
          </a:p>
        </p:txBody>
      </p:sp>
    </p:spTree>
    <p:extLst>
      <p:ext uri="{BB962C8B-B14F-4D97-AF65-F5344CB8AC3E}">
        <p14:creationId xmlns:p14="http://schemas.microsoft.com/office/powerpoint/2010/main" val="284346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ivider slide 01">
    <p:spTree>
      <p:nvGrpSpPr>
        <p:cNvPr id="1" name=""/>
        <p:cNvGrpSpPr/>
        <p:nvPr/>
      </p:nvGrpSpPr>
      <p:grpSpPr>
        <a:xfrm>
          <a:off x="0" y="0"/>
          <a:ext cx="0" cy="0"/>
          <a:chOff x="0" y="0"/>
          <a:chExt cx="0" cy="0"/>
        </a:xfrm>
      </p:grpSpPr>
      <p:pic>
        <p:nvPicPr>
          <p:cNvPr id="2"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0"/>
          <a:stretch/>
        </p:blipFill>
        <p:spPr>
          <a:xfrm>
            <a:off x="144000" y="143550"/>
            <a:ext cx="8856000" cy="485829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0542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ivider slide 02">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30"/>
          <a:stretch/>
        </p:blipFill>
        <p:spPr>
          <a:xfrm>
            <a:off x="144000" y="144000"/>
            <a:ext cx="8856000" cy="485784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34792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ivider slide 03">
    <p:spTree>
      <p:nvGrpSpPr>
        <p:cNvPr id="1" name=""/>
        <p:cNvGrpSpPr/>
        <p:nvPr/>
      </p:nvGrpSpPr>
      <p:grpSpPr>
        <a:xfrm>
          <a:off x="0" y="0"/>
          <a:ext cx="0" cy="0"/>
          <a:chOff x="0" y="0"/>
          <a:chExt cx="0" cy="0"/>
        </a:xfrm>
      </p:grpSpPr>
      <p:pic>
        <p:nvPicPr>
          <p:cNvPr id="7" name="Grafik 6"/>
          <p:cNvPicPr preferRelativeResize="0">
            <a:picLocks/>
          </p:cNvPicPr>
          <p:nvPr userDrawn="1"/>
        </p:nvPicPr>
        <p:blipFill rotWithShape="1">
          <a:blip r:embed="rId2" cstate="screen">
            <a:extLst>
              <a:ext uri="{28A0092B-C50C-407E-A947-70E740481C1C}">
                <a14:useLocalDpi xmlns:a14="http://schemas.microsoft.com/office/drawing/2010/main"/>
              </a:ext>
            </a:extLst>
          </a:blip>
          <a:srcRect b="-30"/>
          <a:stretch/>
        </p:blipFill>
        <p:spPr>
          <a:xfrm>
            <a:off x="142875" y="144000"/>
            <a:ext cx="8856000" cy="4857846"/>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91756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ivider slide 04">
    <p:spTree>
      <p:nvGrpSpPr>
        <p:cNvPr id="1" name=""/>
        <p:cNvGrpSpPr/>
        <p:nvPr/>
      </p:nvGrpSpPr>
      <p:grpSpPr>
        <a:xfrm>
          <a:off x="0" y="0"/>
          <a:ext cx="0" cy="0"/>
          <a:chOff x="0" y="0"/>
          <a:chExt cx="0" cy="0"/>
        </a:xfrm>
      </p:grpSpPr>
      <p:sp>
        <p:nvSpPr>
          <p:cNvPr id="7" name="Rechteck 6"/>
          <p:cNvSpPr/>
          <p:nvPr userDrawn="1"/>
        </p:nvSpPr>
        <p:spPr bwMode="auto">
          <a:xfrm>
            <a:off x="144000" y="143550"/>
            <a:ext cx="8856000" cy="4860250"/>
          </a:xfrm>
          <a:prstGeom prst="rect">
            <a:avLst/>
          </a:prstGeom>
          <a:solidFill>
            <a:schemeClr val="accent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de-DE" sz="1200" dirty="0" err="1">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32872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End page">
    <p:spTree>
      <p:nvGrpSpPr>
        <p:cNvPr id="1" name=""/>
        <p:cNvGrpSpPr/>
        <p:nvPr/>
      </p:nvGrpSpPr>
      <p:grpSpPr>
        <a:xfrm>
          <a:off x="0" y="0"/>
          <a:ext cx="0" cy="0"/>
          <a:chOff x="0" y="0"/>
          <a:chExt cx="0" cy="0"/>
        </a:xfrm>
      </p:grpSpPr>
      <p:sp>
        <p:nvSpPr>
          <p:cNvPr id="15"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pic>
        <p:nvPicPr>
          <p:cNvPr id="17" name="Grafik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447932"/>
            <a:ext cx="1107633" cy="1470960"/>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250978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End page *Thank you">
    <p:spTree>
      <p:nvGrpSpPr>
        <p:cNvPr id="1" name=""/>
        <p:cNvGrpSpPr/>
        <p:nvPr/>
      </p:nvGrpSpPr>
      <p:grpSpPr>
        <a:xfrm>
          <a:off x="0" y="0"/>
          <a:ext cx="0" cy="0"/>
          <a:chOff x="0" y="0"/>
          <a:chExt cx="0" cy="0"/>
        </a:xfrm>
      </p:grpSpPr>
      <p:sp>
        <p:nvSpPr>
          <p:cNvPr id="6" name="Rectangle 3"/>
          <p:cNvSpPr txBox="1"/>
          <p:nvPr userDrawn="1"/>
        </p:nvSpPr>
        <p:spPr>
          <a:xfrm>
            <a:off x="813343" y="4377571"/>
            <a:ext cx="7517314" cy="26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700" b="1">
                <a:solidFill>
                  <a:srgbClr val="A7A7A7"/>
                </a:solidFill>
              </a:defRPr>
            </a:pPr>
            <a:r>
              <a:rPr dirty="0"/>
              <a:t>© Motherson  </a:t>
            </a:r>
            <a:r>
              <a:rPr b="0" dirty="0"/>
              <a:t>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
        <p:nvSpPr>
          <p:cNvPr id="9" name="Textfeld 2"/>
          <p:cNvSpPr txBox="1"/>
          <p:nvPr userDrawn="1"/>
        </p:nvSpPr>
        <p:spPr>
          <a:xfrm>
            <a:off x="3470102" y="2793123"/>
            <a:ext cx="2203797"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2800">
                <a:latin typeface="Arial Black"/>
                <a:ea typeface="Arial Black"/>
                <a:cs typeface="Arial Black"/>
                <a:sym typeface="Arial Black"/>
              </a:defRPr>
            </a:pPr>
            <a:r>
              <a:rPr dirty="0">
                <a:solidFill>
                  <a:schemeClr val="tx1"/>
                </a:solidFill>
              </a:rPr>
              <a:t>Thank you</a:t>
            </a:r>
            <a:r>
              <a:rPr dirty="0">
                <a:solidFill>
                  <a:schemeClr val="accent1"/>
                </a:solidFill>
                <a:latin typeface="Bauhaus 93"/>
                <a:ea typeface="Bauhaus 93"/>
                <a:cs typeface="Bauhaus 93"/>
                <a:sym typeface="Bauhaus 93"/>
              </a:rPr>
              <a: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8184" y="1013756"/>
            <a:ext cx="1107633" cy="147096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70102" y="4867061"/>
            <a:ext cx="2203797" cy="177773"/>
          </a:xfrm>
          <a:prstGeom prst="rect">
            <a:avLst/>
          </a:prstGeom>
        </p:spPr>
      </p:pic>
    </p:spTree>
    <p:extLst>
      <p:ext uri="{BB962C8B-B14F-4D97-AF65-F5344CB8AC3E}">
        <p14:creationId xmlns:p14="http://schemas.microsoft.com/office/powerpoint/2010/main" val="33306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andard white slide">
    <p:spTree>
      <p:nvGrpSpPr>
        <p:cNvPr id="1" name=""/>
        <p:cNvGrpSpPr/>
        <p:nvPr/>
      </p:nvGrpSpPr>
      <p:grpSpPr>
        <a:xfrm>
          <a:off x="0" y="0"/>
          <a:ext cx="0" cy="0"/>
          <a:chOff x="0" y="0"/>
          <a:chExt cx="0" cy="0"/>
        </a:xfrm>
      </p:grpSpPr>
      <p:sp>
        <p:nvSpPr>
          <p:cNvPr id="7" name="Rectangle 3"/>
          <p:cNvSpPr>
            <a:spLocks noGrp="1" noChangeArrowheads="1"/>
          </p:cNvSpPr>
          <p:nvPr>
            <p:ph idx="1"/>
          </p:nvPr>
        </p:nvSpPr>
        <p:spPr bwMode="auto">
          <a:xfrm>
            <a:off x="288001" y="914402"/>
            <a:ext cx="8568000" cy="38623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defRPr/>
            </a:lvl1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 </a:t>
            </a:r>
          </a:p>
        </p:txBody>
      </p:sp>
      <p:sp>
        <p:nvSpPr>
          <p:cNvPr id="3" name="Titel 2"/>
          <p:cNvSpPr>
            <a:spLocks noGrp="1"/>
          </p:cNvSpPr>
          <p:nvPr>
            <p:ph type="title"/>
          </p:nvPr>
        </p:nvSpPr>
        <p:spPr/>
        <p:txBody>
          <a:bodyPr/>
          <a:lstStyle/>
          <a:p>
            <a:r>
              <a:rPr lang="de-DE"/>
              <a:t>Titelmasterformat durch Klicken bearbeiten</a:t>
            </a:r>
            <a:endParaRPr lang="en-GB"/>
          </a:p>
        </p:txBody>
      </p:sp>
      <p:sp>
        <p:nvSpPr>
          <p:cNvPr id="6" name="Fußzeilenplatzhalter 5"/>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61265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ighlight page red">
    <p:spTree>
      <p:nvGrpSpPr>
        <p:cNvPr id="1" name=""/>
        <p:cNvGrpSpPr/>
        <p:nvPr/>
      </p:nvGrpSpPr>
      <p:grpSpPr>
        <a:xfrm>
          <a:off x="0" y="0"/>
          <a:ext cx="0" cy="0"/>
          <a:chOff x="0" y="0"/>
          <a:chExt cx="0" cy="0"/>
        </a:xfrm>
      </p:grpSpPr>
      <p:sp>
        <p:nvSpPr>
          <p:cNvPr id="6" name="Rechteck 5"/>
          <p:cNvSpPr/>
          <p:nvPr userDrawn="1"/>
        </p:nvSpPr>
        <p:spPr>
          <a:xfrm>
            <a:off x="144000" y="144000"/>
            <a:ext cx="4428000" cy="4654600"/>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3" name="Bildplatzhalter 2"/>
          <p:cNvSpPr>
            <a:spLocks noGrp="1"/>
          </p:cNvSpPr>
          <p:nvPr>
            <p:ph type="pic" sz="quarter" idx="11" hasCustomPrompt="1"/>
          </p:nvPr>
        </p:nvSpPr>
        <p:spPr>
          <a:xfrm>
            <a:off x="4847870" y="838600"/>
            <a:ext cx="4008130" cy="3941363"/>
          </a:xfrm>
        </p:spPr>
        <p:txBody>
          <a:bodyPr/>
          <a:lstStyle>
            <a:lvl1pPr algn="ctr">
              <a:defRPr/>
            </a:lvl1pPr>
          </a:lstStyle>
          <a:p>
            <a:r>
              <a:rPr lang="en-GB" noProof="0" dirty="0"/>
              <a:t>&lt;please place image here&gt;</a:t>
            </a:r>
          </a:p>
        </p:txBody>
      </p:sp>
      <p:sp>
        <p:nvSpPr>
          <p:cNvPr id="9" name="Textplatzhalter 9"/>
          <p:cNvSpPr>
            <a:spLocks noGrp="1"/>
          </p:cNvSpPr>
          <p:nvPr>
            <p:ph type="body" sz="quarter" idx="12" hasCustomPrompt="1"/>
          </p:nvPr>
        </p:nvSpPr>
        <p:spPr>
          <a:xfrm>
            <a:off x="419871" y="2464230"/>
            <a:ext cx="3806442" cy="1641584"/>
          </a:xfrm>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7" name="Rectangle 2"/>
          <p:cNvSpPr>
            <a:spLocks noGrp="1" noChangeArrowheads="1"/>
          </p:cNvSpPr>
          <p:nvPr>
            <p:ph type="title" hasCustomPrompt="1"/>
          </p:nvPr>
        </p:nvSpPr>
        <p:spPr bwMode="auto">
          <a:xfrm>
            <a:off x="419871" y="838600"/>
            <a:ext cx="3806441"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Fußzeilenplatzhalter 5"/>
          <p:cNvSpPr>
            <a:spLocks noGrp="1"/>
          </p:cNvSpPr>
          <p:nvPr>
            <p:ph type="ftr" sz="quarter" idx="13"/>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174297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ighlight page red 2">
    <p:spTree>
      <p:nvGrpSpPr>
        <p:cNvPr id="1" name=""/>
        <p:cNvGrpSpPr/>
        <p:nvPr/>
      </p:nvGrpSpPr>
      <p:grpSpPr>
        <a:xfrm>
          <a:off x="0" y="0"/>
          <a:ext cx="0" cy="0"/>
          <a:chOff x="0" y="0"/>
          <a:chExt cx="0" cy="0"/>
        </a:xfrm>
      </p:grpSpPr>
      <p:sp>
        <p:nvSpPr>
          <p:cNvPr id="6" name="Rechteck 5"/>
          <p:cNvSpPr/>
          <p:nvPr userDrawn="1"/>
        </p:nvSpPr>
        <p:spPr>
          <a:xfrm>
            <a:off x="4572000" y="144000"/>
            <a:ext cx="4428000" cy="4635963"/>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062" tIns="28062" rIns="28062" bIns="28062" numCol="1" spcCol="28062" rtlCol="0" anchor="ctr">
            <a:noAutofit/>
          </a:bodyPr>
          <a:lstStyle/>
          <a:p>
            <a:pPr rtl="0" latinLnBrk="1" hangingPunct="0"/>
            <a:endParaRPr lang="de-DE" sz="1350">
              <a:solidFill>
                <a:srgbClr val="FFFFFF"/>
              </a:solidFill>
            </a:endParaRPr>
          </a:p>
        </p:txBody>
      </p:sp>
      <p:sp>
        <p:nvSpPr>
          <p:cNvPr id="12" name="Rectangle 2"/>
          <p:cNvSpPr>
            <a:spLocks noGrp="1" noChangeArrowheads="1"/>
          </p:cNvSpPr>
          <p:nvPr>
            <p:ph type="title" hasCustomPrompt="1"/>
          </p:nvPr>
        </p:nvSpPr>
        <p:spPr bwMode="auto">
          <a:xfrm>
            <a:off x="4860000" y="838336"/>
            <a:ext cx="3997786"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bg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13" name="Textplatzhalter 9"/>
          <p:cNvSpPr>
            <a:spLocks noGrp="1"/>
          </p:cNvSpPr>
          <p:nvPr>
            <p:ph type="body" sz="quarter" idx="10" hasCustomPrompt="1"/>
          </p:nvPr>
        </p:nvSpPr>
        <p:spPr>
          <a:xfrm>
            <a:off x="4860000" y="2456612"/>
            <a:ext cx="3997786" cy="1641584"/>
          </a:xfrm>
          <a:ln>
            <a:noFill/>
          </a:ln>
        </p:spPr>
        <p:txBody>
          <a:bodyPr/>
          <a:lstStyle>
            <a:lvl1pPr marL="0" indent="0">
              <a:defRPr sz="1200">
                <a:solidFill>
                  <a:schemeClr val="bg1"/>
                </a:solidFill>
                <a:latin typeface="Arial" panose="020B0604020202020204" pitchFamily="34" charset="0"/>
                <a:cs typeface="Arial" panose="020B0604020202020204" pitchFamily="34" charset="0"/>
              </a:defRPr>
            </a:lvl1pPr>
            <a:lvl2pPr>
              <a:buClr>
                <a:schemeClr val="bg1"/>
              </a:buClr>
              <a:defRPr sz="1200" baseline="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marL="1609685" indent="-23813">
              <a:buNone/>
              <a:defRPr sz="1200">
                <a:solidFill>
                  <a:schemeClr val="bg1"/>
                </a:solidFill>
                <a:latin typeface="Arial" panose="020B0604020202020204" pitchFamily="34" charset="0"/>
                <a:cs typeface="Arial" panose="020B0604020202020204" pitchFamily="34" charset="0"/>
              </a:defRPr>
            </a:lvl4pPr>
            <a:lvl5pPr>
              <a:buClr>
                <a:schemeClr val="bg1"/>
              </a:buClr>
              <a:defRPr sz="1200">
                <a:solidFill>
                  <a:schemeClr val="bg1"/>
                </a:solidFill>
                <a:latin typeface="Arial" panose="020B0604020202020204" pitchFamily="34" charset="0"/>
                <a:cs typeface="Arial" panose="020B0604020202020204" pitchFamily="34" charset="0"/>
              </a:defRPr>
            </a:lvl5pPr>
            <a:lvl6pPr marL="0" indent="0">
              <a:buFontTx/>
              <a:buNone/>
              <a:defRPr sz="1200">
                <a:solidFill>
                  <a:schemeClr val="bg1"/>
                </a:solidFill>
                <a:latin typeface="Arial" panose="020B0604020202020204" pitchFamily="34" charset="0"/>
                <a:cs typeface="Arial" panose="020B06040202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2875" y="144000"/>
            <a:ext cx="4429125" cy="4635963"/>
          </a:xfrm>
        </p:spPr>
        <p:txBody>
          <a:bodyPr/>
          <a:lstStyle>
            <a:lvl1pPr algn="ctr">
              <a:defRPr/>
            </a:lvl1pPr>
          </a:lstStyle>
          <a:p>
            <a:r>
              <a:rPr lang="en-GB" noProof="0" dirty="0"/>
              <a:t>&lt;please place image here&gt;</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
        <p:nvSpPr>
          <p:cNvPr id="7" name="Fußzeilenplatzhalter 5"/>
          <p:cNvSpPr>
            <a:spLocks noGrp="1"/>
          </p:cNvSpPr>
          <p:nvPr>
            <p:ph type="ftr" sz="quarter" idx="12"/>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95329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atement slide">
    <p:spTree>
      <p:nvGrpSpPr>
        <p:cNvPr id="1" name=""/>
        <p:cNvGrpSpPr/>
        <p:nvPr/>
      </p:nvGrpSpPr>
      <p:grpSpPr>
        <a:xfrm>
          <a:off x="0" y="0"/>
          <a:ext cx="0" cy="0"/>
          <a:chOff x="0" y="0"/>
          <a:chExt cx="0" cy="0"/>
        </a:xfrm>
      </p:grpSpPr>
      <p:sp>
        <p:nvSpPr>
          <p:cNvPr id="14" name="Textplatzhalter 9"/>
          <p:cNvSpPr>
            <a:spLocks noGrp="1"/>
          </p:cNvSpPr>
          <p:nvPr>
            <p:ph type="body" sz="quarter" idx="12" hasCustomPrompt="1"/>
          </p:nvPr>
        </p:nvSpPr>
        <p:spPr>
          <a:xfrm>
            <a:off x="4860000" y="2469312"/>
            <a:ext cx="3996000" cy="2308432"/>
          </a:xfrm>
        </p:spPr>
        <p:txBody>
          <a:bodyPr/>
          <a:lstStyle>
            <a:lvl1pPr marL="0" indent="0">
              <a:defRPr/>
            </a:lvl1pPr>
            <a:lvl2pPr>
              <a:buClr>
                <a:srgbClr val="DA2131"/>
              </a:buClr>
              <a:defRPr baseline="0"/>
            </a:lvl2pPr>
            <a:lvl3pPr>
              <a:defRPr/>
            </a:lvl3pPr>
            <a:lvl4pPr marL="1609685" indent="-23813">
              <a:buNone/>
              <a:defRPr/>
            </a:lvl4pPr>
            <a:lvl5pPr>
              <a:buClr>
                <a:srgbClr val="DA2128"/>
              </a:buClr>
              <a:defRPr/>
            </a:lvl5pPr>
            <a:lvl6pPr marL="0" indent="0">
              <a:buFontTx/>
              <a:buNone/>
              <a:defRPr sz="1200">
                <a:solidFill>
                  <a:srgbClr val="DA2128"/>
                </a:solidFill>
                <a:latin typeface="Arial Black" panose="020B0A04020102020204" pitchFamily="34" charset="0"/>
              </a:defRPr>
            </a:lvl6pPr>
          </a:lstStyle>
          <a:p>
            <a:pPr lvl="0"/>
            <a:r>
              <a:rPr lang="en-GB" noProof="0" dirty="0"/>
              <a:t>Master text style</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Slogans and key messages</a:t>
            </a:r>
          </a:p>
        </p:txBody>
      </p:sp>
      <p:sp>
        <p:nvSpPr>
          <p:cNvPr id="3" name="Bildplatzhalter 2"/>
          <p:cNvSpPr>
            <a:spLocks noGrp="1"/>
          </p:cNvSpPr>
          <p:nvPr>
            <p:ph type="pic" sz="quarter" idx="11" hasCustomPrompt="1"/>
          </p:nvPr>
        </p:nvSpPr>
        <p:spPr>
          <a:xfrm>
            <a:off x="144000" y="144000"/>
            <a:ext cx="4428000" cy="4635963"/>
          </a:xfrm>
        </p:spPr>
        <p:txBody>
          <a:bodyPr/>
          <a:lstStyle>
            <a:lvl1pPr algn="ctr">
              <a:defRPr/>
            </a:lvl1pPr>
          </a:lstStyle>
          <a:p>
            <a:r>
              <a:rPr lang="en-GB" noProof="0" dirty="0"/>
              <a:t>&lt;please place image here&gt;</a:t>
            </a:r>
          </a:p>
        </p:txBody>
      </p:sp>
      <p:sp>
        <p:nvSpPr>
          <p:cNvPr id="6" name="Rectangle 2"/>
          <p:cNvSpPr>
            <a:spLocks noGrp="1" noChangeArrowheads="1"/>
          </p:cNvSpPr>
          <p:nvPr>
            <p:ph type="title" hasCustomPrompt="1"/>
          </p:nvPr>
        </p:nvSpPr>
        <p:spPr bwMode="auto">
          <a:xfrm>
            <a:off x="4860000" y="838336"/>
            <a:ext cx="4001425"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8" name="Fußzeilenplatzhalter 5"/>
          <p:cNvSpPr>
            <a:spLocks noGrp="1"/>
          </p:cNvSpPr>
          <p:nvPr>
            <p:ph type="ftr" sz="quarter" idx="13"/>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40694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size image page">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635963"/>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05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ullsize image page with text">
    <p:spTree>
      <p:nvGrpSpPr>
        <p:cNvPr id="1" name=""/>
        <p:cNvGrpSpPr/>
        <p:nvPr/>
      </p:nvGrpSpPr>
      <p:grpSpPr>
        <a:xfrm>
          <a:off x="0" y="0"/>
          <a:ext cx="0" cy="0"/>
          <a:chOff x="0" y="0"/>
          <a:chExt cx="0" cy="0"/>
        </a:xfrm>
      </p:grpSpPr>
      <p:sp>
        <p:nvSpPr>
          <p:cNvPr id="5" name="Bildplatzhalter 4"/>
          <p:cNvSpPr>
            <a:spLocks noGrp="1"/>
          </p:cNvSpPr>
          <p:nvPr>
            <p:ph type="pic" sz="quarter" idx="11" hasCustomPrompt="1"/>
          </p:nvPr>
        </p:nvSpPr>
        <p:spPr>
          <a:xfrm>
            <a:off x="144000" y="144000"/>
            <a:ext cx="8856000" cy="4635963"/>
          </a:xfrm>
        </p:spPr>
        <p:txBody>
          <a:bodyPr anchor="t"/>
          <a:lstStyle>
            <a:lvl1pPr marL="257169" marR="0" indent="-257169" algn="ctr" defTabSz="914400" rtl="0" eaLnBrk="0" fontAlgn="base" latinLnBrk="0" hangingPunct="0">
              <a:lnSpc>
                <a:spcPct val="100000"/>
              </a:lnSpc>
              <a:spcBef>
                <a:spcPts val="450"/>
              </a:spcBef>
              <a:spcAft>
                <a:spcPct val="0"/>
              </a:spcAft>
              <a:buClrTx/>
              <a:buSzTx/>
              <a:buFontTx/>
              <a:buNone/>
              <a:tabLst/>
              <a:defRPr/>
            </a:lvl1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lang="en-GB" noProof="0" dirty="0"/>
              <a:t>&lt;please place image here&gt;</a:t>
            </a:r>
          </a:p>
        </p:txBody>
      </p:sp>
      <p:sp>
        <p:nvSpPr>
          <p:cNvPr id="2" name="Rechteck 1"/>
          <p:cNvSpPr/>
          <p:nvPr userDrawn="1"/>
        </p:nvSpPr>
        <p:spPr bwMode="auto">
          <a:xfrm>
            <a:off x="7653600" y="187200"/>
            <a:ext cx="1262092" cy="540000"/>
          </a:xfrm>
          <a:prstGeom prst="rect">
            <a:avLst/>
          </a:prstGeom>
          <a:solidFill>
            <a:schemeClr val="bg1"/>
          </a:solidFill>
          <a:ln w="6350">
            <a:noFill/>
            <a:miter lim="800000"/>
            <a:headEnd/>
            <a:tailEnd/>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endParaRPr lang="en-GB" sz="1200" dirty="0">
              <a:latin typeface="Arial" panose="020B0604020202020204" pitchFamily="34" charset="0"/>
              <a:cs typeface="Arial" panose="020B0604020202020204" pitchFamily="34" charset="0"/>
            </a:endParaRPr>
          </a:p>
        </p:txBody>
      </p:sp>
      <p:sp>
        <p:nvSpPr>
          <p:cNvPr id="6" name="Rectangle 2"/>
          <p:cNvSpPr>
            <a:spLocks noGrp="1" noChangeArrowheads="1"/>
          </p:cNvSpPr>
          <p:nvPr>
            <p:ph type="title" hasCustomPrompt="1"/>
          </p:nvPr>
        </p:nvSpPr>
        <p:spPr bwMode="auto">
          <a:xfrm>
            <a:off x="419871" y="838600"/>
            <a:ext cx="4152129" cy="13215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baseline="0">
                <a:solidFill>
                  <a:schemeClr val="tx1"/>
                </a:solidFill>
                <a:latin typeface="Arial Black" panose="020B0A04020102020204" pitchFamily="34" charset="0"/>
              </a:defRPr>
            </a:lvl1pPr>
          </a:lstStyle>
          <a:p>
            <a:pPr lvl="0"/>
            <a:r>
              <a:rPr lang="en-GB" noProof="0" dirty="0"/>
              <a:t>Highlight</a:t>
            </a:r>
            <a:br>
              <a:rPr lang="en-GB" noProof="0" dirty="0"/>
            </a:br>
            <a:r>
              <a:rPr lang="en-GB" noProof="0" dirty="0"/>
              <a:t>text</a:t>
            </a:r>
            <a:br>
              <a:rPr lang="en-GB" noProof="0" dirty="0"/>
            </a:br>
            <a:r>
              <a:rPr lang="en-GB" noProof="0" dirty="0"/>
              <a:t>here</a:t>
            </a:r>
          </a:p>
        </p:txBody>
      </p:sp>
      <p:sp>
        <p:nvSpPr>
          <p:cNvPr id="8" name="Textplatzhalter 9"/>
          <p:cNvSpPr>
            <a:spLocks noGrp="1"/>
          </p:cNvSpPr>
          <p:nvPr>
            <p:ph type="body" sz="quarter" idx="10" hasCustomPrompt="1"/>
          </p:nvPr>
        </p:nvSpPr>
        <p:spPr>
          <a:xfrm>
            <a:off x="419870" y="2460840"/>
            <a:ext cx="4152130" cy="1641584"/>
          </a:xfrm>
        </p:spPr>
        <p:txBody>
          <a:bodyPr/>
          <a:lstStyle>
            <a:lvl1pPr marL="257169" marR="0" indent="-257169" algn="l" defTabSz="914400" rtl="0" eaLnBrk="0" fontAlgn="base" latinLnBrk="0" hangingPunct="0">
              <a:lnSpc>
                <a:spcPct val="100000"/>
              </a:lnSpc>
              <a:spcBef>
                <a:spcPts val="45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1pPr>
            <a:lvl2pPr marL="133347" marR="0"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baseline="0">
                <a:solidFill>
                  <a:schemeClr val="tx1"/>
                </a:solidFill>
                <a:latin typeface="Arial" panose="020B0604020202020204" pitchFamily="34" charset="0"/>
                <a:cs typeface="Arial" panose="020B0604020202020204" pitchFamily="34" charset="0"/>
              </a:defRPr>
            </a:lvl2pPr>
            <a:lvl3pPr marL="538150" marR="0" indent="-111917" algn="l" defTabSz="914400" rtl="0" eaLnBrk="0" fontAlgn="base" latinLnBrk="0" hangingPunct="0">
              <a:lnSpc>
                <a:spcPct val="100000"/>
              </a:lnSpc>
              <a:spcBef>
                <a:spcPts val="450"/>
              </a:spcBef>
              <a:spcAft>
                <a:spcPct val="0"/>
              </a:spcAft>
              <a:buClrTx/>
              <a:buSzTx/>
              <a:buFontTx/>
              <a:buChar char="-"/>
              <a:tabLst/>
              <a:defRPr sz="1200">
                <a:solidFill>
                  <a:schemeClr val="tx1"/>
                </a:solidFill>
                <a:latin typeface="Arial" panose="020B0604020202020204" pitchFamily="34" charset="0"/>
                <a:cs typeface="Arial" panose="020B0604020202020204" pitchFamily="34" charset="0"/>
              </a:defRPr>
            </a:lvl3pPr>
            <a:lvl4pPr marL="1752557" marR="0"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sz="1200">
                <a:solidFill>
                  <a:schemeClr val="tx1"/>
                </a:solidFill>
                <a:latin typeface="Arial" panose="020B0604020202020204" pitchFamily="34" charset="0"/>
                <a:cs typeface="Arial" panose="020B0604020202020204" pitchFamily="34" charset="0"/>
              </a:defRPr>
            </a:lvl4pPr>
            <a:lvl5pPr marL="1752557" marR="0"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sz="1200">
                <a:solidFill>
                  <a:schemeClr val="tx1"/>
                </a:solidFill>
                <a:latin typeface="Arial" panose="020B0604020202020204" pitchFamily="34" charset="0"/>
                <a:cs typeface="Arial" panose="020B0604020202020204" pitchFamily="34" charset="0"/>
              </a:defRPr>
            </a:lvl6pPr>
          </a:lstStyle>
          <a:p>
            <a:pPr marL="257169" marR="0" lvl="0" indent="-257169" algn="l" defTabSz="914400" rtl="0" eaLnBrk="0" fontAlgn="base" latinLnBrk="0" hangingPunct="0">
              <a:lnSpc>
                <a:spcPct val="100000"/>
              </a:lnSpc>
              <a:spcBef>
                <a:spcPts val="45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Master text style</a:t>
            </a:r>
          </a:p>
          <a:p>
            <a:pPr marL="133347" marR="0" lvl="1" indent="-13215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Second level</a:t>
            </a:r>
          </a:p>
          <a:p>
            <a:pPr marL="538150" marR="0" lvl="2" indent="-111917" algn="l" defTabSz="914400" rtl="0" eaLnBrk="0" fontAlgn="base" latinLnBrk="0" hangingPunct="0">
              <a:lnSpc>
                <a:spcPct val="100000"/>
              </a:lnSpc>
              <a:spcBef>
                <a:spcPts val="450"/>
              </a:spcBef>
              <a:spcAft>
                <a:spcPct val="0"/>
              </a:spcAft>
              <a:buClrTx/>
              <a:buSzTx/>
              <a:buFontTx/>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Third level</a:t>
            </a:r>
          </a:p>
          <a:p>
            <a:pPr marL="1752557" marR="0" lvl="3" indent="-133347" algn="l" defTabSz="914400" rtl="0" eaLnBrk="0" fontAlgn="base" latinLnBrk="0" hangingPunct="0">
              <a:lnSpc>
                <a:spcPct val="100000"/>
              </a:lnSpc>
              <a:spcBef>
                <a:spcPts val="450"/>
              </a:spcBef>
              <a:spcAft>
                <a:spcPct val="0"/>
              </a:spcAft>
              <a:buClrTx/>
              <a:buSzTx/>
              <a:buFont typeface="Symbol" panose="05050102010706020507" pitchFamily="18" charset="2"/>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Fourth level</a:t>
            </a:r>
          </a:p>
          <a:p>
            <a:pPr marL="1752557" marR="0" lvl="4" indent="-133347" algn="l" defTabSz="914400" rtl="0" eaLnBrk="0" fontAlgn="base" latinLnBrk="0" hangingPunct="0">
              <a:lnSpc>
                <a:spcPct val="100000"/>
              </a:lnSpc>
              <a:spcBef>
                <a:spcPts val="450"/>
              </a:spcBef>
              <a:spcAft>
                <a:spcPct val="0"/>
              </a:spcAft>
              <a:buClr>
                <a:srgbClr val="DA2131"/>
              </a:buClr>
              <a:buSzTx/>
              <a:buFont typeface="Arial" panose="020B0604020202020204" pitchFamily="34" charset="0"/>
              <a:buChar char="•"/>
              <a:tabLst/>
              <a:defRPr/>
            </a:pPr>
            <a:r>
              <a:rPr kumimoji="0" lang="en-GB"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Fifth level</a:t>
            </a:r>
          </a:p>
          <a:p>
            <a:pPr marL="0" marR="0" lvl="5" indent="0" algn="l" defTabSz="685783" rtl="0" eaLnBrk="1" fontAlgn="base" latinLnBrk="0" hangingPunct="1">
              <a:lnSpc>
                <a:spcPct val="13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D71A2F"/>
                </a:solidFill>
                <a:effectLst/>
                <a:uLnTx/>
                <a:uFillTx/>
                <a:latin typeface="Arial Black" panose="020B0A04020102020204" pitchFamily="34" charset="0"/>
              </a:rPr>
              <a:t>Slogans and key messages</a:t>
            </a:r>
          </a:p>
        </p:txBody>
      </p:sp>
      <p:sp>
        <p:nvSpPr>
          <p:cNvPr id="7" name="Fußzeilenplatzhalter 4"/>
          <p:cNvSpPr>
            <a:spLocks noGrp="1"/>
          </p:cNvSpPr>
          <p:nvPr>
            <p:ph type="ftr" sz="quarter" idx="12"/>
          </p:nvPr>
        </p:nvSpPr>
        <p:spPr>
          <a:xfrm>
            <a:off x="657183" y="4920135"/>
            <a:ext cx="2160000" cy="108000"/>
          </a:xfrm>
        </p:spPr>
        <p:txBody>
          <a:bodyPr/>
          <a:lstStyle/>
          <a:p>
            <a:pPr>
              <a:defRPr/>
            </a:pPr>
            <a:endParaRPr lang="en-US" dirty="0"/>
          </a:p>
        </p:txBody>
      </p:sp>
    </p:spTree>
    <p:extLst>
      <p:ext uri="{BB962C8B-B14F-4D97-AF65-F5344CB8AC3E}">
        <p14:creationId xmlns:p14="http://schemas.microsoft.com/office/powerpoint/2010/main" val="36885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pic>
        <p:nvPicPr>
          <p:cNvPr id="2"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6" name="Rectangle 2"/>
          <p:cNvSpPr>
            <a:spLocks noGrp="1" noChangeArrowheads="1"/>
          </p:cNvSpPr>
          <p:nvPr>
            <p:ph type="title" hasCustomPrompt="1"/>
          </p:nvPr>
        </p:nvSpPr>
        <p:spPr bwMode="auto">
          <a:xfrm>
            <a:off x="860437" y="1097810"/>
            <a:ext cx="3468553" cy="346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800" baseline="0">
                <a:solidFill>
                  <a:schemeClr val="bg1"/>
                </a:solidFill>
                <a:latin typeface="Arial Black" panose="020B0A04020102020204" pitchFamily="34" charset="0"/>
              </a:defRPr>
            </a:lvl1pPr>
          </a:lstStyle>
          <a:p>
            <a:pPr lvl="0"/>
            <a:r>
              <a:rPr lang="en-GB" noProof="0" dirty="0"/>
              <a:t>Divider text here</a:t>
            </a:r>
          </a:p>
        </p:txBody>
      </p:sp>
      <p:sp>
        <p:nvSpPr>
          <p:cNvPr id="8" name="Textplatzhalter 9"/>
          <p:cNvSpPr>
            <a:spLocks noGrp="1"/>
          </p:cNvSpPr>
          <p:nvPr>
            <p:ph type="body" sz="quarter" idx="10" hasCustomPrompt="1"/>
          </p:nvPr>
        </p:nvSpPr>
        <p:spPr>
          <a:xfrm>
            <a:off x="860437" y="1474996"/>
            <a:ext cx="3468553" cy="620504"/>
          </a:xfrm>
        </p:spPr>
        <p:txBody>
          <a:bodyPr/>
          <a:lstStyle>
            <a:lvl1pPr marL="0" indent="0">
              <a:defRPr sz="800">
                <a:solidFill>
                  <a:schemeClr val="bg1"/>
                </a:solidFill>
                <a:latin typeface="Arial" panose="020B0604020202020204" pitchFamily="34" charset="0"/>
                <a:cs typeface="Arial" panose="020B0604020202020204" pitchFamily="34" charset="0"/>
              </a:defRPr>
            </a:lvl1pPr>
            <a:lvl2pPr>
              <a:buClr>
                <a:srgbClr val="DA2131"/>
              </a:buClr>
              <a:defRPr sz="800" baseline="0">
                <a:solidFill>
                  <a:schemeClr val="tx1"/>
                </a:solidFill>
                <a:latin typeface="Arial" panose="020B0604020202020204" pitchFamily="34" charset="0"/>
                <a:cs typeface="Arial" panose="020B0604020202020204" pitchFamily="34" charset="0"/>
              </a:defRPr>
            </a:lvl2pPr>
            <a:lvl3pPr>
              <a:defRPr sz="800">
                <a:solidFill>
                  <a:schemeClr val="tx1"/>
                </a:solidFill>
                <a:latin typeface="Arial" panose="020B0604020202020204" pitchFamily="34" charset="0"/>
                <a:cs typeface="Arial" panose="020B0604020202020204" pitchFamily="34" charset="0"/>
              </a:defRPr>
            </a:lvl3pPr>
            <a:lvl4pPr marL="1609685" indent="-23813">
              <a:buNone/>
              <a:defRPr sz="800">
                <a:solidFill>
                  <a:schemeClr val="tx1"/>
                </a:solidFill>
                <a:latin typeface="Arial" panose="020B0604020202020204" pitchFamily="34" charset="0"/>
                <a:cs typeface="Arial" panose="020B0604020202020204" pitchFamily="34" charset="0"/>
              </a:defRPr>
            </a:lvl4pPr>
            <a:lvl5pPr>
              <a:buClr>
                <a:srgbClr val="DA2128"/>
              </a:buClr>
              <a:defRPr sz="800">
                <a:solidFill>
                  <a:schemeClr val="tx1"/>
                </a:solidFill>
                <a:latin typeface="Arial" panose="020B0604020202020204" pitchFamily="34" charset="0"/>
                <a:cs typeface="Arial" panose="020B0604020202020204" pitchFamily="34" charset="0"/>
              </a:defRPr>
            </a:lvl5pPr>
            <a:lvl6pPr marL="0" indent="0">
              <a:buFontTx/>
              <a:buNone/>
              <a:defRPr sz="800">
                <a:solidFill>
                  <a:schemeClr val="tx1"/>
                </a:solidFill>
                <a:latin typeface="Arial" panose="020B0604020202020204" pitchFamily="34" charset="0"/>
                <a:cs typeface="Arial" panose="020B0604020202020204" pitchFamily="34" charset="0"/>
              </a:defRPr>
            </a:lvl6pPr>
          </a:lstStyle>
          <a:p>
            <a:pPr lvl="0"/>
            <a:r>
              <a:rPr lang="en-GB" noProof="0" dirty="0"/>
              <a:t>Master text style</a:t>
            </a:r>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55948" y="294350"/>
            <a:ext cx="1204219" cy="272787"/>
          </a:xfrm>
          <a:prstGeom prst="rect">
            <a:avLst/>
          </a:prstGeom>
        </p:spPr>
      </p:pic>
    </p:spTree>
    <p:extLst>
      <p:ext uri="{BB962C8B-B14F-4D97-AF65-F5344CB8AC3E}">
        <p14:creationId xmlns:p14="http://schemas.microsoft.com/office/powerpoint/2010/main" val="214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Shape 2"/>
          <p:cNvSpPr/>
          <p:nvPr userDrawn="1"/>
        </p:nvSpPr>
        <p:spPr>
          <a:xfrm>
            <a:off x="8726425" y="4888349"/>
            <a:ext cx="135000" cy="135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12700">
            <a:miter lim="400000"/>
          </a:ln>
        </p:spPr>
        <p:txBody>
          <a:bodyPr lIns="0" tIns="0" rIns="0" bIns="0" anchor="ctr"/>
          <a:lstStyle/>
          <a:p>
            <a:pPr lvl="0">
              <a:defRPr sz="2400">
                <a:solidFill>
                  <a:srgbClr val="FFFFFF"/>
                </a:solidFill>
              </a:defRPr>
            </a:pPr>
            <a:endParaRPr sz="1500" dirty="0"/>
          </a:p>
        </p:txBody>
      </p:sp>
      <p:pic>
        <p:nvPicPr>
          <p:cNvPr id="3" name="Grafik 2"/>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1029" name="Rectangle 2"/>
          <p:cNvSpPr>
            <a:spLocks noGrp="1" noChangeArrowheads="1"/>
          </p:cNvSpPr>
          <p:nvPr>
            <p:ph type="title"/>
          </p:nvPr>
        </p:nvSpPr>
        <p:spPr bwMode="auto">
          <a:xfrm>
            <a:off x="269891" y="219018"/>
            <a:ext cx="7249623" cy="39528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dirty="0"/>
              <a:t>Headline</a:t>
            </a:r>
          </a:p>
        </p:txBody>
      </p:sp>
      <p:sp>
        <p:nvSpPr>
          <p:cNvPr id="1030" name="Rectangle 3"/>
          <p:cNvSpPr>
            <a:spLocks noGrp="1" noChangeArrowheads="1"/>
          </p:cNvSpPr>
          <p:nvPr>
            <p:ph type="body" idx="1"/>
          </p:nvPr>
        </p:nvSpPr>
        <p:spPr bwMode="auto">
          <a:xfrm>
            <a:off x="275929" y="914402"/>
            <a:ext cx="8568000" cy="38623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Text</a:t>
            </a:r>
          </a:p>
        </p:txBody>
      </p:sp>
      <p:sp>
        <p:nvSpPr>
          <p:cNvPr id="11" name="Rechteck 10"/>
          <p:cNvSpPr>
            <a:spLocks/>
          </p:cNvSpPr>
          <p:nvPr userDrawn="1"/>
        </p:nvSpPr>
        <p:spPr bwMode="auto">
          <a:xfrm>
            <a:off x="241422" y="4867846"/>
            <a:ext cx="261247" cy="176214"/>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2961012" algn="ctr"/>
                <a:tab pos="6095848" algn="r"/>
                <a:tab pos="6586374" algn="r"/>
              </a:tabLst>
              <a:defRPr/>
            </a:pPr>
            <a:fld id="{2A605FED-7AC8-4412-BF98-CCE815642EF6}" type="slidenum">
              <a:rPr lang="de-DE" sz="450" b="1" smtClean="0">
                <a:solidFill>
                  <a:schemeClr val="bg1"/>
                </a:solidFill>
                <a:latin typeface="Arial" pitchFamily="34" charset="0"/>
                <a:cs typeface="Arial" pitchFamily="34" charset="0"/>
              </a:rPr>
              <a:pPr algn="ctr">
                <a:spcBef>
                  <a:spcPct val="50000"/>
                </a:spcBef>
                <a:tabLst>
                  <a:tab pos="2961012" algn="ctr"/>
                  <a:tab pos="6095848" algn="r"/>
                  <a:tab pos="6586374" algn="r"/>
                </a:tabLst>
                <a:defRPr/>
              </a:pPr>
              <a:t>‹#›</a:t>
            </a:fld>
            <a:endParaRPr lang="en-GB" sz="600" b="1" dirty="0">
              <a:solidFill>
                <a:schemeClr val="bg1"/>
              </a:solidFill>
              <a:latin typeface="Arial" pitchFamily="34" charset="0"/>
              <a:cs typeface="Arial" pitchFamily="34" charset="0"/>
            </a:endParaRPr>
          </a:p>
        </p:txBody>
      </p:sp>
      <p:sp>
        <p:nvSpPr>
          <p:cNvPr id="14" name="Fußzeilenplatzhalter 12"/>
          <p:cNvSpPr>
            <a:spLocks noGrp="1"/>
          </p:cNvSpPr>
          <p:nvPr>
            <p:ph type="ftr" sz="quarter" idx="3"/>
          </p:nvPr>
        </p:nvSpPr>
        <p:spPr>
          <a:xfrm>
            <a:off x="657183" y="4920135"/>
            <a:ext cx="2160000" cy="108000"/>
          </a:xfrm>
          <a:prstGeom prst="rect">
            <a:avLst/>
          </a:prstGeom>
        </p:spPr>
        <p:txBody>
          <a:bodyPr vert="horz" wrap="square" lIns="0" tIns="0" rIns="0" bIns="0" numCol="1" anchor="b" anchorCtr="0" compatLnSpc="1">
            <a:prstTxWarp prst="textNoShape">
              <a:avLst/>
            </a:prstTxWarp>
          </a:bodyPr>
          <a:lstStyle>
            <a:lvl1pPr>
              <a:spcBef>
                <a:spcPct val="50000"/>
              </a:spcBef>
              <a:defRPr sz="600" dirty="0">
                <a:solidFill>
                  <a:schemeClr val="tx2"/>
                </a:solidFill>
                <a:latin typeface="Arial" pitchFamily="34" charset="0"/>
                <a:cs typeface="Arial" pitchFamily="34" charset="0"/>
              </a:defRPr>
            </a:lvl1pPr>
          </a:lstStyle>
          <a:p>
            <a:pPr>
              <a:defRPr/>
            </a:pPr>
            <a:endParaRPr lang="en-US" dirty="0"/>
          </a:p>
        </p:txBody>
      </p:sp>
      <p:sp>
        <p:nvSpPr>
          <p:cNvPr id="15" name="Shape 2"/>
          <p:cNvSpPr/>
          <p:nvPr userDrawn="1"/>
        </p:nvSpPr>
        <p:spPr>
          <a:xfrm>
            <a:off x="286070" y="4888451"/>
            <a:ext cx="135000" cy="135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A2128"/>
          </a:solidFill>
          <a:ln w="12700">
            <a:miter lim="400000"/>
          </a:ln>
        </p:spPr>
        <p:txBody>
          <a:bodyPr lIns="0" tIns="0" rIns="0" bIns="0" anchor="ctr"/>
          <a:lstStyle/>
          <a:p>
            <a:pPr lvl="0">
              <a:defRPr sz="2400">
                <a:solidFill>
                  <a:srgbClr val="FFFFFF"/>
                </a:solidFill>
              </a:defRPr>
            </a:pPr>
            <a:endParaRPr sz="1500" dirty="0"/>
          </a:p>
        </p:txBody>
      </p:sp>
      <p:sp>
        <p:nvSpPr>
          <p:cNvPr id="16" name="Rechteck 15"/>
          <p:cNvSpPr>
            <a:spLocks/>
          </p:cNvSpPr>
          <p:nvPr userDrawn="1"/>
        </p:nvSpPr>
        <p:spPr bwMode="auto">
          <a:xfrm>
            <a:off x="222948" y="4867846"/>
            <a:ext cx="261247" cy="176214"/>
          </a:xfrm>
          <a:prstGeom prst="rect">
            <a:avLst/>
          </a:prstGeom>
          <a:noFill/>
          <a:ln w="6350" cap="flat" cmpd="sng" algn="ctr">
            <a:noFill/>
            <a:prstDash val="solid"/>
            <a:round/>
            <a:headEnd type="none" w="med" len="med"/>
            <a:tailEnd type="none" w="med" len="med"/>
          </a:ln>
          <a:effectLst/>
        </p:spPr>
        <p:txBody>
          <a:bodyPr lIns="0" tIns="0" rIns="0" bIns="0" anchor="ctr"/>
          <a:lstStyle/>
          <a:p>
            <a:pPr algn="ctr">
              <a:spcBef>
                <a:spcPct val="50000"/>
              </a:spcBef>
              <a:tabLst>
                <a:tab pos="2961012" algn="ctr"/>
                <a:tab pos="6095848" algn="r"/>
                <a:tab pos="6586374" algn="r"/>
              </a:tabLst>
              <a:defRPr/>
            </a:pPr>
            <a:fld id="{2A605FED-7AC8-4412-BF98-CCE815642EF6}" type="slidenum">
              <a:rPr lang="de-DE" sz="450" b="1" smtClean="0">
                <a:solidFill>
                  <a:schemeClr val="bg1"/>
                </a:solidFill>
                <a:latin typeface="Arial" pitchFamily="34" charset="0"/>
                <a:cs typeface="Arial" pitchFamily="34" charset="0"/>
              </a:rPr>
              <a:pPr algn="ctr">
                <a:spcBef>
                  <a:spcPct val="50000"/>
                </a:spcBef>
                <a:tabLst>
                  <a:tab pos="2961012" algn="ctr"/>
                  <a:tab pos="6095848" algn="r"/>
                  <a:tab pos="6586374" algn="r"/>
                </a:tabLst>
                <a:defRPr/>
              </a:pPr>
              <a:t>‹#›</a:t>
            </a:fld>
            <a:endParaRPr lang="en-GB" sz="600" b="1" dirty="0">
              <a:solidFill>
                <a:schemeClr val="bg1"/>
              </a:solidFill>
              <a:latin typeface="Arial" pitchFamily="34" charset="0"/>
              <a:cs typeface="Arial" pitchFamily="34" charset="0"/>
            </a:endParaRPr>
          </a:p>
        </p:txBody>
      </p:sp>
      <p:sp>
        <p:nvSpPr>
          <p:cNvPr id="17" name="Shape 181"/>
          <p:cNvSpPr/>
          <p:nvPr userDrawn="1"/>
        </p:nvSpPr>
        <p:spPr>
          <a:xfrm>
            <a:off x="8748706" y="4920135"/>
            <a:ext cx="87127" cy="73186"/>
          </a:xfrm>
          <a:custGeom>
            <a:avLst/>
            <a:gdLst/>
            <a:ahLst/>
            <a:cxnLst>
              <a:cxn ang="0">
                <a:pos x="wd2" y="hd2"/>
              </a:cxn>
              <a:cxn ang="5400000">
                <a:pos x="wd2" y="hd2"/>
              </a:cxn>
              <a:cxn ang="10800000">
                <a:pos x="wd2" y="hd2"/>
              </a:cxn>
              <a:cxn ang="16200000">
                <a:pos x="wd2" y="hd2"/>
              </a:cxn>
            </a:cxnLst>
            <a:rect l="0" t="0" r="r" b="b"/>
            <a:pathLst>
              <a:path w="21524" h="20941" extrusionOk="0">
                <a:moveTo>
                  <a:pt x="13176" y="20602"/>
                </a:moveTo>
                <a:lnTo>
                  <a:pt x="21150" y="11994"/>
                </a:lnTo>
                <a:cubicBezTo>
                  <a:pt x="21395" y="11558"/>
                  <a:pt x="21524" y="11059"/>
                  <a:pt x="21524" y="10551"/>
                </a:cubicBezTo>
                <a:cubicBezTo>
                  <a:pt x="21524" y="10043"/>
                  <a:pt x="21395" y="9544"/>
                  <a:pt x="21150" y="9108"/>
                </a:cubicBezTo>
                <a:lnTo>
                  <a:pt x="12925" y="206"/>
                </a:lnTo>
                <a:cubicBezTo>
                  <a:pt x="11762" y="-412"/>
                  <a:pt x="10383" y="427"/>
                  <a:pt x="10291" y="1808"/>
                </a:cubicBezTo>
                <a:cubicBezTo>
                  <a:pt x="10270" y="2132"/>
                  <a:pt x="10338" y="2456"/>
                  <a:pt x="10487" y="2740"/>
                </a:cubicBezTo>
                <a:lnTo>
                  <a:pt x="15980" y="8625"/>
                </a:lnTo>
                <a:lnTo>
                  <a:pt x="1469" y="8625"/>
                </a:lnTo>
                <a:cubicBezTo>
                  <a:pt x="571" y="8747"/>
                  <a:pt x="-76" y="9606"/>
                  <a:pt x="7" y="10567"/>
                </a:cubicBezTo>
                <a:cubicBezTo>
                  <a:pt x="79" y="11398"/>
                  <a:pt x="690" y="12061"/>
                  <a:pt x="1469" y="12151"/>
                </a:cubicBezTo>
                <a:lnTo>
                  <a:pt x="16119" y="12151"/>
                </a:lnTo>
                <a:lnTo>
                  <a:pt x="11011" y="17618"/>
                </a:lnTo>
                <a:cubicBezTo>
                  <a:pt x="10304" y="18258"/>
                  <a:pt x="10181" y="19372"/>
                  <a:pt x="10730" y="20169"/>
                </a:cubicBezTo>
                <a:cubicBezTo>
                  <a:pt x="11301" y="20996"/>
                  <a:pt x="12385" y="21188"/>
                  <a:pt x="13176" y="20602"/>
                </a:cubicBezTo>
                <a:close/>
              </a:path>
            </a:pathLst>
          </a:custGeom>
          <a:solidFill>
            <a:srgbClr val="FFFFFF"/>
          </a:solidFill>
          <a:ln w="12700">
            <a:miter lim="400000"/>
          </a:ln>
        </p:spPr>
        <p:txBody>
          <a:bodyPr lIns="0" tIns="0" rIns="0" bIns="0"/>
          <a:lstStyle/>
          <a:p>
            <a:pPr lvl="0" defTabSz="685800">
              <a:defRPr>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Tree>
    <p:extLst>
      <p:ext uri="{BB962C8B-B14F-4D97-AF65-F5344CB8AC3E}">
        <p14:creationId xmlns:p14="http://schemas.microsoft.com/office/powerpoint/2010/main" val="716467515"/>
      </p:ext>
    </p:extLst>
  </p:cSld>
  <p:clrMap bg1="lt1" tx1="dk1" bg2="lt2" tx2="dk2" accent1="accent1" accent2="accent2" accent3="accent3" accent4="accent4" accent5="accent5" accent6="accent6" hlink="hlink" folHlink="folHlink"/>
  <p:sldLayoutIdLst>
    <p:sldLayoutId id="2147484380" r:id="rId1"/>
    <p:sldLayoutId id="2147484374" r:id="rId2"/>
    <p:sldLayoutId id="2147484361" r:id="rId3"/>
    <p:sldLayoutId id="2147484354" r:id="rId4"/>
    <p:sldLayoutId id="2147484379" r:id="rId5"/>
    <p:sldLayoutId id="2147484378" r:id="rId6"/>
    <p:sldLayoutId id="2147484360" r:id="rId7"/>
    <p:sldLayoutId id="2147484381" r:id="rId8"/>
    <p:sldLayoutId id="2147484385" r:id="rId9"/>
    <p:sldLayoutId id="2147484377" r:id="rId10"/>
    <p:sldLayoutId id="2147484366" r:id="rId11"/>
    <p:sldLayoutId id="2147484376" r:id="rId12"/>
    <p:sldLayoutId id="2147484353" r:id="rId13"/>
    <p:sldLayoutId id="214748438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0" fontAlgn="base" hangingPunct="0">
        <a:lnSpc>
          <a:spcPct val="90000"/>
        </a:lnSpc>
        <a:spcBef>
          <a:spcPct val="0"/>
        </a:spcBef>
        <a:spcAft>
          <a:spcPct val="0"/>
        </a:spcAft>
        <a:tabLst/>
        <a:defRPr sz="1650" b="1">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tabLst>
          <a:tab pos="141682" algn="l"/>
        </a:tabLst>
        <a:defRPr sz="1500" b="1">
          <a:solidFill>
            <a:schemeClr val="tx1"/>
          </a:solidFill>
          <a:latin typeface="Arial" charset="0"/>
        </a:defRPr>
      </a:lvl2pPr>
      <a:lvl3pPr algn="l" rtl="0" eaLnBrk="0" fontAlgn="base" hangingPunct="0">
        <a:spcBef>
          <a:spcPct val="0"/>
        </a:spcBef>
        <a:spcAft>
          <a:spcPct val="0"/>
        </a:spcAft>
        <a:tabLst>
          <a:tab pos="141682" algn="l"/>
        </a:tabLst>
        <a:defRPr sz="1500" b="1">
          <a:solidFill>
            <a:schemeClr val="tx1"/>
          </a:solidFill>
          <a:latin typeface="Arial" charset="0"/>
        </a:defRPr>
      </a:lvl3pPr>
      <a:lvl4pPr algn="l" rtl="0" eaLnBrk="0" fontAlgn="base" hangingPunct="0">
        <a:spcBef>
          <a:spcPct val="0"/>
        </a:spcBef>
        <a:spcAft>
          <a:spcPct val="0"/>
        </a:spcAft>
        <a:tabLst>
          <a:tab pos="141682" algn="l"/>
        </a:tabLst>
        <a:defRPr sz="1500" b="1">
          <a:solidFill>
            <a:schemeClr val="tx1"/>
          </a:solidFill>
          <a:latin typeface="Arial" charset="0"/>
        </a:defRPr>
      </a:lvl4pPr>
      <a:lvl5pPr algn="l" rtl="0" eaLnBrk="0" fontAlgn="base" hangingPunct="0">
        <a:spcBef>
          <a:spcPct val="0"/>
        </a:spcBef>
        <a:spcAft>
          <a:spcPct val="0"/>
        </a:spcAft>
        <a:tabLst>
          <a:tab pos="141682" algn="l"/>
        </a:tabLst>
        <a:defRPr sz="1500" b="1">
          <a:solidFill>
            <a:schemeClr val="tx1"/>
          </a:solidFill>
          <a:latin typeface="Arial" charset="0"/>
        </a:defRPr>
      </a:lvl5pPr>
      <a:lvl6pPr marL="342892" algn="l" rtl="0" fontAlgn="base">
        <a:spcBef>
          <a:spcPct val="0"/>
        </a:spcBef>
        <a:spcAft>
          <a:spcPct val="0"/>
        </a:spcAft>
        <a:tabLst>
          <a:tab pos="141682" algn="l"/>
        </a:tabLst>
        <a:defRPr b="1">
          <a:solidFill>
            <a:srgbClr val="777777"/>
          </a:solidFill>
          <a:latin typeface="Arial" charset="0"/>
        </a:defRPr>
      </a:lvl6pPr>
      <a:lvl7pPr marL="685783" algn="l" rtl="0" fontAlgn="base">
        <a:spcBef>
          <a:spcPct val="0"/>
        </a:spcBef>
        <a:spcAft>
          <a:spcPct val="0"/>
        </a:spcAft>
        <a:tabLst>
          <a:tab pos="141682" algn="l"/>
        </a:tabLst>
        <a:defRPr b="1">
          <a:solidFill>
            <a:srgbClr val="777777"/>
          </a:solidFill>
          <a:latin typeface="Arial" charset="0"/>
        </a:defRPr>
      </a:lvl7pPr>
      <a:lvl8pPr marL="1028675" algn="l" rtl="0" fontAlgn="base">
        <a:spcBef>
          <a:spcPct val="0"/>
        </a:spcBef>
        <a:spcAft>
          <a:spcPct val="0"/>
        </a:spcAft>
        <a:tabLst>
          <a:tab pos="141682" algn="l"/>
        </a:tabLst>
        <a:defRPr b="1">
          <a:solidFill>
            <a:srgbClr val="777777"/>
          </a:solidFill>
          <a:latin typeface="Arial" charset="0"/>
        </a:defRPr>
      </a:lvl8pPr>
      <a:lvl9pPr marL="1371566" algn="l" rtl="0" fontAlgn="base">
        <a:spcBef>
          <a:spcPct val="0"/>
        </a:spcBef>
        <a:spcAft>
          <a:spcPct val="0"/>
        </a:spcAft>
        <a:tabLst>
          <a:tab pos="141682" algn="l"/>
        </a:tabLst>
        <a:defRPr b="1">
          <a:solidFill>
            <a:srgbClr val="777777"/>
          </a:solidFill>
          <a:latin typeface="Arial" charset="0"/>
        </a:defRPr>
      </a:lvl9pPr>
    </p:titleStyle>
    <p:bodyStyle>
      <a:lvl1pPr marL="257169" indent="-257169" algn="l" rtl="0" eaLnBrk="0" fontAlgn="base" hangingPunct="0">
        <a:lnSpc>
          <a:spcPct val="100000"/>
        </a:lnSpc>
        <a:spcBef>
          <a:spcPts val="450"/>
        </a:spcBef>
        <a:spcAft>
          <a:spcPct val="0"/>
        </a:spcAft>
        <a:defRPr sz="1200">
          <a:solidFill>
            <a:schemeClr val="tx1"/>
          </a:solidFill>
          <a:latin typeface="Arial" panose="020B0604020202020204" pitchFamily="34" charset="0"/>
          <a:ea typeface="+mn-ea"/>
          <a:cs typeface="Arial" panose="020B0604020202020204" pitchFamily="34" charset="0"/>
        </a:defRPr>
      </a:lvl1pPr>
      <a:lvl2pPr marL="133347" indent="-13215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2pPr>
      <a:lvl3pPr marL="538150" indent="-111917" algn="l" rtl="0" eaLnBrk="0" fontAlgn="base" hangingPunct="0">
        <a:lnSpc>
          <a:spcPct val="100000"/>
        </a:lnSpc>
        <a:spcBef>
          <a:spcPts val="450"/>
        </a:spcBef>
        <a:spcAft>
          <a:spcPct val="0"/>
        </a:spcAft>
        <a:buChar char="-"/>
        <a:defRPr sz="1200">
          <a:solidFill>
            <a:schemeClr val="tx1"/>
          </a:solidFill>
          <a:latin typeface="Arial" panose="020B0604020202020204" pitchFamily="34" charset="0"/>
          <a:cs typeface="Arial" panose="020B0604020202020204" pitchFamily="34" charset="0"/>
        </a:defRPr>
      </a:lvl3pPr>
      <a:lvl4pPr marL="1752557" indent="-133347" algn="l" rtl="0" eaLnBrk="0" fontAlgn="base" hangingPunct="0">
        <a:lnSpc>
          <a:spcPct val="100000"/>
        </a:lnSpc>
        <a:spcBef>
          <a:spcPts val="450"/>
        </a:spcBef>
        <a:spcAft>
          <a:spcPct val="0"/>
        </a:spcAft>
        <a:buFont typeface="Symbol" panose="05050102010706020507" pitchFamily="18" charset="2"/>
        <a:buChar char="-"/>
        <a:defRPr sz="1200">
          <a:solidFill>
            <a:schemeClr val="tx1"/>
          </a:solidFill>
          <a:latin typeface="Arial" panose="020B0604020202020204" pitchFamily="34" charset="0"/>
          <a:cs typeface="Arial" panose="020B0604020202020204" pitchFamily="34" charset="0"/>
        </a:defRPr>
      </a:lvl4pPr>
      <a:lvl5pPr marL="1752557" indent="-13334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lang="en-GB" sz="1200" noProof="0" dirty="0" smtClean="0">
          <a:solidFill>
            <a:srgbClr val="D71A2F"/>
          </a:solidFill>
          <a:latin typeface="Arial Black" panose="020B0A04020102020204" pitchFamily="34" charset="0"/>
        </a:defRPr>
      </a:lvl6pPr>
      <a:lvl7pPr marL="2440720" indent="-158350" algn="l" rtl="0" fontAlgn="base">
        <a:lnSpc>
          <a:spcPct val="130000"/>
        </a:lnSpc>
        <a:spcBef>
          <a:spcPct val="0"/>
        </a:spcBef>
        <a:spcAft>
          <a:spcPct val="0"/>
        </a:spcAft>
        <a:buChar char="•"/>
        <a:defRPr sz="1050">
          <a:solidFill>
            <a:schemeClr val="tx1"/>
          </a:solidFill>
          <a:latin typeface="+mn-lt"/>
        </a:defRPr>
      </a:lvl7pPr>
      <a:lvl8pPr marL="2783612" indent="-158350" algn="l" rtl="0" fontAlgn="base">
        <a:lnSpc>
          <a:spcPct val="130000"/>
        </a:lnSpc>
        <a:spcBef>
          <a:spcPct val="0"/>
        </a:spcBef>
        <a:spcAft>
          <a:spcPct val="0"/>
        </a:spcAft>
        <a:buChar char="•"/>
        <a:defRPr sz="1050">
          <a:solidFill>
            <a:schemeClr val="tx1"/>
          </a:solidFill>
          <a:latin typeface="+mn-lt"/>
        </a:defRPr>
      </a:lvl8pPr>
      <a:lvl9pPr marL="3126503" indent="-158350" algn="l" rtl="0" fontAlgn="base">
        <a:lnSpc>
          <a:spcPct val="130000"/>
        </a:lnSpc>
        <a:spcBef>
          <a:spcPct val="0"/>
        </a:spcBef>
        <a:spcAft>
          <a:spcPct val="0"/>
        </a:spcAft>
        <a:buChar char="•"/>
        <a:defRPr sz="1050">
          <a:solidFill>
            <a:schemeClr val="tx1"/>
          </a:solidFill>
          <a:latin typeface="+mn-lt"/>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8" algn="l" defTabSz="685783" rtl="0" eaLnBrk="1" latinLnBrk="0" hangingPunct="1">
        <a:defRPr sz="1350" kern="1200">
          <a:solidFill>
            <a:schemeClr val="tx1"/>
          </a:solidFill>
          <a:latin typeface="+mn-lt"/>
          <a:ea typeface="+mn-ea"/>
          <a:cs typeface="+mn-cs"/>
        </a:defRPr>
      </a:lvl6pPr>
      <a:lvl7pPr marL="2057349"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7" userDrawn="1">
          <p15:clr>
            <a:srgbClr val="F26B43"/>
          </p15:clr>
        </p15:guide>
        <p15:guide id="2" pos="2880" userDrawn="1">
          <p15:clr>
            <a:srgbClr val="F26B43"/>
          </p15:clr>
        </p15:guide>
        <p15:guide id="3" orient="horz" pos="1695" userDrawn="1">
          <p15:clr>
            <a:srgbClr val="F26B43"/>
          </p15:clr>
        </p15:guide>
        <p15:guide id="4" pos="178" userDrawn="1">
          <p15:clr>
            <a:srgbClr val="F26B43"/>
          </p15:clr>
        </p15:guide>
        <p15:guide id="5" orient="horz" pos="3011" userDrawn="1">
          <p15:clr>
            <a:srgbClr val="F26B43"/>
          </p15:clr>
        </p15:guide>
        <p15:guide id="6" pos="5582" userDrawn="1">
          <p15:clr>
            <a:srgbClr val="F26B43"/>
          </p15:clr>
        </p15:guide>
        <p15:guide id="7" pos="90" userDrawn="1">
          <p15:clr>
            <a:srgbClr val="F26B43"/>
          </p15:clr>
        </p15:guide>
        <p15:guide id="8" pos="272" userDrawn="1">
          <p15:clr>
            <a:srgbClr val="F26B43"/>
          </p15:clr>
        </p15:guide>
        <p15:guide id="9" orient="horz" pos="88" userDrawn="1">
          <p15:clr>
            <a:srgbClr val="F26B43"/>
          </p15:clr>
        </p15:guide>
        <p15:guide id="10" orient="horz" pos="3152" userDrawn="1">
          <p15:clr>
            <a:srgbClr val="F26B43"/>
          </p15:clr>
        </p15:guide>
        <p15:guide id="11" pos="56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55948" y="294350"/>
            <a:ext cx="1204219" cy="272788"/>
          </a:xfrm>
          <a:prstGeom prst="rect">
            <a:avLst/>
          </a:prstGeom>
        </p:spPr>
      </p:pic>
      <p:sp>
        <p:nvSpPr>
          <p:cNvPr id="1029" name="Rectangle 2"/>
          <p:cNvSpPr>
            <a:spLocks noGrp="1" noChangeArrowheads="1"/>
          </p:cNvSpPr>
          <p:nvPr>
            <p:ph type="title"/>
          </p:nvPr>
        </p:nvSpPr>
        <p:spPr bwMode="auto">
          <a:xfrm>
            <a:off x="269891" y="219018"/>
            <a:ext cx="7249623" cy="39528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dirty="0"/>
              <a:t>Headline</a:t>
            </a:r>
          </a:p>
        </p:txBody>
      </p:sp>
      <p:sp>
        <p:nvSpPr>
          <p:cNvPr id="1030" name="Rectangle 3"/>
          <p:cNvSpPr>
            <a:spLocks noGrp="1" noChangeArrowheads="1"/>
          </p:cNvSpPr>
          <p:nvPr>
            <p:ph type="body" idx="1"/>
          </p:nvPr>
        </p:nvSpPr>
        <p:spPr bwMode="auto">
          <a:xfrm>
            <a:off x="275929" y="914402"/>
            <a:ext cx="8568000" cy="40893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Text</a:t>
            </a:r>
          </a:p>
        </p:txBody>
      </p:sp>
    </p:spTree>
    <p:extLst>
      <p:ext uri="{BB962C8B-B14F-4D97-AF65-F5344CB8AC3E}">
        <p14:creationId xmlns:p14="http://schemas.microsoft.com/office/powerpoint/2010/main" val="2084375649"/>
      </p:ext>
    </p:extLst>
  </p:cSld>
  <p:clrMap bg1="lt1" tx1="dk1" bg2="lt2" tx2="dk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6" r:id="rId9"/>
    <p:sldLayoutId id="2147484397" r:id="rId10"/>
    <p:sldLayoutId id="2147484398" r:id="rId11"/>
    <p:sldLayoutId id="2147484395" r:id="rId12"/>
    <p:sldLayoutId id="2147484399" r:id="rId13"/>
    <p:sldLayoutId id="214748440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0" fontAlgn="base" hangingPunct="0">
        <a:lnSpc>
          <a:spcPct val="90000"/>
        </a:lnSpc>
        <a:spcBef>
          <a:spcPct val="0"/>
        </a:spcBef>
        <a:spcAft>
          <a:spcPct val="0"/>
        </a:spcAft>
        <a:tabLst/>
        <a:defRPr sz="1650" b="1">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tabLst>
          <a:tab pos="141682" algn="l"/>
        </a:tabLst>
        <a:defRPr sz="1500" b="1">
          <a:solidFill>
            <a:schemeClr val="tx1"/>
          </a:solidFill>
          <a:latin typeface="Arial" charset="0"/>
        </a:defRPr>
      </a:lvl2pPr>
      <a:lvl3pPr algn="l" rtl="0" eaLnBrk="0" fontAlgn="base" hangingPunct="0">
        <a:spcBef>
          <a:spcPct val="0"/>
        </a:spcBef>
        <a:spcAft>
          <a:spcPct val="0"/>
        </a:spcAft>
        <a:tabLst>
          <a:tab pos="141682" algn="l"/>
        </a:tabLst>
        <a:defRPr sz="1500" b="1">
          <a:solidFill>
            <a:schemeClr val="tx1"/>
          </a:solidFill>
          <a:latin typeface="Arial" charset="0"/>
        </a:defRPr>
      </a:lvl3pPr>
      <a:lvl4pPr algn="l" rtl="0" eaLnBrk="0" fontAlgn="base" hangingPunct="0">
        <a:spcBef>
          <a:spcPct val="0"/>
        </a:spcBef>
        <a:spcAft>
          <a:spcPct val="0"/>
        </a:spcAft>
        <a:tabLst>
          <a:tab pos="141682" algn="l"/>
        </a:tabLst>
        <a:defRPr sz="1500" b="1">
          <a:solidFill>
            <a:schemeClr val="tx1"/>
          </a:solidFill>
          <a:latin typeface="Arial" charset="0"/>
        </a:defRPr>
      </a:lvl4pPr>
      <a:lvl5pPr algn="l" rtl="0" eaLnBrk="0" fontAlgn="base" hangingPunct="0">
        <a:spcBef>
          <a:spcPct val="0"/>
        </a:spcBef>
        <a:spcAft>
          <a:spcPct val="0"/>
        </a:spcAft>
        <a:tabLst>
          <a:tab pos="141682" algn="l"/>
        </a:tabLst>
        <a:defRPr sz="1500" b="1">
          <a:solidFill>
            <a:schemeClr val="tx1"/>
          </a:solidFill>
          <a:latin typeface="Arial" charset="0"/>
        </a:defRPr>
      </a:lvl5pPr>
      <a:lvl6pPr marL="342892" algn="l" rtl="0" fontAlgn="base">
        <a:spcBef>
          <a:spcPct val="0"/>
        </a:spcBef>
        <a:spcAft>
          <a:spcPct val="0"/>
        </a:spcAft>
        <a:tabLst>
          <a:tab pos="141682" algn="l"/>
        </a:tabLst>
        <a:defRPr b="1">
          <a:solidFill>
            <a:srgbClr val="777777"/>
          </a:solidFill>
          <a:latin typeface="Arial" charset="0"/>
        </a:defRPr>
      </a:lvl6pPr>
      <a:lvl7pPr marL="685783" algn="l" rtl="0" fontAlgn="base">
        <a:spcBef>
          <a:spcPct val="0"/>
        </a:spcBef>
        <a:spcAft>
          <a:spcPct val="0"/>
        </a:spcAft>
        <a:tabLst>
          <a:tab pos="141682" algn="l"/>
        </a:tabLst>
        <a:defRPr b="1">
          <a:solidFill>
            <a:srgbClr val="777777"/>
          </a:solidFill>
          <a:latin typeface="Arial" charset="0"/>
        </a:defRPr>
      </a:lvl7pPr>
      <a:lvl8pPr marL="1028675" algn="l" rtl="0" fontAlgn="base">
        <a:spcBef>
          <a:spcPct val="0"/>
        </a:spcBef>
        <a:spcAft>
          <a:spcPct val="0"/>
        </a:spcAft>
        <a:tabLst>
          <a:tab pos="141682" algn="l"/>
        </a:tabLst>
        <a:defRPr b="1">
          <a:solidFill>
            <a:srgbClr val="777777"/>
          </a:solidFill>
          <a:latin typeface="Arial" charset="0"/>
        </a:defRPr>
      </a:lvl8pPr>
      <a:lvl9pPr marL="1371566" algn="l" rtl="0" fontAlgn="base">
        <a:spcBef>
          <a:spcPct val="0"/>
        </a:spcBef>
        <a:spcAft>
          <a:spcPct val="0"/>
        </a:spcAft>
        <a:tabLst>
          <a:tab pos="141682" algn="l"/>
        </a:tabLst>
        <a:defRPr b="1">
          <a:solidFill>
            <a:srgbClr val="777777"/>
          </a:solidFill>
          <a:latin typeface="Arial" charset="0"/>
        </a:defRPr>
      </a:lvl9pPr>
    </p:titleStyle>
    <p:bodyStyle>
      <a:lvl1pPr marL="257169" indent="-257169" algn="l" rtl="0" eaLnBrk="0" fontAlgn="base" hangingPunct="0">
        <a:lnSpc>
          <a:spcPct val="100000"/>
        </a:lnSpc>
        <a:spcBef>
          <a:spcPts val="450"/>
        </a:spcBef>
        <a:spcAft>
          <a:spcPct val="0"/>
        </a:spcAft>
        <a:defRPr sz="1200">
          <a:solidFill>
            <a:schemeClr val="tx1"/>
          </a:solidFill>
          <a:latin typeface="Arial" panose="020B0604020202020204" pitchFamily="34" charset="0"/>
          <a:ea typeface="+mn-ea"/>
          <a:cs typeface="Arial" panose="020B0604020202020204" pitchFamily="34" charset="0"/>
        </a:defRPr>
      </a:lvl1pPr>
      <a:lvl2pPr marL="133347" indent="-13215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2pPr>
      <a:lvl3pPr marL="538150" indent="-111917" algn="l" rtl="0" eaLnBrk="0" fontAlgn="base" hangingPunct="0">
        <a:lnSpc>
          <a:spcPct val="100000"/>
        </a:lnSpc>
        <a:spcBef>
          <a:spcPts val="450"/>
        </a:spcBef>
        <a:spcAft>
          <a:spcPct val="0"/>
        </a:spcAft>
        <a:buChar char="-"/>
        <a:defRPr sz="1200">
          <a:solidFill>
            <a:schemeClr val="tx1"/>
          </a:solidFill>
          <a:latin typeface="Arial" panose="020B0604020202020204" pitchFamily="34" charset="0"/>
          <a:cs typeface="Arial" panose="020B0604020202020204" pitchFamily="34" charset="0"/>
        </a:defRPr>
      </a:lvl3pPr>
      <a:lvl4pPr marL="1752557" indent="-133347" algn="l" rtl="0" eaLnBrk="0" fontAlgn="base" hangingPunct="0">
        <a:lnSpc>
          <a:spcPct val="100000"/>
        </a:lnSpc>
        <a:spcBef>
          <a:spcPts val="450"/>
        </a:spcBef>
        <a:spcAft>
          <a:spcPct val="0"/>
        </a:spcAft>
        <a:buFont typeface="Symbol" panose="05050102010706020507" pitchFamily="18" charset="2"/>
        <a:buChar char="-"/>
        <a:defRPr sz="1200">
          <a:solidFill>
            <a:schemeClr val="tx1"/>
          </a:solidFill>
          <a:latin typeface="Arial" panose="020B0604020202020204" pitchFamily="34" charset="0"/>
          <a:cs typeface="Arial" panose="020B0604020202020204" pitchFamily="34" charset="0"/>
        </a:defRPr>
      </a:lvl4pPr>
      <a:lvl5pPr marL="1752557" indent="-133347" algn="l" rtl="0" eaLnBrk="0" fontAlgn="base" hangingPunct="0">
        <a:lnSpc>
          <a:spcPct val="100000"/>
        </a:lnSpc>
        <a:spcBef>
          <a:spcPts val="450"/>
        </a:spcBef>
        <a:spcAft>
          <a:spcPct val="0"/>
        </a:spcAft>
        <a:buClr>
          <a:srgbClr val="DA213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0" marR="0" indent="0" algn="l" defTabSz="685783" rtl="0" eaLnBrk="1" fontAlgn="base" latinLnBrk="0" hangingPunct="1">
        <a:lnSpc>
          <a:spcPct val="130000"/>
        </a:lnSpc>
        <a:spcBef>
          <a:spcPct val="0"/>
        </a:spcBef>
        <a:spcAft>
          <a:spcPct val="0"/>
        </a:spcAft>
        <a:buClrTx/>
        <a:buSzTx/>
        <a:buFontTx/>
        <a:buNone/>
        <a:tabLst/>
        <a:defRPr lang="en-GB" sz="1200" noProof="0" dirty="0" smtClean="0">
          <a:solidFill>
            <a:srgbClr val="D71A2F"/>
          </a:solidFill>
          <a:latin typeface="Arial Black" panose="020B0A04020102020204" pitchFamily="34" charset="0"/>
        </a:defRPr>
      </a:lvl6pPr>
      <a:lvl7pPr marL="2440720" indent="-158350" algn="l" rtl="0" fontAlgn="base">
        <a:lnSpc>
          <a:spcPct val="130000"/>
        </a:lnSpc>
        <a:spcBef>
          <a:spcPct val="0"/>
        </a:spcBef>
        <a:spcAft>
          <a:spcPct val="0"/>
        </a:spcAft>
        <a:buChar char="•"/>
        <a:defRPr sz="1050">
          <a:solidFill>
            <a:schemeClr val="tx1"/>
          </a:solidFill>
          <a:latin typeface="+mn-lt"/>
        </a:defRPr>
      </a:lvl7pPr>
      <a:lvl8pPr marL="2783612" indent="-158350" algn="l" rtl="0" fontAlgn="base">
        <a:lnSpc>
          <a:spcPct val="130000"/>
        </a:lnSpc>
        <a:spcBef>
          <a:spcPct val="0"/>
        </a:spcBef>
        <a:spcAft>
          <a:spcPct val="0"/>
        </a:spcAft>
        <a:buChar char="•"/>
        <a:defRPr sz="1050">
          <a:solidFill>
            <a:schemeClr val="tx1"/>
          </a:solidFill>
          <a:latin typeface="+mn-lt"/>
        </a:defRPr>
      </a:lvl8pPr>
      <a:lvl9pPr marL="3126503" indent="-158350" algn="l" rtl="0" fontAlgn="base">
        <a:lnSpc>
          <a:spcPct val="130000"/>
        </a:lnSpc>
        <a:spcBef>
          <a:spcPct val="0"/>
        </a:spcBef>
        <a:spcAft>
          <a:spcPct val="0"/>
        </a:spcAft>
        <a:buChar char="•"/>
        <a:defRPr sz="1050">
          <a:solidFill>
            <a:schemeClr val="tx1"/>
          </a:solidFill>
          <a:latin typeface="+mn-lt"/>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8" algn="l" defTabSz="685783" rtl="0" eaLnBrk="1" latinLnBrk="0" hangingPunct="1">
        <a:defRPr sz="1350" kern="1200">
          <a:solidFill>
            <a:schemeClr val="tx1"/>
          </a:solidFill>
          <a:latin typeface="+mn-lt"/>
          <a:ea typeface="+mn-ea"/>
          <a:cs typeface="+mn-cs"/>
        </a:defRPr>
      </a:lvl6pPr>
      <a:lvl7pPr marL="2057349"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7">
          <p15:clr>
            <a:srgbClr val="F26B43"/>
          </p15:clr>
        </p15:guide>
        <p15:guide id="2" pos="2880">
          <p15:clr>
            <a:srgbClr val="F26B43"/>
          </p15:clr>
        </p15:guide>
        <p15:guide id="3" orient="horz" pos="1695">
          <p15:clr>
            <a:srgbClr val="F26B43"/>
          </p15:clr>
        </p15:guide>
        <p15:guide id="4" pos="178">
          <p15:clr>
            <a:srgbClr val="F26B43"/>
          </p15:clr>
        </p15:guide>
        <p15:guide id="5" orient="horz" pos="3011">
          <p15:clr>
            <a:srgbClr val="F26B43"/>
          </p15:clr>
        </p15:guide>
        <p15:guide id="6" pos="5582">
          <p15:clr>
            <a:srgbClr val="F26B43"/>
          </p15:clr>
        </p15:guide>
        <p15:guide id="7" pos="90">
          <p15:clr>
            <a:srgbClr val="F26B43"/>
          </p15:clr>
        </p15:guide>
        <p15:guide id="8" pos="272">
          <p15:clr>
            <a:srgbClr val="F26B43"/>
          </p15:clr>
        </p15:guide>
        <p15:guide id="9" orient="horz" pos="88">
          <p15:clr>
            <a:srgbClr val="F26B43"/>
          </p15:clr>
        </p15:guide>
        <p15:guide id="10" orient="horz" pos="3162" userDrawn="1">
          <p15:clr>
            <a:srgbClr val="F26B43"/>
          </p15:clr>
        </p15:guide>
        <p15:guide id="11" pos="5670">
          <p15:clr>
            <a:srgbClr val="F26B43"/>
          </p15:clr>
        </p15:guide>
        <p15:guide id="12" orient="horz" pos="30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1.jp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0014-7ECF-4271-B5D9-21A62432B182}"/>
              </a:ext>
            </a:extLst>
          </p:cNvPr>
          <p:cNvSpPr>
            <a:spLocks noGrp="1"/>
          </p:cNvSpPr>
          <p:nvPr>
            <p:ph type="title"/>
          </p:nvPr>
        </p:nvSpPr>
        <p:spPr>
          <a:xfrm>
            <a:off x="702393" y="1380031"/>
            <a:ext cx="4321163" cy="1001923"/>
          </a:xfrm>
        </p:spPr>
        <p:txBody>
          <a:bodyPr/>
          <a:lstStyle/>
          <a:p>
            <a:r>
              <a:rPr lang="en-US" sz="2400" dirty="0"/>
              <a:t>Case Studies</a:t>
            </a:r>
          </a:p>
        </p:txBody>
      </p:sp>
    </p:spTree>
    <p:extLst>
      <p:ext uri="{BB962C8B-B14F-4D97-AF65-F5344CB8AC3E}">
        <p14:creationId xmlns:p14="http://schemas.microsoft.com/office/powerpoint/2010/main" val="197447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263525" y="3823720"/>
            <a:ext cx="8597899" cy="268075"/>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Key  Advantages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3673552" y="219018"/>
            <a:ext cx="3845962" cy="395289"/>
          </a:xfrm>
        </p:spPr>
        <p:txBody>
          <a:bodyPr/>
          <a:lstStyle/>
          <a:p>
            <a:r>
              <a:rPr lang="en-US" dirty="0"/>
              <a:t>Data Lake / ETL</a:t>
            </a:r>
          </a:p>
        </p:txBody>
      </p:sp>
      <p:sp>
        <p:nvSpPr>
          <p:cNvPr id="41" name="Rectangle 40">
            <a:extLst>
              <a:ext uri="{FF2B5EF4-FFF2-40B4-BE49-F238E27FC236}">
                <a16:creationId xmlns:a16="http://schemas.microsoft.com/office/drawing/2014/main" id="{E587ED2C-E111-47D5-89F2-65AF1697C741}"/>
              </a:ext>
            </a:extLst>
          </p:cNvPr>
          <p:cNvSpPr/>
          <p:nvPr/>
        </p:nvSpPr>
        <p:spPr bwMode="gray">
          <a:xfrm flipV="1">
            <a:off x="263525" y="1005986"/>
            <a:ext cx="453264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1066089"/>
            <a:ext cx="4516698" cy="2727489"/>
          </a:xfrm>
          <a:prstGeom prst="rect">
            <a:avLst/>
          </a:prstGeom>
          <a:solidFill>
            <a:schemeClr val="accent3">
              <a:lumMod val="60000"/>
              <a:lumOff val="4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b="0" i="0" u="none" strike="noStrike" dirty="0">
                <a:solidFill>
                  <a:srgbClr val="000000"/>
                </a:solidFill>
                <a:effectLst/>
                <a:latin typeface="Calibri" panose="020F0502020204030204" pitchFamily="34" charset="0"/>
              </a:rPr>
              <a:t>A data lake is a centralized repository designed to store, process, and secure large amounts of structured, </a:t>
            </a:r>
            <a:r>
              <a:rPr lang="en-US" sz="1200" b="0" i="0" u="none" strike="noStrike" dirty="0" err="1">
                <a:solidFill>
                  <a:srgbClr val="000000"/>
                </a:solidFill>
                <a:effectLst/>
                <a:latin typeface="Calibri" panose="020F0502020204030204" pitchFamily="34" charset="0"/>
              </a:rPr>
              <a:t>semistructured</a:t>
            </a:r>
            <a:r>
              <a:rPr lang="en-US" sz="1200" b="0" i="0" u="none" strike="noStrike" dirty="0">
                <a:solidFill>
                  <a:srgbClr val="000000"/>
                </a:solidFill>
                <a:effectLst/>
                <a:latin typeface="Calibri" panose="020F0502020204030204" pitchFamily="34" charset="0"/>
              </a:rPr>
              <a:t>, and unstructured data. </a:t>
            </a:r>
          </a:p>
          <a:p>
            <a:pPr defTabSz="805967">
              <a:lnSpc>
                <a:spcPts val="1600"/>
              </a:lnSpc>
              <a:spcAft>
                <a:spcPts val="600"/>
              </a:spcAft>
            </a:pP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Extract, transform, and load (ETL) is a data pipeline used to collect data from various sources. It then transforms the data according to business rules, and it loads the data into a destination data store.</a:t>
            </a:r>
            <a:r>
              <a:rPr lang="en-US" sz="2400" dirty="0"/>
              <a:t> </a:t>
            </a:r>
            <a:endParaRPr lang="en-US" sz="1200" dirty="0"/>
          </a:p>
          <a:p>
            <a:pPr defTabSz="805967">
              <a:lnSpc>
                <a:spcPts val="1600"/>
              </a:lnSpc>
              <a:spcAft>
                <a:spcPts val="600"/>
              </a:spcAft>
            </a:pPr>
            <a:endParaRPr lang="en-US" sz="1200" dirty="0"/>
          </a:p>
        </p:txBody>
      </p:sp>
      <p:sp>
        <p:nvSpPr>
          <p:cNvPr id="47" name="Rectangle 46">
            <a:extLst>
              <a:ext uri="{FF2B5EF4-FFF2-40B4-BE49-F238E27FC236}">
                <a16:creationId xmlns:a16="http://schemas.microsoft.com/office/drawing/2014/main" id="{0F691DF7-2EAD-4235-8DED-F4EDCE9442CF}"/>
              </a:ext>
            </a:extLst>
          </p:cNvPr>
          <p:cNvSpPr/>
          <p:nvPr/>
        </p:nvSpPr>
        <p:spPr bwMode="gray">
          <a:xfrm flipV="1">
            <a:off x="269891" y="469372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flipV="1">
            <a:off x="269891" y="382456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pic>
        <p:nvPicPr>
          <p:cNvPr id="5" name="Graphic 4" descr="Checkmark with solid fill">
            <a:extLst>
              <a:ext uri="{FF2B5EF4-FFF2-40B4-BE49-F238E27FC236}">
                <a16:creationId xmlns:a16="http://schemas.microsoft.com/office/drawing/2014/main" id="{8F4D6DFA-107A-48EA-9BB3-3B06E42CA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695" y="4260062"/>
            <a:ext cx="305696" cy="305696"/>
          </a:xfrm>
          <a:prstGeom prst="rect">
            <a:avLst/>
          </a:prstGeom>
        </p:spPr>
      </p:pic>
      <p:pic>
        <p:nvPicPr>
          <p:cNvPr id="25" name="Graphic 24" descr="Checkmark with solid fill">
            <a:extLst>
              <a:ext uri="{FF2B5EF4-FFF2-40B4-BE49-F238E27FC236}">
                <a16:creationId xmlns:a16="http://schemas.microsoft.com/office/drawing/2014/main" id="{14EB085E-9D30-430A-B9E1-96FF2D8CC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5429" y="4259643"/>
            <a:ext cx="305696" cy="305696"/>
          </a:xfrm>
          <a:prstGeom prst="rect">
            <a:avLst/>
          </a:prstGeom>
        </p:spPr>
      </p:pic>
      <p:pic>
        <p:nvPicPr>
          <p:cNvPr id="26" name="Graphic 25" descr="Checkmark with solid fill">
            <a:extLst>
              <a:ext uri="{FF2B5EF4-FFF2-40B4-BE49-F238E27FC236}">
                <a16:creationId xmlns:a16="http://schemas.microsoft.com/office/drawing/2014/main" id="{AFB81D7E-9A76-4331-A40F-B229A9B076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5352" y="4259643"/>
            <a:ext cx="305696" cy="305696"/>
          </a:xfrm>
          <a:prstGeom prst="rect">
            <a:avLst/>
          </a:prstGeom>
        </p:spPr>
      </p:pic>
      <p:pic>
        <p:nvPicPr>
          <p:cNvPr id="7" name="Picture 6" descr="Timeline&#10;&#10;Description automatically generated with medium confidence">
            <a:extLst>
              <a:ext uri="{FF2B5EF4-FFF2-40B4-BE49-F238E27FC236}">
                <a16:creationId xmlns:a16="http://schemas.microsoft.com/office/drawing/2014/main" id="{EC47CD65-B074-4990-8D38-0BF566A33F4C}"/>
              </a:ext>
            </a:extLst>
          </p:cNvPr>
          <p:cNvPicPr>
            <a:picLocks noChangeAspect="1"/>
          </p:cNvPicPr>
          <p:nvPr/>
        </p:nvPicPr>
        <p:blipFill>
          <a:blip r:embed="rId5"/>
          <a:stretch>
            <a:fillRect/>
          </a:stretch>
        </p:blipFill>
        <p:spPr>
          <a:xfrm>
            <a:off x="4867212" y="1216234"/>
            <a:ext cx="4276788" cy="2377469"/>
          </a:xfrm>
          <a:prstGeom prst="rect">
            <a:avLst/>
          </a:prstGeom>
        </p:spPr>
      </p:pic>
    </p:spTree>
    <p:extLst>
      <p:ext uri="{BB962C8B-B14F-4D97-AF65-F5344CB8AC3E}">
        <p14:creationId xmlns:p14="http://schemas.microsoft.com/office/powerpoint/2010/main" val="14086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263525" y="3823720"/>
            <a:ext cx="8597899" cy="268075"/>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Key  Advantages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3498200" y="254431"/>
            <a:ext cx="3845962" cy="395289"/>
          </a:xfrm>
        </p:spPr>
        <p:txBody>
          <a:bodyPr/>
          <a:lstStyle/>
          <a:p>
            <a:r>
              <a:rPr lang="en-US" dirty="0"/>
              <a:t>Data Warehousing</a:t>
            </a:r>
          </a:p>
        </p:txBody>
      </p:sp>
      <p:sp>
        <p:nvSpPr>
          <p:cNvPr id="41" name="Rectangle 40">
            <a:extLst>
              <a:ext uri="{FF2B5EF4-FFF2-40B4-BE49-F238E27FC236}">
                <a16:creationId xmlns:a16="http://schemas.microsoft.com/office/drawing/2014/main" id="{E587ED2C-E111-47D5-89F2-65AF1697C741}"/>
              </a:ext>
            </a:extLst>
          </p:cNvPr>
          <p:cNvSpPr/>
          <p:nvPr/>
        </p:nvSpPr>
        <p:spPr bwMode="gray">
          <a:xfrm flipV="1">
            <a:off x="263525" y="1005986"/>
            <a:ext cx="453264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1066089"/>
            <a:ext cx="4516698" cy="2727489"/>
          </a:xfrm>
          <a:prstGeom prst="rect">
            <a:avLst/>
          </a:prstGeom>
          <a:solidFill>
            <a:schemeClr val="accent3">
              <a:lumMod val="60000"/>
              <a:lumOff val="4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b="0" i="0" u="none" strike="noStrike" dirty="0">
                <a:solidFill>
                  <a:srgbClr val="000000"/>
                </a:solidFill>
                <a:effectLst/>
                <a:latin typeface="Calibri" panose="020F0502020204030204" pitchFamily="34" charset="0"/>
              </a:rPr>
              <a:t>A data lake is a centralized repository designed to store, process, and secure large amounts of structured, </a:t>
            </a:r>
            <a:r>
              <a:rPr lang="en-US" sz="1200" b="0" i="0" u="none" strike="noStrike" dirty="0" err="1">
                <a:solidFill>
                  <a:srgbClr val="000000"/>
                </a:solidFill>
                <a:effectLst/>
                <a:latin typeface="Calibri" panose="020F0502020204030204" pitchFamily="34" charset="0"/>
              </a:rPr>
              <a:t>semistructured</a:t>
            </a:r>
            <a:r>
              <a:rPr lang="en-US" sz="1200" b="0" i="0" u="none" strike="noStrike" dirty="0">
                <a:solidFill>
                  <a:srgbClr val="000000"/>
                </a:solidFill>
                <a:effectLst/>
                <a:latin typeface="Calibri" panose="020F0502020204030204" pitchFamily="34" charset="0"/>
              </a:rPr>
              <a:t>, and unstructured data. </a:t>
            </a:r>
          </a:p>
          <a:p>
            <a:pPr defTabSz="805967">
              <a:lnSpc>
                <a:spcPts val="1600"/>
              </a:lnSpc>
              <a:spcAft>
                <a:spcPts val="600"/>
              </a:spcAft>
            </a:pP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Extract, transform, and load (ETL) is a data pipeline used to collect data from various sources. It then transforms the data according to business rules, and it loads the data into a destination data store.</a:t>
            </a:r>
            <a:r>
              <a:rPr lang="en-US" sz="2400" dirty="0"/>
              <a:t> </a:t>
            </a:r>
            <a:endParaRPr lang="en-US" sz="1200" dirty="0"/>
          </a:p>
          <a:p>
            <a:pPr defTabSz="805967">
              <a:lnSpc>
                <a:spcPts val="1600"/>
              </a:lnSpc>
              <a:spcAft>
                <a:spcPts val="600"/>
              </a:spcAft>
            </a:pPr>
            <a:endParaRPr lang="en-US" sz="1200" dirty="0"/>
          </a:p>
        </p:txBody>
      </p:sp>
      <p:sp>
        <p:nvSpPr>
          <p:cNvPr id="47" name="Rectangle 46">
            <a:extLst>
              <a:ext uri="{FF2B5EF4-FFF2-40B4-BE49-F238E27FC236}">
                <a16:creationId xmlns:a16="http://schemas.microsoft.com/office/drawing/2014/main" id="{0F691DF7-2EAD-4235-8DED-F4EDCE9442CF}"/>
              </a:ext>
            </a:extLst>
          </p:cNvPr>
          <p:cNvSpPr/>
          <p:nvPr/>
        </p:nvSpPr>
        <p:spPr bwMode="gray">
          <a:xfrm flipV="1">
            <a:off x="269891" y="469372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flipV="1">
            <a:off x="269891" y="382456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pic>
        <p:nvPicPr>
          <p:cNvPr id="5" name="Graphic 4" descr="Checkmark with solid fill">
            <a:extLst>
              <a:ext uri="{FF2B5EF4-FFF2-40B4-BE49-F238E27FC236}">
                <a16:creationId xmlns:a16="http://schemas.microsoft.com/office/drawing/2014/main" id="{8F4D6DFA-107A-48EA-9BB3-3B06E42CA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695" y="4260062"/>
            <a:ext cx="305696" cy="305696"/>
          </a:xfrm>
          <a:prstGeom prst="rect">
            <a:avLst/>
          </a:prstGeom>
        </p:spPr>
      </p:pic>
      <p:pic>
        <p:nvPicPr>
          <p:cNvPr id="25" name="Graphic 24" descr="Checkmark with solid fill">
            <a:extLst>
              <a:ext uri="{FF2B5EF4-FFF2-40B4-BE49-F238E27FC236}">
                <a16:creationId xmlns:a16="http://schemas.microsoft.com/office/drawing/2014/main" id="{14EB085E-9D30-430A-B9E1-96FF2D8CC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5429" y="4259643"/>
            <a:ext cx="305696" cy="305696"/>
          </a:xfrm>
          <a:prstGeom prst="rect">
            <a:avLst/>
          </a:prstGeom>
        </p:spPr>
      </p:pic>
      <p:pic>
        <p:nvPicPr>
          <p:cNvPr id="26" name="Graphic 25" descr="Checkmark with solid fill">
            <a:extLst>
              <a:ext uri="{FF2B5EF4-FFF2-40B4-BE49-F238E27FC236}">
                <a16:creationId xmlns:a16="http://schemas.microsoft.com/office/drawing/2014/main" id="{AFB81D7E-9A76-4331-A40F-B229A9B076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5352" y="4259643"/>
            <a:ext cx="305696" cy="305696"/>
          </a:xfrm>
          <a:prstGeom prst="rect">
            <a:avLst/>
          </a:prstGeom>
        </p:spPr>
      </p:pic>
      <p:pic>
        <p:nvPicPr>
          <p:cNvPr id="6" name="Picture 5" descr="Diagram&#10;&#10;Description automatically generated">
            <a:extLst>
              <a:ext uri="{FF2B5EF4-FFF2-40B4-BE49-F238E27FC236}">
                <a16:creationId xmlns:a16="http://schemas.microsoft.com/office/drawing/2014/main" id="{B5742E33-AA13-4A4C-A0A5-D1D568D2019A}"/>
              </a:ext>
            </a:extLst>
          </p:cNvPr>
          <p:cNvPicPr>
            <a:picLocks noChangeAspect="1"/>
          </p:cNvPicPr>
          <p:nvPr/>
        </p:nvPicPr>
        <p:blipFill>
          <a:blip r:embed="rId5"/>
          <a:stretch>
            <a:fillRect/>
          </a:stretch>
        </p:blipFill>
        <p:spPr>
          <a:xfrm>
            <a:off x="4917072" y="1276323"/>
            <a:ext cx="3845962" cy="2379130"/>
          </a:xfrm>
          <a:prstGeom prst="rect">
            <a:avLst/>
          </a:prstGeom>
        </p:spPr>
      </p:pic>
    </p:spTree>
    <p:extLst>
      <p:ext uri="{BB962C8B-B14F-4D97-AF65-F5344CB8AC3E}">
        <p14:creationId xmlns:p14="http://schemas.microsoft.com/office/powerpoint/2010/main" val="263536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263525" y="3823720"/>
            <a:ext cx="8597899" cy="268075"/>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Key  Advantages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3168008" y="338661"/>
            <a:ext cx="3845962" cy="395289"/>
          </a:xfrm>
        </p:spPr>
        <p:txBody>
          <a:bodyPr/>
          <a:lstStyle/>
          <a:p>
            <a:r>
              <a:rPr lang="en-US" dirty="0"/>
              <a:t>BI - Visualization Dashboards</a:t>
            </a:r>
          </a:p>
        </p:txBody>
      </p:sp>
      <p:sp>
        <p:nvSpPr>
          <p:cNvPr id="41" name="Rectangle 40">
            <a:extLst>
              <a:ext uri="{FF2B5EF4-FFF2-40B4-BE49-F238E27FC236}">
                <a16:creationId xmlns:a16="http://schemas.microsoft.com/office/drawing/2014/main" id="{E587ED2C-E111-47D5-89F2-65AF1697C741}"/>
              </a:ext>
            </a:extLst>
          </p:cNvPr>
          <p:cNvSpPr/>
          <p:nvPr/>
        </p:nvSpPr>
        <p:spPr bwMode="gray">
          <a:xfrm flipV="1">
            <a:off x="263525" y="1005986"/>
            <a:ext cx="453264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1066089"/>
            <a:ext cx="4516698" cy="2727489"/>
          </a:xfrm>
          <a:prstGeom prst="rect">
            <a:avLst/>
          </a:prstGeom>
          <a:solidFill>
            <a:schemeClr val="accent3">
              <a:lumMod val="60000"/>
              <a:lumOff val="4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b="0" i="0" u="none" strike="noStrike" dirty="0">
                <a:solidFill>
                  <a:srgbClr val="000000"/>
                </a:solidFill>
                <a:effectLst/>
                <a:latin typeface="Calibri" panose="020F0502020204030204" pitchFamily="34" charset="0"/>
              </a:rPr>
              <a:t>Business intelligence dashboards are information management and data visualization solutions used to analyze your data. </a:t>
            </a:r>
            <a:endParaRPr lang="en-US" sz="1200" dirty="0"/>
          </a:p>
        </p:txBody>
      </p:sp>
      <p:sp>
        <p:nvSpPr>
          <p:cNvPr id="47" name="Rectangle 46">
            <a:extLst>
              <a:ext uri="{FF2B5EF4-FFF2-40B4-BE49-F238E27FC236}">
                <a16:creationId xmlns:a16="http://schemas.microsoft.com/office/drawing/2014/main" id="{0F691DF7-2EAD-4235-8DED-F4EDCE9442CF}"/>
              </a:ext>
            </a:extLst>
          </p:cNvPr>
          <p:cNvSpPr/>
          <p:nvPr/>
        </p:nvSpPr>
        <p:spPr bwMode="gray">
          <a:xfrm flipV="1">
            <a:off x="269891" y="469372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flipV="1">
            <a:off x="269891" y="382456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pic>
        <p:nvPicPr>
          <p:cNvPr id="5" name="Graphic 4" descr="Checkmark with solid fill">
            <a:extLst>
              <a:ext uri="{FF2B5EF4-FFF2-40B4-BE49-F238E27FC236}">
                <a16:creationId xmlns:a16="http://schemas.microsoft.com/office/drawing/2014/main" id="{8F4D6DFA-107A-48EA-9BB3-3B06E42CA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695" y="4260062"/>
            <a:ext cx="305696" cy="305696"/>
          </a:xfrm>
          <a:prstGeom prst="rect">
            <a:avLst/>
          </a:prstGeom>
        </p:spPr>
      </p:pic>
      <p:pic>
        <p:nvPicPr>
          <p:cNvPr id="25" name="Graphic 24" descr="Checkmark with solid fill">
            <a:extLst>
              <a:ext uri="{FF2B5EF4-FFF2-40B4-BE49-F238E27FC236}">
                <a16:creationId xmlns:a16="http://schemas.microsoft.com/office/drawing/2014/main" id="{14EB085E-9D30-430A-B9E1-96FF2D8CC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5429" y="4259643"/>
            <a:ext cx="305696" cy="305696"/>
          </a:xfrm>
          <a:prstGeom prst="rect">
            <a:avLst/>
          </a:prstGeom>
        </p:spPr>
      </p:pic>
      <p:pic>
        <p:nvPicPr>
          <p:cNvPr id="26" name="Graphic 25" descr="Checkmark with solid fill">
            <a:extLst>
              <a:ext uri="{FF2B5EF4-FFF2-40B4-BE49-F238E27FC236}">
                <a16:creationId xmlns:a16="http://schemas.microsoft.com/office/drawing/2014/main" id="{AFB81D7E-9A76-4331-A40F-B229A9B076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5352" y="4259643"/>
            <a:ext cx="305696" cy="305696"/>
          </a:xfrm>
          <a:prstGeom prst="rect">
            <a:avLst/>
          </a:prstGeom>
        </p:spPr>
      </p:pic>
      <p:pic>
        <p:nvPicPr>
          <p:cNvPr id="6" name="Picture 5" descr="Diagram&#10;&#10;Description automatically generated">
            <a:extLst>
              <a:ext uri="{FF2B5EF4-FFF2-40B4-BE49-F238E27FC236}">
                <a16:creationId xmlns:a16="http://schemas.microsoft.com/office/drawing/2014/main" id="{55A04DDB-7B7D-426A-BF1D-7441517858ED}"/>
              </a:ext>
            </a:extLst>
          </p:cNvPr>
          <p:cNvPicPr>
            <a:picLocks noChangeAspect="1"/>
          </p:cNvPicPr>
          <p:nvPr/>
        </p:nvPicPr>
        <p:blipFill>
          <a:blip r:embed="rId5"/>
          <a:stretch>
            <a:fillRect/>
          </a:stretch>
        </p:blipFill>
        <p:spPr>
          <a:xfrm>
            <a:off x="4780223" y="1240261"/>
            <a:ext cx="4352690" cy="2455076"/>
          </a:xfrm>
          <a:prstGeom prst="rect">
            <a:avLst/>
          </a:prstGeom>
        </p:spPr>
      </p:pic>
    </p:spTree>
    <p:extLst>
      <p:ext uri="{BB962C8B-B14F-4D97-AF65-F5344CB8AC3E}">
        <p14:creationId xmlns:p14="http://schemas.microsoft.com/office/powerpoint/2010/main" val="302113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263525" y="3823720"/>
            <a:ext cx="8597899" cy="268075"/>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Key  Advantages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3673552" y="219018"/>
            <a:ext cx="3845962" cy="395289"/>
          </a:xfrm>
        </p:spPr>
        <p:txBody>
          <a:bodyPr/>
          <a:lstStyle/>
          <a:p>
            <a:r>
              <a:rPr lang="en-US" dirty="0"/>
              <a:t>ML Models</a:t>
            </a:r>
          </a:p>
        </p:txBody>
      </p:sp>
      <p:sp>
        <p:nvSpPr>
          <p:cNvPr id="41" name="Rectangle 40">
            <a:extLst>
              <a:ext uri="{FF2B5EF4-FFF2-40B4-BE49-F238E27FC236}">
                <a16:creationId xmlns:a16="http://schemas.microsoft.com/office/drawing/2014/main" id="{E587ED2C-E111-47D5-89F2-65AF1697C741}"/>
              </a:ext>
            </a:extLst>
          </p:cNvPr>
          <p:cNvSpPr/>
          <p:nvPr/>
        </p:nvSpPr>
        <p:spPr bwMode="gray">
          <a:xfrm flipV="1">
            <a:off x="263525" y="1005986"/>
            <a:ext cx="453264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1066089"/>
            <a:ext cx="4516698" cy="2727489"/>
          </a:xfrm>
          <a:prstGeom prst="rect">
            <a:avLst/>
          </a:prstGeom>
          <a:solidFill>
            <a:schemeClr val="accent3">
              <a:lumMod val="60000"/>
              <a:lumOff val="4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b="0" i="0" u="none" strike="noStrike" dirty="0">
                <a:solidFill>
                  <a:srgbClr val="000000"/>
                </a:solidFill>
                <a:effectLst/>
                <a:latin typeface="Calibri" panose="020F0502020204030204" pitchFamily="34" charset="0"/>
              </a:rPr>
              <a:t>A machine learning model is trained to recognize certain types of patterns. We train a model over a set of data, providing it an algorithm that it can use to reason over and learn from those data.</a:t>
            </a:r>
            <a:endParaRPr lang="en-US" sz="1200" dirty="0"/>
          </a:p>
        </p:txBody>
      </p:sp>
      <p:sp>
        <p:nvSpPr>
          <p:cNvPr id="47" name="Rectangle 46">
            <a:extLst>
              <a:ext uri="{FF2B5EF4-FFF2-40B4-BE49-F238E27FC236}">
                <a16:creationId xmlns:a16="http://schemas.microsoft.com/office/drawing/2014/main" id="{0F691DF7-2EAD-4235-8DED-F4EDCE9442CF}"/>
              </a:ext>
            </a:extLst>
          </p:cNvPr>
          <p:cNvSpPr/>
          <p:nvPr/>
        </p:nvSpPr>
        <p:spPr bwMode="gray">
          <a:xfrm flipV="1">
            <a:off x="269891" y="469372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flipV="1">
            <a:off x="269891" y="382456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pic>
        <p:nvPicPr>
          <p:cNvPr id="5" name="Graphic 4" descr="Checkmark with solid fill">
            <a:extLst>
              <a:ext uri="{FF2B5EF4-FFF2-40B4-BE49-F238E27FC236}">
                <a16:creationId xmlns:a16="http://schemas.microsoft.com/office/drawing/2014/main" id="{8F4D6DFA-107A-48EA-9BB3-3B06E42CA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695" y="4260062"/>
            <a:ext cx="305696" cy="305696"/>
          </a:xfrm>
          <a:prstGeom prst="rect">
            <a:avLst/>
          </a:prstGeom>
        </p:spPr>
      </p:pic>
      <p:pic>
        <p:nvPicPr>
          <p:cNvPr id="25" name="Graphic 24" descr="Checkmark with solid fill">
            <a:extLst>
              <a:ext uri="{FF2B5EF4-FFF2-40B4-BE49-F238E27FC236}">
                <a16:creationId xmlns:a16="http://schemas.microsoft.com/office/drawing/2014/main" id="{14EB085E-9D30-430A-B9E1-96FF2D8CC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5429" y="4259643"/>
            <a:ext cx="305696" cy="305696"/>
          </a:xfrm>
          <a:prstGeom prst="rect">
            <a:avLst/>
          </a:prstGeom>
        </p:spPr>
      </p:pic>
      <p:pic>
        <p:nvPicPr>
          <p:cNvPr id="26" name="Graphic 25" descr="Checkmark with solid fill">
            <a:extLst>
              <a:ext uri="{FF2B5EF4-FFF2-40B4-BE49-F238E27FC236}">
                <a16:creationId xmlns:a16="http://schemas.microsoft.com/office/drawing/2014/main" id="{AFB81D7E-9A76-4331-A40F-B229A9B076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5352" y="4259643"/>
            <a:ext cx="305696" cy="305696"/>
          </a:xfrm>
          <a:prstGeom prst="rect">
            <a:avLst/>
          </a:prstGeom>
        </p:spPr>
      </p:pic>
      <p:pic>
        <p:nvPicPr>
          <p:cNvPr id="6" name="Picture 5" descr="Application&#10;&#10;Description automatically generated">
            <a:extLst>
              <a:ext uri="{FF2B5EF4-FFF2-40B4-BE49-F238E27FC236}">
                <a16:creationId xmlns:a16="http://schemas.microsoft.com/office/drawing/2014/main" id="{70772683-E777-4DFE-AFE0-D46302199096}"/>
              </a:ext>
            </a:extLst>
          </p:cNvPr>
          <p:cNvPicPr>
            <a:picLocks noChangeAspect="1"/>
          </p:cNvPicPr>
          <p:nvPr/>
        </p:nvPicPr>
        <p:blipFill>
          <a:blip r:embed="rId5"/>
          <a:stretch>
            <a:fillRect/>
          </a:stretch>
        </p:blipFill>
        <p:spPr>
          <a:xfrm>
            <a:off x="4912571" y="1100278"/>
            <a:ext cx="4111113" cy="2523623"/>
          </a:xfrm>
          <a:prstGeom prst="rect">
            <a:avLst/>
          </a:prstGeom>
        </p:spPr>
      </p:pic>
    </p:spTree>
    <p:extLst>
      <p:ext uri="{BB962C8B-B14F-4D97-AF65-F5344CB8AC3E}">
        <p14:creationId xmlns:p14="http://schemas.microsoft.com/office/powerpoint/2010/main" val="188504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263525" y="3823720"/>
            <a:ext cx="8597899" cy="268075"/>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Key  Advantages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3673552" y="219018"/>
            <a:ext cx="3845962" cy="395289"/>
          </a:xfrm>
        </p:spPr>
        <p:txBody>
          <a:bodyPr/>
          <a:lstStyle/>
          <a:p>
            <a:r>
              <a:rPr lang="en-US" dirty="0"/>
              <a:t>AI Services</a:t>
            </a:r>
          </a:p>
        </p:txBody>
      </p:sp>
      <p:sp>
        <p:nvSpPr>
          <p:cNvPr id="41" name="Rectangle 40">
            <a:extLst>
              <a:ext uri="{FF2B5EF4-FFF2-40B4-BE49-F238E27FC236}">
                <a16:creationId xmlns:a16="http://schemas.microsoft.com/office/drawing/2014/main" id="{E587ED2C-E111-47D5-89F2-65AF1697C741}"/>
              </a:ext>
            </a:extLst>
          </p:cNvPr>
          <p:cNvSpPr/>
          <p:nvPr/>
        </p:nvSpPr>
        <p:spPr bwMode="gray">
          <a:xfrm flipV="1">
            <a:off x="263525" y="1005985"/>
            <a:ext cx="8592466"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4" y="1066090"/>
            <a:ext cx="8592467" cy="586700"/>
          </a:xfrm>
          <a:prstGeom prst="rect">
            <a:avLst/>
          </a:prstGeom>
          <a:solidFill>
            <a:schemeClr val="accent3">
              <a:lumMod val="60000"/>
              <a:lumOff val="4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b="0" i="0" u="none" strike="noStrike" dirty="0">
                <a:solidFill>
                  <a:srgbClr val="000000"/>
                </a:solidFill>
                <a:effectLst/>
                <a:latin typeface="Calibri" panose="020F0502020204030204" pitchFamily="34" charset="0"/>
              </a:rPr>
              <a:t>AI Services is a collection of services with prebuilt machine learning models that make it easier for developers to apply AI to applications and business operations.</a:t>
            </a:r>
            <a:endParaRPr lang="en-US" sz="1200" dirty="0"/>
          </a:p>
        </p:txBody>
      </p:sp>
      <p:sp>
        <p:nvSpPr>
          <p:cNvPr id="47" name="Rectangle 46">
            <a:extLst>
              <a:ext uri="{FF2B5EF4-FFF2-40B4-BE49-F238E27FC236}">
                <a16:creationId xmlns:a16="http://schemas.microsoft.com/office/drawing/2014/main" id="{0F691DF7-2EAD-4235-8DED-F4EDCE9442CF}"/>
              </a:ext>
            </a:extLst>
          </p:cNvPr>
          <p:cNvSpPr/>
          <p:nvPr/>
        </p:nvSpPr>
        <p:spPr bwMode="gray">
          <a:xfrm flipV="1">
            <a:off x="269891" y="469372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flipV="1">
            <a:off x="269891" y="382456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pic>
        <p:nvPicPr>
          <p:cNvPr id="5" name="Graphic 4" descr="Checkmark with solid fill">
            <a:extLst>
              <a:ext uri="{FF2B5EF4-FFF2-40B4-BE49-F238E27FC236}">
                <a16:creationId xmlns:a16="http://schemas.microsoft.com/office/drawing/2014/main" id="{8F4D6DFA-107A-48EA-9BB3-3B06E42CA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695" y="4260062"/>
            <a:ext cx="305696" cy="305696"/>
          </a:xfrm>
          <a:prstGeom prst="rect">
            <a:avLst/>
          </a:prstGeom>
        </p:spPr>
      </p:pic>
      <p:pic>
        <p:nvPicPr>
          <p:cNvPr id="25" name="Graphic 24" descr="Checkmark with solid fill">
            <a:extLst>
              <a:ext uri="{FF2B5EF4-FFF2-40B4-BE49-F238E27FC236}">
                <a16:creationId xmlns:a16="http://schemas.microsoft.com/office/drawing/2014/main" id="{14EB085E-9D30-430A-B9E1-96FF2D8CC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5429" y="4259643"/>
            <a:ext cx="305696" cy="305696"/>
          </a:xfrm>
          <a:prstGeom prst="rect">
            <a:avLst/>
          </a:prstGeom>
        </p:spPr>
      </p:pic>
      <p:pic>
        <p:nvPicPr>
          <p:cNvPr id="26" name="Graphic 25" descr="Checkmark with solid fill">
            <a:extLst>
              <a:ext uri="{FF2B5EF4-FFF2-40B4-BE49-F238E27FC236}">
                <a16:creationId xmlns:a16="http://schemas.microsoft.com/office/drawing/2014/main" id="{AFB81D7E-9A76-4331-A40F-B229A9B076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5352" y="4259643"/>
            <a:ext cx="305696" cy="305696"/>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B4A42F2A-02F7-4B13-B7A1-81E246A036FF}"/>
              </a:ext>
            </a:extLst>
          </p:cNvPr>
          <p:cNvPicPr>
            <a:picLocks noChangeAspect="1"/>
          </p:cNvPicPr>
          <p:nvPr/>
        </p:nvPicPr>
        <p:blipFill rotWithShape="1">
          <a:blip r:embed="rId5"/>
          <a:srcRect t="9803"/>
          <a:stretch/>
        </p:blipFill>
        <p:spPr>
          <a:xfrm>
            <a:off x="1415738" y="1780754"/>
            <a:ext cx="6288037" cy="2028579"/>
          </a:xfrm>
          <a:prstGeom prst="rect">
            <a:avLst/>
          </a:prstGeom>
        </p:spPr>
      </p:pic>
    </p:spTree>
    <p:extLst>
      <p:ext uri="{BB962C8B-B14F-4D97-AF65-F5344CB8AC3E}">
        <p14:creationId xmlns:p14="http://schemas.microsoft.com/office/powerpoint/2010/main" val="211308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263525" y="3823720"/>
            <a:ext cx="8597899" cy="268075"/>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Key  Advantages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3673552" y="219018"/>
            <a:ext cx="3845962" cy="395289"/>
          </a:xfrm>
        </p:spPr>
        <p:txBody>
          <a:bodyPr/>
          <a:lstStyle/>
          <a:p>
            <a:r>
              <a:rPr lang="en-US" dirty="0"/>
              <a:t>AIOps</a:t>
            </a:r>
          </a:p>
        </p:txBody>
      </p:sp>
      <p:sp>
        <p:nvSpPr>
          <p:cNvPr id="41" name="Rectangle 40">
            <a:extLst>
              <a:ext uri="{FF2B5EF4-FFF2-40B4-BE49-F238E27FC236}">
                <a16:creationId xmlns:a16="http://schemas.microsoft.com/office/drawing/2014/main" id="{E587ED2C-E111-47D5-89F2-65AF1697C741}"/>
              </a:ext>
            </a:extLst>
          </p:cNvPr>
          <p:cNvSpPr/>
          <p:nvPr/>
        </p:nvSpPr>
        <p:spPr bwMode="gray">
          <a:xfrm flipV="1">
            <a:off x="263525" y="1005986"/>
            <a:ext cx="453264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1066089"/>
            <a:ext cx="4516698" cy="2727489"/>
          </a:xfrm>
          <a:prstGeom prst="rect">
            <a:avLst/>
          </a:prstGeom>
          <a:solidFill>
            <a:schemeClr val="accent3">
              <a:lumMod val="60000"/>
              <a:lumOff val="4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b="0" i="0" u="none" strike="noStrike" dirty="0">
                <a:solidFill>
                  <a:srgbClr val="000000"/>
                </a:solidFill>
                <a:effectLst/>
                <a:latin typeface="Calibri" panose="020F0502020204030204" pitchFamily="34" charset="0"/>
              </a:rPr>
              <a:t>AIOps combines big data and machine learning to automate IT operations processes, including event correlation, anomaly detection and causality determination.</a:t>
            </a:r>
            <a:endParaRPr lang="en-US" sz="1200" dirty="0"/>
          </a:p>
        </p:txBody>
      </p:sp>
      <p:sp>
        <p:nvSpPr>
          <p:cNvPr id="47" name="Rectangle 46">
            <a:extLst>
              <a:ext uri="{FF2B5EF4-FFF2-40B4-BE49-F238E27FC236}">
                <a16:creationId xmlns:a16="http://schemas.microsoft.com/office/drawing/2014/main" id="{0F691DF7-2EAD-4235-8DED-F4EDCE9442CF}"/>
              </a:ext>
            </a:extLst>
          </p:cNvPr>
          <p:cNvSpPr/>
          <p:nvPr/>
        </p:nvSpPr>
        <p:spPr bwMode="gray">
          <a:xfrm flipV="1">
            <a:off x="269891" y="469372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flipV="1">
            <a:off x="269891" y="382456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pic>
        <p:nvPicPr>
          <p:cNvPr id="5" name="Graphic 4" descr="Checkmark with solid fill">
            <a:extLst>
              <a:ext uri="{FF2B5EF4-FFF2-40B4-BE49-F238E27FC236}">
                <a16:creationId xmlns:a16="http://schemas.microsoft.com/office/drawing/2014/main" id="{8F4D6DFA-107A-48EA-9BB3-3B06E42CA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695" y="4260062"/>
            <a:ext cx="305696" cy="305696"/>
          </a:xfrm>
          <a:prstGeom prst="rect">
            <a:avLst/>
          </a:prstGeom>
        </p:spPr>
      </p:pic>
      <p:pic>
        <p:nvPicPr>
          <p:cNvPr id="25" name="Graphic 24" descr="Checkmark with solid fill">
            <a:extLst>
              <a:ext uri="{FF2B5EF4-FFF2-40B4-BE49-F238E27FC236}">
                <a16:creationId xmlns:a16="http://schemas.microsoft.com/office/drawing/2014/main" id="{14EB085E-9D30-430A-B9E1-96FF2D8CC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5429" y="4259643"/>
            <a:ext cx="305696" cy="305696"/>
          </a:xfrm>
          <a:prstGeom prst="rect">
            <a:avLst/>
          </a:prstGeom>
        </p:spPr>
      </p:pic>
      <p:pic>
        <p:nvPicPr>
          <p:cNvPr id="26" name="Graphic 25" descr="Checkmark with solid fill">
            <a:extLst>
              <a:ext uri="{FF2B5EF4-FFF2-40B4-BE49-F238E27FC236}">
                <a16:creationId xmlns:a16="http://schemas.microsoft.com/office/drawing/2014/main" id="{AFB81D7E-9A76-4331-A40F-B229A9B076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5352" y="4259643"/>
            <a:ext cx="305696" cy="305696"/>
          </a:xfrm>
          <a:prstGeom prst="rect">
            <a:avLst/>
          </a:prstGeom>
        </p:spPr>
      </p:pic>
    </p:spTree>
    <p:extLst>
      <p:ext uri="{BB962C8B-B14F-4D97-AF65-F5344CB8AC3E}">
        <p14:creationId xmlns:p14="http://schemas.microsoft.com/office/powerpoint/2010/main" val="37799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263525" y="3823720"/>
            <a:ext cx="8597899" cy="268075"/>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Key  Advantages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4136397" y="288162"/>
            <a:ext cx="3845962" cy="395289"/>
          </a:xfrm>
        </p:spPr>
        <p:txBody>
          <a:bodyPr/>
          <a:lstStyle/>
          <a:p>
            <a:r>
              <a:rPr lang="en-US" dirty="0" err="1"/>
              <a:t>MLOps</a:t>
            </a: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flipV="1">
            <a:off x="263526" y="1005985"/>
            <a:ext cx="4212222"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1066089"/>
            <a:ext cx="4212222" cy="2727489"/>
          </a:xfrm>
          <a:prstGeom prst="rect">
            <a:avLst/>
          </a:prstGeom>
          <a:solidFill>
            <a:schemeClr val="accent3">
              <a:lumMod val="60000"/>
              <a:lumOff val="4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b="0" i="0" u="none" strike="noStrike" dirty="0" err="1">
                <a:solidFill>
                  <a:srgbClr val="000000"/>
                </a:solidFill>
                <a:effectLst/>
                <a:latin typeface="Calibri" panose="020F0502020204030204" pitchFamily="34" charset="0"/>
              </a:rPr>
              <a:t>MLOps</a:t>
            </a:r>
            <a:r>
              <a:rPr lang="en-US" sz="1200" b="0" i="0" u="none" strike="noStrike" dirty="0">
                <a:solidFill>
                  <a:srgbClr val="000000"/>
                </a:solidFill>
                <a:effectLst/>
                <a:latin typeface="Calibri" panose="020F0502020204030204" pitchFamily="34" charset="0"/>
              </a:rPr>
              <a:t> is an ML engineering culture and practice that aims at unifying ML system development (Dev) and ML system operation (Ops). In this, we advocate for automation and monitoring at all steps of ML system construction, including integration, testing, releasing, deployment and infrastructure management.</a:t>
            </a:r>
            <a:endParaRPr lang="en-US" sz="1200" dirty="0"/>
          </a:p>
        </p:txBody>
      </p:sp>
      <p:sp>
        <p:nvSpPr>
          <p:cNvPr id="47" name="Rectangle 46">
            <a:extLst>
              <a:ext uri="{FF2B5EF4-FFF2-40B4-BE49-F238E27FC236}">
                <a16:creationId xmlns:a16="http://schemas.microsoft.com/office/drawing/2014/main" id="{0F691DF7-2EAD-4235-8DED-F4EDCE9442CF}"/>
              </a:ext>
            </a:extLst>
          </p:cNvPr>
          <p:cNvSpPr/>
          <p:nvPr/>
        </p:nvSpPr>
        <p:spPr bwMode="gray">
          <a:xfrm flipV="1">
            <a:off x="269891" y="469372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flipV="1">
            <a:off x="269891" y="3824562"/>
            <a:ext cx="8586101" cy="45719"/>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pic>
        <p:nvPicPr>
          <p:cNvPr id="5" name="Graphic 4" descr="Checkmark with solid fill">
            <a:extLst>
              <a:ext uri="{FF2B5EF4-FFF2-40B4-BE49-F238E27FC236}">
                <a16:creationId xmlns:a16="http://schemas.microsoft.com/office/drawing/2014/main" id="{8F4D6DFA-107A-48EA-9BB3-3B06E42CA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695" y="4260062"/>
            <a:ext cx="305696" cy="305696"/>
          </a:xfrm>
          <a:prstGeom prst="rect">
            <a:avLst/>
          </a:prstGeom>
        </p:spPr>
      </p:pic>
      <p:pic>
        <p:nvPicPr>
          <p:cNvPr id="25" name="Graphic 24" descr="Checkmark with solid fill">
            <a:extLst>
              <a:ext uri="{FF2B5EF4-FFF2-40B4-BE49-F238E27FC236}">
                <a16:creationId xmlns:a16="http://schemas.microsoft.com/office/drawing/2014/main" id="{14EB085E-9D30-430A-B9E1-96FF2D8CC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5429" y="4259643"/>
            <a:ext cx="305696" cy="305696"/>
          </a:xfrm>
          <a:prstGeom prst="rect">
            <a:avLst/>
          </a:prstGeom>
        </p:spPr>
      </p:pic>
      <p:pic>
        <p:nvPicPr>
          <p:cNvPr id="26" name="Graphic 25" descr="Checkmark with solid fill">
            <a:extLst>
              <a:ext uri="{FF2B5EF4-FFF2-40B4-BE49-F238E27FC236}">
                <a16:creationId xmlns:a16="http://schemas.microsoft.com/office/drawing/2014/main" id="{AFB81D7E-9A76-4331-A40F-B229A9B076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5352" y="4259643"/>
            <a:ext cx="305696" cy="305696"/>
          </a:xfrm>
          <a:prstGeom prst="rect">
            <a:avLst/>
          </a:prstGeom>
        </p:spPr>
      </p:pic>
      <p:pic>
        <p:nvPicPr>
          <p:cNvPr id="6" name="Picture 5" descr="Diagram&#10;&#10;Description automatically generated">
            <a:extLst>
              <a:ext uri="{FF2B5EF4-FFF2-40B4-BE49-F238E27FC236}">
                <a16:creationId xmlns:a16="http://schemas.microsoft.com/office/drawing/2014/main" id="{D6CC9D28-4A7D-43F9-83F7-28E5690FD539}"/>
              </a:ext>
            </a:extLst>
          </p:cNvPr>
          <p:cNvPicPr>
            <a:picLocks noChangeAspect="1"/>
          </p:cNvPicPr>
          <p:nvPr/>
        </p:nvPicPr>
        <p:blipFill>
          <a:blip r:embed="rId5"/>
          <a:stretch>
            <a:fillRect/>
          </a:stretch>
        </p:blipFill>
        <p:spPr>
          <a:xfrm>
            <a:off x="4628670" y="1127566"/>
            <a:ext cx="4363776" cy="2544617"/>
          </a:xfrm>
          <a:prstGeom prst="rect">
            <a:avLst/>
          </a:prstGeom>
        </p:spPr>
      </p:pic>
    </p:spTree>
    <p:extLst>
      <p:ext uri="{BB962C8B-B14F-4D97-AF65-F5344CB8AC3E}">
        <p14:creationId xmlns:p14="http://schemas.microsoft.com/office/powerpoint/2010/main" val="130232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p:txBody>
          <a:bodyPr/>
          <a:lstStyle/>
          <a:p>
            <a:r>
              <a:rPr lang="en-US" dirty="0"/>
              <a:t>Case Study – Data Lake</a:t>
            </a:r>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The client uses trucks for the transportation of finished vehicles. These trucks have various sensors whose data is stored in Cassandra Database. Cassandra is efficient in write operations, but the OLAP requirements could not be met.</a:t>
            </a:r>
          </a:p>
          <a:p>
            <a:pPr defTabSz="805967">
              <a:lnSpc>
                <a:spcPts val="1600"/>
              </a:lnSpc>
              <a:spcAft>
                <a:spcPts val="600"/>
              </a:spcAft>
            </a:pPr>
            <a:endParaRPr lang="en-US" sz="1200" dirty="0"/>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184" y="855860"/>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Scaling the solution</a:t>
            </a:r>
          </a:p>
          <a:p>
            <a:pPr marL="142731" indent="-142731" defTabSz="805967">
              <a:spcAft>
                <a:spcPts val="300"/>
              </a:spcAft>
              <a:buFont typeface="Arial" panose="020B0604020202020204" pitchFamily="34" charset="0"/>
              <a:buChar char="•"/>
            </a:pPr>
            <a:r>
              <a:rPr lang="en-US" sz="1000" dirty="0">
                <a:solidFill>
                  <a:prstClr val="black"/>
                </a:solidFill>
              </a:rPr>
              <a:t>The increasing variety of data</a:t>
            </a:r>
          </a:p>
          <a:p>
            <a:pPr marL="142731" indent="-142731" defTabSz="805967">
              <a:spcAft>
                <a:spcPts val="300"/>
              </a:spcAft>
              <a:buFont typeface="Arial" panose="020B0604020202020204" pitchFamily="34" charset="0"/>
              <a:buChar char="•"/>
            </a:pPr>
            <a:r>
              <a:rPr lang="en-US" sz="1000" dirty="0">
                <a:solidFill>
                  <a:prstClr val="black"/>
                </a:solidFill>
              </a:rPr>
              <a:t>Long term storage, governance and query strategy </a:t>
            </a:r>
          </a:p>
          <a:p>
            <a:pPr marL="142731" indent="-142731" defTabSz="805967">
              <a:spcAft>
                <a:spcPts val="300"/>
              </a:spcAft>
              <a:buFont typeface="Arial" panose="020B0604020202020204" pitchFamily="34" charset="0"/>
              <a:buChar char="•"/>
            </a:pPr>
            <a:r>
              <a:rPr lang="en-US" sz="1000" dirty="0">
                <a:solidFill>
                  <a:prstClr val="black"/>
                </a:solidFill>
              </a:rPr>
              <a:t>Easy and efficient reporting for adhoc analysis.</a:t>
            </a:r>
          </a:p>
          <a:p>
            <a:pPr marL="142731" indent="-142731" defTabSz="805967">
              <a:spcAft>
                <a:spcPts val="300"/>
              </a:spcAft>
              <a:buFont typeface="Arial" panose="020B0604020202020204" pitchFamily="34" charset="0"/>
              <a:buChar char="•"/>
            </a:pPr>
            <a:r>
              <a:rPr lang="en-US" sz="1000" dirty="0">
                <a:solidFill>
                  <a:prstClr val="black"/>
                </a:solidFill>
              </a:rPr>
              <a:t>Cost-effective, should justify the ROI from the data analyzed.</a:t>
            </a: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29729"/>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Spark Cassandra Connector from Datastax used to access data form Cassandra DB using EMR on AWS</a:t>
            </a:r>
          </a:p>
          <a:p>
            <a:pPr marL="142731" indent="-142731" defTabSz="805967">
              <a:lnSpc>
                <a:spcPts val="1165"/>
              </a:lnSpc>
              <a:spcAft>
                <a:spcPts val="300"/>
              </a:spcAft>
              <a:buFont typeface="Arial" panose="020B0604020202020204" pitchFamily="34" charset="0"/>
              <a:buChar char="•"/>
            </a:pPr>
            <a:r>
              <a:rPr lang="en-US" dirty="0"/>
              <a:t>Lambda invokes EMR Cluster to trigger data ingestion job</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Spark job written for data cleaning, transformation and conversion, d</a:t>
            </a:r>
            <a:r>
              <a:rPr lang="en-US" dirty="0"/>
              <a:t>ata partitioned on data timestamp </a:t>
            </a:r>
          </a:p>
          <a:p>
            <a:pPr marL="142731" indent="-142731" defTabSz="805967">
              <a:lnSpc>
                <a:spcPts val="1165"/>
              </a:lnSpc>
              <a:spcAft>
                <a:spcPts val="300"/>
              </a:spcAft>
              <a:buFont typeface="Arial" panose="020B0604020202020204" pitchFamily="34" charset="0"/>
              <a:buChar char="•"/>
            </a:pPr>
            <a:r>
              <a:rPr lang="en-US" dirty="0"/>
              <a:t>Lake Formation used to set up and secure Data, Athena used for queries and Quicksight for visualization.</a:t>
            </a:r>
            <a:endParaRPr lang="en-US" sz="1000" dirty="0">
              <a:solidFill>
                <a:prstClr val="black"/>
              </a:solidFill>
            </a:endParaRP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1" name="TextBox 50">
            <a:extLst>
              <a:ext uri="{FF2B5EF4-FFF2-40B4-BE49-F238E27FC236}">
                <a16:creationId xmlns:a16="http://schemas.microsoft.com/office/drawing/2014/main" id="{6666FB7C-0F8E-46CE-AC62-389CBCAFD199}"/>
              </a:ext>
            </a:extLst>
          </p:cNvPr>
          <p:cNvSpPr txBox="1"/>
          <p:nvPr/>
        </p:nvSpPr>
        <p:spPr>
          <a:xfrm>
            <a:off x="1979607" y="4234364"/>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90%</a:t>
            </a:r>
          </a:p>
        </p:txBody>
      </p:sp>
      <p:cxnSp>
        <p:nvCxnSpPr>
          <p:cNvPr id="52" name="Straight Arrow Connector 51">
            <a:extLst>
              <a:ext uri="{FF2B5EF4-FFF2-40B4-BE49-F238E27FC236}">
                <a16:creationId xmlns:a16="http://schemas.microsoft.com/office/drawing/2014/main" id="{28E82885-7FBB-4337-B39D-7D86247D3B70}"/>
              </a:ext>
            </a:extLst>
          </p:cNvPr>
          <p:cNvCxnSpPr>
            <a:cxnSpLocks/>
          </p:cNvCxnSpPr>
          <p:nvPr/>
        </p:nvCxnSpPr>
        <p:spPr bwMode="auto">
          <a:xfrm flipV="1">
            <a:off x="2494090" y="4259203"/>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sp>
        <p:nvSpPr>
          <p:cNvPr id="53" name="TextBox 52">
            <a:extLst>
              <a:ext uri="{FF2B5EF4-FFF2-40B4-BE49-F238E27FC236}">
                <a16:creationId xmlns:a16="http://schemas.microsoft.com/office/drawing/2014/main" id="{B877747A-5D0E-4199-868B-84F7BDADE24B}"/>
              </a:ext>
            </a:extLst>
          </p:cNvPr>
          <p:cNvSpPr txBox="1"/>
          <p:nvPr/>
        </p:nvSpPr>
        <p:spPr>
          <a:xfrm>
            <a:off x="2609288" y="4204223"/>
            <a:ext cx="1249634" cy="338554"/>
          </a:xfrm>
          <a:prstGeom prst="rect">
            <a:avLst/>
          </a:prstGeom>
        </p:spPr>
        <p:txBody>
          <a:bodyPr wrap="square" lIns="0" tIns="0" rIns="0" bIns="0" rtlCol="0">
            <a:spAutoFit/>
          </a:bodyPr>
          <a:lstStyle/>
          <a:p>
            <a:pPr defTabSz="914378"/>
            <a:r>
              <a:rPr lang="en-US" sz="1100" dirty="0">
                <a:solidFill>
                  <a:srgbClr val="000000"/>
                </a:solidFill>
                <a:latin typeface="Arial"/>
              </a:rPr>
              <a:t>Improved analysis and query time</a:t>
            </a:r>
          </a:p>
        </p:txBody>
      </p:sp>
      <p:sp>
        <p:nvSpPr>
          <p:cNvPr id="55" name="TextBox 54">
            <a:extLst>
              <a:ext uri="{FF2B5EF4-FFF2-40B4-BE49-F238E27FC236}">
                <a16:creationId xmlns:a16="http://schemas.microsoft.com/office/drawing/2014/main" id="{896CD3B3-FB66-42AB-AA43-A3309521ED40}"/>
              </a:ext>
            </a:extLst>
          </p:cNvPr>
          <p:cNvSpPr txBox="1"/>
          <p:nvPr/>
        </p:nvSpPr>
        <p:spPr>
          <a:xfrm>
            <a:off x="6931138" y="4248517"/>
            <a:ext cx="634990" cy="249966"/>
          </a:xfrm>
          <a:prstGeom prst="rect">
            <a:avLst/>
          </a:prstGeom>
          <a:noFill/>
        </p:spPr>
        <p:txBody>
          <a:bodyPr wrap="square" lIns="0" tIns="0" rIns="0" bIns="0" rtlCol="0">
            <a:noAutofit/>
          </a:bodyPr>
          <a:lstStyle/>
          <a:p>
            <a:pPr defTabSz="914378"/>
            <a:r>
              <a:rPr lang="en-US" sz="1600" b="1" dirty="0">
                <a:solidFill>
                  <a:srgbClr val="000000"/>
                </a:solidFill>
                <a:latin typeface="Arial"/>
              </a:rPr>
              <a:t>20%</a:t>
            </a: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7415320" y="4260790"/>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7519514" y="4264723"/>
            <a:ext cx="1141936" cy="169277"/>
          </a:xfrm>
          <a:prstGeom prst="rect">
            <a:avLst/>
          </a:prstGeom>
          <a:noFill/>
        </p:spPr>
        <p:txBody>
          <a:bodyPr wrap="square" lIns="0" tIns="0" rIns="0" bIns="0" rtlCol="0">
            <a:spAutoFit/>
          </a:bodyPr>
          <a:lstStyle/>
          <a:p>
            <a:pPr defTabSz="914378"/>
            <a:r>
              <a:rPr lang="en-US" sz="1100" dirty="0">
                <a:solidFill>
                  <a:srgbClr val="000000"/>
                </a:solidFill>
                <a:latin typeface="Arial"/>
              </a:rPr>
              <a:t>Cost saving</a:t>
            </a:r>
          </a:p>
        </p:txBody>
      </p:sp>
      <p:sp>
        <p:nvSpPr>
          <p:cNvPr id="58" name="TextBox 57">
            <a:extLst>
              <a:ext uri="{FF2B5EF4-FFF2-40B4-BE49-F238E27FC236}">
                <a16:creationId xmlns:a16="http://schemas.microsoft.com/office/drawing/2014/main" id="{0B1E81DB-9025-41F2-B541-F37DADD1F32F}"/>
              </a:ext>
            </a:extLst>
          </p:cNvPr>
          <p:cNvSpPr txBox="1"/>
          <p:nvPr/>
        </p:nvSpPr>
        <p:spPr>
          <a:xfrm>
            <a:off x="4780223" y="4201867"/>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Improved on-time shipment</a:t>
            </a:r>
          </a:p>
        </p:txBody>
      </p:sp>
      <p:sp>
        <p:nvSpPr>
          <p:cNvPr id="59" name="TextBox 58">
            <a:extLst>
              <a:ext uri="{FF2B5EF4-FFF2-40B4-BE49-F238E27FC236}">
                <a16:creationId xmlns:a16="http://schemas.microsoft.com/office/drawing/2014/main" id="{C55EFA58-2739-4737-B89A-EE0E137E1CA8}"/>
              </a:ext>
            </a:extLst>
          </p:cNvPr>
          <p:cNvSpPr txBox="1"/>
          <p:nvPr/>
        </p:nvSpPr>
        <p:spPr>
          <a:xfrm>
            <a:off x="4161176" y="4232008"/>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15%</a:t>
            </a:r>
          </a:p>
        </p:txBody>
      </p:sp>
      <p:cxnSp>
        <p:nvCxnSpPr>
          <p:cNvPr id="24" name="Straight Arrow Connector 23">
            <a:extLst>
              <a:ext uri="{FF2B5EF4-FFF2-40B4-BE49-F238E27FC236}">
                <a16:creationId xmlns:a16="http://schemas.microsoft.com/office/drawing/2014/main" id="{7342C017-E2D9-4036-82FD-A8AB6DE3D4BE}"/>
              </a:ext>
            </a:extLst>
          </p:cNvPr>
          <p:cNvCxnSpPr>
            <a:cxnSpLocks/>
          </p:cNvCxnSpPr>
          <p:nvPr/>
        </p:nvCxnSpPr>
        <p:spPr bwMode="auto">
          <a:xfrm flipV="1">
            <a:off x="4659673" y="4256847"/>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pic>
        <p:nvPicPr>
          <p:cNvPr id="3" name="Picture 2">
            <a:extLst>
              <a:ext uri="{FF2B5EF4-FFF2-40B4-BE49-F238E27FC236}">
                <a16:creationId xmlns:a16="http://schemas.microsoft.com/office/drawing/2014/main" id="{F5E85853-A343-4462-BC0F-D9BA13711403}"/>
              </a:ext>
            </a:extLst>
          </p:cNvPr>
          <p:cNvPicPr>
            <a:picLocks noChangeAspect="1"/>
          </p:cNvPicPr>
          <p:nvPr/>
        </p:nvPicPr>
        <p:blipFill>
          <a:blip r:embed="rId2"/>
          <a:stretch>
            <a:fillRect/>
          </a:stretch>
        </p:blipFill>
        <p:spPr>
          <a:xfrm>
            <a:off x="5813842" y="1220258"/>
            <a:ext cx="2686710" cy="1968020"/>
          </a:xfrm>
          <a:prstGeom prst="rect">
            <a:avLst/>
          </a:prstGeom>
        </p:spPr>
      </p:pic>
    </p:spTree>
    <p:extLst>
      <p:ext uri="{BB962C8B-B14F-4D97-AF65-F5344CB8AC3E}">
        <p14:creationId xmlns:p14="http://schemas.microsoft.com/office/powerpoint/2010/main" val="228043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263525" y="449697"/>
            <a:ext cx="7249623" cy="395289"/>
          </a:xfrm>
        </p:spPr>
        <p:txBody>
          <a:bodyPr/>
          <a:lstStyle/>
          <a:p>
            <a:r>
              <a:rPr lang="en-US" dirty="0"/>
              <a:t>Case Study – Accelerated Document Processing </a:t>
            </a:r>
            <a:br>
              <a:rPr lang="en-US" dirty="0"/>
            </a:b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Client wanted to do the digitization of the invoices received from different vendors, primarily focused on the Header, Footer and Item Level Information. We received invoices in pdf format, had to extract the relevant information and store it to the database.</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Reduce the effect of noise for the processing of document.</a:t>
            </a:r>
          </a:p>
          <a:p>
            <a:pPr marL="142731" indent="-142731" defTabSz="805967">
              <a:spcAft>
                <a:spcPts val="300"/>
              </a:spcAft>
              <a:buFont typeface="Arial" panose="020B0604020202020204" pitchFamily="34" charset="0"/>
              <a:buChar char="•"/>
            </a:pPr>
            <a:r>
              <a:rPr lang="en-US" sz="1000" dirty="0">
                <a:solidFill>
                  <a:prstClr val="black"/>
                </a:solidFill>
              </a:rPr>
              <a:t>Extracting the Key-pair values from raw file.</a:t>
            </a:r>
          </a:p>
          <a:p>
            <a:pPr marL="142731" indent="-142731" defTabSz="805967">
              <a:spcAft>
                <a:spcPts val="300"/>
              </a:spcAft>
              <a:buFont typeface="Arial" panose="020B0604020202020204" pitchFamily="34" charset="0"/>
              <a:buChar char="•"/>
            </a:pPr>
            <a:r>
              <a:rPr lang="en-US" sz="1000" dirty="0">
                <a:solidFill>
                  <a:prstClr val="black"/>
                </a:solidFill>
              </a:rPr>
              <a:t>Matching different types of amount values in invoice</a:t>
            </a:r>
          </a:p>
          <a:p>
            <a:pPr marL="142731" indent="-142731" defTabSz="805967">
              <a:spcAft>
                <a:spcPts val="300"/>
              </a:spcAft>
              <a:buFont typeface="Arial" panose="020B0604020202020204" pitchFamily="34" charset="0"/>
              <a:buChar char="•"/>
            </a:pPr>
            <a:r>
              <a:rPr lang="en-US" sz="1000" dirty="0">
                <a:solidFill>
                  <a:prstClr val="black"/>
                </a:solidFill>
              </a:rPr>
              <a:t>Parsing of Item level Information and converting to tabular format in JSON and ensuring every column is extracted.</a:t>
            </a: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29729"/>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Pre-Processed the raw pdf files to reduce the effect of noise including signature, seal and handwritten marks in pdf.</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Did Post-Processing on the response to extract the relevant information like Header, Footer and Item Level Information in desired format like Json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Uploaded the final Json File to the S3 &amp; saved into database also.</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1" name="TextBox 50">
            <a:extLst>
              <a:ext uri="{FF2B5EF4-FFF2-40B4-BE49-F238E27FC236}">
                <a16:creationId xmlns:a16="http://schemas.microsoft.com/office/drawing/2014/main" id="{6666FB7C-0F8E-46CE-AC62-389CBCAFD199}"/>
              </a:ext>
            </a:extLst>
          </p:cNvPr>
          <p:cNvSpPr txBox="1"/>
          <p:nvPr/>
        </p:nvSpPr>
        <p:spPr>
          <a:xfrm>
            <a:off x="1979607" y="4234364"/>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40%</a:t>
            </a:r>
          </a:p>
        </p:txBody>
      </p:sp>
      <p:sp>
        <p:nvSpPr>
          <p:cNvPr id="53" name="TextBox 52">
            <a:extLst>
              <a:ext uri="{FF2B5EF4-FFF2-40B4-BE49-F238E27FC236}">
                <a16:creationId xmlns:a16="http://schemas.microsoft.com/office/drawing/2014/main" id="{B877747A-5D0E-4199-868B-84F7BDADE24B}"/>
              </a:ext>
            </a:extLst>
          </p:cNvPr>
          <p:cNvSpPr txBox="1"/>
          <p:nvPr/>
        </p:nvSpPr>
        <p:spPr>
          <a:xfrm>
            <a:off x="2584480" y="4253677"/>
            <a:ext cx="1035519" cy="169277"/>
          </a:xfrm>
          <a:prstGeom prst="rect">
            <a:avLst/>
          </a:prstGeom>
        </p:spPr>
        <p:txBody>
          <a:bodyPr wrap="square" lIns="0" tIns="0" rIns="0" bIns="0" rtlCol="0">
            <a:spAutoFit/>
          </a:bodyPr>
          <a:lstStyle/>
          <a:p>
            <a:pPr defTabSz="914378"/>
            <a:r>
              <a:rPr lang="en-US" sz="1100" dirty="0">
                <a:solidFill>
                  <a:srgbClr val="000000"/>
                </a:solidFill>
                <a:latin typeface="Arial"/>
              </a:rPr>
              <a:t>Human effort</a:t>
            </a: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7222815" y="4284860"/>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7349560" y="4216745"/>
            <a:ext cx="1141936" cy="338554"/>
          </a:xfrm>
          <a:prstGeom prst="rect">
            <a:avLst/>
          </a:prstGeom>
          <a:noFill/>
        </p:spPr>
        <p:txBody>
          <a:bodyPr wrap="square" lIns="0" tIns="0" rIns="0" bIns="0" rtlCol="0">
            <a:spAutoFit/>
          </a:bodyPr>
          <a:lstStyle/>
          <a:p>
            <a:pPr defTabSz="914378"/>
            <a:r>
              <a:rPr lang="en-US" sz="1100" dirty="0">
                <a:solidFill>
                  <a:srgbClr val="000000"/>
                </a:solidFill>
                <a:latin typeface="Arial"/>
              </a:rPr>
              <a:t>Reduced cycle time</a:t>
            </a:r>
          </a:p>
        </p:txBody>
      </p:sp>
      <p:sp>
        <p:nvSpPr>
          <p:cNvPr id="58" name="TextBox 57">
            <a:extLst>
              <a:ext uri="{FF2B5EF4-FFF2-40B4-BE49-F238E27FC236}">
                <a16:creationId xmlns:a16="http://schemas.microsoft.com/office/drawing/2014/main" id="{0B1E81DB-9025-41F2-B541-F37DADD1F32F}"/>
              </a:ext>
            </a:extLst>
          </p:cNvPr>
          <p:cNvSpPr txBox="1"/>
          <p:nvPr/>
        </p:nvSpPr>
        <p:spPr>
          <a:xfrm>
            <a:off x="4780223" y="4201867"/>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Increased information extraction</a:t>
            </a:r>
          </a:p>
        </p:txBody>
      </p:sp>
      <p:sp>
        <p:nvSpPr>
          <p:cNvPr id="59" name="TextBox 58">
            <a:extLst>
              <a:ext uri="{FF2B5EF4-FFF2-40B4-BE49-F238E27FC236}">
                <a16:creationId xmlns:a16="http://schemas.microsoft.com/office/drawing/2014/main" id="{C55EFA58-2739-4737-B89A-EE0E137E1CA8}"/>
              </a:ext>
            </a:extLst>
          </p:cNvPr>
          <p:cNvSpPr txBox="1"/>
          <p:nvPr/>
        </p:nvSpPr>
        <p:spPr>
          <a:xfrm>
            <a:off x="4161176" y="4232008"/>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5%</a:t>
            </a:r>
          </a:p>
        </p:txBody>
      </p:sp>
      <p:cxnSp>
        <p:nvCxnSpPr>
          <p:cNvPr id="24" name="Straight Arrow Connector 23">
            <a:extLst>
              <a:ext uri="{FF2B5EF4-FFF2-40B4-BE49-F238E27FC236}">
                <a16:creationId xmlns:a16="http://schemas.microsoft.com/office/drawing/2014/main" id="{7342C017-E2D9-4036-82FD-A8AB6DE3D4BE}"/>
              </a:ext>
            </a:extLst>
          </p:cNvPr>
          <p:cNvCxnSpPr>
            <a:cxnSpLocks/>
          </p:cNvCxnSpPr>
          <p:nvPr/>
        </p:nvCxnSpPr>
        <p:spPr bwMode="auto">
          <a:xfrm flipV="1">
            <a:off x="4659673" y="4256847"/>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pic>
        <p:nvPicPr>
          <p:cNvPr id="23" name="Picture 22" descr="Graphical user interface&#10;&#10;Description automatically generated">
            <a:extLst>
              <a:ext uri="{FF2B5EF4-FFF2-40B4-BE49-F238E27FC236}">
                <a16:creationId xmlns:a16="http://schemas.microsoft.com/office/drawing/2014/main" id="{C79E6815-B125-499E-A812-157FFA12059B}"/>
              </a:ext>
            </a:extLst>
          </p:cNvPr>
          <p:cNvPicPr/>
          <p:nvPr/>
        </p:nvPicPr>
        <p:blipFill>
          <a:blip r:embed="rId2">
            <a:extLst>
              <a:ext uri="{28A0092B-C50C-407E-A947-70E740481C1C}">
                <a14:useLocalDpi xmlns:a14="http://schemas.microsoft.com/office/drawing/2010/main" val="0"/>
              </a:ext>
            </a:extLst>
          </a:blip>
          <a:stretch>
            <a:fillRect/>
          </a:stretch>
        </p:blipFill>
        <p:spPr>
          <a:xfrm>
            <a:off x="5759428" y="1375373"/>
            <a:ext cx="3384572" cy="1708711"/>
          </a:xfrm>
          <a:prstGeom prst="rect">
            <a:avLst/>
          </a:prstGeom>
        </p:spPr>
      </p:pic>
      <p:cxnSp>
        <p:nvCxnSpPr>
          <p:cNvPr id="26" name="Straight Arrow Connector 25">
            <a:extLst>
              <a:ext uri="{FF2B5EF4-FFF2-40B4-BE49-F238E27FC236}">
                <a16:creationId xmlns:a16="http://schemas.microsoft.com/office/drawing/2014/main" id="{B1A978C6-6259-4E57-B0A3-CB050FAE0050}"/>
              </a:ext>
            </a:extLst>
          </p:cNvPr>
          <p:cNvCxnSpPr>
            <a:cxnSpLocks/>
          </p:cNvCxnSpPr>
          <p:nvPr/>
        </p:nvCxnSpPr>
        <p:spPr bwMode="auto">
          <a:xfrm>
            <a:off x="2478362" y="4260021"/>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53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p:txBody>
          <a:bodyPr/>
          <a:lstStyle/>
          <a:p>
            <a:r>
              <a:rPr lang="en-US" dirty="0"/>
              <a:t>Case Study – </a:t>
            </a:r>
            <a:r>
              <a:rPr lang="en-IN" spc="-8" dirty="0">
                <a:latin typeface="Arial"/>
                <a:cs typeface="Arial"/>
              </a:rPr>
              <a:t>Demand Forecasting</a:t>
            </a: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The client wanted to do demand forecasting of selected largest selling models leading to right production planning for these models as a result savings in inventory costs by their customer demand.</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707527"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Find the sales of the vehicles for the upcoming months.</a:t>
            </a:r>
          </a:p>
          <a:p>
            <a:pPr marL="142731" indent="-142731" defTabSz="805967">
              <a:spcAft>
                <a:spcPts val="300"/>
              </a:spcAft>
              <a:buFont typeface="Arial" panose="020B0604020202020204" pitchFamily="34" charset="0"/>
              <a:buChar char="•"/>
            </a:pPr>
            <a:r>
              <a:rPr lang="en-US" sz="1000" dirty="0">
                <a:solidFill>
                  <a:prstClr val="black"/>
                </a:solidFill>
              </a:rPr>
              <a:t>Various leading economic indicators taken into account.</a:t>
            </a:r>
          </a:p>
          <a:p>
            <a:pPr marL="142731" indent="-142731" defTabSz="805967">
              <a:spcAft>
                <a:spcPts val="300"/>
              </a:spcAft>
              <a:buFont typeface="Arial" panose="020B0604020202020204" pitchFamily="34" charset="0"/>
              <a:buChar char="•"/>
            </a:pPr>
            <a:r>
              <a:rPr lang="en-US" sz="1000" dirty="0">
                <a:solidFill>
                  <a:prstClr val="black"/>
                </a:solidFill>
              </a:rPr>
              <a:t>Data consolidation at different granularity levels – daily, monthly etc.</a:t>
            </a:r>
          </a:p>
          <a:p>
            <a:pPr marL="142731" indent="-142731" defTabSz="805967">
              <a:spcAft>
                <a:spcPts val="300"/>
              </a:spcAft>
              <a:buFont typeface="Arial" panose="020B0604020202020204" pitchFamily="34" charset="0"/>
              <a:buChar char="•"/>
            </a:pPr>
            <a:r>
              <a:rPr lang="en-US" sz="1000" dirty="0">
                <a:solidFill>
                  <a:prstClr val="black"/>
                </a:solidFill>
              </a:rPr>
              <a:t>Past 3 years data for forecasting.</a:t>
            </a:r>
          </a:p>
          <a:p>
            <a:pPr marL="142731" indent="-142731" defTabSz="805967">
              <a:spcAft>
                <a:spcPts val="300"/>
              </a:spcAft>
              <a:buFont typeface="Arial" panose="020B0604020202020204" pitchFamily="34" charset="0"/>
              <a:buChar char="•"/>
            </a:pPr>
            <a:endParaRPr lang="en-US" sz="1000" dirty="0">
              <a:solidFill>
                <a:prstClr val="black"/>
              </a:solidFill>
            </a:endParaRP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29729"/>
            <a:ext cx="3707527"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Final Tables contains detailed data about the invoice, we have scrapped economic indicators, competition and holidays data from Internet.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Data analyzed using multiple techniques, like exploratory data analysis, feature selection, dimensionality reduction, regression analysis, hyperparameter tuning. To match demand 37+ models were created</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3" y="2155372"/>
            <a:ext cx="3707527"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8" name="TextBox 57">
            <a:extLst>
              <a:ext uri="{FF2B5EF4-FFF2-40B4-BE49-F238E27FC236}">
                <a16:creationId xmlns:a16="http://schemas.microsoft.com/office/drawing/2014/main" id="{0B1E81DB-9025-41F2-B541-F37DADD1F32F}"/>
              </a:ext>
            </a:extLst>
          </p:cNvPr>
          <p:cNvSpPr txBox="1"/>
          <p:nvPr/>
        </p:nvSpPr>
        <p:spPr>
          <a:xfrm>
            <a:off x="3356909" y="4223084"/>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Accuracy of Forecasting Model</a:t>
            </a:r>
          </a:p>
        </p:txBody>
      </p:sp>
      <p:sp>
        <p:nvSpPr>
          <p:cNvPr id="59" name="TextBox 58">
            <a:extLst>
              <a:ext uri="{FF2B5EF4-FFF2-40B4-BE49-F238E27FC236}">
                <a16:creationId xmlns:a16="http://schemas.microsoft.com/office/drawing/2014/main" id="{C55EFA58-2739-4737-B89A-EE0E137E1CA8}"/>
              </a:ext>
            </a:extLst>
          </p:cNvPr>
          <p:cNvSpPr txBox="1"/>
          <p:nvPr/>
        </p:nvSpPr>
        <p:spPr>
          <a:xfrm>
            <a:off x="2909426" y="4264957"/>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93%</a:t>
            </a:r>
          </a:p>
        </p:txBody>
      </p:sp>
      <p:pic>
        <p:nvPicPr>
          <p:cNvPr id="2" name="Picture 1">
            <a:extLst>
              <a:ext uri="{FF2B5EF4-FFF2-40B4-BE49-F238E27FC236}">
                <a16:creationId xmlns:a16="http://schemas.microsoft.com/office/drawing/2014/main" id="{73071BBC-E3F6-4096-9A66-E6E5F85FF7DF}"/>
              </a:ext>
            </a:extLst>
          </p:cNvPr>
          <p:cNvPicPr>
            <a:picLocks noChangeAspect="1"/>
          </p:cNvPicPr>
          <p:nvPr/>
        </p:nvPicPr>
        <p:blipFill>
          <a:blip r:embed="rId2"/>
          <a:stretch>
            <a:fillRect/>
          </a:stretch>
        </p:blipFill>
        <p:spPr>
          <a:xfrm>
            <a:off x="5687736" y="1214596"/>
            <a:ext cx="3358777" cy="1943520"/>
          </a:xfrm>
          <a:prstGeom prst="rect">
            <a:avLst/>
          </a:prstGeom>
        </p:spPr>
      </p:pic>
      <p:sp>
        <p:nvSpPr>
          <p:cNvPr id="25" name="TextBox 24">
            <a:extLst>
              <a:ext uri="{FF2B5EF4-FFF2-40B4-BE49-F238E27FC236}">
                <a16:creationId xmlns:a16="http://schemas.microsoft.com/office/drawing/2014/main" id="{AFA89D83-FD7C-48C6-B8F4-6F879280911B}"/>
              </a:ext>
            </a:extLst>
          </p:cNvPr>
          <p:cNvSpPr txBox="1"/>
          <p:nvPr/>
        </p:nvSpPr>
        <p:spPr>
          <a:xfrm>
            <a:off x="5818589" y="4219634"/>
            <a:ext cx="1548536" cy="338554"/>
          </a:xfrm>
          <a:prstGeom prst="rect">
            <a:avLst/>
          </a:prstGeom>
        </p:spPr>
        <p:txBody>
          <a:bodyPr wrap="square" lIns="0" tIns="0" rIns="0" bIns="0" rtlCol="0">
            <a:spAutoFit/>
          </a:bodyPr>
          <a:lstStyle/>
          <a:p>
            <a:pPr defTabSz="914378"/>
            <a:r>
              <a:rPr lang="en-US" sz="1100" dirty="0">
                <a:solidFill>
                  <a:srgbClr val="000000"/>
                </a:solidFill>
                <a:latin typeface="Arial"/>
              </a:rPr>
              <a:t>Reduced model training and deployment costs </a:t>
            </a:r>
          </a:p>
        </p:txBody>
      </p:sp>
      <p:pic>
        <p:nvPicPr>
          <p:cNvPr id="26" name="Picture 25">
            <a:extLst>
              <a:ext uri="{FF2B5EF4-FFF2-40B4-BE49-F238E27FC236}">
                <a16:creationId xmlns:a16="http://schemas.microsoft.com/office/drawing/2014/main" id="{A0D2FF8E-2962-4F4D-B62B-B555AD6DD332}"/>
              </a:ext>
            </a:extLst>
          </p:cNvPr>
          <p:cNvPicPr>
            <a:picLocks noChangeAspect="1"/>
          </p:cNvPicPr>
          <p:nvPr/>
        </p:nvPicPr>
        <p:blipFill>
          <a:blip r:embed="rId3"/>
          <a:stretch>
            <a:fillRect/>
          </a:stretch>
        </p:blipFill>
        <p:spPr>
          <a:xfrm>
            <a:off x="5588033" y="4255014"/>
            <a:ext cx="231668" cy="341406"/>
          </a:xfrm>
          <a:prstGeom prst="rect">
            <a:avLst/>
          </a:prstGeom>
        </p:spPr>
      </p:pic>
    </p:spTree>
    <p:extLst>
      <p:ext uri="{BB962C8B-B14F-4D97-AF65-F5344CB8AC3E}">
        <p14:creationId xmlns:p14="http://schemas.microsoft.com/office/powerpoint/2010/main" val="273316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263525" y="449697"/>
            <a:ext cx="7249623" cy="395289"/>
          </a:xfrm>
        </p:spPr>
        <p:txBody>
          <a:bodyPr/>
          <a:lstStyle/>
          <a:p>
            <a:r>
              <a:rPr lang="en-US" dirty="0"/>
              <a:t>Case Study – Credit Scoring Model </a:t>
            </a:r>
            <a:br>
              <a:rPr lang="en-US" dirty="0"/>
            </a:b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Client had a credit application, the aim of the client is to predict whether or not the customer will pay back the credit in accordance with their repayment plan by finding out customer's credit score as denying trustworthy customers credit also has a set of negative impacts.</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Selection of input parameters is crucial for finance solution.</a:t>
            </a:r>
          </a:p>
          <a:p>
            <a:pPr marL="142731" indent="-142731" defTabSz="805967">
              <a:spcAft>
                <a:spcPts val="300"/>
              </a:spcAft>
              <a:buFont typeface="Arial" panose="020B0604020202020204" pitchFamily="34" charset="0"/>
              <a:buChar char="•"/>
            </a:pPr>
            <a:r>
              <a:rPr lang="en-US" sz="1000" dirty="0">
                <a:solidFill>
                  <a:prstClr val="black"/>
                </a:solidFill>
              </a:rPr>
              <a:t>Increasing complexity of ML models, the need for model </a:t>
            </a:r>
            <a:r>
              <a:rPr lang="en-US" sz="1000" dirty="0" err="1">
                <a:solidFill>
                  <a:prstClr val="black"/>
                </a:solidFill>
              </a:rPr>
              <a:t>explainability</a:t>
            </a:r>
            <a:r>
              <a:rPr lang="en-US" sz="1000" dirty="0">
                <a:solidFill>
                  <a:prstClr val="black"/>
                </a:solidFill>
              </a:rPr>
              <a:t> has come up. </a:t>
            </a:r>
          </a:p>
          <a:p>
            <a:pPr marL="142731" indent="-142731" defTabSz="805967">
              <a:spcAft>
                <a:spcPts val="300"/>
              </a:spcAft>
              <a:buFont typeface="Arial" panose="020B0604020202020204" pitchFamily="34" charset="0"/>
              <a:buChar char="•"/>
            </a:pPr>
            <a:r>
              <a:rPr lang="en-US" sz="1000" dirty="0">
                <a:solidFill>
                  <a:prstClr val="black"/>
                </a:solidFill>
              </a:rPr>
              <a:t>Some governments have introduced stricter regulations that mandate a right to explanation from ML models.</a:t>
            </a: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29729"/>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We classify credit applications and predict whether the credit would be paid back or not (often called a credit default).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We train a tree-based </a:t>
            </a:r>
            <a:r>
              <a:rPr lang="en-US" sz="1000" dirty="0" err="1">
                <a:solidFill>
                  <a:prstClr val="black"/>
                </a:solidFill>
              </a:rPr>
              <a:t>LightGBM</a:t>
            </a:r>
            <a:r>
              <a:rPr lang="en-US" sz="1000" dirty="0">
                <a:solidFill>
                  <a:prstClr val="black"/>
                </a:solidFill>
              </a:rPr>
              <a:t> model using Amazon </a:t>
            </a:r>
            <a:r>
              <a:rPr lang="en-US" sz="1000" dirty="0" err="1">
                <a:solidFill>
                  <a:prstClr val="black"/>
                </a:solidFill>
              </a:rPr>
              <a:t>SageMaker</a:t>
            </a:r>
            <a:r>
              <a:rPr lang="en-US" sz="1000" dirty="0">
                <a:solidFill>
                  <a:prstClr val="black"/>
                </a:solidFill>
              </a:rPr>
              <a:t> and do predictions using a game theoretic approach called SHAP (</a:t>
            </a:r>
            <a:r>
              <a:rPr lang="en-US" sz="1000" dirty="0" err="1">
                <a:solidFill>
                  <a:prstClr val="black"/>
                </a:solidFill>
              </a:rPr>
              <a:t>SHapley</a:t>
            </a:r>
            <a:r>
              <a:rPr lang="en-US" sz="1000" dirty="0">
                <a:solidFill>
                  <a:prstClr val="black"/>
                </a:solidFill>
              </a:rPr>
              <a:t> Additive </a:t>
            </a:r>
            <a:r>
              <a:rPr lang="en-US" sz="1000" dirty="0" err="1">
                <a:solidFill>
                  <a:prstClr val="black"/>
                </a:solidFill>
              </a:rPr>
              <a:t>exPlanations</a:t>
            </a:r>
            <a:r>
              <a:rPr lang="en-US" sz="1000" dirty="0">
                <a:solidFill>
                  <a:prstClr val="black"/>
                </a:solidFill>
              </a:rPr>
              <a:t>).</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Ultimately, we deploy an endpoint that returns the model prediction and the associated explanation.</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1" name="TextBox 50">
            <a:extLst>
              <a:ext uri="{FF2B5EF4-FFF2-40B4-BE49-F238E27FC236}">
                <a16:creationId xmlns:a16="http://schemas.microsoft.com/office/drawing/2014/main" id="{6666FB7C-0F8E-46CE-AC62-389CBCAFD199}"/>
              </a:ext>
            </a:extLst>
          </p:cNvPr>
          <p:cNvSpPr txBox="1"/>
          <p:nvPr/>
        </p:nvSpPr>
        <p:spPr>
          <a:xfrm>
            <a:off x="1979607" y="4234364"/>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40%</a:t>
            </a:r>
          </a:p>
        </p:txBody>
      </p:sp>
      <p:sp>
        <p:nvSpPr>
          <p:cNvPr id="53" name="TextBox 52">
            <a:extLst>
              <a:ext uri="{FF2B5EF4-FFF2-40B4-BE49-F238E27FC236}">
                <a16:creationId xmlns:a16="http://schemas.microsoft.com/office/drawing/2014/main" id="{B877747A-5D0E-4199-868B-84F7BDADE24B}"/>
              </a:ext>
            </a:extLst>
          </p:cNvPr>
          <p:cNvSpPr txBox="1"/>
          <p:nvPr/>
        </p:nvSpPr>
        <p:spPr>
          <a:xfrm>
            <a:off x="2584480" y="4253677"/>
            <a:ext cx="1035519" cy="338554"/>
          </a:xfrm>
          <a:prstGeom prst="rect">
            <a:avLst/>
          </a:prstGeom>
        </p:spPr>
        <p:txBody>
          <a:bodyPr wrap="square" lIns="0" tIns="0" rIns="0" bIns="0" rtlCol="0">
            <a:spAutoFit/>
          </a:bodyPr>
          <a:lstStyle/>
          <a:p>
            <a:pPr defTabSz="914378"/>
            <a:r>
              <a:rPr lang="en-US" sz="1100" dirty="0">
                <a:solidFill>
                  <a:srgbClr val="000000"/>
                </a:solidFill>
                <a:latin typeface="Arial"/>
              </a:rPr>
              <a:t>Reduction in manual referrals</a:t>
            </a: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7222815" y="4284860"/>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7349560" y="4216745"/>
            <a:ext cx="1141936" cy="338554"/>
          </a:xfrm>
          <a:prstGeom prst="rect">
            <a:avLst/>
          </a:prstGeom>
          <a:noFill/>
        </p:spPr>
        <p:txBody>
          <a:bodyPr wrap="square" lIns="0" tIns="0" rIns="0" bIns="0" rtlCol="0">
            <a:spAutoFit/>
          </a:bodyPr>
          <a:lstStyle/>
          <a:p>
            <a:pPr defTabSz="914378"/>
            <a:r>
              <a:rPr lang="en-US" sz="1100" dirty="0">
                <a:solidFill>
                  <a:srgbClr val="000000"/>
                </a:solidFill>
                <a:latin typeface="Arial"/>
              </a:rPr>
              <a:t>Reduced processing time</a:t>
            </a:r>
          </a:p>
        </p:txBody>
      </p:sp>
      <p:sp>
        <p:nvSpPr>
          <p:cNvPr id="58" name="TextBox 57">
            <a:extLst>
              <a:ext uri="{FF2B5EF4-FFF2-40B4-BE49-F238E27FC236}">
                <a16:creationId xmlns:a16="http://schemas.microsoft.com/office/drawing/2014/main" id="{0B1E81DB-9025-41F2-B541-F37DADD1F32F}"/>
              </a:ext>
            </a:extLst>
          </p:cNvPr>
          <p:cNvSpPr txBox="1"/>
          <p:nvPr/>
        </p:nvSpPr>
        <p:spPr>
          <a:xfrm>
            <a:off x="4780223" y="4201867"/>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Increased credit worthiness</a:t>
            </a:r>
          </a:p>
        </p:txBody>
      </p:sp>
      <p:sp>
        <p:nvSpPr>
          <p:cNvPr id="59" name="TextBox 58">
            <a:extLst>
              <a:ext uri="{FF2B5EF4-FFF2-40B4-BE49-F238E27FC236}">
                <a16:creationId xmlns:a16="http://schemas.microsoft.com/office/drawing/2014/main" id="{C55EFA58-2739-4737-B89A-EE0E137E1CA8}"/>
              </a:ext>
            </a:extLst>
          </p:cNvPr>
          <p:cNvSpPr txBox="1"/>
          <p:nvPr/>
        </p:nvSpPr>
        <p:spPr>
          <a:xfrm>
            <a:off x="4161176" y="4232008"/>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84%</a:t>
            </a:r>
          </a:p>
        </p:txBody>
      </p:sp>
      <p:cxnSp>
        <p:nvCxnSpPr>
          <p:cNvPr id="24" name="Straight Arrow Connector 23">
            <a:extLst>
              <a:ext uri="{FF2B5EF4-FFF2-40B4-BE49-F238E27FC236}">
                <a16:creationId xmlns:a16="http://schemas.microsoft.com/office/drawing/2014/main" id="{7342C017-E2D9-4036-82FD-A8AB6DE3D4BE}"/>
              </a:ext>
            </a:extLst>
          </p:cNvPr>
          <p:cNvCxnSpPr>
            <a:cxnSpLocks/>
          </p:cNvCxnSpPr>
          <p:nvPr/>
        </p:nvCxnSpPr>
        <p:spPr bwMode="auto">
          <a:xfrm flipV="1">
            <a:off x="4659673" y="4256847"/>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B1A978C6-6259-4E57-B0A3-CB050FAE0050}"/>
              </a:ext>
            </a:extLst>
          </p:cNvPr>
          <p:cNvCxnSpPr>
            <a:cxnSpLocks/>
          </p:cNvCxnSpPr>
          <p:nvPr/>
        </p:nvCxnSpPr>
        <p:spPr bwMode="auto">
          <a:xfrm>
            <a:off x="2478362" y="4260021"/>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541102F-7EB3-4E25-B328-0FE967070CF7}"/>
              </a:ext>
            </a:extLst>
          </p:cNvPr>
          <p:cNvPicPr>
            <a:picLocks noChangeAspect="1"/>
          </p:cNvPicPr>
          <p:nvPr/>
        </p:nvPicPr>
        <p:blipFill>
          <a:blip r:embed="rId2"/>
          <a:stretch>
            <a:fillRect/>
          </a:stretch>
        </p:blipFill>
        <p:spPr>
          <a:xfrm>
            <a:off x="5880476" y="1655784"/>
            <a:ext cx="2999999" cy="1675729"/>
          </a:xfrm>
          <a:prstGeom prst="rect">
            <a:avLst/>
          </a:prstGeom>
        </p:spPr>
      </p:pic>
    </p:spTree>
    <p:extLst>
      <p:ext uri="{BB962C8B-B14F-4D97-AF65-F5344CB8AC3E}">
        <p14:creationId xmlns:p14="http://schemas.microsoft.com/office/powerpoint/2010/main" val="301529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263525" y="449697"/>
            <a:ext cx="7249623" cy="395289"/>
          </a:xfrm>
        </p:spPr>
        <p:txBody>
          <a:bodyPr/>
          <a:lstStyle/>
          <a:p>
            <a:r>
              <a:rPr lang="en-US" dirty="0"/>
              <a:t>Case Study – Kendra NLP Search </a:t>
            </a:r>
            <a:br>
              <a:rPr lang="en-US" dirty="0"/>
            </a:b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Client wanted a Cognitive Search for contents of their website along with user-level restriction. The customer desires highly robust and cost-effective solution to retrieve relevant content using semantic search based on the concept of Natural Language processing (NLP), </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NLP based Cognitive Searching of the contents</a:t>
            </a:r>
          </a:p>
          <a:p>
            <a:pPr marL="142731" indent="-142731" defTabSz="805967">
              <a:spcAft>
                <a:spcPts val="300"/>
              </a:spcAft>
              <a:buFont typeface="Arial" panose="020B0604020202020204" pitchFamily="34" charset="0"/>
              <a:buChar char="•"/>
            </a:pPr>
            <a:r>
              <a:rPr lang="en-US" sz="1000" dirty="0">
                <a:solidFill>
                  <a:prstClr val="black"/>
                </a:solidFill>
              </a:rPr>
              <a:t>User should be able to perform NLP based Searching based on the contents of Publications, Journals, Students FAQs, Members FAQs stored in Amazon S3 </a:t>
            </a:r>
          </a:p>
          <a:p>
            <a:pPr marL="142731" indent="-142731" defTabSz="805967">
              <a:spcAft>
                <a:spcPts val="300"/>
              </a:spcAft>
              <a:buFont typeface="Arial" panose="020B0604020202020204" pitchFamily="34" charset="0"/>
              <a:buChar char="•"/>
            </a:pPr>
            <a:r>
              <a:rPr lang="en-US" sz="1000" dirty="0">
                <a:solidFill>
                  <a:prstClr val="black"/>
                </a:solidFill>
              </a:rPr>
              <a:t>Enabling user level restriction for each category</a:t>
            </a: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4" y="2149953"/>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Every Kendra index comprises of configuring the data sources that connect to the S3 buckets having ICAI document store.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Controlled access to documents in an S3 data source using a configuration file.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AWS Lambda for backend to call Kendra API’s along with </a:t>
            </a:r>
            <a:r>
              <a:rPr lang="en-US" sz="1000" dirty="0" err="1">
                <a:solidFill>
                  <a:prstClr val="black"/>
                </a:solidFill>
              </a:rPr>
              <a:t>AttributeFilters</a:t>
            </a:r>
            <a:r>
              <a:rPr lang="en-US" sz="1000" dirty="0">
                <a:solidFill>
                  <a:prstClr val="black"/>
                </a:solidFill>
              </a:rPr>
              <a:t> set to the user category, tagging further optimizes the fetched results.</a:t>
            </a:r>
          </a:p>
          <a:p>
            <a:pPr marL="142731" indent="-142731" defTabSz="805967">
              <a:lnSpc>
                <a:spcPts val="1165"/>
              </a:lnSpc>
              <a:spcAft>
                <a:spcPts val="300"/>
              </a:spcAft>
              <a:buFont typeface="Arial" panose="020B0604020202020204" pitchFamily="34" charset="0"/>
              <a:buChar char="•"/>
            </a:pPr>
            <a:endParaRPr lang="en-US" sz="1000" dirty="0">
              <a:solidFill>
                <a:prstClr val="black"/>
              </a:solidFill>
            </a:endParaRP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5787622" y="4262148"/>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5947499" y="4201867"/>
            <a:ext cx="1480529" cy="338554"/>
          </a:xfrm>
          <a:prstGeom prst="rect">
            <a:avLst/>
          </a:prstGeom>
          <a:noFill/>
        </p:spPr>
        <p:txBody>
          <a:bodyPr wrap="square" lIns="0" tIns="0" rIns="0" bIns="0" rtlCol="0">
            <a:spAutoFit/>
          </a:bodyPr>
          <a:lstStyle/>
          <a:p>
            <a:pPr defTabSz="914378"/>
            <a:r>
              <a:rPr lang="en-US" sz="1100" dirty="0">
                <a:solidFill>
                  <a:srgbClr val="000000"/>
                </a:solidFill>
                <a:latin typeface="Arial"/>
              </a:rPr>
              <a:t>Reduced category specific response time</a:t>
            </a:r>
          </a:p>
        </p:txBody>
      </p:sp>
      <p:sp>
        <p:nvSpPr>
          <p:cNvPr id="58" name="TextBox 57">
            <a:extLst>
              <a:ext uri="{FF2B5EF4-FFF2-40B4-BE49-F238E27FC236}">
                <a16:creationId xmlns:a16="http://schemas.microsoft.com/office/drawing/2014/main" id="{0B1E81DB-9025-41F2-B541-F37DADD1F32F}"/>
              </a:ext>
            </a:extLst>
          </p:cNvPr>
          <p:cNvSpPr txBox="1"/>
          <p:nvPr/>
        </p:nvSpPr>
        <p:spPr>
          <a:xfrm>
            <a:off x="3365464" y="4211882"/>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Increased information extraction</a:t>
            </a:r>
          </a:p>
        </p:txBody>
      </p:sp>
      <p:sp>
        <p:nvSpPr>
          <p:cNvPr id="59" name="TextBox 58">
            <a:extLst>
              <a:ext uri="{FF2B5EF4-FFF2-40B4-BE49-F238E27FC236}">
                <a16:creationId xmlns:a16="http://schemas.microsoft.com/office/drawing/2014/main" id="{C55EFA58-2739-4737-B89A-EE0E137E1CA8}"/>
              </a:ext>
            </a:extLst>
          </p:cNvPr>
          <p:cNvSpPr txBox="1"/>
          <p:nvPr/>
        </p:nvSpPr>
        <p:spPr>
          <a:xfrm>
            <a:off x="2730474" y="4262148"/>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66%</a:t>
            </a:r>
          </a:p>
        </p:txBody>
      </p:sp>
      <p:cxnSp>
        <p:nvCxnSpPr>
          <p:cNvPr id="24" name="Straight Arrow Connector 23">
            <a:extLst>
              <a:ext uri="{FF2B5EF4-FFF2-40B4-BE49-F238E27FC236}">
                <a16:creationId xmlns:a16="http://schemas.microsoft.com/office/drawing/2014/main" id="{7342C017-E2D9-4036-82FD-A8AB6DE3D4BE}"/>
              </a:ext>
            </a:extLst>
          </p:cNvPr>
          <p:cNvCxnSpPr>
            <a:cxnSpLocks/>
          </p:cNvCxnSpPr>
          <p:nvPr/>
        </p:nvCxnSpPr>
        <p:spPr bwMode="auto">
          <a:xfrm flipV="1">
            <a:off x="3242856" y="4267006"/>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pic>
        <p:nvPicPr>
          <p:cNvPr id="21" name="Picture 20">
            <a:extLst>
              <a:ext uri="{FF2B5EF4-FFF2-40B4-BE49-F238E27FC236}">
                <a16:creationId xmlns:a16="http://schemas.microsoft.com/office/drawing/2014/main" id="{111D5B03-A5AB-4ED4-A423-1E54F9ABB728}"/>
              </a:ext>
            </a:extLst>
          </p:cNvPr>
          <p:cNvPicPr/>
          <p:nvPr/>
        </p:nvPicPr>
        <p:blipFill>
          <a:blip r:embed="rId2"/>
          <a:stretch>
            <a:fillRect/>
          </a:stretch>
        </p:blipFill>
        <p:spPr>
          <a:xfrm>
            <a:off x="5947499" y="1267320"/>
            <a:ext cx="2804121" cy="1768612"/>
          </a:xfrm>
          <a:prstGeom prst="rect">
            <a:avLst/>
          </a:prstGeom>
        </p:spPr>
      </p:pic>
    </p:spTree>
    <p:extLst>
      <p:ext uri="{BB962C8B-B14F-4D97-AF65-F5344CB8AC3E}">
        <p14:creationId xmlns:p14="http://schemas.microsoft.com/office/powerpoint/2010/main" val="412044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263525" y="449697"/>
            <a:ext cx="7249623" cy="395289"/>
          </a:xfrm>
        </p:spPr>
        <p:txBody>
          <a:bodyPr/>
          <a:lstStyle/>
          <a:p>
            <a:r>
              <a:rPr lang="en-US" dirty="0"/>
              <a:t>Case Study – </a:t>
            </a:r>
            <a:r>
              <a:rPr lang="en-US" dirty="0" err="1"/>
              <a:t>Rekognition</a:t>
            </a:r>
            <a:r>
              <a:rPr lang="en-US" dirty="0"/>
              <a:t> for Quality Inspection</a:t>
            </a:r>
            <a:br>
              <a:rPr lang="en-US" dirty="0"/>
            </a:b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6" y="951771"/>
            <a:ext cx="1545178"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The current method of defect detection is either in-line or end-of-line manual checks which is a time-consuming and expensive task. So, the Client wanted to detect damages to manufactured parts, identify missing parts, and  process-related issues in manufacturing lines using ML. </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Identify suitable data augmentation techniques to increase the number and diversity of training datasets and improve Amazon </a:t>
            </a:r>
            <a:r>
              <a:rPr lang="en-US" sz="1000" dirty="0" err="1">
                <a:solidFill>
                  <a:prstClr val="black"/>
                </a:solidFill>
              </a:rPr>
              <a:t>Rekognition</a:t>
            </a:r>
            <a:r>
              <a:rPr lang="en-US" sz="1000" dirty="0">
                <a:solidFill>
                  <a:prstClr val="black"/>
                </a:solidFill>
              </a:rPr>
              <a:t> Custom Labels model performance.</a:t>
            </a:r>
          </a:p>
          <a:p>
            <a:pPr marL="142731" indent="-142731" defTabSz="805967">
              <a:spcAft>
                <a:spcPts val="300"/>
              </a:spcAft>
              <a:buFont typeface="Arial" panose="020B0604020202020204" pitchFamily="34" charset="0"/>
              <a:buChar char="•"/>
            </a:pPr>
            <a:r>
              <a:rPr lang="en-US" sz="1000" dirty="0">
                <a:solidFill>
                  <a:prstClr val="black"/>
                </a:solidFill>
              </a:rPr>
              <a:t>Demonstrate that using the combination of Lookout and </a:t>
            </a:r>
            <a:r>
              <a:rPr lang="en-US" sz="1000" dirty="0" err="1">
                <a:solidFill>
                  <a:prstClr val="black"/>
                </a:solidFill>
              </a:rPr>
              <a:t>Rekognition</a:t>
            </a:r>
            <a:r>
              <a:rPr lang="en-US" sz="1000" dirty="0">
                <a:solidFill>
                  <a:prstClr val="black"/>
                </a:solidFill>
              </a:rPr>
              <a:t> Custom Labels has better model performance.</a:t>
            </a: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29729"/>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latin typeface="+mj-lt"/>
              </a:rPr>
              <a:t>The first is preparing the dataset. Then, Lookout for Vision uses this dataset to automatically train the ML model that learns to detect anomalies in the  product.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latin typeface="+mj-lt"/>
              </a:rPr>
              <a:t>The </a:t>
            </a:r>
            <a:r>
              <a:rPr lang="en-US" sz="1000" dirty="0">
                <a:latin typeface="+mj-lt"/>
              </a:rPr>
              <a:t>model is started and</a:t>
            </a:r>
            <a:r>
              <a:rPr lang="en-US" sz="1000" b="0" i="0" dirty="0">
                <a:effectLst/>
                <a:latin typeface="+mj-lt"/>
              </a:rPr>
              <a:t> the detect-anomalies API from Lookout for Vision is called and followed by Amazon </a:t>
            </a:r>
            <a:r>
              <a:rPr lang="en-US" sz="1000" b="0" i="0" dirty="0" err="1">
                <a:effectLst/>
                <a:latin typeface="+mj-lt"/>
              </a:rPr>
              <a:t>Rekognition</a:t>
            </a:r>
            <a:r>
              <a:rPr lang="en-US" sz="1000" b="0" i="0" dirty="0">
                <a:effectLst/>
                <a:latin typeface="+mj-lt"/>
              </a:rPr>
              <a:t> Custom Labels for defect classification . After</a:t>
            </a:r>
            <a:r>
              <a:rPr lang="en-US" sz="1000" dirty="0">
                <a:latin typeface="+mj-lt"/>
              </a:rPr>
              <a:t> detecting anomalies, the stop-model API is used.</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6041137" y="4244826"/>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6204048" y="4188260"/>
            <a:ext cx="1141936" cy="338554"/>
          </a:xfrm>
          <a:prstGeom prst="rect">
            <a:avLst/>
          </a:prstGeom>
          <a:noFill/>
        </p:spPr>
        <p:txBody>
          <a:bodyPr wrap="square" lIns="0" tIns="0" rIns="0" bIns="0" rtlCol="0">
            <a:spAutoFit/>
          </a:bodyPr>
          <a:lstStyle/>
          <a:p>
            <a:pPr defTabSz="914378"/>
            <a:r>
              <a:rPr lang="en-US" sz="1100" dirty="0">
                <a:solidFill>
                  <a:srgbClr val="000000"/>
                </a:solidFill>
                <a:latin typeface="Arial"/>
              </a:rPr>
              <a:t>Reduced </a:t>
            </a:r>
            <a:r>
              <a:rPr lang="en-US" sz="1100" b="0" i="0" dirty="0">
                <a:effectLst/>
                <a:latin typeface="+mj-lt"/>
              </a:rPr>
              <a:t>operational costs</a:t>
            </a:r>
            <a:endParaRPr lang="en-US" sz="1100" dirty="0">
              <a:latin typeface="+mj-lt"/>
            </a:endParaRPr>
          </a:p>
        </p:txBody>
      </p:sp>
      <p:sp>
        <p:nvSpPr>
          <p:cNvPr id="58" name="TextBox 57">
            <a:extLst>
              <a:ext uri="{FF2B5EF4-FFF2-40B4-BE49-F238E27FC236}">
                <a16:creationId xmlns:a16="http://schemas.microsoft.com/office/drawing/2014/main" id="{0B1E81DB-9025-41F2-B541-F37DADD1F32F}"/>
              </a:ext>
            </a:extLst>
          </p:cNvPr>
          <p:cNvSpPr txBox="1"/>
          <p:nvPr/>
        </p:nvSpPr>
        <p:spPr>
          <a:xfrm>
            <a:off x="2981399" y="4188260"/>
            <a:ext cx="1350167" cy="338554"/>
          </a:xfrm>
          <a:prstGeom prst="rect">
            <a:avLst/>
          </a:prstGeom>
        </p:spPr>
        <p:txBody>
          <a:bodyPr wrap="square" lIns="0" tIns="0" rIns="0" bIns="0" rtlCol="0">
            <a:spAutoFit/>
          </a:bodyPr>
          <a:lstStyle/>
          <a:p>
            <a:pPr defTabSz="914378"/>
            <a:r>
              <a:rPr lang="en-US" sz="1100" dirty="0">
                <a:solidFill>
                  <a:srgbClr val="000000"/>
                </a:solidFill>
                <a:latin typeface="Arial"/>
              </a:rPr>
              <a:t>Increased </a:t>
            </a:r>
            <a:r>
              <a:rPr lang="en-US" sz="1100" b="0" i="0" dirty="0">
                <a:effectLst/>
                <a:latin typeface="+mj-lt"/>
              </a:rPr>
              <a:t>industrial product quality</a:t>
            </a:r>
            <a:endParaRPr lang="en-US" sz="1100" dirty="0">
              <a:latin typeface="+mj-lt"/>
            </a:endParaRPr>
          </a:p>
        </p:txBody>
      </p:sp>
      <p:cxnSp>
        <p:nvCxnSpPr>
          <p:cNvPr id="24" name="Straight Arrow Connector 23">
            <a:extLst>
              <a:ext uri="{FF2B5EF4-FFF2-40B4-BE49-F238E27FC236}">
                <a16:creationId xmlns:a16="http://schemas.microsoft.com/office/drawing/2014/main" id="{7342C017-E2D9-4036-82FD-A8AB6DE3D4BE}"/>
              </a:ext>
            </a:extLst>
          </p:cNvPr>
          <p:cNvCxnSpPr>
            <a:cxnSpLocks/>
          </p:cNvCxnSpPr>
          <p:nvPr/>
        </p:nvCxnSpPr>
        <p:spPr bwMode="auto">
          <a:xfrm flipV="1">
            <a:off x="2840920" y="4231329"/>
            <a:ext cx="0" cy="228595"/>
          </a:xfrm>
          <a:prstGeom prst="straightConnector1">
            <a:avLst/>
          </a:prstGeom>
          <a:solidFill>
            <a:schemeClr val="bg1"/>
          </a:solidFill>
          <a:ln w="38100" cap="flat" cmpd="sng" algn="ctr">
            <a:solidFill>
              <a:srgbClr val="92D050"/>
            </a:solidFill>
            <a:prstDash val="solid"/>
            <a:round/>
            <a:headEnd type="none" w="med" len="med"/>
            <a:tailEnd type="triangle"/>
          </a:ln>
          <a:effectLst/>
        </p:spPr>
      </p:cxnSp>
      <p:pic>
        <p:nvPicPr>
          <p:cNvPr id="3" name="Picture 2" descr="Graphical user interface, application, letter&#10;&#10;Description automatically generated with medium confidence">
            <a:extLst>
              <a:ext uri="{FF2B5EF4-FFF2-40B4-BE49-F238E27FC236}">
                <a16:creationId xmlns:a16="http://schemas.microsoft.com/office/drawing/2014/main" id="{E588C3C6-C5B6-4A7A-847F-22334B0C1EFE}"/>
              </a:ext>
            </a:extLst>
          </p:cNvPr>
          <p:cNvPicPr>
            <a:picLocks noChangeAspect="1"/>
          </p:cNvPicPr>
          <p:nvPr/>
        </p:nvPicPr>
        <p:blipFill>
          <a:blip r:embed="rId2"/>
          <a:stretch>
            <a:fillRect/>
          </a:stretch>
        </p:blipFill>
        <p:spPr>
          <a:xfrm>
            <a:off x="5759428" y="1981701"/>
            <a:ext cx="3384572" cy="899195"/>
          </a:xfrm>
          <a:prstGeom prst="rect">
            <a:avLst/>
          </a:prstGeom>
        </p:spPr>
      </p:pic>
    </p:spTree>
    <p:extLst>
      <p:ext uri="{BB962C8B-B14F-4D97-AF65-F5344CB8AC3E}">
        <p14:creationId xmlns:p14="http://schemas.microsoft.com/office/powerpoint/2010/main" val="276379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04F9F43-A961-480A-91F7-EE023D1CF49A}"/>
              </a:ext>
            </a:extLst>
          </p:cNvPr>
          <p:cNvSpPr/>
          <p:nvPr/>
        </p:nvSpPr>
        <p:spPr bwMode="gray">
          <a:xfrm>
            <a:off x="1950137" y="3805871"/>
            <a:ext cx="6911287" cy="297704"/>
          </a:xfrm>
          <a:prstGeom prst="rect">
            <a:avLst/>
          </a:prstGeom>
          <a:solidFill>
            <a:schemeClr val="accent1"/>
          </a:solidFill>
          <a:ln w="19050" algn="ctr">
            <a:noFill/>
            <a:miter lim="800000"/>
            <a:headEnd/>
            <a:tailEnd/>
          </a:ln>
        </p:spPr>
        <p:txBody>
          <a:bodyPr wrap="square" lIns="88900" tIns="88900" rIns="88900" bIns="88900" rtlCol="0" anchor="ctr"/>
          <a:lstStyle/>
          <a:p>
            <a:pPr algn="ctr" defTabSz="805967"/>
            <a:r>
              <a:rPr lang="en-IN" sz="1400" b="1" dirty="0">
                <a:solidFill>
                  <a:prstClr val="white"/>
                </a:solidFill>
              </a:rPr>
              <a:t>Benefits</a:t>
            </a:r>
          </a:p>
        </p:txBody>
      </p:sp>
      <p:sp>
        <p:nvSpPr>
          <p:cNvPr id="4" name="Title 3">
            <a:extLst>
              <a:ext uri="{FF2B5EF4-FFF2-40B4-BE49-F238E27FC236}">
                <a16:creationId xmlns:a16="http://schemas.microsoft.com/office/drawing/2014/main" id="{BA3C5BD3-40C3-4074-A263-7A5789A7F5B5}"/>
              </a:ext>
            </a:extLst>
          </p:cNvPr>
          <p:cNvSpPr>
            <a:spLocks noGrp="1"/>
          </p:cNvSpPr>
          <p:nvPr>
            <p:ph type="title"/>
          </p:nvPr>
        </p:nvSpPr>
        <p:spPr>
          <a:xfrm>
            <a:off x="263525" y="449697"/>
            <a:ext cx="7249623" cy="395289"/>
          </a:xfrm>
        </p:spPr>
        <p:txBody>
          <a:bodyPr/>
          <a:lstStyle/>
          <a:p>
            <a:r>
              <a:rPr lang="en-US" dirty="0"/>
              <a:t>Case Study – Data Warehouse(Convosight) </a:t>
            </a:r>
            <a:br>
              <a:rPr lang="en-US" dirty="0"/>
            </a:br>
            <a:endParaRPr lang="en-US" dirty="0"/>
          </a:p>
        </p:txBody>
      </p:sp>
      <p:sp>
        <p:nvSpPr>
          <p:cNvPr id="41" name="Rectangle 40">
            <a:extLst>
              <a:ext uri="{FF2B5EF4-FFF2-40B4-BE49-F238E27FC236}">
                <a16:creationId xmlns:a16="http://schemas.microsoft.com/office/drawing/2014/main" id="{E587ED2C-E111-47D5-89F2-65AF1697C741}"/>
              </a:ext>
            </a:extLst>
          </p:cNvPr>
          <p:cNvSpPr/>
          <p:nvPr/>
        </p:nvSpPr>
        <p:spPr bwMode="gray">
          <a:xfrm>
            <a:off x="263525" y="915988"/>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2" name="Rectangle 41">
            <a:extLst>
              <a:ext uri="{FF2B5EF4-FFF2-40B4-BE49-F238E27FC236}">
                <a16:creationId xmlns:a16="http://schemas.microsoft.com/office/drawing/2014/main" id="{CF2D46D7-7B27-444F-A169-7BF27C125D4E}"/>
              </a:ext>
            </a:extLst>
          </p:cNvPr>
          <p:cNvSpPr/>
          <p:nvPr/>
        </p:nvSpPr>
        <p:spPr bwMode="gray">
          <a:xfrm>
            <a:off x="263525" y="951771"/>
            <a:ext cx="1565275" cy="3709155"/>
          </a:xfrm>
          <a:prstGeom prst="rect">
            <a:avLst/>
          </a:prstGeom>
          <a:solidFill>
            <a:schemeClr val="accent3">
              <a:lumMod val="20000"/>
              <a:lumOff val="80000"/>
              <a:alpha val="30000"/>
            </a:schemeClr>
          </a:solidFill>
          <a:ln w="19050" algn="ctr">
            <a:noFill/>
            <a:miter lim="800000"/>
            <a:headEnd/>
            <a:tailEnd/>
          </a:ln>
        </p:spPr>
        <p:txBody>
          <a:bodyPr wrap="square" lIns="144000" tIns="88900" rIns="88900" bIns="88900" rtlCol="0" anchor="t" anchorCtr="0"/>
          <a:lstStyle/>
          <a:p>
            <a:pPr defTabSz="805967">
              <a:lnSpc>
                <a:spcPts val="1600"/>
              </a:lnSpc>
              <a:spcAft>
                <a:spcPts val="600"/>
              </a:spcAft>
            </a:pPr>
            <a:r>
              <a:rPr lang="en-US" sz="1200" dirty="0"/>
              <a:t>Client wanted to have a robust, more secure and easily accessible and developer friendly system as it was growing in business. So, it wanted to bring all its existing external 3rd Party Services like Panoply to be migrated to cloud platforms like AWS(Amazon Web Services).</a:t>
            </a:r>
          </a:p>
        </p:txBody>
      </p:sp>
      <p:sp>
        <p:nvSpPr>
          <p:cNvPr id="43" name="Rectangle 42">
            <a:extLst>
              <a:ext uri="{FF2B5EF4-FFF2-40B4-BE49-F238E27FC236}">
                <a16:creationId xmlns:a16="http://schemas.microsoft.com/office/drawing/2014/main" id="{12913353-8B12-4C47-9BAC-C0AA32266DB6}"/>
              </a:ext>
            </a:extLst>
          </p:cNvPr>
          <p:cNvSpPr/>
          <p:nvPr/>
        </p:nvSpPr>
        <p:spPr bwMode="gray">
          <a:xfrm>
            <a:off x="313909" y="4660926"/>
            <a:ext cx="1572463" cy="36000"/>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IN" sz="1400" b="1" dirty="0">
              <a:solidFill>
                <a:prstClr val="white"/>
              </a:solidFill>
            </a:endParaRPr>
          </a:p>
        </p:txBody>
      </p:sp>
      <p:sp>
        <p:nvSpPr>
          <p:cNvPr id="44" name="Rectangle 43">
            <a:extLst>
              <a:ext uri="{FF2B5EF4-FFF2-40B4-BE49-F238E27FC236}">
                <a16:creationId xmlns:a16="http://schemas.microsoft.com/office/drawing/2014/main" id="{3DF8A75C-CBD6-4C43-AF72-500DA2E8F153}"/>
              </a:ext>
            </a:extLst>
          </p:cNvPr>
          <p:cNvSpPr/>
          <p:nvPr/>
        </p:nvSpPr>
        <p:spPr bwMode="gray">
          <a:xfrm>
            <a:off x="1943945" y="915989"/>
            <a:ext cx="3815483" cy="1228927"/>
          </a:xfrm>
          <a:prstGeom prst="rect">
            <a:avLst/>
          </a:prstGeom>
          <a:solidFill>
            <a:schemeClr val="accent3">
              <a:lumMod val="20000"/>
              <a:lumOff val="8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Challenges</a:t>
            </a:r>
          </a:p>
          <a:p>
            <a:pPr marL="142731" indent="-142731" defTabSz="805967">
              <a:spcAft>
                <a:spcPts val="300"/>
              </a:spcAft>
              <a:buFont typeface="Arial" panose="020B0604020202020204" pitchFamily="34" charset="0"/>
              <a:buChar char="•"/>
            </a:pPr>
            <a:r>
              <a:rPr lang="en-US" sz="1000" dirty="0">
                <a:solidFill>
                  <a:prstClr val="black"/>
                </a:solidFill>
              </a:rPr>
              <a:t>Supporting complex data types like list-of-strings (Creation of sub tables for these lists) </a:t>
            </a:r>
          </a:p>
          <a:p>
            <a:pPr marL="142731" indent="-142731" defTabSz="805967">
              <a:spcAft>
                <a:spcPts val="300"/>
              </a:spcAft>
              <a:buFont typeface="Arial" panose="020B0604020202020204" pitchFamily="34" charset="0"/>
              <a:buChar char="•"/>
            </a:pPr>
            <a:r>
              <a:rPr lang="en-US" sz="1000" dirty="0">
                <a:solidFill>
                  <a:prstClr val="black"/>
                </a:solidFill>
              </a:rPr>
              <a:t>Supporting schema changes (Addition of new columns at DynamoDB side) </a:t>
            </a:r>
          </a:p>
          <a:p>
            <a:pPr marL="142731" indent="-142731" defTabSz="805967">
              <a:spcAft>
                <a:spcPts val="300"/>
              </a:spcAft>
              <a:buFont typeface="Arial" panose="020B0604020202020204" pitchFamily="34" charset="0"/>
              <a:buChar char="•"/>
            </a:pPr>
            <a:r>
              <a:rPr lang="en-US" sz="1000" dirty="0">
                <a:solidFill>
                  <a:prstClr val="black"/>
                </a:solidFill>
              </a:rPr>
              <a:t>Migration of heavy table(few tables are 30GB-40GB)</a:t>
            </a:r>
          </a:p>
          <a:p>
            <a:pPr marL="142731" indent="-142731" defTabSz="805967">
              <a:spcAft>
                <a:spcPts val="300"/>
              </a:spcAft>
              <a:buFont typeface="Arial" panose="020B0604020202020204" pitchFamily="34" charset="0"/>
              <a:buChar char="•"/>
            </a:pPr>
            <a:endParaRPr lang="en-US" sz="1000" dirty="0">
              <a:solidFill>
                <a:prstClr val="black"/>
              </a:solidFill>
            </a:endParaRPr>
          </a:p>
        </p:txBody>
      </p:sp>
      <p:sp>
        <p:nvSpPr>
          <p:cNvPr id="45" name="Rectangle 44">
            <a:extLst>
              <a:ext uri="{FF2B5EF4-FFF2-40B4-BE49-F238E27FC236}">
                <a16:creationId xmlns:a16="http://schemas.microsoft.com/office/drawing/2014/main" id="{4CC316FA-7A3E-4021-8B63-C0E0B7A1BD30}"/>
              </a:ext>
            </a:extLst>
          </p:cNvPr>
          <p:cNvSpPr/>
          <p:nvPr/>
        </p:nvSpPr>
        <p:spPr bwMode="gray">
          <a:xfrm>
            <a:off x="1943945" y="2240113"/>
            <a:ext cx="3815483" cy="1537711"/>
          </a:xfrm>
          <a:prstGeom prst="rect">
            <a:avLst/>
          </a:prstGeom>
          <a:solidFill>
            <a:schemeClr val="accent3">
              <a:lumMod val="20000"/>
              <a:lumOff val="80000"/>
              <a:alpha val="60000"/>
            </a:schemeClr>
          </a:solidFill>
          <a:ln w="19050" algn="ctr">
            <a:noFill/>
            <a:miter lim="800000"/>
            <a:headEnd/>
            <a:tailEnd/>
          </a:ln>
        </p:spPr>
        <p:txBody>
          <a:bodyPr wrap="square" lIns="144000" tIns="88900" rIns="88900" bIns="88900" rtlCol="0" anchor="t"/>
          <a:lstStyle/>
          <a:p>
            <a:pPr defTabSz="805967">
              <a:spcAft>
                <a:spcPts val="600"/>
              </a:spcAft>
            </a:pPr>
            <a:r>
              <a:rPr lang="en-US" sz="1200" b="1" dirty="0">
                <a:solidFill>
                  <a:prstClr val="black"/>
                </a:solidFill>
              </a:rPr>
              <a:t>Solution</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ETL solution is implemented where data is ingested from DynamoDB, transformed to suitable form(casting data types, breaking the complex data types) so that it can be written to Redshift. </a:t>
            </a:r>
          </a:p>
          <a:p>
            <a:pPr marL="142731" indent="-142731" defTabSz="805967">
              <a:lnSpc>
                <a:spcPts val="1165"/>
              </a:lnSpc>
              <a:spcAft>
                <a:spcPts val="300"/>
              </a:spcAft>
              <a:buFont typeface="Arial" panose="020B0604020202020204" pitchFamily="34" charset="0"/>
              <a:buChar char="•"/>
            </a:pPr>
            <a:r>
              <a:rPr lang="en-US" sz="1000" dirty="0">
                <a:solidFill>
                  <a:prstClr val="black"/>
                </a:solidFill>
              </a:rPr>
              <a:t>This migration is a two-step process. The first step includes total migration of data up to date. The second step involves incremental data migration which runs multiple times a day.</a:t>
            </a:r>
          </a:p>
        </p:txBody>
      </p:sp>
      <p:sp>
        <p:nvSpPr>
          <p:cNvPr id="46" name="Rectangle 45">
            <a:extLst>
              <a:ext uri="{FF2B5EF4-FFF2-40B4-BE49-F238E27FC236}">
                <a16:creationId xmlns:a16="http://schemas.microsoft.com/office/drawing/2014/main" id="{711DEA6B-1CB7-48D0-A110-7D5FAF9029E0}"/>
              </a:ext>
            </a:extLst>
          </p:cNvPr>
          <p:cNvSpPr/>
          <p:nvPr/>
        </p:nvSpPr>
        <p:spPr bwMode="gray">
          <a:xfrm>
            <a:off x="1943972" y="2155372"/>
            <a:ext cx="3816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7" name="Rectangle 46">
            <a:extLst>
              <a:ext uri="{FF2B5EF4-FFF2-40B4-BE49-F238E27FC236}">
                <a16:creationId xmlns:a16="http://schemas.microsoft.com/office/drawing/2014/main" id="{0F691DF7-2EAD-4235-8DED-F4EDCE9442CF}"/>
              </a:ext>
            </a:extLst>
          </p:cNvPr>
          <p:cNvSpPr/>
          <p:nvPr/>
        </p:nvSpPr>
        <p:spPr bwMode="gray">
          <a:xfrm>
            <a:off x="1943992" y="466273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49" name="Rectangle 48">
            <a:extLst>
              <a:ext uri="{FF2B5EF4-FFF2-40B4-BE49-F238E27FC236}">
                <a16:creationId xmlns:a16="http://schemas.microsoft.com/office/drawing/2014/main" id="{6FA7081B-EE0E-4351-B093-238F1962D86C}"/>
              </a:ext>
            </a:extLst>
          </p:cNvPr>
          <p:cNvSpPr/>
          <p:nvPr/>
        </p:nvSpPr>
        <p:spPr bwMode="gray">
          <a:xfrm>
            <a:off x="1943992" y="3793579"/>
            <a:ext cx="6912000" cy="30984"/>
          </a:xfrm>
          <a:prstGeom prst="rect">
            <a:avLst/>
          </a:prstGeom>
          <a:solidFill>
            <a:schemeClr val="accent2"/>
          </a:solidFill>
          <a:ln w="19050" algn="ctr">
            <a:noFill/>
            <a:miter lim="800000"/>
            <a:headEnd/>
            <a:tailEnd/>
          </a:ln>
        </p:spPr>
        <p:txBody>
          <a:bodyPr wrap="square" lIns="88900" tIns="88900" rIns="88900" bIns="88900" rtlCol="0" anchor="ctr"/>
          <a:lstStyle/>
          <a:p>
            <a:pPr algn="ctr" defTabSz="805967"/>
            <a:endParaRPr lang="en-US" sz="1400" b="1" dirty="0">
              <a:solidFill>
                <a:prstClr val="white"/>
              </a:solidFill>
            </a:endParaRPr>
          </a:p>
        </p:txBody>
      </p:sp>
      <p:sp>
        <p:nvSpPr>
          <p:cNvPr id="51" name="TextBox 50">
            <a:extLst>
              <a:ext uri="{FF2B5EF4-FFF2-40B4-BE49-F238E27FC236}">
                <a16:creationId xmlns:a16="http://schemas.microsoft.com/office/drawing/2014/main" id="{6666FB7C-0F8E-46CE-AC62-389CBCAFD199}"/>
              </a:ext>
            </a:extLst>
          </p:cNvPr>
          <p:cNvSpPr txBox="1"/>
          <p:nvPr/>
        </p:nvSpPr>
        <p:spPr>
          <a:xfrm>
            <a:off x="2478362" y="4256033"/>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20%</a:t>
            </a:r>
          </a:p>
        </p:txBody>
      </p:sp>
      <p:sp>
        <p:nvSpPr>
          <p:cNvPr id="53" name="TextBox 52">
            <a:extLst>
              <a:ext uri="{FF2B5EF4-FFF2-40B4-BE49-F238E27FC236}">
                <a16:creationId xmlns:a16="http://schemas.microsoft.com/office/drawing/2014/main" id="{B877747A-5D0E-4199-868B-84F7BDADE24B}"/>
              </a:ext>
            </a:extLst>
          </p:cNvPr>
          <p:cNvSpPr txBox="1"/>
          <p:nvPr/>
        </p:nvSpPr>
        <p:spPr>
          <a:xfrm>
            <a:off x="3173882" y="4244020"/>
            <a:ext cx="1240463" cy="338554"/>
          </a:xfrm>
          <a:prstGeom prst="rect">
            <a:avLst/>
          </a:prstGeom>
        </p:spPr>
        <p:txBody>
          <a:bodyPr wrap="square" lIns="0" tIns="0" rIns="0" bIns="0" rtlCol="0">
            <a:spAutoFit/>
          </a:bodyPr>
          <a:lstStyle/>
          <a:p>
            <a:pPr defTabSz="914378"/>
            <a:r>
              <a:rPr lang="en-US" sz="1100" dirty="0">
                <a:solidFill>
                  <a:srgbClr val="000000"/>
                </a:solidFill>
                <a:latin typeface="Arial"/>
              </a:rPr>
              <a:t>Reduction in overheads and cost</a:t>
            </a:r>
          </a:p>
        </p:txBody>
      </p:sp>
      <p:cxnSp>
        <p:nvCxnSpPr>
          <p:cNvPr id="56" name="Straight Arrow Connector 55">
            <a:extLst>
              <a:ext uri="{FF2B5EF4-FFF2-40B4-BE49-F238E27FC236}">
                <a16:creationId xmlns:a16="http://schemas.microsoft.com/office/drawing/2014/main" id="{8FEDAF05-ECF7-4D0A-838C-1EAF500E9D42}"/>
              </a:ext>
            </a:extLst>
          </p:cNvPr>
          <p:cNvCxnSpPr>
            <a:cxnSpLocks/>
          </p:cNvCxnSpPr>
          <p:nvPr/>
        </p:nvCxnSpPr>
        <p:spPr bwMode="auto">
          <a:xfrm>
            <a:off x="6298367" y="4284860"/>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563B9D3-C737-43EF-83CA-247B61A38E1D}"/>
              </a:ext>
            </a:extLst>
          </p:cNvPr>
          <p:cNvSpPr txBox="1"/>
          <p:nvPr/>
        </p:nvSpPr>
        <p:spPr>
          <a:xfrm>
            <a:off x="6454089" y="4213880"/>
            <a:ext cx="1322159" cy="338554"/>
          </a:xfrm>
          <a:prstGeom prst="rect">
            <a:avLst/>
          </a:prstGeom>
          <a:noFill/>
        </p:spPr>
        <p:txBody>
          <a:bodyPr wrap="square" lIns="0" tIns="0" rIns="0" bIns="0" rtlCol="0">
            <a:spAutoFit/>
          </a:bodyPr>
          <a:lstStyle/>
          <a:p>
            <a:pPr defTabSz="914378"/>
            <a:r>
              <a:rPr lang="en-US" sz="1100" dirty="0">
                <a:solidFill>
                  <a:srgbClr val="000000"/>
                </a:solidFill>
                <a:latin typeface="Arial"/>
              </a:rPr>
              <a:t>Reduction in Overall Processing time</a:t>
            </a:r>
          </a:p>
        </p:txBody>
      </p:sp>
      <p:sp>
        <p:nvSpPr>
          <p:cNvPr id="59" name="TextBox 58">
            <a:extLst>
              <a:ext uri="{FF2B5EF4-FFF2-40B4-BE49-F238E27FC236}">
                <a16:creationId xmlns:a16="http://schemas.microsoft.com/office/drawing/2014/main" id="{C55EFA58-2739-4737-B89A-EE0E137E1CA8}"/>
              </a:ext>
            </a:extLst>
          </p:cNvPr>
          <p:cNvSpPr txBox="1"/>
          <p:nvPr/>
        </p:nvSpPr>
        <p:spPr>
          <a:xfrm>
            <a:off x="5741239" y="4274161"/>
            <a:ext cx="634990" cy="278273"/>
          </a:xfrm>
          <a:prstGeom prst="rect">
            <a:avLst/>
          </a:prstGeom>
          <a:noFill/>
        </p:spPr>
        <p:txBody>
          <a:bodyPr wrap="square" lIns="0" tIns="0" rIns="0" bIns="0" rtlCol="0">
            <a:noAutofit/>
          </a:bodyPr>
          <a:lstStyle/>
          <a:p>
            <a:pPr defTabSz="914378"/>
            <a:r>
              <a:rPr lang="en-US" sz="1600" b="1" dirty="0">
                <a:solidFill>
                  <a:srgbClr val="000000">
                    <a:lumMod val="95000"/>
                    <a:lumOff val="5000"/>
                  </a:srgbClr>
                </a:solidFill>
                <a:latin typeface="Arial"/>
              </a:rPr>
              <a:t>30%</a:t>
            </a:r>
          </a:p>
        </p:txBody>
      </p:sp>
      <p:cxnSp>
        <p:nvCxnSpPr>
          <p:cNvPr id="26" name="Straight Arrow Connector 25">
            <a:extLst>
              <a:ext uri="{FF2B5EF4-FFF2-40B4-BE49-F238E27FC236}">
                <a16:creationId xmlns:a16="http://schemas.microsoft.com/office/drawing/2014/main" id="{B1A978C6-6259-4E57-B0A3-CB050FAE0050}"/>
              </a:ext>
            </a:extLst>
          </p:cNvPr>
          <p:cNvCxnSpPr>
            <a:cxnSpLocks/>
          </p:cNvCxnSpPr>
          <p:nvPr/>
        </p:nvCxnSpPr>
        <p:spPr bwMode="auto">
          <a:xfrm>
            <a:off x="3051118" y="4284860"/>
            <a:ext cx="0" cy="225421"/>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1" name="officeArt object" descr="Image">
            <a:extLst>
              <a:ext uri="{FF2B5EF4-FFF2-40B4-BE49-F238E27FC236}">
                <a16:creationId xmlns:a16="http://schemas.microsoft.com/office/drawing/2014/main" id="{8286A670-A4BC-4F8D-8B62-F539CDBD81AE}"/>
              </a:ext>
            </a:extLst>
          </p:cNvPr>
          <p:cNvPicPr/>
          <p:nvPr/>
        </p:nvPicPr>
        <p:blipFill>
          <a:blip r:embed="rId3"/>
          <a:stretch>
            <a:fillRect/>
          </a:stretch>
        </p:blipFill>
        <p:spPr>
          <a:xfrm>
            <a:off x="5759428" y="1447363"/>
            <a:ext cx="2912300" cy="1585499"/>
          </a:xfrm>
          <a:prstGeom prst="rect">
            <a:avLst/>
          </a:prstGeom>
          <a:ln w="12700" cap="flat">
            <a:noFill/>
            <a:miter lim="400000"/>
          </a:ln>
          <a:effectLst/>
        </p:spPr>
      </p:pic>
    </p:spTree>
    <p:extLst>
      <p:ext uri="{BB962C8B-B14F-4D97-AF65-F5344CB8AC3E}">
        <p14:creationId xmlns:p14="http://schemas.microsoft.com/office/powerpoint/2010/main" val="162972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A0014-7ECF-4271-B5D9-21A62432B182}"/>
              </a:ext>
            </a:extLst>
          </p:cNvPr>
          <p:cNvSpPr>
            <a:spLocks noGrp="1"/>
          </p:cNvSpPr>
          <p:nvPr>
            <p:ph type="title"/>
          </p:nvPr>
        </p:nvSpPr>
        <p:spPr>
          <a:xfrm>
            <a:off x="702393" y="1380031"/>
            <a:ext cx="4321163" cy="1001923"/>
          </a:xfrm>
        </p:spPr>
        <p:txBody>
          <a:bodyPr/>
          <a:lstStyle/>
          <a:p>
            <a:r>
              <a:rPr lang="en-US" sz="2400" dirty="0"/>
              <a:t>Offerings</a:t>
            </a:r>
          </a:p>
        </p:txBody>
      </p:sp>
    </p:spTree>
    <p:extLst>
      <p:ext uri="{BB962C8B-B14F-4D97-AF65-F5344CB8AC3E}">
        <p14:creationId xmlns:p14="http://schemas.microsoft.com/office/powerpoint/2010/main" val="305557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Motherson Master - with page numbers">
  <a:themeElements>
    <a:clrScheme name="Motherson">
      <a:dk1>
        <a:srgbClr val="000000"/>
      </a:dk1>
      <a:lt1>
        <a:srgbClr val="FFFFFF"/>
      </a:lt1>
      <a:dk2>
        <a:srgbClr val="414042"/>
      </a:dk2>
      <a:lt2>
        <a:srgbClr val="E7E8E9"/>
      </a:lt2>
      <a:accent1>
        <a:srgbClr val="DA2128"/>
      </a:accent1>
      <a:accent2>
        <a:srgbClr val="7E1E11"/>
      </a:accent2>
      <a:accent3>
        <a:srgbClr val="FFC000"/>
      </a:accent3>
      <a:accent4>
        <a:srgbClr val="6B792B"/>
      </a:accent4>
      <a:accent5>
        <a:srgbClr val="F26C5B"/>
      </a:accent5>
      <a:accent6>
        <a:srgbClr val="F7D647"/>
      </a:accent6>
      <a:hlink>
        <a:srgbClr val="6D6E71"/>
      </a:hlink>
      <a:folHlink>
        <a:srgbClr val="6D6E7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6350">
          <a:noFill/>
          <a:miter lim="800000"/>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defRPr sz="1200" dirty="0" err="1" smtClean="0">
            <a:latin typeface="Arial" panose="020B0604020202020204" pitchFamily="34" charset="0"/>
            <a:cs typeface="Arial" panose="020B0604020202020204" pitchFamily="34" charset="0"/>
          </a:defRPr>
        </a:defPPr>
      </a:lstStyle>
    </a:spDef>
    <a:lnDef>
      <a:spPr bwMode="auto">
        <a:solidFill>
          <a:schemeClr val="bg1"/>
        </a:solid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defRPr sz="1600" dirty="0" err="1" smtClean="0">
            <a:latin typeface="+mj-lt"/>
          </a:defRPr>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465A69"/>
        </a:accent1>
        <a:accent2>
          <a:srgbClr val="829BA5"/>
        </a:accent2>
        <a:accent3>
          <a:srgbClr val="FFFFFF"/>
        </a:accent3>
        <a:accent4>
          <a:srgbClr val="000000"/>
        </a:accent4>
        <a:accent5>
          <a:srgbClr val="B0B5B9"/>
        </a:accent5>
        <a:accent6>
          <a:srgbClr val="758C9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CC0000"/>
        </a:lt2>
        <a:accent1>
          <a:srgbClr val="506C7C"/>
        </a:accent1>
        <a:accent2>
          <a:srgbClr val="97B0C1"/>
        </a:accent2>
        <a:accent3>
          <a:srgbClr val="FFFFFF"/>
        </a:accent3>
        <a:accent4>
          <a:srgbClr val="000000"/>
        </a:accent4>
        <a:accent5>
          <a:srgbClr val="B3BABF"/>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D9E4E9"/>
        </a:hlink>
        <a:folHlink>
          <a:srgbClr val="008B85"/>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FF660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D20000"/>
        </a:lt2>
        <a:accent1>
          <a:srgbClr val="FFCC00"/>
        </a:accent1>
        <a:accent2>
          <a:srgbClr val="FFE05B"/>
        </a:accent2>
        <a:accent3>
          <a:srgbClr val="FFFFFF"/>
        </a:accent3>
        <a:accent4>
          <a:srgbClr val="000000"/>
        </a:accent4>
        <a:accent5>
          <a:srgbClr val="FFE2AA"/>
        </a:accent5>
        <a:accent6>
          <a:srgbClr val="E7CB52"/>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D20000"/>
        </a:lt2>
        <a:accent1>
          <a:srgbClr val="FF6600"/>
        </a:accent1>
        <a:accent2>
          <a:srgbClr val="FF9933"/>
        </a:accent2>
        <a:accent3>
          <a:srgbClr val="FFFFFF"/>
        </a:accent3>
        <a:accent4>
          <a:srgbClr val="000000"/>
        </a:accent4>
        <a:accent5>
          <a:srgbClr val="FFB8AA"/>
        </a:accent5>
        <a:accent6>
          <a:srgbClr val="E78A2D"/>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FF3C00"/>
        </a:dk2>
        <a:lt2>
          <a:srgbClr val="D20000"/>
        </a:lt2>
        <a:accent1>
          <a:srgbClr val="FF7800"/>
        </a:accent1>
        <a:accent2>
          <a:srgbClr val="FFB400"/>
        </a:accent2>
        <a:accent3>
          <a:srgbClr val="FFFFFF"/>
        </a:accent3>
        <a:accent4>
          <a:srgbClr val="000000"/>
        </a:accent4>
        <a:accent5>
          <a:srgbClr val="FFBE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FF3C00"/>
        </a:dk2>
        <a:lt2>
          <a:srgbClr val="D20000"/>
        </a:lt2>
        <a:accent1>
          <a:srgbClr val="FF6E00"/>
        </a:accent1>
        <a:accent2>
          <a:srgbClr val="FFB400"/>
        </a:accent2>
        <a:accent3>
          <a:srgbClr val="FFFFFF"/>
        </a:accent3>
        <a:accent4>
          <a:srgbClr val="000000"/>
        </a:accent4>
        <a:accent5>
          <a:srgbClr val="FFBA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Motherson Master - without page numbers">
  <a:themeElements>
    <a:clrScheme name="Motherson">
      <a:dk1>
        <a:srgbClr val="000000"/>
      </a:dk1>
      <a:lt1>
        <a:srgbClr val="FFFFFF"/>
      </a:lt1>
      <a:dk2>
        <a:srgbClr val="414042"/>
      </a:dk2>
      <a:lt2>
        <a:srgbClr val="E7E8E9"/>
      </a:lt2>
      <a:accent1>
        <a:srgbClr val="DA2128"/>
      </a:accent1>
      <a:accent2>
        <a:srgbClr val="7E1E11"/>
      </a:accent2>
      <a:accent3>
        <a:srgbClr val="FFC000"/>
      </a:accent3>
      <a:accent4>
        <a:srgbClr val="6B792B"/>
      </a:accent4>
      <a:accent5>
        <a:srgbClr val="F26C5B"/>
      </a:accent5>
      <a:accent6>
        <a:srgbClr val="F7D647"/>
      </a:accent6>
      <a:hlink>
        <a:srgbClr val="6D6E71"/>
      </a:hlink>
      <a:folHlink>
        <a:srgbClr val="6D6E7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6350">
          <a:noFill/>
          <a:miter lim="800000"/>
          <a:headEnd/>
          <a:tailEn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defRPr sz="1200" dirty="0" err="1" smtClean="0">
            <a:latin typeface="Arial" panose="020B0604020202020204" pitchFamily="34" charset="0"/>
            <a:cs typeface="Arial" panose="020B0604020202020204" pitchFamily="34" charset="0"/>
          </a:defRPr>
        </a:defPPr>
      </a:lstStyle>
    </a:spDef>
    <a:lnDef>
      <a:spPr bwMode="auto">
        <a:solidFill>
          <a:schemeClr val="bg1"/>
        </a:solidFill>
        <a:ln w="6350" cap="flat" cmpd="sng" algn="ctr">
          <a:solidFill>
            <a:srgbClr val="000000"/>
          </a:solidFill>
          <a:prstDash val="solid"/>
          <a:round/>
          <a:headEnd type="none" w="med" len="med"/>
          <a:tailEnd type="none" w="med" len="med"/>
        </a:ln>
        <a:effectLst/>
      </a:spPr>
      <a:bodyPr/>
      <a:lstStyle/>
    </a:lnDef>
    <a:txDef>
      <a:spPr>
        <a:noFill/>
      </a:spPr>
      <a:bodyPr wrap="square" lIns="0" tIns="0" rIns="0" bIns="0" rtlCol="0">
        <a:noAutofit/>
      </a:bodyPr>
      <a:lstStyle>
        <a:defPPr>
          <a:defRPr sz="1600" dirty="0" err="1" smtClean="0">
            <a:latin typeface="+mj-lt"/>
          </a:defRPr>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465A69"/>
        </a:accent1>
        <a:accent2>
          <a:srgbClr val="829BA5"/>
        </a:accent2>
        <a:accent3>
          <a:srgbClr val="FFFFFF"/>
        </a:accent3>
        <a:accent4>
          <a:srgbClr val="000000"/>
        </a:accent4>
        <a:accent5>
          <a:srgbClr val="B0B5B9"/>
        </a:accent5>
        <a:accent6>
          <a:srgbClr val="758C9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9">
        <a:dk1>
          <a:srgbClr val="000000"/>
        </a:dk1>
        <a:lt1>
          <a:srgbClr val="FFFFFF"/>
        </a:lt1>
        <a:dk2>
          <a:srgbClr val="000000"/>
        </a:dk2>
        <a:lt2>
          <a:srgbClr val="CC0000"/>
        </a:lt2>
        <a:accent1>
          <a:srgbClr val="506C7C"/>
        </a:accent1>
        <a:accent2>
          <a:srgbClr val="97B0C1"/>
        </a:accent2>
        <a:accent3>
          <a:srgbClr val="FFFFFF"/>
        </a:accent3>
        <a:accent4>
          <a:srgbClr val="000000"/>
        </a:accent4>
        <a:accent5>
          <a:srgbClr val="B3BABF"/>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0">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E7EEF1"/>
        </a:hlink>
        <a:folHlink>
          <a:srgbClr val="008B85"/>
        </a:folHlink>
      </a:clrScheme>
      <a:clrMap bg1="lt1" tx1="dk1" bg2="lt2" tx2="dk2" accent1="accent1" accent2="accent2" accent3="accent3" accent4="accent4" accent5="accent5" accent6="accent6" hlink="hlink" folHlink="folHlink"/>
    </a:extraClrScheme>
    <a:extraClrScheme>
      <a:clrScheme name="Standarddesign 11">
        <a:dk1>
          <a:srgbClr val="000000"/>
        </a:dk1>
        <a:lt1>
          <a:srgbClr val="FFFFFF"/>
        </a:lt1>
        <a:dk2>
          <a:srgbClr val="000000"/>
        </a:dk2>
        <a:lt2>
          <a:srgbClr val="CC0000"/>
        </a:lt2>
        <a:accent1>
          <a:srgbClr val="58748B"/>
        </a:accent1>
        <a:accent2>
          <a:srgbClr val="97B0C1"/>
        </a:accent2>
        <a:accent3>
          <a:srgbClr val="FFFFFF"/>
        </a:accent3>
        <a:accent4>
          <a:srgbClr val="000000"/>
        </a:accent4>
        <a:accent5>
          <a:srgbClr val="B4BCC4"/>
        </a:accent5>
        <a:accent6>
          <a:srgbClr val="889FAF"/>
        </a:accent6>
        <a:hlink>
          <a:srgbClr val="D9E4E9"/>
        </a:hlink>
        <a:folHlink>
          <a:srgbClr val="008B85"/>
        </a:folHlink>
      </a:clrScheme>
      <a:clrMap bg1="lt1" tx1="dk1" bg2="lt2" tx2="dk2" accent1="accent1" accent2="accent2" accent3="accent3" accent4="accent4" accent5="accent5" accent6="accent6" hlink="hlink" folHlink="folHlink"/>
    </a:extraClrScheme>
    <a:extraClrScheme>
      <a:clrScheme name="Standarddesign 12">
        <a:dk1>
          <a:srgbClr val="000000"/>
        </a:dk1>
        <a:lt1>
          <a:srgbClr val="FFFFFF"/>
        </a:lt1>
        <a:dk2>
          <a:srgbClr val="000000"/>
        </a:dk2>
        <a:lt2>
          <a:srgbClr val="FF6600"/>
        </a:lt2>
        <a:accent1>
          <a:srgbClr val="FFCC00"/>
        </a:accent1>
        <a:accent2>
          <a:srgbClr val="FFFF99"/>
        </a:accent2>
        <a:accent3>
          <a:srgbClr val="FFFFFF"/>
        </a:accent3>
        <a:accent4>
          <a:srgbClr val="000000"/>
        </a:accent4>
        <a:accent5>
          <a:srgbClr val="FFE2AA"/>
        </a:accent5>
        <a:accent6>
          <a:srgbClr val="E7E78A"/>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D20000"/>
        </a:lt2>
        <a:accent1>
          <a:srgbClr val="FFCC00"/>
        </a:accent1>
        <a:accent2>
          <a:srgbClr val="FFE05B"/>
        </a:accent2>
        <a:accent3>
          <a:srgbClr val="FFFFFF"/>
        </a:accent3>
        <a:accent4>
          <a:srgbClr val="000000"/>
        </a:accent4>
        <a:accent5>
          <a:srgbClr val="FFE2AA"/>
        </a:accent5>
        <a:accent6>
          <a:srgbClr val="E7CB52"/>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D20000"/>
        </a:lt2>
        <a:accent1>
          <a:srgbClr val="FF6600"/>
        </a:accent1>
        <a:accent2>
          <a:srgbClr val="FF9933"/>
        </a:accent2>
        <a:accent3>
          <a:srgbClr val="FFFFFF"/>
        </a:accent3>
        <a:accent4>
          <a:srgbClr val="000000"/>
        </a:accent4>
        <a:accent5>
          <a:srgbClr val="FFB8AA"/>
        </a:accent5>
        <a:accent6>
          <a:srgbClr val="E78A2D"/>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FF3C00"/>
        </a:dk2>
        <a:lt2>
          <a:srgbClr val="D20000"/>
        </a:lt2>
        <a:accent1>
          <a:srgbClr val="FF7800"/>
        </a:accent1>
        <a:accent2>
          <a:srgbClr val="FFB400"/>
        </a:accent2>
        <a:accent3>
          <a:srgbClr val="FFFFFF"/>
        </a:accent3>
        <a:accent4>
          <a:srgbClr val="000000"/>
        </a:accent4>
        <a:accent5>
          <a:srgbClr val="FFBE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FF3C00"/>
        </a:dk2>
        <a:lt2>
          <a:srgbClr val="D20000"/>
        </a:lt2>
        <a:accent1>
          <a:srgbClr val="FF6E00"/>
        </a:accent1>
        <a:accent2>
          <a:srgbClr val="FFB400"/>
        </a:accent2>
        <a:accent3>
          <a:srgbClr val="FFFFFF"/>
        </a:accent3>
        <a:accent4>
          <a:srgbClr val="000000"/>
        </a:accent4>
        <a:accent5>
          <a:srgbClr val="FFBAAA"/>
        </a:accent5>
        <a:accent6>
          <a:srgbClr val="E7A300"/>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FB211302D92D41A77325B766B568C9" ma:contentTypeVersion="12" ma:contentTypeDescription="Create a new document." ma:contentTypeScope="" ma:versionID="c67973dd4074ab211a24e8a223312aac">
  <xsd:schema xmlns:xsd="http://www.w3.org/2001/XMLSchema" xmlns:xs="http://www.w3.org/2001/XMLSchema" xmlns:p="http://schemas.microsoft.com/office/2006/metadata/properties" xmlns:ns3="222ee3bf-1da7-4d6a-b5df-a206cd7ae54d" xmlns:ns4="097bc8ae-2b3c-478b-b405-4215cfe7ee82" targetNamespace="http://schemas.microsoft.com/office/2006/metadata/properties" ma:root="true" ma:fieldsID="d9e56fd2c10119967cb1bc4470c0bff5" ns3:_="" ns4:_="">
    <xsd:import namespace="222ee3bf-1da7-4d6a-b5df-a206cd7ae54d"/>
    <xsd:import namespace="097bc8ae-2b3c-478b-b405-4215cfe7ee8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2ee3bf-1da7-4d6a-b5df-a206cd7ae5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7bc8ae-2b3c-478b-b405-4215cfe7ee8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0FC304-72FC-4BEC-BFC3-C5B7FCF06B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5EF9EE-61C7-45B6-91BB-A6FAF56E6A2B}">
  <ds:schemaRefs>
    <ds:schemaRef ds:uri="http://schemas.microsoft.com/sharepoint/v3/contenttype/forms"/>
  </ds:schemaRefs>
</ds:datastoreItem>
</file>

<file path=customXml/itemProps3.xml><?xml version="1.0" encoding="utf-8"?>
<ds:datastoreItem xmlns:ds="http://schemas.openxmlformats.org/officeDocument/2006/customXml" ds:itemID="{5053824C-6CE4-4EC4-AA3C-6B50B615E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2ee3bf-1da7-4d6a-b5df-a206cd7ae54d"/>
    <ds:schemaRef ds:uri="097bc8ae-2b3c-478b-b405-4215cfe7ee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30887</TotalTime>
  <Words>1547</Words>
  <Application>Microsoft Office PowerPoint</Application>
  <PresentationFormat>On-screen Show (16:9)</PresentationFormat>
  <Paragraphs>142</Paragraphs>
  <Slides>16</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Arial Black</vt:lpstr>
      <vt:lpstr>Bauhaus 93</vt:lpstr>
      <vt:lpstr>Calibri</vt:lpstr>
      <vt:lpstr>Gill Sans</vt:lpstr>
      <vt:lpstr>Segoe UI</vt:lpstr>
      <vt:lpstr>Symbol</vt:lpstr>
      <vt:lpstr>Times New Roman</vt:lpstr>
      <vt:lpstr>1_Motherson Master - with page numbers</vt:lpstr>
      <vt:lpstr>2_Motherson Master - without page numbers</vt:lpstr>
      <vt:lpstr>Case Studies</vt:lpstr>
      <vt:lpstr>Case Study – Data Lake</vt:lpstr>
      <vt:lpstr>Case Study – Accelerated Document Processing  </vt:lpstr>
      <vt:lpstr>Case Study – Demand Forecasting</vt:lpstr>
      <vt:lpstr>Case Study – Credit Scoring Model  </vt:lpstr>
      <vt:lpstr>Case Study – Kendra NLP Search  </vt:lpstr>
      <vt:lpstr>Case Study – Rekognition for Quality Inspection </vt:lpstr>
      <vt:lpstr>Case Study – Data Warehouse(Convosight)  </vt:lpstr>
      <vt:lpstr>Offerings</vt:lpstr>
      <vt:lpstr>Data Lake / ETL</vt:lpstr>
      <vt:lpstr>Data Warehousing</vt:lpstr>
      <vt:lpstr>BI - Visualization Dashboards</vt:lpstr>
      <vt:lpstr>ML Models</vt:lpstr>
      <vt:lpstr>AI Services</vt:lpstr>
      <vt:lpstr>AIOps</vt:lpstr>
      <vt:lpstr>MLOps</vt:lpstr>
    </vt:vector>
  </TitlesOfParts>
  <Company>Visiocorp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dc:title>
  <dc:creator>prachigulihar</dc:creator>
  <cp:lastModifiedBy>Gulihar, Prachi (MIND)</cp:lastModifiedBy>
  <cp:revision>2371</cp:revision>
  <cp:lastPrinted>2015-10-01T14:33:39Z</cp:lastPrinted>
  <dcterms:modified xsi:type="dcterms:W3CDTF">2022-03-24T06:54:07Z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0x01010029FB211302D92D41A77325B766B568C9</vt:lpwstr>
  </property>
</Properties>
</file>