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336" r:id="rId4"/>
    <p:sldMasterId id="2147484386" r:id="rId5"/>
  </p:sldMasterIdLst>
  <p:notesMasterIdLst>
    <p:notesMasterId r:id="rId13"/>
  </p:notesMasterIdLst>
  <p:handoutMasterIdLst>
    <p:handoutMasterId r:id="rId14"/>
  </p:handoutMasterIdLst>
  <p:sldIdLst>
    <p:sldId id="2076137841" r:id="rId6"/>
    <p:sldId id="2076137842" r:id="rId7"/>
    <p:sldId id="2076137843" r:id="rId8"/>
    <p:sldId id="2076137844" r:id="rId9"/>
    <p:sldId id="2076137845" r:id="rId10"/>
    <p:sldId id="2076137846" r:id="rId11"/>
    <p:sldId id="2076137847" r:id="rId12"/>
  </p:sldIdLst>
  <p:sldSz cx="9144000" cy="5143500" type="screen16x9"/>
  <p:notesSz cx="6797675" cy="9926638"/>
  <p:defaultTextStyle>
    <a:defPPr>
      <a:defRPr lang="de-DE"/>
    </a:defPPr>
    <a:lvl1pPr algn="l" rtl="0" fontAlgn="base">
      <a:spcBef>
        <a:spcPct val="0"/>
      </a:spcBef>
      <a:spcAft>
        <a:spcPct val="0"/>
      </a:spcAft>
      <a:defRPr sz="1050" kern="1200">
        <a:solidFill>
          <a:schemeClr val="tx1"/>
        </a:solidFill>
        <a:latin typeface="Arial" charset="0"/>
        <a:ea typeface="+mn-ea"/>
        <a:cs typeface="Arial" charset="0"/>
      </a:defRPr>
    </a:lvl1pPr>
    <a:lvl2pPr marL="342892" algn="l" rtl="0" fontAlgn="base">
      <a:spcBef>
        <a:spcPct val="0"/>
      </a:spcBef>
      <a:spcAft>
        <a:spcPct val="0"/>
      </a:spcAft>
      <a:defRPr sz="1050" kern="1200">
        <a:solidFill>
          <a:schemeClr val="tx1"/>
        </a:solidFill>
        <a:latin typeface="Arial" charset="0"/>
        <a:ea typeface="+mn-ea"/>
        <a:cs typeface="Arial" charset="0"/>
      </a:defRPr>
    </a:lvl2pPr>
    <a:lvl3pPr marL="685783" algn="l" rtl="0" fontAlgn="base">
      <a:spcBef>
        <a:spcPct val="0"/>
      </a:spcBef>
      <a:spcAft>
        <a:spcPct val="0"/>
      </a:spcAft>
      <a:defRPr sz="1050" kern="1200">
        <a:solidFill>
          <a:schemeClr val="tx1"/>
        </a:solidFill>
        <a:latin typeface="Arial" charset="0"/>
        <a:ea typeface="+mn-ea"/>
        <a:cs typeface="Arial" charset="0"/>
      </a:defRPr>
    </a:lvl3pPr>
    <a:lvl4pPr marL="1028675" algn="l" rtl="0" fontAlgn="base">
      <a:spcBef>
        <a:spcPct val="0"/>
      </a:spcBef>
      <a:spcAft>
        <a:spcPct val="0"/>
      </a:spcAft>
      <a:defRPr sz="1050" kern="1200">
        <a:solidFill>
          <a:schemeClr val="tx1"/>
        </a:solidFill>
        <a:latin typeface="Arial" charset="0"/>
        <a:ea typeface="+mn-ea"/>
        <a:cs typeface="Arial" charset="0"/>
      </a:defRPr>
    </a:lvl4pPr>
    <a:lvl5pPr marL="1371566" algn="l" rtl="0" fontAlgn="base">
      <a:spcBef>
        <a:spcPct val="0"/>
      </a:spcBef>
      <a:spcAft>
        <a:spcPct val="0"/>
      </a:spcAft>
      <a:defRPr sz="1050" kern="1200">
        <a:solidFill>
          <a:schemeClr val="tx1"/>
        </a:solidFill>
        <a:latin typeface="Arial" charset="0"/>
        <a:ea typeface="+mn-ea"/>
        <a:cs typeface="Arial" charset="0"/>
      </a:defRPr>
    </a:lvl5pPr>
    <a:lvl6pPr marL="1714458" algn="l" defTabSz="685783" rtl="0" eaLnBrk="1" latinLnBrk="0" hangingPunct="1">
      <a:defRPr sz="1050" kern="1200">
        <a:solidFill>
          <a:schemeClr val="tx1"/>
        </a:solidFill>
        <a:latin typeface="Arial" charset="0"/>
        <a:ea typeface="+mn-ea"/>
        <a:cs typeface="Arial" charset="0"/>
      </a:defRPr>
    </a:lvl6pPr>
    <a:lvl7pPr marL="2057349" algn="l" defTabSz="685783" rtl="0" eaLnBrk="1" latinLnBrk="0" hangingPunct="1">
      <a:defRPr sz="1050" kern="1200">
        <a:solidFill>
          <a:schemeClr val="tx1"/>
        </a:solidFill>
        <a:latin typeface="Arial" charset="0"/>
        <a:ea typeface="+mn-ea"/>
        <a:cs typeface="Arial" charset="0"/>
      </a:defRPr>
    </a:lvl7pPr>
    <a:lvl8pPr marL="2400240" algn="l" defTabSz="685783" rtl="0" eaLnBrk="1" latinLnBrk="0" hangingPunct="1">
      <a:defRPr sz="1050" kern="1200">
        <a:solidFill>
          <a:schemeClr val="tx1"/>
        </a:solidFill>
        <a:latin typeface="Arial" charset="0"/>
        <a:ea typeface="+mn-ea"/>
        <a:cs typeface="Arial" charset="0"/>
      </a:defRPr>
    </a:lvl8pPr>
    <a:lvl9pPr marL="2743132" algn="l" defTabSz="685783" rtl="0" eaLnBrk="1" latinLnBrk="0" hangingPunct="1">
      <a:defRPr sz="105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24" orient="horz" pos="2962" userDrawn="1">
          <p15:clr>
            <a:srgbClr val="A4A3A4"/>
          </p15:clr>
        </p15:guide>
        <p15:guide id="25" pos="2880">
          <p15:clr>
            <a:srgbClr val="A4A3A4"/>
          </p15:clr>
        </p15:guide>
      </p15:sldGuideLst>
    </p:ext>
    <p:ext uri="{2D200454-40CA-4A62-9FC3-DE9A4176ACB9}">
      <p15:notesGuideLst xmlns:p15="http://schemas.microsoft.com/office/powerpoint/2012/main">
        <p15:guide id="1" orient="horz" pos="3126">
          <p15:clr>
            <a:srgbClr val="A4A3A4"/>
          </p15:clr>
        </p15:guide>
        <p15:guide id="2" pos="214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lingebiel, Dennis (SMR)" initials="KD(" lastIdx="1" clrIdx="0">
    <p:extLst>
      <p:ext uri="{19B8F6BF-5375-455C-9EA6-DF929625EA0E}">
        <p15:presenceInfo xmlns:p15="http://schemas.microsoft.com/office/powerpoint/2012/main" userId="S-1-5-21-1449234625-544696686-2974257555-285278" providerId="AD"/>
      </p:ext>
    </p:extLst>
  </p:cmAuthor>
  <p:cmAuthor id="2" name="Wolff, Alexander (COE)" initials="WA(" lastIdx="2" clrIdx="1">
    <p:extLst>
      <p:ext uri="{19B8F6BF-5375-455C-9EA6-DF929625EA0E}">
        <p15:presenceInfo xmlns:p15="http://schemas.microsoft.com/office/powerpoint/2012/main" userId="S-1-5-21-1449234625-544696686-2974257555-285152" providerId="AD"/>
      </p:ext>
    </p:extLst>
  </p:cmAuthor>
  <p:cmAuthor id="3" name="Gulihar, Prachi (MIND)" initials="GP(" lastIdx="2" clrIdx="2">
    <p:extLst>
      <p:ext uri="{19B8F6BF-5375-455C-9EA6-DF929625EA0E}">
        <p15:presenceInfo xmlns:p15="http://schemas.microsoft.com/office/powerpoint/2012/main" userId="S::Prachi.Gulihar@mind-infotech.com::131423be-b020-41ae-b222-6c2cfbca7a4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2028"/>
    <a:srgbClr val="DB3C42"/>
    <a:srgbClr val="E83C42"/>
    <a:srgbClr val="DA2128"/>
    <a:srgbClr val="EC3820"/>
    <a:srgbClr val="F16C5B"/>
    <a:srgbClr val="D0332C"/>
    <a:srgbClr val="AA2C23"/>
    <a:srgbClr val="7D1E11"/>
    <a:srgbClr val="2091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19195D-5E7F-45F2-839D-46CDF6C499A1}" v="7" dt="2021-07-23T06:41:44.787"/>
  </p1510:revLst>
</p1510:revInfo>
</file>

<file path=ppt/tableStyles.xml><?xml version="1.0" encoding="utf-8"?>
<a:tblStyleLst xmlns:a="http://schemas.openxmlformats.org/drawingml/2006/main" def="{5C22544A-7EE6-4342-B048-85BDC9FD1C3A}">
  <a:tblStyle styleId="{0505E3EF-67EA-436B-97B2-0124C06EBD24}" styleName="Mittlere Formatvorlage 4 - Akz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25E5076-3810-47DD-B79F-674D7AD40C01}" styleName="Dunkle Formatvorlage 1 - Akz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Dunkle Formatvorlage 2 - Akzent 5/Akz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588" autoAdjust="0"/>
    <p:restoredTop sz="94343" autoAdjust="0"/>
  </p:normalViewPr>
  <p:slideViewPr>
    <p:cSldViewPr snapToGrid="0">
      <p:cViewPr>
        <p:scale>
          <a:sx n="80" d="100"/>
          <a:sy n="80" d="100"/>
        </p:scale>
        <p:origin x="888" y="-264"/>
      </p:cViewPr>
      <p:guideLst>
        <p:guide orient="horz" pos="2962"/>
        <p:guide pos="288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6954"/>
    </p:cViewPr>
  </p:sorterViewPr>
  <p:notesViewPr>
    <p:cSldViewPr snapToGrid="0">
      <p:cViewPr varScale="1">
        <p:scale>
          <a:sx n="75" d="100"/>
          <a:sy n="75" d="100"/>
        </p:scale>
        <p:origin x="3306" y="84"/>
      </p:cViewPr>
      <p:guideLst>
        <p:guide orient="horz" pos="3126"/>
        <p:guide pos="2142"/>
      </p:guideLst>
    </p:cSldViewPr>
  </p:notesViewPr>
  <p:gridSpacing cx="287999" cy="287999"/>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946400" cy="498475"/>
          </a:xfrm>
          <a:prstGeom prst="rect">
            <a:avLst/>
          </a:prstGeom>
          <a:noFill/>
          <a:ln w="9525">
            <a:noFill/>
            <a:miter lim="800000"/>
            <a:headEnd/>
            <a:tailEnd/>
          </a:ln>
          <a:effectLst/>
        </p:spPr>
        <p:txBody>
          <a:bodyPr vert="horz" wrap="square" lIns="91912" tIns="45954" rIns="91912" bIns="45954" numCol="1" anchor="t" anchorCtr="0" compatLnSpc="1">
            <a:prstTxWarp prst="textNoShape">
              <a:avLst/>
            </a:prstTxWarp>
          </a:bodyPr>
          <a:lstStyle>
            <a:lvl1pPr defTabSz="920750">
              <a:defRPr sz="1200">
                <a:latin typeface="Times New Roman" pitchFamily="18" charset="0"/>
                <a:cs typeface="Arial" pitchFamily="34" charset="0"/>
              </a:defRPr>
            </a:lvl1pPr>
          </a:lstStyle>
          <a:p>
            <a:pPr>
              <a:defRPr/>
            </a:pPr>
            <a:endParaRPr lang="en-US" dirty="0"/>
          </a:p>
        </p:txBody>
      </p:sp>
      <p:sp>
        <p:nvSpPr>
          <p:cNvPr id="19459" name="Rectangle 3"/>
          <p:cNvSpPr>
            <a:spLocks noGrp="1" noChangeArrowheads="1"/>
          </p:cNvSpPr>
          <p:nvPr>
            <p:ph type="dt" sz="quarter" idx="1"/>
          </p:nvPr>
        </p:nvSpPr>
        <p:spPr bwMode="auto">
          <a:xfrm>
            <a:off x="3851275" y="0"/>
            <a:ext cx="2946400" cy="498475"/>
          </a:xfrm>
          <a:prstGeom prst="rect">
            <a:avLst/>
          </a:prstGeom>
          <a:noFill/>
          <a:ln w="9525">
            <a:noFill/>
            <a:miter lim="800000"/>
            <a:headEnd/>
            <a:tailEnd/>
          </a:ln>
          <a:effectLst/>
        </p:spPr>
        <p:txBody>
          <a:bodyPr vert="horz" wrap="square" lIns="91912" tIns="45954" rIns="91912" bIns="45954" numCol="1" anchor="t" anchorCtr="0" compatLnSpc="1">
            <a:prstTxWarp prst="textNoShape">
              <a:avLst/>
            </a:prstTxWarp>
          </a:bodyPr>
          <a:lstStyle>
            <a:lvl1pPr algn="r" defTabSz="920750">
              <a:defRPr sz="1200">
                <a:latin typeface="Times New Roman" pitchFamily="18" charset="0"/>
                <a:cs typeface="Arial" pitchFamily="34" charset="0"/>
              </a:defRPr>
            </a:lvl1pPr>
          </a:lstStyle>
          <a:p>
            <a:pPr>
              <a:defRPr/>
            </a:pPr>
            <a:endParaRPr lang="en-US" dirty="0"/>
          </a:p>
        </p:txBody>
      </p:sp>
      <p:sp>
        <p:nvSpPr>
          <p:cNvPr id="19460" name="Rectangle 4"/>
          <p:cNvSpPr>
            <a:spLocks noGrp="1" noChangeArrowheads="1"/>
          </p:cNvSpPr>
          <p:nvPr>
            <p:ph type="ftr" sz="quarter" idx="2"/>
          </p:nvPr>
        </p:nvSpPr>
        <p:spPr bwMode="auto">
          <a:xfrm>
            <a:off x="0" y="9428163"/>
            <a:ext cx="2946400" cy="498475"/>
          </a:xfrm>
          <a:prstGeom prst="rect">
            <a:avLst/>
          </a:prstGeom>
          <a:noFill/>
          <a:ln w="9525">
            <a:noFill/>
            <a:miter lim="800000"/>
            <a:headEnd/>
            <a:tailEnd/>
          </a:ln>
          <a:effectLst/>
        </p:spPr>
        <p:txBody>
          <a:bodyPr vert="horz" wrap="square" lIns="91912" tIns="45954" rIns="91912" bIns="45954" numCol="1" anchor="b" anchorCtr="0" compatLnSpc="1">
            <a:prstTxWarp prst="textNoShape">
              <a:avLst/>
            </a:prstTxWarp>
          </a:bodyPr>
          <a:lstStyle>
            <a:lvl1pPr defTabSz="920750">
              <a:defRPr sz="1200">
                <a:latin typeface="Times New Roman" pitchFamily="18" charset="0"/>
                <a:cs typeface="Arial" pitchFamily="34" charset="0"/>
              </a:defRPr>
            </a:lvl1pPr>
          </a:lstStyle>
          <a:p>
            <a:pPr>
              <a:defRPr/>
            </a:pPr>
            <a:endParaRPr lang="en-US" dirty="0"/>
          </a:p>
        </p:txBody>
      </p:sp>
      <p:sp>
        <p:nvSpPr>
          <p:cNvPr id="19461" name="Rectangle 5"/>
          <p:cNvSpPr>
            <a:spLocks noGrp="1" noChangeArrowheads="1"/>
          </p:cNvSpPr>
          <p:nvPr>
            <p:ph type="sldNum" sz="quarter" idx="3"/>
          </p:nvPr>
        </p:nvSpPr>
        <p:spPr bwMode="auto">
          <a:xfrm>
            <a:off x="3851275" y="9428163"/>
            <a:ext cx="2946400" cy="498475"/>
          </a:xfrm>
          <a:prstGeom prst="rect">
            <a:avLst/>
          </a:prstGeom>
          <a:noFill/>
          <a:ln w="9525">
            <a:noFill/>
            <a:miter lim="800000"/>
            <a:headEnd/>
            <a:tailEnd/>
          </a:ln>
          <a:effectLst/>
        </p:spPr>
        <p:txBody>
          <a:bodyPr vert="horz" wrap="square" lIns="91912" tIns="45954" rIns="91912" bIns="45954" numCol="1" anchor="b" anchorCtr="0" compatLnSpc="1">
            <a:prstTxWarp prst="textNoShape">
              <a:avLst/>
            </a:prstTxWarp>
          </a:bodyPr>
          <a:lstStyle>
            <a:lvl1pPr algn="r" defTabSz="920750">
              <a:defRPr sz="1200">
                <a:latin typeface="Times New Roman" pitchFamily="18" charset="0"/>
                <a:cs typeface="Arial" pitchFamily="34" charset="0"/>
              </a:defRPr>
            </a:lvl1pPr>
          </a:lstStyle>
          <a:p>
            <a:pPr>
              <a:defRPr/>
            </a:pPr>
            <a:fld id="{DCFFE9D5-422A-4F58-945A-129E18305216}" type="slidenum">
              <a:rPr lang="de-DE"/>
              <a:pPr>
                <a:defRPr/>
              </a:pPr>
              <a:t>‹#›</a:t>
            </a:fld>
            <a:endParaRPr lang="de-DE"/>
          </a:p>
        </p:txBody>
      </p:sp>
    </p:spTree>
    <p:extLst>
      <p:ext uri="{BB962C8B-B14F-4D97-AF65-F5344CB8AC3E}">
        <p14:creationId xmlns:p14="http://schemas.microsoft.com/office/powerpoint/2010/main" val="36243795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1858" name="Rectangle 2"/>
          <p:cNvSpPr>
            <a:spLocks noGrp="1" noChangeArrowheads="1"/>
          </p:cNvSpPr>
          <p:nvPr>
            <p:ph type="hdr" sz="quarter"/>
          </p:nvPr>
        </p:nvSpPr>
        <p:spPr bwMode="auto">
          <a:xfrm>
            <a:off x="0" y="0"/>
            <a:ext cx="2951163" cy="463550"/>
          </a:xfrm>
          <a:prstGeom prst="rect">
            <a:avLst/>
          </a:prstGeom>
          <a:noFill/>
          <a:ln w="9525">
            <a:noFill/>
            <a:miter lim="800000"/>
            <a:headEnd/>
            <a:tailEnd/>
          </a:ln>
          <a:effectLst/>
        </p:spPr>
        <p:txBody>
          <a:bodyPr vert="horz" wrap="square" lIns="91322" tIns="45660" rIns="91322" bIns="45660" numCol="1" anchor="t" anchorCtr="0" compatLnSpc="1">
            <a:prstTxWarp prst="textNoShape">
              <a:avLst/>
            </a:prstTxWarp>
          </a:bodyPr>
          <a:lstStyle>
            <a:lvl1pPr defTabSz="911225">
              <a:spcBef>
                <a:spcPct val="20000"/>
              </a:spcBef>
              <a:buFontTx/>
              <a:buChar char="•"/>
              <a:defRPr sz="1200" b="1">
                <a:latin typeface="Arial" pitchFamily="34" charset="0"/>
                <a:cs typeface="Arial" pitchFamily="34" charset="0"/>
              </a:defRPr>
            </a:lvl1pPr>
          </a:lstStyle>
          <a:p>
            <a:pPr>
              <a:defRPr/>
            </a:pPr>
            <a:endParaRPr lang="en-US" dirty="0"/>
          </a:p>
        </p:txBody>
      </p:sp>
      <p:sp>
        <p:nvSpPr>
          <p:cNvPr id="121859" name="Rectangle 3"/>
          <p:cNvSpPr>
            <a:spLocks noGrp="1" noChangeArrowheads="1"/>
          </p:cNvSpPr>
          <p:nvPr>
            <p:ph type="dt" idx="1"/>
          </p:nvPr>
        </p:nvSpPr>
        <p:spPr bwMode="auto">
          <a:xfrm>
            <a:off x="3883025" y="0"/>
            <a:ext cx="2954338" cy="463550"/>
          </a:xfrm>
          <a:prstGeom prst="rect">
            <a:avLst/>
          </a:prstGeom>
          <a:noFill/>
          <a:ln w="9525">
            <a:noFill/>
            <a:miter lim="800000"/>
            <a:headEnd/>
            <a:tailEnd/>
          </a:ln>
          <a:effectLst/>
        </p:spPr>
        <p:txBody>
          <a:bodyPr vert="horz" wrap="square" lIns="91322" tIns="45660" rIns="91322" bIns="45660" numCol="1" anchor="t" anchorCtr="0" compatLnSpc="1">
            <a:prstTxWarp prst="textNoShape">
              <a:avLst/>
            </a:prstTxWarp>
          </a:bodyPr>
          <a:lstStyle>
            <a:lvl1pPr algn="r" defTabSz="911225">
              <a:spcBef>
                <a:spcPct val="20000"/>
              </a:spcBef>
              <a:buFontTx/>
              <a:buChar char="•"/>
              <a:defRPr sz="1200" b="1">
                <a:latin typeface="Arial" pitchFamily="34" charset="0"/>
                <a:cs typeface="Arial" pitchFamily="34" charset="0"/>
              </a:defRPr>
            </a:lvl1pPr>
          </a:lstStyle>
          <a:p>
            <a:pPr>
              <a:defRPr/>
            </a:pPr>
            <a:endParaRPr lang="en-US" dirty="0"/>
          </a:p>
        </p:txBody>
      </p:sp>
      <p:sp>
        <p:nvSpPr>
          <p:cNvPr id="11268" name="Rectangle 4"/>
          <p:cNvSpPr>
            <a:spLocks noGrp="1" noRot="1" noChangeAspect="1" noChangeArrowheads="1" noTextEdit="1"/>
          </p:cNvSpPr>
          <p:nvPr>
            <p:ph type="sldImg" idx="2"/>
          </p:nvPr>
        </p:nvSpPr>
        <p:spPr bwMode="auto">
          <a:xfrm>
            <a:off x="146050" y="773113"/>
            <a:ext cx="6564313" cy="3692525"/>
          </a:xfrm>
          <a:prstGeom prst="rect">
            <a:avLst/>
          </a:prstGeom>
          <a:noFill/>
          <a:ln w="9525">
            <a:solidFill>
              <a:srgbClr val="000000"/>
            </a:solidFill>
            <a:miter lim="800000"/>
            <a:headEnd/>
            <a:tailEnd/>
          </a:ln>
        </p:spPr>
      </p:sp>
      <p:sp>
        <p:nvSpPr>
          <p:cNvPr id="121861" name="Rectangle 5"/>
          <p:cNvSpPr>
            <a:spLocks noGrp="1" noChangeArrowheads="1"/>
          </p:cNvSpPr>
          <p:nvPr>
            <p:ph type="body" sz="quarter" idx="3"/>
          </p:nvPr>
        </p:nvSpPr>
        <p:spPr bwMode="auto">
          <a:xfrm>
            <a:off x="930275" y="4700588"/>
            <a:ext cx="4972050" cy="4462462"/>
          </a:xfrm>
          <a:prstGeom prst="rect">
            <a:avLst/>
          </a:prstGeom>
          <a:noFill/>
          <a:ln w="9525">
            <a:noFill/>
            <a:miter lim="800000"/>
            <a:headEnd/>
            <a:tailEnd/>
          </a:ln>
          <a:effectLst/>
        </p:spPr>
        <p:txBody>
          <a:bodyPr vert="horz" wrap="square" lIns="91322" tIns="45660" rIns="91322" bIns="45660" numCol="1" anchor="t" anchorCtr="0" compatLnSpc="1">
            <a:prstTxWarp prst="textNoShape">
              <a:avLst/>
            </a:prstTxWarp>
          </a:bodyPr>
          <a:lstStyle/>
          <a:p>
            <a:pPr lvl="0"/>
            <a:r>
              <a:rPr lang="de-DE" noProof="0"/>
              <a:t>Klicken Sie, um die Formate des Vorlagentextes zu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121862" name="Rectangle 6"/>
          <p:cNvSpPr>
            <a:spLocks noGrp="1" noChangeArrowheads="1"/>
          </p:cNvSpPr>
          <p:nvPr>
            <p:ph type="ftr" sz="quarter" idx="4"/>
          </p:nvPr>
        </p:nvSpPr>
        <p:spPr bwMode="auto">
          <a:xfrm>
            <a:off x="0" y="9396413"/>
            <a:ext cx="2951163" cy="539750"/>
          </a:xfrm>
          <a:prstGeom prst="rect">
            <a:avLst/>
          </a:prstGeom>
          <a:noFill/>
          <a:ln w="9525">
            <a:noFill/>
            <a:miter lim="800000"/>
            <a:headEnd/>
            <a:tailEnd/>
          </a:ln>
          <a:effectLst/>
        </p:spPr>
        <p:txBody>
          <a:bodyPr vert="horz" wrap="square" lIns="91322" tIns="45660" rIns="91322" bIns="45660" numCol="1" anchor="b" anchorCtr="0" compatLnSpc="1">
            <a:prstTxWarp prst="textNoShape">
              <a:avLst/>
            </a:prstTxWarp>
          </a:bodyPr>
          <a:lstStyle>
            <a:lvl1pPr defTabSz="911225">
              <a:spcBef>
                <a:spcPct val="20000"/>
              </a:spcBef>
              <a:buFontTx/>
              <a:buChar char="•"/>
              <a:defRPr sz="1200" b="1">
                <a:latin typeface="Arial" pitchFamily="34" charset="0"/>
                <a:cs typeface="Arial" pitchFamily="34" charset="0"/>
              </a:defRPr>
            </a:lvl1pPr>
          </a:lstStyle>
          <a:p>
            <a:pPr>
              <a:defRPr/>
            </a:pPr>
            <a:endParaRPr lang="en-US" dirty="0"/>
          </a:p>
        </p:txBody>
      </p:sp>
      <p:sp>
        <p:nvSpPr>
          <p:cNvPr id="121863" name="Rectangle 7"/>
          <p:cNvSpPr>
            <a:spLocks noGrp="1" noChangeArrowheads="1"/>
          </p:cNvSpPr>
          <p:nvPr>
            <p:ph type="sldNum" sz="quarter" idx="5"/>
          </p:nvPr>
        </p:nvSpPr>
        <p:spPr bwMode="auto">
          <a:xfrm>
            <a:off x="3883025" y="9396413"/>
            <a:ext cx="2954338" cy="539750"/>
          </a:xfrm>
          <a:prstGeom prst="rect">
            <a:avLst/>
          </a:prstGeom>
          <a:noFill/>
          <a:ln w="9525">
            <a:noFill/>
            <a:miter lim="800000"/>
            <a:headEnd/>
            <a:tailEnd/>
          </a:ln>
          <a:effectLst/>
        </p:spPr>
        <p:txBody>
          <a:bodyPr vert="horz" wrap="square" lIns="91322" tIns="45660" rIns="91322" bIns="45660" numCol="1" anchor="b" anchorCtr="0" compatLnSpc="1">
            <a:prstTxWarp prst="textNoShape">
              <a:avLst/>
            </a:prstTxWarp>
          </a:bodyPr>
          <a:lstStyle>
            <a:lvl1pPr algn="r" defTabSz="911225">
              <a:spcBef>
                <a:spcPct val="20000"/>
              </a:spcBef>
              <a:buFontTx/>
              <a:buChar char="•"/>
              <a:defRPr sz="1200" b="1">
                <a:latin typeface="Arial" pitchFamily="34" charset="0"/>
                <a:cs typeface="Arial" pitchFamily="34" charset="0"/>
              </a:defRPr>
            </a:lvl1pPr>
          </a:lstStyle>
          <a:p>
            <a:pPr>
              <a:defRPr/>
            </a:pPr>
            <a:fld id="{EAF0DA8E-9835-4ACE-8D43-D6D148B5C16B}" type="slidenum">
              <a:rPr lang="de-DE"/>
              <a:pPr>
                <a:defRPr/>
              </a:pPr>
              <a:t>‹#›</a:t>
            </a:fld>
            <a:endParaRPr lang="de-DE"/>
          </a:p>
        </p:txBody>
      </p:sp>
    </p:spTree>
    <p:extLst>
      <p:ext uri="{BB962C8B-B14F-4D97-AF65-F5344CB8AC3E}">
        <p14:creationId xmlns:p14="http://schemas.microsoft.com/office/powerpoint/2010/main" val="39412834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900" kern="1200">
        <a:solidFill>
          <a:schemeClr val="tx1"/>
        </a:solidFill>
        <a:latin typeface="Times New Roman" pitchFamily="18" charset="0"/>
        <a:ea typeface="+mn-ea"/>
        <a:cs typeface="+mn-cs"/>
      </a:defRPr>
    </a:lvl1pPr>
    <a:lvl2pPr marL="342892" algn="l" rtl="0" eaLnBrk="0" fontAlgn="base" hangingPunct="0">
      <a:spcBef>
        <a:spcPct val="30000"/>
      </a:spcBef>
      <a:spcAft>
        <a:spcPct val="0"/>
      </a:spcAft>
      <a:defRPr sz="900" kern="1200">
        <a:solidFill>
          <a:schemeClr val="tx1"/>
        </a:solidFill>
        <a:latin typeface="Times New Roman" pitchFamily="18" charset="0"/>
        <a:ea typeface="+mn-ea"/>
        <a:cs typeface="+mn-cs"/>
      </a:defRPr>
    </a:lvl2pPr>
    <a:lvl3pPr marL="685783" algn="l" rtl="0" eaLnBrk="0" fontAlgn="base" hangingPunct="0">
      <a:spcBef>
        <a:spcPct val="30000"/>
      </a:spcBef>
      <a:spcAft>
        <a:spcPct val="0"/>
      </a:spcAft>
      <a:defRPr sz="900" kern="1200">
        <a:solidFill>
          <a:schemeClr val="tx1"/>
        </a:solidFill>
        <a:latin typeface="Times New Roman" pitchFamily="18" charset="0"/>
        <a:ea typeface="+mn-ea"/>
        <a:cs typeface="+mn-cs"/>
      </a:defRPr>
    </a:lvl3pPr>
    <a:lvl4pPr marL="1028675" algn="l" rtl="0" eaLnBrk="0" fontAlgn="base" hangingPunct="0">
      <a:spcBef>
        <a:spcPct val="30000"/>
      </a:spcBef>
      <a:spcAft>
        <a:spcPct val="0"/>
      </a:spcAft>
      <a:defRPr sz="900" kern="1200">
        <a:solidFill>
          <a:schemeClr val="tx1"/>
        </a:solidFill>
        <a:latin typeface="Times New Roman" pitchFamily="18" charset="0"/>
        <a:ea typeface="+mn-ea"/>
        <a:cs typeface="+mn-cs"/>
      </a:defRPr>
    </a:lvl4pPr>
    <a:lvl5pPr marL="1371566" algn="l" rtl="0" eaLnBrk="0" fontAlgn="base" hangingPunct="0">
      <a:spcBef>
        <a:spcPct val="30000"/>
      </a:spcBef>
      <a:spcAft>
        <a:spcPct val="0"/>
      </a:spcAft>
      <a:defRPr sz="900" kern="1200">
        <a:solidFill>
          <a:schemeClr val="tx1"/>
        </a:solidFill>
        <a:latin typeface="Times New Roman" pitchFamily="18" charset="0"/>
        <a:ea typeface="+mn-ea"/>
        <a:cs typeface="+mn-cs"/>
      </a:defRPr>
    </a:lvl5pPr>
    <a:lvl6pPr marL="1714458" algn="l" defTabSz="685783" rtl="0" eaLnBrk="1" latinLnBrk="0" hangingPunct="1">
      <a:defRPr sz="900" kern="1200">
        <a:solidFill>
          <a:schemeClr val="tx1"/>
        </a:solidFill>
        <a:latin typeface="+mn-lt"/>
        <a:ea typeface="+mn-ea"/>
        <a:cs typeface="+mn-cs"/>
      </a:defRPr>
    </a:lvl6pPr>
    <a:lvl7pPr marL="2057349" algn="l" defTabSz="685783" rtl="0" eaLnBrk="1" latinLnBrk="0" hangingPunct="1">
      <a:defRPr sz="900" kern="1200">
        <a:solidFill>
          <a:schemeClr val="tx1"/>
        </a:solidFill>
        <a:latin typeface="+mn-lt"/>
        <a:ea typeface="+mn-ea"/>
        <a:cs typeface="+mn-cs"/>
      </a:defRPr>
    </a:lvl7pPr>
    <a:lvl8pPr marL="2400240" algn="l" defTabSz="685783" rtl="0" eaLnBrk="1" latinLnBrk="0" hangingPunct="1">
      <a:defRPr sz="900" kern="1200">
        <a:solidFill>
          <a:schemeClr val="tx1"/>
        </a:solidFill>
        <a:latin typeface="+mn-lt"/>
        <a:ea typeface="+mn-ea"/>
        <a:cs typeface="+mn-cs"/>
      </a:defRPr>
    </a:lvl8pPr>
    <a:lvl9pPr marL="2743132" algn="l" defTabSz="685783"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page standard">
    <p:spTree>
      <p:nvGrpSpPr>
        <p:cNvPr id="1" name=""/>
        <p:cNvGrpSpPr/>
        <p:nvPr/>
      </p:nvGrpSpPr>
      <p:grpSpPr>
        <a:xfrm>
          <a:off x="0" y="0"/>
          <a:ext cx="0" cy="0"/>
          <a:chOff x="0" y="0"/>
          <a:chExt cx="0" cy="0"/>
        </a:xfrm>
      </p:grpSpPr>
      <p:pic>
        <p:nvPicPr>
          <p:cNvPr id="3" name="Grafik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834289" y="4279701"/>
            <a:ext cx="1877711" cy="425352"/>
          </a:xfrm>
          <a:prstGeom prst="rect">
            <a:avLst/>
          </a:prstGeom>
        </p:spPr>
      </p:pic>
      <p:pic>
        <p:nvPicPr>
          <p:cNvPr id="2" name="Grafik 1"/>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44461" y="144001"/>
            <a:ext cx="8856000" cy="3612141"/>
          </a:xfrm>
          <a:prstGeom prst="rect">
            <a:avLst/>
          </a:prstGeom>
        </p:spPr>
      </p:pic>
      <p:sp>
        <p:nvSpPr>
          <p:cNvPr id="16" name="Rectangle 12"/>
          <p:cNvSpPr>
            <a:spLocks noGrp="1" noChangeArrowheads="1"/>
          </p:cNvSpPr>
          <p:nvPr>
            <p:ph type="ctrTitle" sz="quarter" hasCustomPrompt="1"/>
          </p:nvPr>
        </p:nvSpPr>
        <p:spPr>
          <a:xfrm>
            <a:off x="414432" y="3959170"/>
            <a:ext cx="6582981" cy="320531"/>
          </a:xfrm>
        </p:spPr>
        <p:txBody>
          <a:bodyPr anchor="t" anchorCtr="0"/>
          <a:lstStyle>
            <a:lvl1pPr>
              <a:lnSpc>
                <a:spcPct val="100000"/>
              </a:lnSpc>
              <a:spcBef>
                <a:spcPct val="50000"/>
              </a:spcBef>
              <a:tabLst/>
              <a:defRPr sz="1800">
                <a:solidFill>
                  <a:schemeClr val="tx1"/>
                </a:solidFill>
              </a:defRPr>
            </a:lvl1pPr>
          </a:lstStyle>
          <a:p>
            <a:r>
              <a:rPr lang="en-GB" noProof="0" dirty="0"/>
              <a:t>Document master title style</a:t>
            </a:r>
          </a:p>
        </p:txBody>
      </p:sp>
      <p:sp>
        <p:nvSpPr>
          <p:cNvPr id="11" name="Textplatzhalter 10"/>
          <p:cNvSpPr>
            <a:spLocks noGrp="1"/>
          </p:cNvSpPr>
          <p:nvPr>
            <p:ph type="body" sz="quarter" idx="10" hasCustomPrompt="1"/>
          </p:nvPr>
        </p:nvSpPr>
        <p:spPr>
          <a:xfrm>
            <a:off x="431999" y="4711500"/>
            <a:ext cx="4966698" cy="263887"/>
          </a:xfrm>
        </p:spPr>
        <p:txBody>
          <a:bodyPr anchor="t"/>
          <a:lstStyle>
            <a:lvl1pPr>
              <a:spcBef>
                <a:spcPts val="0"/>
              </a:spcBef>
              <a:defRPr sz="900" baseline="0">
                <a:solidFill>
                  <a:schemeClr val="tx1"/>
                </a:solidFill>
              </a:defRPr>
            </a:lvl1pPr>
          </a:lstStyle>
          <a:p>
            <a:pPr lvl="0"/>
            <a:r>
              <a:rPr lang="de-DE" dirty="0" err="1"/>
              <a:t>Confidentiality</a:t>
            </a:r>
            <a:r>
              <a:rPr lang="de-DE" dirty="0"/>
              <a:t> </a:t>
            </a:r>
            <a:r>
              <a:rPr lang="de-DE" dirty="0" err="1"/>
              <a:t>notes</a:t>
            </a:r>
            <a:endParaRPr lang="de-DE" dirty="0"/>
          </a:p>
          <a:p>
            <a:pPr lvl="0"/>
            <a:r>
              <a:rPr lang="de-DE" dirty="0"/>
              <a:t>Date / </a:t>
            </a:r>
            <a:r>
              <a:rPr lang="de-DE" dirty="0" err="1"/>
              <a:t>place</a:t>
            </a:r>
            <a:endParaRPr lang="de-DE" dirty="0"/>
          </a:p>
        </p:txBody>
      </p:sp>
    </p:spTree>
    <p:extLst>
      <p:ext uri="{BB962C8B-B14F-4D97-AF65-F5344CB8AC3E}">
        <p14:creationId xmlns:p14="http://schemas.microsoft.com/office/powerpoint/2010/main" val="2478458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ivider slide 02">
    <p:spTree>
      <p:nvGrpSpPr>
        <p:cNvPr id="1" name=""/>
        <p:cNvGrpSpPr/>
        <p:nvPr/>
      </p:nvGrpSpPr>
      <p:grpSpPr>
        <a:xfrm>
          <a:off x="0" y="0"/>
          <a:ext cx="0" cy="0"/>
          <a:chOff x="0" y="0"/>
          <a:chExt cx="0" cy="0"/>
        </a:xfrm>
      </p:grpSpPr>
      <p:pic>
        <p:nvPicPr>
          <p:cNvPr id="7" name="Grafik 6"/>
          <p:cNvPicPr preferRelativeResize="0">
            <a:picLocks/>
          </p:cNvPicPr>
          <p:nvPr userDrawn="1"/>
        </p:nvPicPr>
        <p:blipFill rotWithShape="1">
          <a:blip r:embed="rId2" cstate="screen">
            <a:extLst>
              <a:ext uri="{28A0092B-C50C-407E-A947-70E740481C1C}">
                <a14:useLocalDpi xmlns:a14="http://schemas.microsoft.com/office/drawing/2010/main"/>
              </a:ext>
            </a:extLst>
          </a:blip>
          <a:srcRect b="4458"/>
          <a:stretch/>
        </p:blipFill>
        <p:spPr>
          <a:xfrm>
            <a:off x="144000" y="144000"/>
            <a:ext cx="8856000" cy="4639873"/>
          </a:xfrm>
          <a:prstGeom prst="rect">
            <a:avLst/>
          </a:prstGeom>
        </p:spPr>
      </p:pic>
      <p:sp>
        <p:nvSpPr>
          <p:cNvPr id="6" name="Rectangle 2"/>
          <p:cNvSpPr>
            <a:spLocks noGrp="1" noChangeArrowheads="1"/>
          </p:cNvSpPr>
          <p:nvPr>
            <p:ph type="title" hasCustomPrompt="1"/>
          </p:nvPr>
        </p:nvSpPr>
        <p:spPr bwMode="auto">
          <a:xfrm>
            <a:off x="860437" y="1097810"/>
            <a:ext cx="3468553" cy="34670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sz="1800" baseline="0">
                <a:solidFill>
                  <a:schemeClr val="bg1"/>
                </a:solidFill>
                <a:latin typeface="Arial Black" panose="020B0A04020102020204" pitchFamily="34" charset="0"/>
              </a:defRPr>
            </a:lvl1pPr>
          </a:lstStyle>
          <a:p>
            <a:pPr lvl="0"/>
            <a:r>
              <a:rPr lang="en-GB" noProof="0" dirty="0"/>
              <a:t>Divider text here</a:t>
            </a:r>
          </a:p>
        </p:txBody>
      </p:sp>
      <p:sp>
        <p:nvSpPr>
          <p:cNvPr id="8" name="Textplatzhalter 9"/>
          <p:cNvSpPr>
            <a:spLocks noGrp="1"/>
          </p:cNvSpPr>
          <p:nvPr>
            <p:ph type="body" sz="quarter" idx="10" hasCustomPrompt="1"/>
          </p:nvPr>
        </p:nvSpPr>
        <p:spPr>
          <a:xfrm>
            <a:off x="860437" y="1474996"/>
            <a:ext cx="3468553" cy="620504"/>
          </a:xfrm>
        </p:spPr>
        <p:txBody>
          <a:bodyPr/>
          <a:lstStyle>
            <a:lvl1pPr marL="0" indent="0">
              <a:defRPr sz="800">
                <a:solidFill>
                  <a:schemeClr val="bg1"/>
                </a:solidFill>
                <a:latin typeface="Arial" panose="020B0604020202020204" pitchFamily="34" charset="0"/>
                <a:cs typeface="Arial" panose="020B0604020202020204" pitchFamily="34" charset="0"/>
              </a:defRPr>
            </a:lvl1pPr>
            <a:lvl2pPr>
              <a:buClr>
                <a:srgbClr val="DA2131"/>
              </a:buClr>
              <a:defRPr sz="800" baseline="0">
                <a:solidFill>
                  <a:schemeClr val="tx1"/>
                </a:solidFill>
                <a:latin typeface="Arial" panose="020B0604020202020204" pitchFamily="34" charset="0"/>
                <a:cs typeface="Arial" panose="020B0604020202020204" pitchFamily="34" charset="0"/>
              </a:defRPr>
            </a:lvl2pPr>
            <a:lvl3pPr>
              <a:defRPr sz="800">
                <a:solidFill>
                  <a:schemeClr val="tx1"/>
                </a:solidFill>
                <a:latin typeface="Arial" panose="020B0604020202020204" pitchFamily="34" charset="0"/>
                <a:cs typeface="Arial" panose="020B0604020202020204" pitchFamily="34" charset="0"/>
              </a:defRPr>
            </a:lvl3pPr>
            <a:lvl4pPr marL="1609685" indent="-23813">
              <a:buNone/>
              <a:defRPr sz="800">
                <a:solidFill>
                  <a:schemeClr val="tx1"/>
                </a:solidFill>
                <a:latin typeface="Arial" panose="020B0604020202020204" pitchFamily="34" charset="0"/>
                <a:cs typeface="Arial" panose="020B0604020202020204" pitchFamily="34" charset="0"/>
              </a:defRPr>
            </a:lvl4pPr>
            <a:lvl5pPr>
              <a:buClr>
                <a:srgbClr val="DA2128"/>
              </a:buClr>
              <a:defRPr sz="800">
                <a:solidFill>
                  <a:schemeClr val="tx1"/>
                </a:solidFill>
                <a:latin typeface="Arial" panose="020B0604020202020204" pitchFamily="34" charset="0"/>
                <a:cs typeface="Arial" panose="020B0604020202020204" pitchFamily="34" charset="0"/>
              </a:defRPr>
            </a:lvl5pPr>
            <a:lvl6pPr marL="0" indent="0">
              <a:buFontTx/>
              <a:buNone/>
              <a:defRPr sz="800">
                <a:solidFill>
                  <a:schemeClr val="tx1"/>
                </a:solidFill>
                <a:latin typeface="Arial" panose="020B0604020202020204" pitchFamily="34" charset="0"/>
                <a:cs typeface="Arial" panose="020B0604020202020204" pitchFamily="34" charset="0"/>
              </a:defRPr>
            </a:lvl6pPr>
          </a:lstStyle>
          <a:p>
            <a:pPr lvl="0"/>
            <a:r>
              <a:rPr lang="en-GB" noProof="0" dirty="0"/>
              <a:t>Master text style</a:t>
            </a:r>
          </a:p>
        </p:txBody>
      </p:sp>
      <p:pic>
        <p:nvPicPr>
          <p:cNvPr id="11" name="Grafik 10"/>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655948" y="294350"/>
            <a:ext cx="1204219" cy="272787"/>
          </a:xfrm>
          <a:prstGeom prst="rect">
            <a:avLst/>
          </a:prstGeom>
        </p:spPr>
      </p:pic>
    </p:spTree>
    <p:extLst>
      <p:ext uri="{BB962C8B-B14F-4D97-AF65-F5344CB8AC3E}">
        <p14:creationId xmlns:p14="http://schemas.microsoft.com/office/powerpoint/2010/main" val="907055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Divider slide 03">
    <p:spTree>
      <p:nvGrpSpPr>
        <p:cNvPr id="1" name=""/>
        <p:cNvGrpSpPr/>
        <p:nvPr/>
      </p:nvGrpSpPr>
      <p:grpSpPr>
        <a:xfrm>
          <a:off x="0" y="0"/>
          <a:ext cx="0" cy="0"/>
          <a:chOff x="0" y="0"/>
          <a:chExt cx="0" cy="0"/>
        </a:xfrm>
      </p:grpSpPr>
      <p:pic>
        <p:nvPicPr>
          <p:cNvPr id="7" name="Grafik 6"/>
          <p:cNvPicPr preferRelativeResize="0">
            <a:picLocks/>
          </p:cNvPicPr>
          <p:nvPr userDrawn="1"/>
        </p:nvPicPr>
        <p:blipFill rotWithShape="1">
          <a:blip r:embed="rId2" cstate="screen">
            <a:extLst>
              <a:ext uri="{28A0092B-C50C-407E-A947-70E740481C1C}">
                <a14:useLocalDpi xmlns:a14="http://schemas.microsoft.com/office/drawing/2010/main"/>
              </a:ext>
            </a:extLst>
          </a:blip>
          <a:srcRect b="4458"/>
          <a:stretch/>
        </p:blipFill>
        <p:spPr>
          <a:xfrm>
            <a:off x="142875" y="144000"/>
            <a:ext cx="8856000" cy="4639873"/>
          </a:xfrm>
          <a:prstGeom prst="rect">
            <a:avLst/>
          </a:prstGeom>
        </p:spPr>
      </p:pic>
      <p:sp>
        <p:nvSpPr>
          <p:cNvPr id="6" name="Rectangle 2"/>
          <p:cNvSpPr>
            <a:spLocks noGrp="1" noChangeArrowheads="1"/>
          </p:cNvSpPr>
          <p:nvPr>
            <p:ph type="title" hasCustomPrompt="1"/>
          </p:nvPr>
        </p:nvSpPr>
        <p:spPr bwMode="auto">
          <a:xfrm>
            <a:off x="860437" y="1097810"/>
            <a:ext cx="3468553" cy="34670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sz="1800" baseline="0">
                <a:solidFill>
                  <a:schemeClr val="bg1"/>
                </a:solidFill>
                <a:latin typeface="Arial Black" panose="020B0A04020102020204" pitchFamily="34" charset="0"/>
              </a:defRPr>
            </a:lvl1pPr>
          </a:lstStyle>
          <a:p>
            <a:pPr lvl="0"/>
            <a:r>
              <a:rPr lang="en-GB" noProof="0" dirty="0"/>
              <a:t>Divider text here</a:t>
            </a:r>
          </a:p>
        </p:txBody>
      </p:sp>
      <p:sp>
        <p:nvSpPr>
          <p:cNvPr id="8" name="Textplatzhalter 9"/>
          <p:cNvSpPr>
            <a:spLocks noGrp="1"/>
          </p:cNvSpPr>
          <p:nvPr>
            <p:ph type="body" sz="quarter" idx="10" hasCustomPrompt="1"/>
          </p:nvPr>
        </p:nvSpPr>
        <p:spPr>
          <a:xfrm>
            <a:off x="860437" y="1474996"/>
            <a:ext cx="3468553" cy="620504"/>
          </a:xfrm>
        </p:spPr>
        <p:txBody>
          <a:bodyPr/>
          <a:lstStyle>
            <a:lvl1pPr marL="0" indent="0">
              <a:defRPr sz="800">
                <a:solidFill>
                  <a:schemeClr val="bg1"/>
                </a:solidFill>
                <a:latin typeface="Arial" panose="020B0604020202020204" pitchFamily="34" charset="0"/>
                <a:cs typeface="Arial" panose="020B0604020202020204" pitchFamily="34" charset="0"/>
              </a:defRPr>
            </a:lvl1pPr>
            <a:lvl2pPr>
              <a:buClr>
                <a:srgbClr val="DA2131"/>
              </a:buClr>
              <a:defRPr sz="800" baseline="0">
                <a:solidFill>
                  <a:schemeClr val="tx1"/>
                </a:solidFill>
                <a:latin typeface="Arial" panose="020B0604020202020204" pitchFamily="34" charset="0"/>
                <a:cs typeface="Arial" panose="020B0604020202020204" pitchFamily="34" charset="0"/>
              </a:defRPr>
            </a:lvl2pPr>
            <a:lvl3pPr>
              <a:defRPr sz="800">
                <a:solidFill>
                  <a:schemeClr val="tx1"/>
                </a:solidFill>
                <a:latin typeface="Arial" panose="020B0604020202020204" pitchFamily="34" charset="0"/>
                <a:cs typeface="Arial" panose="020B0604020202020204" pitchFamily="34" charset="0"/>
              </a:defRPr>
            </a:lvl3pPr>
            <a:lvl4pPr marL="1609685" indent="-23813">
              <a:buNone/>
              <a:defRPr sz="800">
                <a:solidFill>
                  <a:schemeClr val="tx1"/>
                </a:solidFill>
                <a:latin typeface="Arial" panose="020B0604020202020204" pitchFamily="34" charset="0"/>
                <a:cs typeface="Arial" panose="020B0604020202020204" pitchFamily="34" charset="0"/>
              </a:defRPr>
            </a:lvl4pPr>
            <a:lvl5pPr>
              <a:buClr>
                <a:srgbClr val="DA2128"/>
              </a:buClr>
              <a:defRPr sz="800">
                <a:solidFill>
                  <a:schemeClr val="tx1"/>
                </a:solidFill>
                <a:latin typeface="Arial" panose="020B0604020202020204" pitchFamily="34" charset="0"/>
                <a:cs typeface="Arial" panose="020B0604020202020204" pitchFamily="34" charset="0"/>
              </a:defRPr>
            </a:lvl5pPr>
            <a:lvl6pPr marL="0" indent="0">
              <a:buFontTx/>
              <a:buNone/>
              <a:defRPr sz="800">
                <a:solidFill>
                  <a:schemeClr val="tx1"/>
                </a:solidFill>
                <a:latin typeface="Arial" panose="020B0604020202020204" pitchFamily="34" charset="0"/>
                <a:cs typeface="Arial" panose="020B0604020202020204" pitchFamily="34" charset="0"/>
              </a:defRPr>
            </a:lvl6pPr>
          </a:lstStyle>
          <a:p>
            <a:pPr lvl="0"/>
            <a:r>
              <a:rPr lang="en-GB" noProof="0" dirty="0"/>
              <a:t>Master text style</a:t>
            </a:r>
          </a:p>
        </p:txBody>
      </p:sp>
      <p:pic>
        <p:nvPicPr>
          <p:cNvPr id="11" name="Grafik 10"/>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655948" y="294350"/>
            <a:ext cx="1204219" cy="272787"/>
          </a:xfrm>
          <a:prstGeom prst="rect">
            <a:avLst/>
          </a:prstGeom>
        </p:spPr>
      </p:pic>
    </p:spTree>
    <p:extLst>
      <p:ext uri="{BB962C8B-B14F-4D97-AF65-F5344CB8AC3E}">
        <p14:creationId xmlns:p14="http://schemas.microsoft.com/office/powerpoint/2010/main" val="268619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Divider slide 04">
    <p:spTree>
      <p:nvGrpSpPr>
        <p:cNvPr id="1" name=""/>
        <p:cNvGrpSpPr/>
        <p:nvPr/>
      </p:nvGrpSpPr>
      <p:grpSpPr>
        <a:xfrm>
          <a:off x="0" y="0"/>
          <a:ext cx="0" cy="0"/>
          <a:chOff x="0" y="0"/>
          <a:chExt cx="0" cy="0"/>
        </a:xfrm>
      </p:grpSpPr>
      <p:sp>
        <p:nvSpPr>
          <p:cNvPr id="7" name="Rechteck 6"/>
          <p:cNvSpPr/>
          <p:nvPr userDrawn="1"/>
        </p:nvSpPr>
        <p:spPr bwMode="auto">
          <a:xfrm>
            <a:off x="144000" y="143550"/>
            <a:ext cx="8856000" cy="4636413"/>
          </a:xfrm>
          <a:prstGeom prst="rect">
            <a:avLst/>
          </a:prstGeom>
          <a:solidFill>
            <a:schemeClr val="accent1"/>
          </a:solidFill>
          <a:ln w="6350">
            <a:noFill/>
            <a:miter lim="800000"/>
            <a:headEnd/>
            <a:tailEnd/>
          </a:ln>
          <a:effec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ctr"/>
            <a:endParaRPr lang="de-DE" sz="1200" dirty="0" err="1">
              <a:latin typeface="Arial" panose="020B0604020202020204" pitchFamily="34" charset="0"/>
              <a:cs typeface="Arial" panose="020B0604020202020204" pitchFamily="34" charset="0"/>
            </a:endParaRPr>
          </a:p>
        </p:txBody>
      </p:sp>
      <p:sp>
        <p:nvSpPr>
          <p:cNvPr id="6" name="Rectangle 2"/>
          <p:cNvSpPr>
            <a:spLocks noGrp="1" noChangeArrowheads="1"/>
          </p:cNvSpPr>
          <p:nvPr>
            <p:ph type="title" hasCustomPrompt="1"/>
          </p:nvPr>
        </p:nvSpPr>
        <p:spPr bwMode="auto">
          <a:xfrm>
            <a:off x="860437" y="1097810"/>
            <a:ext cx="3468553" cy="34670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sz="1800" baseline="0">
                <a:solidFill>
                  <a:schemeClr val="bg1"/>
                </a:solidFill>
                <a:latin typeface="Arial Black" panose="020B0A04020102020204" pitchFamily="34" charset="0"/>
              </a:defRPr>
            </a:lvl1pPr>
          </a:lstStyle>
          <a:p>
            <a:pPr lvl="0"/>
            <a:r>
              <a:rPr lang="en-GB" noProof="0" dirty="0"/>
              <a:t>Divider text here</a:t>
            </a:r>
          </a:p>
        </p:txBody>
      </p:sp>
      <p:sp>
        <p:nvSpPr>
          <p:cNvPr id="8" name="Textplatzhalter 9"/>
          <p:cNvSpPr>
            <a:spLocks noGrp="1"/>
          </p:cNvSpPr>
          <p:nvPr>
            <p:ph type="body" sz="quarter" idx="10" hasCustomPrompt="1"/>
          </p:nvPr>
        </p:nvSpPr>
        <p:spPr>
          <a:xfrm>
            <a:off x="860437" y="1474996"/>
            <a:ext cx="3468553" cy="620504"/>
          </a:xfrm>
        </p:spPr>
        <p:txBody>
          <a:bodyPr/>
          <a:lstStyle>
            <a:lvl1pPr marL="0" indent="0">
              <a:defRPr sz="800">
                <a:solidFill>
                  <a:schemeClr val="bg1"/>
                </a:solidFill>
                <a:latin typeface="Arial" panose="020B0604020202020204" pitchFamily="34" charset="0"/>
                <a:cs typeface="Arial" panose="020B0604020202020204" pitchFamily="34" charset="0"/>
              </a:defRPr>
            </a:lvl1pPr>
            <a:lvl2pPr>
              <a:buClr>
                <a:srgbClr val="DA2131"/>
              </a:buClr>
              <a:defRPr sz="800" baseline="0">
                <a:solidFill>
                  <a:schemeClr val="tx1"/>
                </a:solidFill>
                <a:latin typeface="Arial" panose="020B0604020202020204" pitchFamily="34" charset="0"/>
                <a:cs typeface="Arial" panose="020B0604020202020204" pitchFamily="34" charset="0"/>
              </a:defRPr>
            </a:lvl2pPr>
            <a:lvl3pPr>
              <a:defRPr sz="800">
                <a:solidFill>
                  <a:schemeClr val="tx1"/>
                </a:solidFill>
                <a:latin typeface="Arial" panose="020B0604020202020204" pitchFamily="34" charset="0"/>
                <a:cs typeface="Arial" panose="020B0604020202020204" pitchFamily="34" charset="0"/>
              </a:defRPr>
            </a:lvl3pPr>
            <a:lvl4pPr marL="1609685" indent="-23813">
              <a:buNone/>
              <a:defRPr sz="800">
                <a:solidFill>
                  <a:schemeClr val="tx1"/>
                </a:solidFill>
                <a:latin typeface="Arial" panose="020B0604020202020204" pitchFamily="34" charset="0"/>
                <a:cs typeface="Arial" panose="020B0604020202020204" pitchFamily="34" charset="0"/>
              </a:defRPr>
            </a:lvl4pPr>
            <a:lvl5pPr>
              <a:buClr>
                <a:srgbClr val="DA2128"/>
              </a:buClr>
              <a:defRPr sz="800">
                <a:solidFill>
                  <a:schemeClr val="tx1"/>
                </a:solidFill>
                <a:latin typeface="Arial" panose="020B0604020202020204" pitchFamily="34" charset="0"/>
                <a:cs typeface="Arial" panose="020B0604020202020204" pitchFamily="34" charset="0"/>
              </a:defRPr>
            </a:lvl5pPr>
            <a:lvl6pPr marL="0" indent="0">
              <a:buFontTx/>
              <a:buNone/>
              <a:defRPr sz="800">
                <a:solidFill>
                  <a:schemeClr val="tx1"/>
                </a:solidFill>
                <a:latin typeface="Arial" panose="020B0604020202020204" pitchFamily="34" charset="0"/>
                <a:cs typeface="Arial" panose="020B0604020202020204" pitchFamily="34" charset="0"/>
              </a:defRPr>
            </a:lvl6pPr>
          </a:lstStyle>
          <a:p>
            <a:pPr lvl="0"/>
            <a:r>
              <a:rPr lang="en-GB" noProof="0" dirty="0"/>
              <a:t>Master text style</a:t>
            </a:r>
          </a:p>
        </p:txBody>
      </p:sp>
      <p:pic>
        <p:nvPicPr>
          <p:cNvPr id="9" name="Grafik 8"/>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655948" y="294350"/>
            <a:ext cx="1204219" cy="272787"/>
          </a:xfrm>
          <a:prstGeom prst="rect">
            <a:avLst/>
          </a:prstGeom>
        </p:spPr>
      </p:pic>
    </p:spTree>
    <p:extLst>
      <p:ext uri="{BB962C8B-B14F-4D97-AF65-F5344CB8AC3E}">
        <p14:creationId xmlns:p14="http://schemas.microsoft.com/office/powerpoint/2010/main" val="3800656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End page">
    <p:spTree>
      <p:nvGrpSpPr>
        <p:cNvPr id="1" name=""/>
        <p:cNvGrpSpPr/>
        <p:nvPr/>
      </p:nvGrpSpPr>
      <p:grpSpPr>
        <a:xfrm>
          <a:off x="0" y="0"/>
          <a:ext cx="0" cy="0"/>
          <a:chOff x="0" y="0"/>
          <a:chExt cx="0" cy="0"/>
        </a:xfrm>
      </p:grpSpPr>
      <p:sp>
        <p:nvSpPr>
          <p:cNvPr id="15" name="Rectangle 3"/>
          <p:cNvSpPr txBox="1"/>
          <p:nvPr userDrawn="1"/>
        </p:nvSpPr>
        <p:spPr>
          <a:xfrm>
            <a:off x="813343" y="4377571"/>
            <a:ext cx="7517314" cy="2637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lgn="ctr">
              <a:defRPr sz="700" b="1">
                <a:solidFill>
                  <a:srgbClr val="A7A7A7"/>
                </a:solidFill>
              </a:defRPr>
            </a:pPr>
            <a:r>
              <a:rPr dirty="0"/>
              <a:t>© Motherson  </a:t>
            </a:r>
            <a:r>
              <a:rPr b="0" dirty="0"/>
              <a:t>All rights reserved by Motherson and/or its affiliated companies. Any commercial use hereof, especially any transfer and/or copying hereof, is prohibited without the prior written consent of Motherson and/or its affiliated companies. In case of transfer of information containing know-how for which copyright or any other intellectual property right protection may be afforded, Motherson and/or its affiliated companies reserve all rights to any such grant of copyright protection and/or grant of intellectual property right protection. www.motherson.com</a:t>
            </a:r>
          </a:p>
        </p:txBody>
      </p:sp>
      <p:pic>
        <p:nvPicPr>
          <p:cNvPr id="17" name="Grafik 16"/>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018184" y="1447932"/>
            <a:ext cx="1107633" cy="1470960"/>
          </a:xfrm>
          <a:prstGeom prst="rect">
            <a:avLst/>
          </a:prstGeom>
        </p:spPr>
      </p:pic>
      <p:pic>
        <p:nvPicPr>
          <p:cNvPr id="18" name="Grafik 17"/>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470102" y="4867061"/>
            <a:ext cx="2203797" cy="177773"/>
          </a:xfrm>
          <a:prstGeom prst="rect">
            <a:avLst/>
          </a:prstGeom>
        </p:spPr>
      </p:pic>
    </p:spTree>
    <p:extLst>
      <p:ext uri="{BB962C8B-B14F-4D97-AF65-F5344CB8AC3E}">
        <p14:creationId xmlns:p14="http://schemas.microsoft.com/office/powerpoint/2010/main" val="3389220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End page *Thank you">
    <p:spTree>
      <p:nvGrpSpPr>
        <p:cNvPr id="1" name=""/>
        <p:cNvGrpSpPr/>
        <p:nvPr/>
      </p:nvGrpSpPr>
      <p:grpSpPr>
        <a:xfrm>
          <a:off x="0" y="0"/>
          <a:ext cx="0" cy="0"/>
          <a:chOff x="0" y="0"/>
          <a:chExt cx="0" cy="0"/>
        </a:xfrm>
      </p:grpSpPr>
      <p:sp>
        <p:nvSpPr>
          <p:cNvPr id="6" name="Rectangle 3"/>
          <p:cNvSpPr txBox="1"/>
          <p:nvPr userDrawn="1"/>
        </p:nvSpPr>
        <p:spPr>
          <a:xfrm>
            <a:off x="813343" y="4377571"/>
            <a:ext cx="7517314" cy="2637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lgn="ctr">
              <a:defRPr sz="700" b="1">
                <a:solidFill>
                  <a:srgbClr val="A7A7A7"/>
                </a:solidFill>
              </a:defRPr>
            </a:pPr>
            <a:r>
              <a:rPr dirty="0"/>
              <a:t>© Motherson  </a:t>
            </a:r>
            <a:r>
              <a:rPr b="0" dirty="0"/>
              <a:t>All rights reserved by Motherson and/or its affiliated companies. Any commercial use hereof, especially any transfer and/or copying hereof, is prohibited without the prior written consent of Motherson and/or its affiliated companies. In case of transfer of information containing know-how for which copyright or any other intellectual property right protection may be afforded, Motherson and/or its affiliated companies reserve all rights to any such grant of copyright protection and/or grant of intellectual property right protection. www.motherson.com</a:t>
            </a:r>
          </a:p>
        </p:txBody>
      </p:sp>
      <p:sp>
        <p:nvSpPr>
          <p:cNvPr id="9" name="Textfeld 2"/>
          <p:cNvSpPr txBox="1"/>
          <p:nvPr userDrawn="1"/>
        </p:nvSpPr>
        <p:spPr>
          <a:xfrm>
            <a:off x="3470102" y="2793123"/>
            <a:ext cx="2203797" cy="4308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defRPr sz="2800">
                <a:latin typeface="Arial Black"/>
                <a:ea typeface="Arial Black"/>
                <a:cs typeface="Arial Black"/>
                <a:sym typeface="Arial Black"/>
              </a:defRPr>
            </a:pPr>
            <a:r>
              <a:rPr dirty="0">
                <a:solidFill>
                  <a:schemeClr val="tx1"/>
                </a:solidFill>
              </a:rPr>
              <a:t>Thank you</a:t>
            </a:r>
            <a:r>
              <a:rPr dirty="0">
                <a:solidFill>
                  <a:schemeClr val="accent1"/>
                </a:solidFill>
                <a:latin typeface="Bauhaus 93"/>
                <a:ea typeface="Bauhaus 93"/>
                <a:cs typeface="Bauhaus 93"/>
                <a:sym typeface="Bauhaus 93"/>
              </a:rPr>
              <a:t>.</a:t>
            </a:r>
          </a:p>
        </p:txBody>
      </p:sp>
      <p:pic>
        <p:nvPicPr>
          <p:cNvPr id="10" name="Grafik 9"/>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018184" y="1013756"/>
            <a:ext cx="1107633" cy="1470960"/>
          </a:xfrm>
          <a:prstGeom prst="rect">
            <a:avLst/>
          </a:prstGeom>
        </p:spPr>
      </p:pic>
      <p:pic>
        <p:nvPicPr>
          <p:cNvPr id="12" name="Grafik 11"/>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470102" y="4867061"/>
            <a:ext cx="2203797" cy="177773"/>
          </a:xfrm>
          <a:prstGeom prst="rect">
            <a:avLst/>
          </a:prstGeom>
        </p:spPr>
      </p:pic>
    </p:spTree>
    <p:extLst>
      <p:ext uri="{BB962C8B-B14F-4D97-AF65-F5344CB8AC3E}">
        <p14:creationId xmlns:p14="http://schemas.microsoft.com/office/powerpoint/2010/main" val="65115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2_Title page standard">
    <p:spTree>
      <p:nvGrpSpPr>
        <p:cNvPr id="1" name=""/>
        <p:cNvGrpSpPr/>
        <p:nvPr/>
      </p:nvGrpSpPr>
      <p:grpSpPr>
        <a:xfrm>
          <a:off x="0" y="0"/>
          <a:ext cx="0" cy="0"/>
          <a:chOff x="0" y="0"/>
          <a:chExt cx="0" cy="0"/>
        </a:xfrm>
      </p:grpSpPr>
      <p:pic>
        <p:nvPicPr>
          <p:cNvPr id="3" name="Grafik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834289" y="4279701"/>
            <a:ext cx="1877711" cy="425352"/>
          </a:xfrm>
          <a:prstGeom prst="rect">
            <a:avLst/>
          </a:prstGeom>
        </p:spPr>
      </p:pic>
      <p:pic>
        <p:nvPicPr>
          <p:cNvPr id="2" name="Grafik 1"/>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44461" y="144001"/>
            <a:ext cx="8856000" cy="3612141"/>
          </a:xfrm>
          <a:prstGeom prst="rect">
            <a:avLst/>
          </a:prstGeom>
        </p:spPr>
      </p:pic>
      <p:sp>
        <p:nvSpPr>
          <p:cNvPr id="16" name="Rectangle 12"/>
          <p:cNvSpPr>
            <a:spLocks noGrp="1" noChangeArrowheads="1"/>
          </p:cNvSpPr>
          <p:nvPr>
            <p:ph type="ctrTitle" sz="quarter" hasCustomPrompt="1"/>
          </p:nvPr>
        </p:nvSpPr>
        <p:spPr>
          <a:xfrm>
            <a:off x="414432" y="3959170"/>
            <a:ext cx="6582981" cy="320531"/>
          </a:xfrm>
        </p:spPr>
        <p:txBody>
          <a:bodyPr anchor="t" anchorCtr="0"/>
          <a:lstStyle>
            <a:lvl1pPr>
              <a:lnSpc>
                <a:spcPct val="100000"/>
              </a:lnSpc>
              <a:spcBef>
                <a:spcPct val="50000"/>
              </a:spcBef>
              <a:tabLst/>
              <a:defRPr sz="1800">
                <a:solidFill>
                  <a:schemeClr val="tx1"/>
                </a:solidFill>
              </a:defRPr>
            </a:lvl1pPr>
          </a:lstStyle>
          <a:p>
            <a:r>
              <a:rPr lang="en-GB" noProof="0" dirty="0"/>
              <a:t>Document master title style</a:t>
            </a:r>
          </a:p>
        </p:txBody>
      </p:sp>
      <p:sp>
        <p:nvSpPr>
          <p:cNvPr id="11" name="Textplatzhalter 10"/>
          <p:cNvSpPr>
            <a:spLocks noGrp="1"/>
          </p:cNvSpPr>
          <p:nvPr>
            <p:ph type="body" sz="quarter" idx="10" hasCustomPrompt="1"/>
          </p:nvPr>
        </p:nvSpPr>
        <p:spPr>
          <a:xfrm>
            <a:off x="431999" y="4711500"/>
            <a:ext cx="4966698" cy="263887"/>
          </a:xfrm>
        </p:spPr>
        <p:txBody>
          <a:bodyPr anchor="t"/>
          <a:lstStyle>
            <a:lvl1pPr>
              <a:spcBef>
                <a:spcPts val="0"/>
              </a:spcBef>
              <a:defRPr sz="900" baseline="0">
                <a:solidFill>
                  <a:schemeClr val="tx1"/>
                </a:solidFill>
              </a:defRPr>
            </a:lvl1pPr>
          </a:lstStyle>
          <a:p>
            <a:pPr lvl="0"/>
            <a:r>
              <a:rPr lang="de-DE" dirty="0" err="1"/>
              <a:t>Confidentiality</a:t>
            </a:r>
            <a:r>
              <a:rPr lang="de-DE" dirty="0"/>
              <a:t> </a:t>
            </a:r>
            <a:r>
              <a:rPr lang="de-DE" dirty="0" err="1"/>
              <a:t>notes</a:t>
            </a:r>
            <a:endParaRPr lang="de-DE" dirty="0"/>
          </a:p>
          <a:p>
            <a:pPr lvl="0"/>
            <a:r>
              <a:rPr lang="de-DE" dirty="0"/>
              <a:t>Date / </a:t>
            </a:r>
            <a:r>
              <a:rPr lang="de-DE" dirty="0" err="1"/>
              <a:t>place</a:t>
            </a:r>
            <a:endParaRPr lang="de-DE" dirty="0"/>
          </a:p>
        </p:txBody>
      </p:sp>
    </p:spTree>
    <p:extLst>
      <p:ext uri="{BB962C8B-B14F-4D97-AF65-F5344CB8AC3E}">
        <p14:creationId xmlns:p14="http://schemas.microsoft.com/office/powerpoint/2010/main" val="3190107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2_Title page *Alternative">
    <p:spTree>
      <p:nvGrpSpPr>
        <p:cNvPr id="1" name=""/>
        <p:cNvGrpSpPr/>
        <p:nvPr/>
      </p:nvGrpSpPr>
      <p:grpSpPr>
        <a:xfrm>
          <a:off x="0" y="0"/>
          <a:ext cx="0" cy="0"/>
          <a:chOff x="0" y="0"/>
          <a:chExt cx="0" cy="0"/>
        </a:xfrm>
      </p:grpSpPr>
      <p:sp>
        <p:nvSpPr>
          <p:cNvPr id="16" name="Rectangle 12"/>
          <p:cNvSpPr>
            <a:spLocks noGrp="1" noChangeArrowheads="1"/>
          </p:cNvSpPr>
          <p:nvPr>
            <p:ph type="ctrTitle" sz="quarter" hasCustomPrompt="1"/>
          </p:nvPr>
        </p:nvSpPr>
        <p:spPr>
          <a:xfrm>
            <a:off x="414432" y="3959170"/>
            <a:ext cx="6582981" cy="320531"/>
          </a:xfrm>
        </p:spPr>
        <p:txBody>
          <a:bodyPr anchor="t" anchorCtr="0"/>
          <a:lstStyle>
            <a:lvl1pPr>
              <a:lnSpc>
                <a:spcPct val="100000"/>
              </a:lnSpc>
              <a:spcBef>
                <a:spcPct val="50000"/>
              </a:spcBef>
              <a:tabLst/>
              <a:defRPr sz="1800">
                <a:solidFill>
                  <a:schemeClr val="tx1"/>
                </a:solidFill>
              </a:defRPr>
            </a:lvl1pPr>
          </a:lstStyle>
          <a:p>
            <a:r>
              <a:rPr lang="en-GB" noProof="0" dirty="0"/>
              <a:t>Document master title style</a:t>
            </a:r>
          </a:p>
        </p:txBody>
      </p:sp>
      <p:sp>
        <p:nvSpPr>
          <p:cNvPr id="11" name="Textplatzhalter 10"/>
          <p:cNvSpPr>
            <a:spLocks noGrp="1"/>
          </p:cNvSpPr>
          <p:nvPr>
            <p:ph type="body" sz="quarter" idx="10" hasCustomPrompt="1"/>
          </p:nvPr>
        </p:nvSpPr>
        <p:spPr>
          <a:xfrm>
            <a:off x="431999" y="4711500"/>
            <a:ext cx="4966698" cy="263887"/>
          </a:xfrm>
        </p:spPr>
        <p:txBody>
          <a:bodyPr anchor="t"/>
          <a:lstStyle>
            <a:lvl1pPr>
              <a:spcBef>
                <a:spcPts val="0"/>
              </a:spcBef>
              <a:defRPr sz="900" baseline="0">
                <a:solidFill>
                  <a:schemeClr val="tx1"/>
                </a:solidFill>
              </a:defRPr>
            </a:lvl1pPr>
          </a:lstStyle>
          <a:p>
            <a:pPr lvl="0"/>
            <a:r>
              <a:rPr lang="de-DE" dirty="0" err="1"/>
              <a:t>Confidentiality</a:t>
            </a:r>
            <a:r>
              <a:rPr lang="de-DE" dirty="0"/>
              <a:t> </a:t>
            </a:r>
            <a:r>
              <a:rPr lang="de-DE" dirty="0" err="1"/>
              <a:t>notes</a:t>
            </a:r>
            <a:endParaRPr lang="de-DE" dirty="0"/>
          </a:p>
          <a:p>
            <a:pPr lvl="0"/>
            <a:r>
              <a:rPr lang="de-DE" dirty="0"/>
              <a:t>Date / </a:t>
            </a:r>
            <a:r>
              <a:rPr lang="de-DE" dirty="0" err="1"/>
              <a:t>place</a:t>
            </a:r>
            <a:endParaRPr lang="de-DE" dirty="0"/>
          </a:p>
        </p:txBody>
      </p:sp>
      <p:sp>
        <p:nvSpPr>
          <p:cNvPr id="3" name="Bildplatzhalter 2"/>
          <p:cNvSpPr>
            <a:spLocks noGrp="1"/>
          </p:cNvSpPr>
          <p:nvPr>
            <p:ph type="pic" sz="quarter" idx="12" hasCustomPrompt="1"/>
          </p:nvPr>
        </p:nvSpPr>
        <p:spPr>
          <a:xfrm>
            <a:off x="144462" y="144000"/>
            <a:ext cx="8855075" cy="3600000"/>
          </a:xfrm>
          <a:solidFill>
            <a:srgbClr val="E8E9EC"/>
          </a:solidFill>
        </p:spPr>
        <p:txBody>
          <a:bodyPr/>
          <a:lstStyle>
            <a:lvl1pPr marL="257169" marR="0" indent="-257169" algn="l" defTabSz="914400" rtl="0" eaLnBrk="0" fontAlgn="base" latinLnBrk="0" hangingPunct="0">
              <a:lnSpc>
                <a:spcPct val="100000"/>
              </a:lnSpc>
              <a:spcBef>
                <a:spcPts val="450"/>
              </a:spcBef>
              <a:spcAft>
                <a:spcPct val="0"/>
              </a:spcAft>
              <a:buClrTx/>
              <a:buSzTx/>
              <a:buFontTx/>
              <a:buNone/>
              <a:tabLst/>
              <a:defRPr/>
            </a:lvl1pPr>
          </a:lstStyle>
          <a:p>
            <a:pPr marL="257169" marR="0" lvl="0" indent="-257169" algn="l" defTabSz="914400" rtl="0" eaLnBrk="0" fontAlgn="base" latinLnBrk="0" hangingPunct="0">
              <a:lnSpc>
                <a:spcPct val="100000"/>
              </a:lnSpc>
              <a:spcBef>
                <a:spcPts val="450"/>
              </a:spcBef>
              <a:spcAft>
                <a:spcPct val="0"/>
              </a:spcAft>
              <a:buClrTx/>
              <a:buSzTx/>
              <a:buFontTx/>
              <a:buNone/>
              <a:tabLst/>
              <a:defRPr/>
            </a:pPr>
            <a:r>
              <a:rPr lang="en-GB" noProof="0" dirty="0"/>
              <a:t>&lt;please place image here&gt;</a:t>
            </a:r>
          </a:p>
          <a:p>
            <a:endParaRPr lang="en-GB" dirty="0"/>
          </a:p>
        </p:txBody>
      </p:sp>
      <p:pic>
        <p:nvPicPr>
          <p:cNvPr id="6" name="Grafik 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834289" y="4279701"/>
            <a:ext cx="1877711" cy="425352"/>
          </a:xfrm>
          <a:prstGeom prst="rect">
            <a:avLst/>
          </a:prstGeom>
        </p:spPr>
      </p:pic>
    </p:spTree>
    <p:extLst>
      <p:ext uri="{BB962C8B-B14F-4D97-AF65-F5344CB8AC3E}">
        <p14:creationId xmlns:p14="http://schemas.microsoft.com/office/powerpoint/2010/main" val="4083195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Standard white slide">
    <p:spTree>
      <p:nvGrpSpPr>
        <p:cNvPr id="1" name=""/>
        <p:cNvGrpSpPr/>
        <p:nvPr/>
      </p:nvGrpSpPr>
      <p:grpSpPr>
        <a:xfrm>
          <a:off x="0" y="0"/>
          <a:ext cx="0" cy="0"/>
          <a:chOff x="0" y="0"/>
          <a:chExt cx="0" cy="0"/>
        </a:xfrm>
      </p:grpSpPr>
      <p:sp>
        <p:nvSpPr>
          <p:cNvPr id="7" name="Rectangle 3"/>
          <p:cNvSpPr>
            <a:spLocks noGrp="1" noChangeArrowheads="1"/>
          </p:cNvSpPr>
          <p:nvPr>
            <p:ph idx="1"/>
          </p:nvPr>
        </p:nvSpPr>
        <p:spPr bwMode="auto">
          <a:xfrm>
            <a:off x="288001" y="914402"/>
            <a:ext cx="8568000" cy="398462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defRPr/>
            </a:lvl1pPr>
          </a:lstStyle>
          <a:p>
            <a:pPr lvl="0"/>
            <a:r>
              <a:rPr lang="en-GB" noProof="0" dirty="0"/>
              <a:t>Master text style</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Slogans and key messages </a:t>
            </a:r>
          </a:p>
        </p:txBody>
      </p:sp>
      <p:sp>
        <p:nvSpPr>
          <p:cNvPr id="3" name="Titel 2"/>
          <p:cNvSpPr>
            <a:spLocks noGrp="1"/>
          </p:cNvSpPr>
          <p:nvPr>
            <p:ph type="title"/>
          </p:nvPr>
        </p:nvSpPr>
        <p:spPr/>
        <p:txBody>
          <a:bodyPr/>
          <a:lstStyle/>
          <a:p>
            <a:r>
              <a:rPr lang="de-DE"/>
              <a:t>Titelmasterformat durch Klicken bearbeiten</a:t>
            </a:r>
            <a:endParaRPr lang="en-GB"/>
          </a:p>
        </p:txBody>
      </p:sp>
    </p:spTree>
    <p:extLst>
      <p:ext uri="{BB962C8B-B14F-4D97-AF65-F5344CB8AC3E}">
        <p14:creationId xmlns:p14="http://schemas.microsoft.com/office/powerpoint/2010/main" val="2135821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Highlight page red">
    <p:spTree>
      <p:nvGrpSpPr>
        <p:cNvPr id="1" name=""/>
        <p:cNvGrpSpPr/>
        <p:nvPr/>
      </p:nvGrpSpPr>
      <p:grpSpPr>
        <a:xfrm>
          <a:off x="0" y="0"/>
          <a:ext cx="0" cy="0"/>
          <a:chOff x="0" y="0"/>
          <a:chExt cx="0" cy="0"/>
        </a:xfrm>
      </p:grpSpPr>
      <p:sp>
        <p:nvSpPr>
          <p:cNvPr id="6" name="Rechteck 5"/>
          <p:cNvSpPr/>
          <p:nvPr userDrawn="1"/>
        </p:nvSpPr>
        <p:spPr>
          <a:xfrm>
            <a:off x="144000" y="143999"/>
            <a:ext cx="4428000" cy="4875676"/>
          </a:xfrm>
          <a:prstGeom prst="rect">
            <a:avLst/>
          </a:prstGeom>
          <a:solidFill>
            <a:schemeClr val="accent1"/>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28062" tIns="28062" rIns="28062" bIns="28062" numCol="1" spcCol="28062" rtlCol="0" anchor="ctr">
            <a:noAutofit/>
          </a:bodyPr>
          <a:lstStyle/>
          <a:p>
            <a:pPr rtl="0" latinLnBrk="1" hangingPunct="0"/>
            <a:endParaRPr lang="de-DE" sz="1350">
              <a:solidFill>
                <a:srgbClr val="FFFFFF"/>
              </a:solidFill>
            </a:endParaRPr>
          </a:p>
        </p:txBody>
      </p:sp>
      <p:sp>
        <p:nvSpPr>
          <p:cNvPr id="3" name="Bildplatzhalter 2"/>
          <p:cNvSpPr>
            <a:spLocks noGrp="1"/>
          </p:cNvSpPr>
          <p:nvPr>
            <p:ph type="pic" sz="quarter" idx="11" hasCustomPrompt="1"/>
          </p:nvPr>
        </p:nvSpPr>
        <p:spPr>
          <a:xfrm>
            <a:off x="4847870" y="838599"/>
            <a:ext cx="4008130" cy="4181075"/>
          </a:xfrm>
        </p:spPr>
        <p:txBody>
          <a:bodyPr/>
          <a:lstStyle>
            <a:lvl1pPr algn="ctr">
              <a:defRPr/>
            </a:lvl1pPr>
          </a:lstStyle>
          <a:p>
            <a:r>
              <a:rPr lang="en-GB" noProof="0" dirty="0"/>
              <a:t>&lt;please place image here&gt;</a:t>
            </a:r>
          </a:p>
        </p:txBody>
      </p:sp>
      <p:sp>
        <p:nvSpPr>
          <p:cNvPr id="9" name="Textplatzhalter 9"/>
          <p:cNvSpPr>
            <a:spLocks noGrp="1"/>
          </p:cNvSpPr>
          <p:nvPr>
            <p:ph type="body" sz="quarter" idx="12" hasCustomPrompt="1"/>
          </p:nvPr>
        </p:nvSpPr>
        <p:spPr>
          <a:xfrm>
            <a:off x="419871" y="2464230"/>
            <a:ext cx="3806442" cy="1641584"/>
          </a:xfrm>
        </p:spPr>
        <p:txBody>
          <a:bodyPr/>
          <a:lstStyle>
            <a:lvl1pPr marL="0" indent="0">
              <a:defRPr sz="1200">
                <a:solidFill>
                  <a:schemeClr val="bg1"/>
                </a:solidFill>
                <a:latin typeface="Arial" panose="020B0604020202020204" pitchFamily="34" charset="0"/>
                <a:cs typeface="Arial" panose="020B0604020202020204" pitchFamily="34" charset="0"/>
              </a:defRPr>
            </a:lvl1pPr>
            <a:lvl2pPr>
              <a:buClr>
                <a:schemeClr val="bg1"/>
              </a:buClr>
              <a:defRPr sz="1200" baseline="0">
                <a:solidFill>
                  <a:schemeClr val="bg1"/>
                </a:solidFill>
                <a:latin typeface="Arial" panose="020B0604020202020204" pitchFamily="34" charset="0"/>
                <a:cs typeface="Arial" panose="020B0604020202020204" pitchFamily="34" charset="0"/>
              </a:defRPr>
            </a:lvl2pPr>
            <a:lvl3pPr>
              <a:defRPr sz="1200">
                <a:solidFill>
                  <a:schemeClr val="bg1"/>
                </a:solidFill>
                <a:latin typeface="Arial" panose="020B0604020202020204" pitchFamily="34" charset="0"/>
                <a:cs typeface="Arial" panose="020B0604020202020204" pitchFamily="34" charset="0"/>
              </a:defRPr>
            </a:lvl3pPr>
            <a:lvl4pPr marL="1609685" indent="-23813">
              <a:buNone/>
              <a:defRPr sz="1200">
                <a:solidFill>
                  <a:schemeClr val="bg1"/>
                </a:solidFill>
                <a:latin typeface="Arial" panose="020B0604020202020204" pitchFamily="34" charset="0"/>
                <a:cs typeface="Arial" panose="020B0604020202020204" pitchFamily="34" charset="0"/>
              </a:defRPr>
            </a:lvl4pPr>
            <a:lvl5pPr>
              <a:buClr>
                <a:schemeClr val="bg1"/>
              </a:buClr>
              <a:defRPr sz="1200">
                <a:solidFill>
                  <a:schemeClr val="bg1"/>
                </a:solidFill>
                <a:latin typeface="Arial" panose="020B0604020202020204" pitchFamily="34" charset="0"/>
                <a:cs typeface="Arial" panose="020B0604020202020204" pitchFamily="34" charset="0"/>
              </a:defRPr>
            </a:lvl5pPr>
            <a:lvl6pPr marL="0" indent="0">
              <a:buFontTx/>
              <a:buNone/>
              <a:defRPr sz="1200">
                <a:solidFill>
                  <a:schemeClr val="bg1"/>
                </a:solidFill>
                <a:latin typeface="Arial" panose="020B0604020202020204" pitchFamily="34" charset="0"/>
                <a:cs typeface="Arial" panose="020B0604020202020204" pitchFamily="34" charset="0"/>
              </a:defRPr>
            </a:lvl6pPr>
          </a:lstStyle>
          <a:p>
            <a:pPr lvl="0"/>
            <a:r>
              <a:rPr lang="en-GB" noProof="0" dirty="0"/>
              <a:t>Master text style</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Slogans and key messages</a:t>
            </a:r>
          </a:p>
        </p:txBody>
      </p:sp>
      <p:pic>
        <p:nvPicPr>
          <p:cNvPr id="10" name="Grafik 9"/>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655948" y="294350"/>
            <a:ext cx="1204219" cy="272788"/>
          </a:xfrm>
          <a:prstGeom prst="rect">
            <a:avLst/>
          </a:prstGeom>
        </p:spPr>
      </p:pic>
      <p:sp>
        <p:nvSpPr>
          <p:cNvPr id="7" name="Rectangle 2"/>
          <p:cNvSpPr>
            <a:spLocks noGrp="1" noChangeArrowheads="1"/>
          </p:cNvSpPr>
          <p:nvPr>
            <p:ph type="title" hasCustomPrompt="1"/>
          </p:nvPr>
        </p:nvSpPr>
        <p:spPr bwMode="auto">
          <a:xfrm>
            <a:off x="419871" y="838600"/>
            <a:ext cx="3806441" cy="132154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sz="2800" baseline="0">
                <a:solidFill>
                  <a:schemeClr val="bg1"/>
                </a:solidFill>
                <a:latin typeface="Arial Black" panose="020B0A04020102020204" pitchFamily="34" charset="0"/>
              </a:defRPr>
            </a:lvl1pPr>
          </a:lstStyle>
          <a:p>
            <a:pPr lvl="0"/>
            <a:r>
              <a:rPr lang="en-GB" noProof="0" dirty="0"/>
              <a:t>Highlight</a:t>
            </a:r>
            <a:br>
              <a:rPr lang="en-GB" noProof="0" dirty="0"/>
            </a:br>
            <a:r>
              <a:rPr lang="en-GB" noProof="0" dirty="0"/>
              <a:t>text</a:t>
            </a:r>
            <a:br>
              <a:rPr lang="en-GB" noProof="0" dirty="0"/>
            </a:br>
            <a:r>
              <a:rPr lang="en-GB" noProof="0" dirty="0"/>
              <a:t>here</a:t>
            </a:r>
          </a:p>
        </p:txBody>
      </p:sp>
    </p:spTree>
    <p:extLst>
      <p:ext uri="{BB962C8B-B14F-4D97-AF65-F5344CB8AC3E}">
        <p14:creationId xmlns:p14="http://schemas.microsoft.com/office/powerpoint/2010/main" val="2847069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Highlight page red 2">
    <p:spTree>
      <p:nvGrpSpPr>
        <p:cNvPr id="1" name=""/>
        <p:cNvGrpSpPr/>
        <p:nvPr/>
      </p:nvGrpSpPr>
      <p:grpSpPr>
        <a:xfrm>
          <a:off x="0" y="0"/>
          <a:ext cx="0" cy="0"/>
          <a:chOff x="0" y="0"/>
          <a:chExt cx="0" cy="0"/>
        </a:xfrm>
      </p:grpSpPr>
      <p:sp>
        <p:nvSpPr>
          <p:cNvPr id="6" name="Rechteck 5"/>
          <p:cNvSpPr/>
          <p:nvPr userDrawn="1"/>
        </p:nvSpPr>
        <p:spPr>
          <a:xfrm>
            <a:off x="4572000" y="143999"/>
            <a:ext cx="4428000" cy="4875675"/>
          </a:xfrm>
          <a:prstGeom prst="rect">
            <a:avLst/>
          </a:prstGeom>
          <a:solidFill>
            <a:schemeClr val="accent1"/>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28062" tIns="28062" rIns="28062" bIns="28062" numCol="1" spcCol="28062" rtlCol="0" anchor="ctr">
            <a:noAutofit/>
          </a:bodyPr>
          <a:lstStyle/>
          <a:p>
            <a:pPr rtl="0" latinLnBrk="1" hangingPunct="0"/>
            <a:endParaRPr lang="de-DE" sz="1350">
              <a:solidFill>
                <a:srgbClr val="FFFFFF"/>
              </a:solidFill>
            </a:endParaRPr>
          </a:p>
        </p:txBody>
      </p:sp>
      <p:sp>
        <p:nvSpPr>
          <p:cNvPr id="12" name="Rectangle 2"/>
          <p:cNvSpPr>
            <a:spLocks noGrp="1" noChangeArrowheads="1"/>
          </p:cNvSpPr>
          <p:nvPr>
            <p:ph type="title" hasCustomPrompt="1"/>
          </p:nvPr>
        </p:nvSpPr>
        <p:spPr bwMode="auto">
          <a:xfrm>
            <a:off x="4860000" y="838336"/>
            <a:ext cx="3997786" cy="132154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sz="2800" baseline="0">
                <a:solidFill>
                  <a:schemeClr val="bg1"/>
                </a:solidFill>
                <a:latin typeface="Arial Black" panose="020B0A04020102020204" pitchFamily="34" charset="0"/>
              </a:defRPr>
            </a:lvl1pPr>
          </a:lstStyle>
          <a:p>
            <a:pPr lvl="0"/>
            <a:r>
              <a:rPr lang="en-GB" noProof="0" dirty="0"/>
              <a:t>Highlight</a:t>
            </a:r>
            <a:br>
              <a:rPr lang="en-GB" noProof="0" dirty="0"/>
            </a:br>
            <a:r>
              <a:rPr lang="en-GB" noProof="0" dirty="0"/>
              <a:t>text</a:t>
            </a:r>
            <a:br>
              <a:rPr lang="en-GB" noProof="0" dirty="0"/>
            </a:br>
            <a:r>
              <a:rPr lang="en-GB" noProof="0" dirty="0"/>
              <a:t>here</a:t>
            </a:r>
          </a:p>
        </p:txBody>
      </p:sp>
      <p:sp>
        <p:nvSpPr>
          <p:cNvPr id="13" name="Textplatzhalter 9"/>
          <p:cNvSpPr>
            <a:spLocks noGrp="1"/>
          </p:cNvSpPr>
          <p:nvPr>
            <p:ph type="body" sz="quarter" idx="10" hasCustomPrompt="1"/>
          </p:nvPr>
        </p:nvSpPr>
        <p:spPr>
          <a:xfrm>
            <a:off x="4860000" y="2456612"/>
            <a:ext cx="3997786" cy="1641584"/>
          </a:xfrm>
          <a:ln>
            <a:noFill/>
          </a:ln>
        </p:spPr>
        <p:txBody>
          <a:bodyPr/>
          <a:lstStyle>
            <a:lvl1pPr marL="0" indent="0">
              <a:defRPr sz="1200">
                <a:solidFill>
                  <a:schemeClr val="bg1"/>
                </a:solidFill>
                <a:latin typeface="Arial" panose="020B0604020202020204" pitchFamily="34" charset="0"/>
                <a:cs typeface="Arial" panose="020B0604020202020204" pitchFamily="34" charset="0"/>
              </a:defRPr>
            </a:lvl1pPr>
            <a:lvl2pPr>
              <a:buClr>
                <a:schemeClr val="bg1"/>
              </a:buClr>
              <a:defRPr sz="1200" baseline="0">
                <a:solidFill>
                  <a:schemeClr val="bg1"/>
                </a:solidFill>
                <a:latin typeface="Arial" panose="020B0604020202020204" pitchFamily="34" charset="0"/>
                <a:cs typeface="Arial" panose="020B0604020202020204" pitchFamily="34" charset="0"/>
              </a:defRPr>
            </a:lvl2pPr>
            <a:lvl3pPr>
              <a:defRPr sz="1200">
                <a:solidFill>
                  <a:schemeClr val="bg1"/>
                </a:solidFill>
                <a:latin typeface="Arial" panose="020B0604020202020204" pitchFamily="34" charset="0"/>
                <a:cs typeface="Arial" panose="020B0604020202020204" pitchFamily="34" charset="0"/>
              </a:defRPr>
            </a:lvl3pPr>
            <a:lvl4pPr marL="1609685" indent="-23813">
              <a:buNone/>
              <a:defRPr sz="1200">
                <a:solidFill>
                  <a:schemeClr val="bg1"/>
                </a:solidFill>
                <a:latin typeface="Arial" panose="020B0604020202020204" pitchFamily="34" charset="0"/>
                <a:cs typeface="Arial" panose="020B0604020202020204" pitchFamily="34" charset="0"/>
              </a:defRPr>
            </a:lvl4pPr>
            <a:lvl5pPr>
              <a:buClr>
                <a:schemeClr val="bg1"/>
              </a:buClr>
              <a:defRPr sz="1200">
                <a:solidFill>
                  <a:schemeClr val="bg1"/>
                </a:solidFill>
                <a:latin typeface="Arial" panose="020B0604020202020204" pitchFamily="34" charset="0"/>
                <a:cs typeface="Arial" panose="020B0604020202020204" pitchFamily="34" charset="0"/>
              </a:defRPr>
            </a:lvl5pPr>
            <a:lvl6pPr marL="0" indent="0">
              <a:buFontTx/>
              <a:buNone/>
              <a:defRPr sz="1200">
                <a:solidFill>
                  <a:schemeClr val="bg1"/>
                </a:solidFill>
                <a:latin typeface="Arial" panose="020B0604020202020204" pitchFamily="34" charset="0"/>
                <a:cs typeface="Arial" panose="020B0604020202020204" pitchFamily="34" charset="0"/>
              </a:defRPr>
            </a:lvl6pPr>
          </a:lstStyle>
          <a:p>
            <a:pPr lvl="0"/>
            <a:r>
              <a:rPr lang="en-GB" noProof="0" dirty="0"/>
              <a:t>Master text style</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Slogans and key messages</a:t>
            </a:r>
          </a:p>
        </p:txBody>
      </p:sp>
      <p:sp>
        <p:nvSpPr>
          <p:cNvPr id="3" name="Bildplatzhalter 2"/>
          <p:cNvSpPr>
            <a:spLocks noGrp="1"/>
          </p:cNvSpPr>
          <p:nvPr>
            <p:ph type="pic" sz="quarter" idx="11" hasCustomPrompt="1"/>
          </p:nvPr>
        </p:nvSpPr>
        <p:spPr>
          <a:xfrm>
            <a:off x="142875" y="143999"/>
            <a:ext cx="4429125" cy="4875675"/>
          </a:xfrm>
        </p:spPr>
        <p:txBody>
          <a:bodyPr/>
          <a:lstStyle>
            <a:lvl1pPr algn="ctr">
              <a:defRPr/>
            </a:lvl1pPr>
          </a:lstStyle>
          <a:p>
            <a:r>
              <a:rPr lang="en-GB" noProof="0" dirty="0"/>
              <a:t>&lt;please place image here&gt;</a:t>
            </a:r>
          </a:p>
        </p:txBody>
      </p:sp>
      <p:pic>
        <p:nvPicPr>
          <p:cNvPr id="10" name="Grafik 9"/>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655948" y="294350"/>
            <a:ext cx="1204219" cy="272787"/>
          </a:xfrm>
          <a:prstGeom prst="rect">
            <a:avLst/>
          </a:prstGeom>
        </p:spPr>
      </p:pic>
    </p:spTree>
    <p:extLst>
      <p:ext uri="{BB962C8B-B14F-4D97-AF65-F5344CB8AC3E}">
        <p14:creationId xmlns:p14="http://schemas.microsoft.com/office/powerpoint/2010/main" val="344594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page *Alternative">
    <p:spTree>
      <p:nvGrpSpPr>
        <p:cNvPr id="1" name=""/>
        <p:cNvGrpSpPr/>
        <p:nvPr/>
      </p:nvGrpSpPr>
      <p:grpSpPr>
        <a:xfrm>
          <a:off x="0" y="0"/>
          <a:ext cx="0" cy="0"/>
          <a:chOff x="0" y="0"/>
          <a:chExt cx="0" cy="0"/>
        </a:xfrm>
      </p:grpSpPr>
      <p:sp>
        <p:nvSpPr>
          <p:cNvPr id="16" name="Rectangle 12"/>
          <p:cNvSpPr>
            <a:spLocks noGrp="1" noChangeArrowheads="1"/>
          </p:cNvSpPr>
          <p:nvPr>
            <p:ph type="ctrTitle" sz="quarter" hasCustomPrompt="1"/>
          </p:nvPr>
        </p:nvSpPr>
        <p:spPr>
          <a:xfrm>
            <a:off x="414432" y="3959170"/>
            <a:ext cx="6582981" cy="320531"/>
          </a:xfrm>
        </p:spPr>
        <p:txBody>
          <a:bodyPr anchor="t" anchorCtr="0"/>
          <a:lstStyle>
            <a:lvl1pPr>
              <a:lnSpc>
                <a:spcPct val="100000"/>
              </a:lnSpc>
              <a:spcBef>
                <a:spcPct val="50000"/>
              </a:spcBef>
              <a:tabLst/>
              <a:defRPr sz="1800">
                <a:solidFill>
                  <a:schemeClr val="tx1"/>
                </a:solidFill>
              </a:defRPr>
            </a:lvl1pPr>
          </a:lstStyle>
          <a:p>
            <a:r>
              <a:rPr lang="en-GB" noProof="0" dirty="0"/>
              <a:t>Document master title style</a:t>
            </a:r>
          </a:p>
        </p:txBody>
      </p:sp>
      <p:sp>
        <p:nvSpPr>
          <p:cNvPr id="11" name="Textplatzhalter 10"/>
          <p:cNvSpPr>
            <a:spLocks noGrp="1"/>
          </p:cNvSpPr>
          <p:nvPr>
            <p:ph type="body" sz="quarter" idx="10" hasCustomPrompt="1"/>
          </p:nvPr>
        </p:nvSpPr>
        <p:spPr>
          <a:xfrm>
            <a:off x="431999" y="4711500"/>
            <a:ext cx="4966698" cy="263887"/>
          </a:xfrm>
        </p:spPr>
        <p:txBody>
          <a:bodyPr anchor="t"/>
          <a:lstStyle>
            <a:lvl1pPr>
              <a:spcBef>
                <a:spcPts val="0"/>
              </a:spcBef>
              <a:defRPr sz="900" baseline="0">
                <a:solidFill>
                  <a:schemeClr val="tx1"/>
                </a:solidFill>
              </a:defRPr>
            </a:lvl1pPr>
          </a:lstStyle>
          <a:p>
            <a:pPr lvl="0"/>
            <a:r>
              <a:rPr lang="de-DE" dirty="0" err="1"/>
              <a:t>Confidentiality</a:t>
            </a:r>
            <a:r>
              <a:rPr lang="de-DE" dirty="0"/>
              <a:t> </a:t>
            </a:r>
            <a:r>
              <a:rPr lang="de-DE" dirty="0" err="1"/>
              <a:t>notes</a:t>
            </a:r>
            <a:endParaRPr lang="de-DE" dirty="0"/>
          </a:p>
          <a:p>
            <a:pPr lvl="0"/>
            <a:r>
              <a:rPr lang="de-DE" dirty="0"/>
              <a:t>Date / </a:t>
            </a:r>
            <a:r>
              <a:rPr lang="de-DE" dirty="0" err="1"/>
              <a:t>place</a:t>
            </a:r>
            <a:endParaRPr lang="de-DE" dirty="0"/>
          </a:p>
        </p:txBody>
      </p:sp>
      <p:sp>
        <p:nvSpPr>
          <p:cNvPr id="3" name="Bildplatzhalter 2"/>
          <p:cNvSpPr>
            <a:spLocks noGrp="1"/>
          </p:cNvSpPr>
          <p:nvPr>
            <p:ph type="pic" sz="quarter" idx="12" hasCustomPrompt="1"/>
          </p:nvPr>
        </p:nvSpPr>
        <p:spPr>
          <a:xfrm>
            <a:off x="144462" y="144000"/>
            <a:ext cx="8855075" cy="3600000"/>
          </a:xfrm>
          <a:solidFill>
            <a:srgbClr val="E8E9EC"/>
          </a:solidFill>
        </p:spPr>
        <p:txBody>
          <a:bodyPr/>
          <a:lstStyle>
            <a:lvl1pPr marL="257169" marR="0" indent="-257169" algn="l" defTabSz="914400" rtl="0" eaLnBrk="0" fontAlgn="base" latinLnBrk="0" hangingPunct="0">
              <a:lnSpc>
                <a:spcPct val="100000"/>
              </a:lnSpc>
              <a:spcBef>
                <a:spcPts val="450"/>
              </a:spcBef>
              <a:spcAft>
                <a:spcPct val="0"/>
              </a:spcAft>
              <a:buClrTx/>
              <a:buSzTx/>
              <a:buFontTx/>
              <a:buNone/>
              <a:tabLst/>
              <a:defRPr/>
            </a:lvl1pPr>
          </a:lstStyle>
          <a:p>
            <a:pPr marL="257169" marR="0" lvl="0" indent="-257169" algn="l" defTabSz="914400" rtl="0" eaLnBrk="0" fontAlgn="base" latinLnBrk="0" hangingPunct="0">
              <a:lnSpc>
                <a:spcPct val="100000"/>
              </a:lnSpc>
              <a:spcBef>
                <a:spcPts val="450"/>
              </a:spcBef>
              <a:spcAft>
                <a:spcPct val="0"/>
              </a:spcAft>
              <a:buClrTx/>
              <a:buSzTx/>
              <a:buFontTx/>
              <a:buNone/>
              <a:tabLst/>
              <a:defRPr/>
            </a:pPr>
            <a:r>
              <a:rPr lang="en-GB" noProof="0" dirty="0"/>
              <a:t>&lt;please place image here&gt;</a:t>
            </a:r>
          </a:p>
          <a:p>
            <a:endParaRPr lang="en-GB" dirty="0"/>
          </a:p>
        </p:txBody>
      </p:sp>
      <p:pic>
        <p:nvPicPr>
          <p:cNvPr id="6" name="Grafik 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834289" y="4279701"/>
            <a:ext cx="1877711" cy="425352"/>
          </a:xfrm>
          <a:prstGeom prst="rect">
            <a:avLst/>
          </a:prstGeom>
        </p:spPr>
      </p:pic>
    </p:spTree>
    <p:extLst>
      <p:ext uri="{BB962C8B-B14F-4D97-AF65-F5344CB8AC3E}">
        <p14:creationId xmlns:p14="http://schemas.microsoft.com/office/powerpoint/2010/main" val="3691223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Statement slide">
    <p:spTree>
      <p:nvGrpSpPr>
        <p:cNvPr id="1" name=""/>
        <p:cNvGrpSpPr/>
        <p:nvPr/>
      </p:nvGrpSpPr>
      <p:grpSpPr>
        <a:xfrm>
          <a:off x="0" y="0"/>
          <a:ext cx="0" cy="0"/>
          <a:chOff x="0" y="0"/>
          <a:chExt cx="0" cy="0"/>
        </a:xfrm>
      </p:grpSpPr>
      <p:sp>
        <p:nvSpPr>
          <p:cNvPr id="14" name="Textplatzhalter 9"/>
          <p:cNvSpPr>
            <a:spLocks noGrp="1"/>
          </p:cNvSpPr>
          <p:nvPr>
            <p:ph type="body" sz="quarter" idx="12" hasCustomPrompt="1"/>
          </p:nvPr>
        </p:nvSpPr>
        <p:spPr>
          <a:xfrm>
            <a:off x="4860000" y="2469312"/>
            <a:ext cx="3996000" cy="2429713"/>
          </a:xfrm>
        </p:spPr>
        <p:txBody>
          <a:bodyPr/>
          <a:lstStyle>
            <a:lvl1pPr marL="0" indent="0">
              <a:defRPr/>
            </a:lvl1pPr>
            <a:lvl2pPr>
              <a:buClr>
                <a:srgbClr val="DA2131"/>
              </a:buClr>
              <a:defRPr baseline="0"/>
            </a:lvl2pPr>
            <a:lvl3pPr>
              <a:defRPr/>
            </a:lvl3pPr>
            <a:lvl4pPr marL="1609685" indent="-23813">
              <a:buNone/>
              <a:defRPr/>
            </a:lvl4pPr>
            <a:lvl5pPr>
              <a:buClr>
                <a:srgbClr val="DA2128"/>
              </a:buClr>
              <a:defRPr/>
            </a:lvl5pPr>
            <a:lvl6pPr marL="0" indent="0">
              <a:buFontTx/>
              <a:buNone/>
              <a:defRPr sz="1200">
                <a:solidFill>
                  <a:srgbClr val="DA2128"/>
                </a:solidFill>
                <a:latin typeface="Arial Black" panose="020B0A04020102020204" pitchFamily="34" charset="0"/>
              </a:defRPr>
            </a:lvl6pPr>
          </a:lstStyle>
          <a:p>
            <a:pPr lvl="0"/>
            <a:r>
              <a:rPr lang="en-GB" noProof="0" dirty="0"/>
              <a:t>Master text style</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Slogans and key messages</a:t>
            </a:r>
          </a:p>
        </p:txBody>
      </p:sp>
      <p:sp>
        <p:nvSpPr>
          <p:cNvPr id="3" name="Bildplatzhalter 2"/>
          <p:cNvSpPr>
            <a:spLocks noGrp="1"/>
          </p:cNvSpPr>
          <p:nvPr>
            <p:ph type="pic" sz="quarter" idx="11" hasCustomPrompt="1"/>
          </p:nvPr>
        </p:nvSpPr>
        <p:spPr>
          <a:xfrm>
            <a:off x="144000" y="144000"/>
            <a:ext cx="4428000" cy="4859800"/>
          </a:xfrm>
        </p:spPr>
        <p:txBody>
          <a:bodyPr/>
          <a:lstStyle>
            <a:lvl1pPr algn="ctr">
              <a:defRPr/>
            </a:lvl1pPr>
          </a:lstStyle>
          <a:p>
            <a:r>
              <a:rPr lang="en-GB" noProof="0" dirty="0"/>
              <a:t>&lt;please place image here&gt;</a:t>
            </a:r>
          </a:p>
        </p:txBody>
      </p:sp>
      <p:sp>
        <p:nvSpPr>
          <p:cNvPr id="6" name="Rectangle 2"/>
          <p:cNvSpPr>
            <a:spLocks noGrp="1" noChangeArrowheads="1"/>
          </p:cNvSpPr>
          <p:nvPr>
            <p:ph type="title" hasCustomPrompt="1"/>
          </p:nvPr>
        </p:nvSpPr>
        <p:spPr bwMode="auto">
          <a:xfrm>
            <a:off x="4860000" y="838336"/>
            <a:ext cx="4001425" cy="132154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sz="2800" baseline="0">
                <a:solidFill>
                  <a:schemeClr val="tx1"/>
                </a:solidFill>
                <a:latin typeface="Arial Black" panose="020B0A04020102020204" pitchFamily="34" charset="0"/>
              </a:defRPr>
            </a:lvl1pPr>
          </a:lstStyle>
          <a:p>
            <a:pPr lvl="0"/>
            <a:r>
              <a:rPr lang="en-GB" noProof="0" dirty="0"/>
              <a:t>Highlight</a:t>
            </a:r>
            <a:br>
              <a:rPr lang="en-GB" noProof="0" dirty="0"/>
            </a:br>
            <a:r>
              <a:rPr lang="en-GB" noProof="0" dirty="0"/>
              <a:t>text</a:t>
            </a:r>
            <a:br>
              <a:rPr lang="en-GB" noProof="0" dirty="0"/>
            </a:br>
            <a:r>
              <a:rPr lang="en-GB" noProof="0" dirty="0"/>
              <a:t>here</a:t>
            </a:r>
          </a:p>
        </p:txBody>
      </p:sp>
      <p:pic>
        <p:nvPicPr>
          <p:cNvPr id="7" name="Grafik 6"/>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655948" y="294350"/>
            <a:ext cx="1204219" cy="272788"/>
          </a:xfrm>
          <a:prstGeom prst="rect">
            <a:avLst/>
          </a:prstGeom>
        </p:spPr>
      </p:pic>
    </p:spTree>
    <p:extLst>
      <p:ext uri="{BB962C8B-B14F-4D97-AF65-F5344CB8AC3E}">
        <p14:creationId xmlns:p14="http://schemas.microsoft.com/office/powerpoint/2010/main" val="3217911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Fullsize image page">
    <p:spTree>
      <p:nvGrpSpPr>
        <p:cNvPr id="1" name=""/>
        <p:cNvGrpSpPr/>
        <p:nvPr/>
      </p:nvGrpSpPr>
      <p:grpSpPr>
        <a:xfrm>
          <a:off x="0" y="0"/>
          <a:ext cx="0" cy="0"/>
          <a:chOff x="0" y="0"/>
          <a:chExt cx="0" cy="0"/>
        </a:xfrm>
      </p:grpSpPr>
      <p:sp>
        <p:nvSpPr>
          <p:cNvPr id="5" name="Bildplatzhalter 4"/>
          <p:cNvSpPr>
            <a:spLocks noGrp="1"/>
          </p:cNvSpPr>
          <p:nvPr>
            <p:ph type="pic" sz="quarter" idx="11" hasCustomPrompt="1"/>
          </p:nvPr>
        </p:nvSpPr>
        <p:spPr>
          <a:xfrm>
            <a:off x="144000" y="144000"/>
            <a:ext cx="8856000" cy="4859800"/>
          </a:xfrm>
        </p:spPr>
        <p:txBody>
          <a:bodyPr anchor="t"/>
          <a:lstStyle>
            <a:lvl1pPr marL="257169" marR="0" indent="-257169" algn="ctr" defTabSz="914400" rtl="0" eaLnBrk="0" fontAlgn="base" latinLnBrk="0" hangingPunct="0">
              <a:lnSpc>
                <a:spcPct val="100000"/>
              </a:lnSpc>
              <a:spcBef>
                <a:spcPts val="450"/>
              </a:spcBef>
              <a:spcAft>
                <a:spcPct val="0"/>
              </a:spcAft>
              <a:buClrTx/>
              <a:buSzTx/>
              <a:buFontTx/>
              <a:buNone/>
              <a:tabLst/>
              <a:defRPr/>
            </a:lvl1pPr>
          </a:lstStyle>
          <a:p>
            <a:pPr marL="257169" marR="0" lvl="0" indent="-257169" algn="l" defTabSz="914400" rtl="0" eaLnBrk="0" fontAlgn="base" latinLnBrk="0" hangingPunct="0">
              <a:lnSpc>
                <a:spcPct val="100000"/>
              </a:lnSpc>
              <a:spcBef>
                <a:spcPts val="450"/>
              </a:spcBef>
              <a:spcAft>
                <a:spcPct val="0"/>
              </a:spcAft>
              <a:buClrTx/>
              <a:buSzTx/>
              <a:buFontTx/>
              <a:buNone/>
              <a:tabLst/>
              <a:defRPr/>
            </a:pPr>
            <a:r>
              <a:rPr lang="en-GB" noProof="0" dirty="0"/>
              <a:t>&lt;please place image here&gt;</a:t>
            </a:r>
          </a:p>
        </p:txBody>
      </p:sp>
      <p:sp>
        <p:nvSpPr>
          <p:cNvPr id="2" name="Rechteck 1"/>
          <p:cNvSpPr/>
          <p:nvPr userDrawn="1"/>
        </p:nvSpPr>
        <p:spPr bwMode="auto">
          <a:xfrm>
            <a:off x="7653600" y="187200"/>
            <a:ext cx="1262092" cy="540000"/>
          </a:xfrm>
          <a:prstGeom prst="rect">
            <a:avLst/>
          </a:prstGeom>
          <a:solidFill>
            <a:schemeClr val="bg1"/>
          </a:solidFill>
          <a:ln w="6350">
            <a:noFill/>
            <a:miter lim="800000"/>
            <a:headEnd/>
            <a:tailEnd/>
          </a:ln>
          <a:effec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ctr"/>
            <a:endParaRPr lang="en-GB"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02529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Fullsize image page with text">
    <p:spTree>
      <p:nvGrpSpPr>
        <p:cNvPr id="1" name=""/>
        <p:cNvGrpSpPr/>
        <p:nvPr/>
      </p:nvGrpSpPr>
      <p:grpSpPr>
        <a:xfrm>
          <a:off x="0" y="0"/>
          <a:ext cx="0" cy="0"/>
          <a:chOff x="0" y="0"/>
          <a:chExt cx="0" cy="0"/>
        </a:xfrm>
      </p:grpSpPr>
      <p:sp>
        <p:nvSpPr>
          <p:cNvPr id="5" name="Bildplatzhalter 4"/>
          <p:cNvSpPr>
            <a:spLocks noGrp="1"/>
          </p:cNvSpPr>
          <p:nvPr>
            <p:ph type="pic" sz="quarter" idx="11" hasCustomPrompt="1"/>
          </p:nvPr>
        </p:nvSpPr>
        <p:spPr>
          <a:xfrm>
            <a:off x="144000" y="144000"/>
            <a:ext cx="8856000" cy="4859800"/>
          </a:xfrm>
        </p:spPr>
        <p:txBody>
          <a:bodyPr anchor="t"/>
          <a:lstStyle>
            <a:lvl1pPr marL="257169" marR="0" indent="-257169" algn="ctr" defTabSz="914400" rtl="0" eaLnBrk="0" fontAlgn="base" latinLnBrk="0" hangingPunct="0">
              <a:lnSpc>
                <a:spcPct val="100000"/>
              </a:lnSpc>
              <a:spcBef>
                <a:spcPts val="450"/>
              </a:spcBef>
              <a:spcAft>
                <a:spcPct val="0"/>
              </a:spcAft>
              <a:buClrTx/>
              <a:buSzTx/>
              <a:buFontTx/>
              <a:buNone/>
              <a:tabLst/>
              <a:defRPr/>
            </a:lvl1pPr>
          </a:lstStyle>
          <a:p>
            <a:pPr marL="257169" marR="0" lvl="0" indent="-257169" algn="l" defTabSz="914400" rtl="0" eaLnBrk="0" fontAlgn="base" latinLnBrk="0" hangingPunct="0">
              <a:lnSpc>
                <a:spcPct val="100000"/>
              </a:lnSpc>
              <a:spcBef>
                <a:spcPts val="450"/>
              </a:spcBef>
              <a:spcAft>
                <a:spcPct val="0"/>
              </a:spcAft>
              <a:buClrTx/>
              <a:buSzTx/>
              <a:buFontTx/>
              <a:buNone/>
              <a:tabLst/>
              <a:defRPr/>
            </a:pPr>
            <a:r>
              <a:rPr lang="en-GB" noProof="0" dirty="0"/>
              <a:t>&lt;please place image here&gt;</a:t>
            </a:r>
          </a:p>
        </p:txBody>
      </p:sp>
      <p:sp>
        <p:nvSpPr>
          <p:cNvPr id="2" name="Rechteck 1"/>
          <p:cNvSpPr/>
          <p:nvPr userDrawn="1"/>
        </p:nvSpPr>
        <p:spPr bwMode="auto">
          <a:xfrm>
            <a:off x="7653600" y="187200"/>
            <a:ext cx="1262092" cy="540000"/>
          </a:xfrm>
          <a:prstGeom prst="rect">
            <a:avLst/>
          </a:prstGeom>
          <a:solidFill>
            <a:schemeClr val="bg1"/>
          </a:solidFill>
          <a:ln w="6350">
            <a:noFill/>
            <a:miter lim="800000"/>
            <a:headEnd/>
            <a:tailEnd/>
          </a:ln>
          <a:effec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ctr"/>
            <a:endParaRPr lang="en-GB" sz="1200" dirty="0">
              <a:latin typeface="Arial" panose="020B0604020202020204" pitchFamily="34" charset="0"/>
              <a:cs typeface="Arial" panose="020B0604020202020204" pitchFamily="34" charset="0"/>
            </a:endParaRPr>
          </a:p>
        </p:txBody>
      </p:sp>
      <p:sp>
        <p:nvSpPr>
          <p:cNvPr id="6" name="Rectangle 2"/>
          <p:cNvSpPr>
            <a:spLocks noGrp="1" noChangeArrowheads="1"/>
          </p:cNvSpPr>
          <p:nvPr>
            <p:ph type="title" hasCustomPrompt="1"/>
          </p:nvPr>
        </p:nvSpPr>
        <p:spPr bwMode="auto">
          <a:xfrm>
            <a:off x="419871" y="838600"/>
            <a:ext cx="4152129" cy="132154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sz="2800" baseline="0">
                <a:solidFill>
                  <a:schemeClr val="tx1"/>
                </a:solidFill>
                <a:latin typeface="Arial Black" panose="020B0A04020102020204" pitchFamily="34" charset="0"/>
              </a:defRPr>
            </a:lvl1pPr>
          </a:lstStyle>
          <a:p>
            <a:pPr lvl="0"/>
            <a:r>
              <a:rPr lang="en-GB" noProof="0" dirty="0"/>
              <a:t>Highlight</a:t>
            </a:r>
            <a:br>
              <a:rPr lang="en-GB" noProof="0" dirty="0"/>
            </a:br>
            <a:r>
              <a:rPr lang="en-GB" noProof="0" dirty="0"/>
              <a:t>text</a:t>
            </a:r>
            <a:br>
              <a:rPr lang="en-GB" noProof="0" dirty="0"/>
            </a:br>
            <a:r>
              <a:rPr lang="en-GB" noProof="0" dirty="0"/>
              <a:t>here</a:t>
            </a:r>
          </a:p>
        </p:txBody>
      </p:sp>
      <p:sp>
        <p:nvSpPr>
          <p:cNvPr id="8" name="Textplatzhalter 9"/>
          <p:cNvSpPr>
            <a:spLocks noGrp="1"/>
          </p:cNvSpPr>
          <p:nvPr>
            <p:ph type="body" sz="quarter" idx="10" hasCustomPrompt="1"/>
          </p:nvPr>
        </p:nvSpPr>
        <p:spPr>
          <a:xfrm>
            <a:off x="419870" y="2460840"/>
            <a:ext cx="4152130" cy="1641584"/>
          </a:xfrm>
        </p:spPr>
        <p:txBody>
          <a:bodyPr/>
          <a:lstStyle>
            <a:lvl1pPr marL="257169" marR="0" indent="-257169" algn="l" defTabSz="914400" rtl="0" eaLnBrk="0" fontAlgn="base" latinLnBrk="0" hangingPunct="0">
              <a:lnSpc>
                <a:spcPct val="100000"/>
              </a:lnSpc>
              <a:spcBef>
                <a:spcPts val="450"/>
              </a:spcBef>
              <a:spcAft>
                <a:spcPct val="0"/>
              </a:spcAft>
              <a:buClrTx/>
              <a:buSzTx/>
              <a:buFontTx/>
              <a:buNone/>
              <a:tabLst/>
              <a:defRPr sz="1200">
                <a:solidFill>
                  <a:schemeClr val="tx1"/>
                </a:solidFill>
                <a:latin typeface="Arial" panose="020B0604020202020204" pitchFamily="34" charset="0"/>
                <a:cs typeface="Arial" panose="020B0604020202020204" pitchFamily="34" charset="0"/>
              </a:defRPr>
            </a:lvl1pPr>
            <a:lvl2pPr marL="133347" marR="0" indent="-132157" algn="l" defTabSz="914400" rtl="0" eaLnBrk="0" fontAlgn="base" latinLnBrk="0" hangingPunct="0">
              <a:lnSpc>
                <a:spcPct val="100000"/>
              </a:lnSpc>
              <a:spcBef>
                <a:spcPts val="450"/>
              </a:spcBef>
              <a:spcAft>
                <a:spcPct val="0"/>
              </a:spcAft>
              <a:buClr>
                <a:srgbClr val="DA2131"/>
              </a:buClr>
              <a:buSzTx/>
              <a:buFont typeface="Arial" panose="020B0604020202020204" pitchFamily="34" charset="0"/>
              <a:buChar char="•"/>
              <a:tabLst/>
              <a:defRPr sz="1200" baseline="0">
                <a:solidFill>
                  <a:schemeClr val="tx1"/>
                </a:solidFill>
                <a:latin typeface="Arial" panose="020B0604020202020204" pitchFamily="34" charset="0"/>
                <a:cs typeface="Arial" panose="020B0604020202020204" pitchFamily="34" charset="0"/>
              </a:defRPr>
            </a:lvl2pPr>
            <a:lvl3pPr marL="538150" marR="0" indent="-111917" algn="l" defTabSz="914400" rtl="0" eaLnBrk="0" fontAlgn="base" latinLnBrk="0" hangingPunct="0">
              <a:lnSpc>
                <a:spcPct val="100000"/>
              </a:lnSpc>
              <a:spcBef>
                <a:spcPts val="450"/>
              </a:spcBef>
              <a:spcAft>
                <a:spcPct val="0"/>
              </a:spcAft>
              <a:buClrTx/>
              <a:buSzTx/>
              <a:buFontTx/>
              <a:buChar char="-"/>
              <a:tabLst/>
              <a:defRPr sz="1200">
                <a:solidFill>
                  <a:schemeClr val="tx1"/>
                </a:solidFill>
                <a:latin typeface="Arial" panose="020B0604020202020204" pitchFamily="34" charset="0"/>
                <a:cs typeface="Arial" panose="020B0604020202020204" pitchFamily="34" charset="0"/>
              </a:defRPr>
            </a:lvl3pPr>
            <a:lvl4pPr marL="1752557" marR="0" indent="-133347" algn="l" defTabSz="914400" rtl="0" eaLnBrk="0" fontAlgn="base" latinLnBrk="0" hangingPunct="0">
              <a:lnSpc>
                <a:spcPct val="100000"/>
              </a:lnSpc>
              <a:spcBef>
                <a:spcPts val="450"/>
              </a:spcBef>
              <a:spcAft>
                <a:spcPct val="0"/>
              </a:spcAft>
              <a:buClrTx/>
              <a:buSzTx/>
              <a:buFont typeface="Symbol" panose="05050102010706020507" pitchFamily="18" charset="2"/>
              <a:buChar char="-"/>
              <a:tabLst/>
              <a:defRPr sz="1200">
                <a:solidFill>
                  <a:schemeClr val="tx1"/>
                </a:solidFill>
                <a:latin typeface="Arial" panose="020B0604020202020204" pitchFamily="34" charset="0"/>
                <a:cs typeface="Arial" panose="020B0604020202020204" pitchFamily="34" charset="0"/>
              </a:defRPr>
            </a:lvl4pPr>
            <a:lvl5pPr marL="1752557" marR="0" indent="-133347" algn="l" defTabSz="914400" rtl="0" eaLnBrk="0" fontAlgn="base" latinLnBrk="0" hangingPunct="0">
              <a:lnSpc>
                <a:spcPct val="100000"/>
              </a:lnSpc>
              <a:spcBef>
                <a:spcPts val="450"/>
              </a:spcBef>
              <a:spcAft>
                <a:spcPct val="0"/>
              </a:spcAft>
              <a:buClr>
                <a:srgbClr val="DA2131"/>
              </a:buClr>
              <a:buSzTx/>
              <a:buFont typeface="Arial" panose="020B0604020202020204" pitchFamily="34" charset="0"/>
              <a:buChar char="•"/>
              <a:tabLst/>
              <a:defRPr sz="1200">
                <a:solidFill>
                  <a:schemeClr val="tx1"/>
                </a:solidFill>
                <a:latin typeface="Arial" panose="020B0604020202020204" pitchFamily="34" charset="0"/>
                <a:cs typeface="Arial" panose="020B0604020202020204" pitchFamily="34" charset="0"/>
              </a:defRPr>
            </a:lvl5pPr>
            <a:lvl6pPr marL="0" marR="0" indent="0" algn="l" defTabSz="685783" rtl="0" eaLnBrk="1" fontAlgn="base" latinLnBrk="0" hangingPunct="1">
              <a:lnSpc>
                <a:spcPct val="130000"/>
              </a:lnSpc>
              <a:spcBef>
                <a:spcPct val="0"/>
              </a:spcBef>
              <a:spcAft>
                <a:spcPct val="0"/>
              </a:spcAft>
              <a:buClrTx/>
              <a:buSzTx/>
              <a:buFontTx/>
              <a:buNone/>
              <a:tabLst/>
              <a:defRPr sz="1200">
                <a:solidFill>
                  <a:schemeClr val="tx1"/>
                </a:solidFill>
                <a:latin typeface="Arial" panose="020B0604020202020204" pitchFamily="34" charset="0"/>
                <a:cs typeface="Arial" panose="020B0604020202020204" pitchFamily="34" charset="0"/>
              </a:defRPr>
            </a:lvl6pPr>
          </a:lstStyle>
          <a:p>
            <a:pPr marL="257169" marR="0" lvl="0" indent="-257169" algn="l" defTabSz="914400" rtl="0" eaLnBrk="0" fontAlgn="base" latinLnBrk="0" hangingPunct="0">
              <a:lnSpc>
                <a:spcPct val="100000"/>
              </a:lnSpc>
              <a:spcBef>
                <a:spcPts val="450"/>
              </a:spcBef>
              <a:spcAft>
                <a:spcPct val="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Master text style</a:t>
            </a:r>
          </a:p>
          <a:p>
            <a:pPr marL="133347" marR="0" lvl="1" indent="-132157" algn="l" defTabSz="914400" rtl="0" eaLnBrk="0" fontAlgn="base" latinLnBrk="0" hangingPunct="0">
              <a:lnSpc>
                <a:spcPct val="100000"/>
              </a:lnSpc>
              <a:spcBef>
                <a:spcPts val="450"/>
              </a:spcBef>
              <a:spcAft>
                <a:spcPct val="0"/>
              </a:spcAft>
              <a:buClr>
                <a:srgbClr val="DA2131"/>
              </a:buClr>
              <a:buSzTx/>
              <a:buFont typeface="Arial" panose="020B0604020202020204" pitchFamily="34" charset="0"/>
              <a:buChar char="•"/>
              <a:tabLst/>
              <a:defRPr/>
            </a:pPr>
            <a:r>
              <a:rPr kumimoji="0" lang="en-GB" sz="12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Second level</a:t>
            </a:r>
          </a:p>
          <a:p>
            <a:pPr marL="538150" marR="0" lvl="2" indent="-111917" algn="l" defTabSz="914400" rtl="0" eaLnBrk="0" fontAlgn="base" latinLnBrk="0" hangingPunct="0">
              <a:lnSpc>
                <a:spcPct val="100000"/>
              </a:lnSpc>
              <a:spcBef>
                <a:spcPts val="450"/>
              </a:spcBef>
              <a:spcAft>
                <a:spcPct val="0"/>
              </a:spcAft>
              <a:buClrTx/>
              <a:buSzTx/>
              <a:buFontTx/>
              <a:buChar char="-"/>
              <a:tabLst/>
              <a:defRPr/>
            </a:pPr>
            <a:r>
              <a:rPr kumimoji="0" lang="en-GB" sz="12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Third level</a:t>
            </a:r>
          </a:p>
          <a:p>
            <a:pPr marL="1752557" marR="0" lvl="3" indent="-133347" algn="l" defTabSz="914400" rtl="0" eaLnBrk="0" fontAlgn="base" latinLnBrk="0" hangingPunct="0">
              <a:lnSpc>
                <a:spcPct val="100000"/>
              </a:lnSpc>
              <a:spcBef>
                <a:spcPts val="450"/>
              </a:spcBef>
              <a:spcAft>
                <a:spcPct val="0"/>
              </a:spcAft>
              <a:buClrTx/>
              <a:buSzTx/>
              <a:buFont typeface="Symbol" panose="05050102010706020507" pitchFamily="18" charset="2"/>
              <a:buChar char="-"/>
              <a:tabLst/>
              <a:defRPr/>
            </a:pPr>
            <a:r>
              <a:rPr kumimoji="0" lang="en-GB" sz="12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Fourth level</a:t>
            </a:r>
          </a:p>
          <a:p>
            <a:pPr marL="1752557" marR="0" lvl="4" indent="-133347" algn="l" defTabSz="914400" rtl="0" eaLnBrk="0" fontAlgn="base" latinLnBrk="0" hangingPunct="0">
              <a:lnSpc>
                <a:spcPct val="100000"/>
              </a:lnSpc>
              <a:spcBef>
                <a:spcPts val="450"/>
              </a:spcBef>
              <a:spcAft>
                <a:spcPct val="0"/>
              </a:spcAft>
              <a:buClr>
                <a:srgbClr val="DA2131"/>
              </a:buClr>
              <a:buSzTx/>
              <a:buFont typeface="Arial" panose="020B0604020202020204" pitchFamily="34" charset="0"/>
              <a:buChar char="•"/>
              <a:tabLst/>
              <a:defRPr/>
            </a:pPr>
            <a:r>
              <a:rPr kumimoji="0" lang="en-GB" sz="12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Fifth level</a:t>
            </a:r>
          </a:p>
          <a:p>
            <a:pPr marL="0" marR="0" lvl="5" indent="0" algn="l" defTabSz="685783" rtl="0" eaLnBrk="1" fontAlgn="base" latinLnBrk="0" hangingPunct="1">
              <a:lnSpc>
                <a:spcPct val="130000"/>
              </a:lnSpc>
              <a:spcBef>
                <a:spcPct val="0"/>
              </a:spcBef>
              <a:spcAft>
                <a:spcPct val="0"/>
              </a:spcAft>
              <a:buClrTx/>
              <a:buSzTx/>
              <a:buFontTx/>
              <a:buNone/>
              <a:tabLst/>
              <a:defRPr/>
            </a:pPr>
            <a:r>
              <a:rPr kumimoji="0" lang="en-GB" sz="1200" b="0" i="0" u="none" strike="noStrike" kern="0" cap="none" spc="0" normalizeH="0" baseline="0" noProof="0" dirty="0">
                <a:ln>
                  <a:noFill/>
                </a:ln>
                <a:solidFill>
                  <a:srgbClr val="D71A2F"/>
                </a:solidFill>
                <a:effectLst/>
                <a:uLnTx/>
                <a:uFillTx/>
                <a:latin typeface="Arial Black" panose="020B0A04020102020204" pitchFamily="34" charset="0"/>
              </a:rPr>
              <a:t>Slogans and key messages</a:t>
            </a:r>
          </a:p>
        </p:txBody>
      </p:sp>
    </p:spTree>
    <p:extLst>
      <p:ext uri="{BB962C8B-B14F-4D97-AF65-F5344CB8AC3E}">
        <p14:creationId xmlns:p14="http://schemas.microsoft.com/office/powerpoint/2010/main" val="2843465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Divider slide 01">
    <p:spTree>
      <p:nvGrpSpPr>
        <p:cNvPr id="1" name=""/>
        <p:cNvGrpSpPr/>
        <p:nvPr/>
      </p:nvGrpSpPr>
      <p:grpSpPr>
        <a:xfrm>
          <a:off x="0" y="0"/>
          <a:ext cx="0" cy="0"/>
          <a:chOff x="0" y="0"/>
          <a:chExt cx="0" cy="0"/>
        </a:xfrm>
      </p:grpSpPr>
      <p:pic>
        <p:nvPicPr>
          <p:cNvPr id="2" name="Grafik 1"/>
          <p:cNvPicPr preferRelativeResize="0">
            <a:picLocks/>
          </p:cNvPicPr>
          <p:nvPr userDrawn="1"/>
        </p:nvPicPr>
        <p:blipFill rotWithShape="1">
          <a:blip r:embed="rId2" cstate="screen">
            <a:extLst>
              <a:ext uri="{28A0092B-C50C-407E-A947-70E740481C1C}">
                <a14:useLocalDpi xmlns:a14="http://schemas.microsoft.com/office/drawing/2010/main"/>
              </a:ext>
            </a:extLst>
          </a:blip>
          <a:srcRect b="-40"/>
          <a:stretch/>
        </p:blipFill>
        <p:spPr>
          <a:xfrm>
            <a:off x="144000" y="143550"/>
            <a:ext cx="8856000" cy="4858296"/>
          </a:xfrm>
          <a:prstGeom prst="rect">
            <a:avLst/>
          </a:prstGeom>
        </p:spPr>
      </p:pic>
      <p:sp>
        <p:nvSpPr>
          <p:cNvPr id="6" name="Rectangle 2"/>
          <p:cNvSpPr>
            <a:spLocks noGrp="1" noChangeArrowheads="1"/>
          </p:cNvSpPr>
          <p:nvPr>
            <p:ph type="title" hasCustomPrompt="1"/>
          </p:nvPr>
        </p:nvSpPr>
        <p:spPr bwMode="auto">
          <a:xfrm>
            <a:off x="860437" y="1097810"/>
            <a:ext cx="3468553" cy="34670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sz="1800" baseline="0">
                <a:solidFill>
                  <a:schemeClr val="bg1"/>
                </a:solidFill>
                <a:latin typeface="Arial Black" panose="020B0A04020102020204" pitchFamily="34" charset="0"/>
              </a:defRPr>
            </a:lvl1pPr>
          </a:lstStyle>
          <a:p>
            <a:pPr lvl="0"/>
            <a:r>
              <a:rPr lang="en-GB" noProof="0" dirty="0"/>
              <a:t>Divider text here</a:t>
            </a:r>
          </a:p>
        </p:txBody>
      </p:sp>
      <p:sp>
        <p:nvSpPr>
          <p:cNvPr id="8" name="Textplatzhalter 9"/>
          <p:cNvSpPr>
            <a:spLocks noGrp="1"/>
          </p:cNvSpPr>
          <p:nvPr>
            <p:ph type="body" sz="quarter" idx="10" hasCustomPrompt="1"/>
          </p:nvPr>
        </p:nvSpPr>
        <p:spPr>
          <a:xfrm>
            <a:off x="860437" y="1474996"/>
            <a:ext cx="3468553" cy="620504"/>
          </a:xfrm>
        </p:spPr>
        <p:txBody>
          <a:bodyPr/>
          <a:lstStyle>
            <a:lvl1pPr marL="0" indent="0">
              <a:defRPr sz="800">
                <a:solidFill>
                  <a:schemeClr val="bg1"/>
                </a:solidFill>
                <a:latin typeface="Arial" panose="020B0604020202020204" pitchFamily="34" charset="0"/>
                <a:cs typeface="Arial" panose="020B0604020202020204" pitchFamily="34" charset="0"/>
              </a:defRPr>
            </a:lvl1pPr>
            <a:lvl2pPr>
              <a:buClr>
                <a:srgbClr val="DA2131"/>
              </a:buClr>
              <a:defRPr sz="800" baseline="0">
                <a:solidFill>
                  <a:schemeClr val="tx1"/>
                </a:solidFill>
                <a:latin typeface="Arial" panose="020B0604020202020204" pitchFamily="34" charset="0"/>
                <a:cs typeface="Arial" panose="020B0604020202020204" pitchFamily="34" charset="0"/>
              </a:defRPr>
            </a:lvl2pPr>
            <a:lvl3pPr>
              <a:defRPr sz="800">
                <a:solidFill>
                  <a:schemeClr val="tx1"/>
                </a:solidFill>
                <a:latin typeface="Arial" panose="020B0604020202020204" pitchFamily="34" charset="0"/>
                <a:cs typeface="Arial" panose="020B0604020202020204" pitchFamily="34" charset="0"/>
              </a:defRPr>
            </a:lvl3pPr>
            <a:lvl4pPr marL="1609685" indent="-23813">
              <a:buNone/>
              <a:defRPr sz="800">
                <a:solidFill>
                  <a:schemeClr val="tx1"/>
                </a:solidFill>
                <a:latin typeface="Arial" panose="020B0604020202020204" pitchFamily="34" charset="0"/>
                <a:cs typeface="Arial" panose="020B0604020202020204" pitchFamily="34" charset="0"/>
              </a:defRPr>
            </a:lvl4pPr>
            <a:lvl5pPr>
              <a:buClr>
                <a:srgbClr val="DA2128"/>
              </a:buClr>
              <a:defRPr sz="800">
                <a:solidFill>
                  <a:schemeClr val="tx1"/>
                </a:solidFill>
                <a:latin typeface="Arial" panose="020B0604020202020204" pitchFamily="34" charset="0"/>
                <a:cs typeface="Arial" panose="020B0604020202020204" pitchFamily="34" charset="0"/>
              </a:defRPr>
            </a:lvl5pPr>
            <a:lvl6pPr marL="0" indent="0">
              <a:buFontTx/>
              <a:buNone/>
              <a:defRPr sz="800">
                <a:solidFill>
                  <a:schemeClr val="tx1"/>
                </a:solidFill>
                <a:latin typeface="Arial" panose="020B0604020202020204" pitchFamily="34" charset="0"/>
                <a:cs typeface="Arial" panose="020B0604020202020204" pitchFamily="34" charset="0"/>
              </a:defRPr>
            </a:lvl6pPr>
          </a:lstStyle>
          <a:p>
            <a:pPr lvl="0"/>
            <a:r>
              <a:rPr lang="en-GB" noProof="0" dirty="0"/>
              <a:t>Master text style</a:t>
            </a:r>
          </a:p>
        </p:txBody>
      </p:sp>
      <p:pic>
        <p:nvPicPr>
          <p:cNvPr id="9" name="Grafik 8"/>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655948" y="294350"/>
            <a:ext cx="1204219" cy="272787"/>
          </a:xfrm>
          <a:prstGeom prst="rect">
            <a:avLst/>
          </a:prstGeom>
        </p:spPr>
      </p:pic>
    </p:spTree>
    <p:extLst>
      <p:ext uri="{BB962C8B-B14F-4D97-AF65-F5344CB8AC3E}">
        <p14:creationId xmlns:p14="http://schemas.microsoft.com/office/powerpoint/2010/main" val="205429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Divider slide 02">
    <p:spTree>
      <p:nvGrpSpPr>
        <p:cNvPr id="1" name=""/>
        <p:cNvGrpSpPr/>
        <p:nvPr/>
      </p:nvGrpSpPr>
      <p:grpSpPr>
        <a:xfrm>
          <a:off x="0" y="0"/>
          <a:ext cx="0" cy="0"/>
          <a:chOff x="0" y="0"/>
          <a:chExt cx="0" cy="0"/>
        </a:xfrm>
      </p:grpSpPr>
      <p:pic>
        <p:nvPicPr>
          <p:cNvPr id="7" name="Grafik 6"/>
          <p:cNvPicPr preferRelativeResize="0">
            <a:picLocks/>
          </p:cNvPicPr>
          <p:nvPr userDrawn="1"/>
        </p:nvPicPr>
        <p:blipFill rotWithShape="1">
          <a:blip r:embed="rId2" cstate="screen">
            <a:extLst>
              <a:ext uri="{28A0092B-C50C-407E-A947-70E740481C1C}">
                <a14:useLocalDpi xmlns:a14="http://schemas.microsoft.com/office/drawing/2010/main"/>
              </a:ext>
            </a:extLst>
          </a:blip>
          <a:srcRect b="-30"/>
          <a:stretch/>
        </p:blipFill>
        <p:spPr>
          <a:xfrm>
            <a:off x="144000" y="144000"/>
            <a:ext cx="8856000" cy="4857846"/>
          </a:xfrm>
          <a:prstGeom prst="rect">
            <a:avLst/>
          </a:prstGeom>
        </p:spPr>
      </p:pic>
      <p:sp>
        <p:nvSpPr>
          <p:cNvPr id="6" name="Rectangle 2"/>
          <p:cNvSpPr>
            <a:spLocks noGrp="1" noChangeArrowheads="1"/>
          </p:cNvSpPr>
          <p:nvPr>
            <p:ph type="title" hasCustomPrompt="1"/>
          </p:nvPr>
        </p:nvSpPr>
        <p:spPr bwMode="auto">
          <a:xfrm>
            <a:off x="860437" y="1097810"/>
            <a:ext cx="3468553" cy="34670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sz="1800" baseline="0">
                <a:solidFill>
                  <a:schemeClr val="bg1"/>
                </a:solidFill>
                <a:latin typeface="Arial Black" panose="020B0A04020102020204" pitchFamily="34" charset="0"/>
              </a:defRPr>
            </a:lvl1pPr>
          </a:lstStyle>
          <a:p>
            <a:pPr lvl="0"/>
            <a:r>
              <a:rPr lang="en-GB" noProof="0" dirty="0"/>
              <a:t>Divider text here</a:t>
            </a:r>
          </a:p>
        </p:txBody>
      </p:sp>
      <p:sp>
        <p:nvSpPr>
          <p:cNvPr id="8" name="Textplatzhalter 9"/>
          <p:cNvSpPr>
            <a:spLocks noGrp="1"/>
          </p:cNvSpPr>
          <p:nvPr>
            <p:ph type="body" sz="quarter" idx="10" hasCustomPrompt="1"/>
          </p:nvPr>
        </p:nvSpPr>
        <p:spPr>
          <a:xfrm>
            <a:off x="860437" y="1474996"/>
            <a:ext cx="3468553" cy="620504"/>
          </a:xfrm>
        </p:spPr>
        <p:txBody>
          <a:bodyPr/>
          <a:lstStyle>
            <a:lvl1pPr marL="0" indent="0">
              <a:defRPr sz="800">
                <a:solidFill>
                  <a:schemeClr val="bg1"/>
                </a:solidFill>
                <a:latin typeface="Arial" panose="020B0604020202020204" pitchFamily="34" charset="0"/>
                <a:cs typeface="Arial" panose="020B0604020202020204" pitchFamily="34" charset="0"/>
              </a:defRPr>
            </a:lvl1pPr>
            <a:lvl2pPr>
              <a:buClr>
                <a:srgbClr val="DA2131"/>
              </a:buClr>
              <a:defRPr sz="800" baseline="0">
                <a:solidFill>
                  <a:schemeClr val="tx1"/>
                </a:solidFill>
                <a:latin typeface="Arial" panose="020B0604020202020204" pitchFamily="34" charset="0"/>
                <a:cs typeface="Arial" panose="020B0604020202020204" pitchFamily="34" charset="0"/>
              </a:defRPr>
            </a:lvl2pPr>
            <a:lvl3pPr>
              <a:defRPr sz="800">
                <a:solidFill>
                  <a:schemeClr val="tx1"/>
                </a:solidFill>
                <a:latin typeface="Arial" panose="020B0604020202020204" pitchFamily="34" charset="0"/>
                <a:cs typeface="Arial" panose="020B0604020202020204" pitchFamily="34" charset="0"/>
              </a:defRPr>
            </a:lvl3pPr>
            <a:lvl4pPr marL="1609685" indent="-23813">
              <a:buNone/>
              <a:defRPr sz="800">
                <a:solidFill>
                  <a:schemeClr val="tx1"/>
                </a:solidFill>
                <a:latin typeface="Arial" panose="020B0604020202020204" pitchFamily="34" charset="0"/>
                <a:cs typeface="Arial" panose="020B0604020202020204" pitchFamily="34" charset="0"/>
              </a:defRPr>
            </a:lvl4pPr>
            <a:lvl5pPr>
              <a:buClr>
                <a:srgbClr val="DA2128"/>
              </a:buClr>
              <a:defRPr sz="800">
                <a:solidFill>
                  <a:schemeClr val="tx1"/>
                </a:solidFill>
                <a:latin typeface="Arial" panose="020B0604020202020204" pitchFamily="34" charset="0"/>
                <a:cs typeface="Arial" panose="020B0604020202020204" pitchFamily="34" charset="0"/>
              </a:defRPr>
            </a:lvl5pPr>
            <a:lvl6pPr marL="0" indent="0">
              <a:buFontTx/>
              <a:buNone/>
              <a:defRPr sz="800">
                <a:solidFill>
                  <a:schemeClr val="tx1"/>
                </a:solidFill>
                <a:latin typeface="Arial" panose="020B0604020202020204" pitchFamily="34" charset="0"/>
                <a:cs typeface="Arial" panose="020B0604020202020204" pitchFamily="34" charset="0"/>
              </a:defRPr>
            </a:lvl6pPr>
          </a:lstStyle>
          <a:p>
            <a:pPr lvl="0"/>
            <a:r>
              <a:rPr lang="en-GB" noProof="0" dirty="0"/>
              <a:t>Master text style</a:t>
            </a:r>
          </a:p>
        </p:txBody>
      </p:sp>
      <p:pic>
        <p:nvPicPr>
          <p:cNvPr id="11" name="Grafik 10"/>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655948" y="294350"/>
            <a:ext cx="1204219" cy="272787"/>
          </a:xfrm>
          <a:prstGeom prst="rect">
            <a:avLst/>
          </a:prstGeom>
        </p:spPr>
      </p:pic>
    </p:spTree>
    <p:extLst>
      <p:ext uri="{BB962C8B-B14F-4D97-AF65-F5344CB8AC3E}">
        <p14:creationId xmlns:p14="http://schemas.microsoft.com/office/powerpoint/2010/main" val="2347923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Divider slide 03">
    <p:spTree>
      <p:nvGrpSpPr>
        <p:cNvPr id="1" name=""/>
        <p:cNvGrpSpPr/>
        <p:nvPr/>
      </p:nvGrpSpPr>
      <p:grpSpPr>
        <a:xfrm>
          <a:off x="0" y="0"/>
          <a:ext cx="0" cy="0"/>
          <a:chOff x="0" y="0"/>
          <a:chExt cx="0" cy="0"/>
        </a:xfrm>
      </p:grpSpPr>
      <p:pic>
        <p:nvPicPr>
          <p:cNvPr id="7" name="Grafik 6"/>
          <p:cNvPicPr preferRelativeResize="0">
            <a:picLocks/>
          </p:cNvPicPr>
          <p:nvPr userDrawn="1"/>
        </p:nvPicPr>
        <p:blipFill rotWithShape="1">
          <a:blip r:embed="rId2" cstate="screen">
            <a:extLst>
              <a:ext uri="{28A0092B-C50C-407E-A947-70E740481C1C}">
                <a14:useLocalDpi xmlns:a14="http://schemas.microsoft.com/office/drawing/2010/main"/>
              </a:ext>
            </a:extLst>
          </a:blip>
          <a:srcRect b="-30"/>
          <a:stretch/>
        </p:blipFill>
        <p:spPr>
          <a:xfrm>
            <a:off x="142875" y="144000"/>
            <a:ext cx="8856000" cy="4857846"/>
          </a:xfrm>
          <a:prstGeom prst="rect">
            <a:avLst/>
          </a:prstGeom>
        </p:spPr>
      </p:pic>
      <p:sp>
        <p:nvSpPr>
          <p:cNvPr id="6" name="Rectangle 2"/>
          <p:cNvSpPr>
            <a:spLocks noGrp="1" noChangeArrowheads="1"/>
          </p:cNvSpPr>
          <p:nvPr>
            <p:ph type="title" hasCustomPrompt="1"/>
          </p:nvPr>
        </p:nvSpPr>
        <p:spPr bwMode="auto">
          <a:xfrm>
            <a:off x="860437" y="1097810"/>
            <a:ext cx="3468553" cy="34670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sz="1800" baseline="0">
                <a:solidFill>
                  <a:schemeClr val="bg1"/>
                </a:solidFill>
                <a:latin typeface="Arial Black" panose="020B0A04020102020204" pitchFamily="34" charset="0"/>
              </a:defRPr>
            </a:lvl1pPr>
          </a:lstStyle>
          <a:p>
            <a:pPr lvl="0"/>
            <a:r>
              <a:rPr lang="en-GB" noProof="0" dirty="0"/>
              <a:t>Divider text here</a:t>
            </a:r>
          </a:p>
        </p:txBody>
      </p:sp>
      <p:sp>
        <p:nvSpPr>
          <p:cNvPr id="8" name="Textplatzhalter 9"/>
          <p:cNvSpPr>
            <a:spLocks noGrp="1"/>
          </p:cNvSpPr>
          <p:nvPr>
            <p:ph type="body" sz="quarter" idx="10" hasCustomPrompt="1"/>
          </p:nvPr>
        </p:nvSpPr>
        <p:spPr>
          <a:xfrm>
            <a:off x="860437" y="1474996"/>
            <a:ext cx="3468553" cy="620504"/>
          </a:xfrm>
        </p:spPr>
        <p:txBody>
          <a:bodyPr/>
          <a:lstStyle>
            <a:lvl1pPr marL="0" indent="0">
              <a:defRPr sz="800">
                <a:solidFill>
                  <a:schemeClr val="bg1"/>
                </a:solidFill>
                <a:latin typeface="Arial" panose="020B0604020202020204" pitchFamily="34" charset="0"/>
                <a:cs typeface="Arial" panose="020B0604020202020204" pitchFamily="34" charset="0"/>
              </a:defRPr>
            </a:lvl1pPr>
            <a:lvl2pPr>
              <a:buClr>
                <a:srgbClr val="DA2131"/>
              </a:buClr>
              <a:defRPr sz="800" baseline="0">
                <a:solidFill>
                  <a:schemeClr val="tx1"/>
                </a:solidFill>
                <a:latin typeface="Arial" panose="020B0604020202020204" pitchFamily="34" charset="0"/>
                <a:cs typeface="Arial" panose="020B0604020202020204" pitchFamily="34" charset="0"/>
              </a:defRPr>
            </a:lvl2pPr>
            <a:lvl3pPr>
              <a:defRPr sz="800">
                <a:solidFill>
                  <a:schemeClr val="tx1"/>
                </a:solidFill>
                <a:latin typeface="Arial" panose="020B0604020202020204" pitchFamily="34" charset="0"/>
                <a:cs typeface="Arial" panose="020B0604020202020204" pitchFamily="34" charset="0"/>
              </a:defRPr>
            </a:lvl3pPr>
            <a:lvl4pPr marL="1609685" indent="-23813">
              <a:buNone/>
              <a:defRPr sz="800">
                <a:solidFill>
                  <a:schemeClr val="tx1"/>
                </a:solidFill>
                <a:latin typeface="Arial" panose="020B0604020202020204" pitchFamily="34" charset="0"/>
                <a:cs typeface="Arial" panose="020B0604020202020204" pitchFamily="34" charset="0"/>
              </a:defRPr>
            </a:lvl4pPr>
            <a:lvl5pPr>
              <a:buClr>
                <a:srgbClr val="DA2128"/>
              </a:buClr>
              <a:defRPr sz="800">
                <a:solidFill>
                  <a:schemeClr val="tx1"/>
                </a:solidFill>
                <a:latin typeface="Arial" panose="020B0604020202020204" pitchFamily="34" charset="0"/>
                <a:cs typeface="Arial" panose="020B0604020202020204" pitchFamily="34" charset="0"/>
              </a:defRPr>
            </a:lvl5pPr>
            <a:lvl6pPr marL="0" indent="0">
              <a:buFontTx/>
              <a:buNone/>
              <a:defRPr sz="800">
                <a:solidFill>
                  <a:schemeClr val="tx1"/>
                </a:solidFill>
                <a:latin typeface="Arial" panose="020B0604020202020204" pitchFamily="34" charset="0"/>
                <a:cs typeface="Arial" panose="020B0604020202020204" pitchFamily="34" charset="0"/>
              </a:defRPr>
            </a:lvl6pPr>
          </a:lstStyle>
          <a:p>
            <a:pPr lvl="0"/>
            <a:r>
              <a:rPr lang="en-GB" noProof="0" dirty="0"/>
              <a:t>Master text style</a:t>
            </a:r>
          </a:p>
        </p:txBody>
      </p:sp>
      <p:pic>
        <p:nvPicPr>
          <p:cNvPr id="11" name="Grafik 10"/>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655948" y="294350"/>
            <a:ext cx="1204219" cy="272787"/>
          </a:xfrm>
          <a:prstGeom prst="rect">
            <a:avLst/>
          </a:prstGeom>
        </p:spPr>
      </p:pic>
    </p:spTree>
    <p:extLst>
      <p:ext uri="{BB962C8B-B14F-4D97-AF65-F5344CB8AC3E}">
        <p14:creationId xmlns:p14="http://schemas.microsoft.com/office/powerpoint/2010/main" val="917563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Divider slide 04">
    <p:spTree>
      <p:nvGrpSpPr>
        <p:cNvPr id="1" name=""/>
        <p:cNvGrpSpPr/>
        <p:nvPr/>
      </p:nvGrpSpPr>
      <p:grpSpPr>
        <a:xfrm>
          <a:off x="0" y="0"/>
          <a:ext cx="0" cy="0"/>
          <a:chOff x="0" y="0"/>
          <a:chExt cx="0" cy="0"/>
        </a:xfrm>
      </p:grpSpPr>
      <p:sp>
        <p:nvSpPr>
          <p:cNvPr id="7" name="Rechteck 6"/>
          <p:cNvSpPr/>
          <p:nvPr userDrawn="1"/>
        </p:nvSpPr>
        <p:spPr bwMode="auto">
          <a:xfrm>
            <a:off x="144000" y="143550"/>
            <a:ext cx="8856000" cy="4860250"/>
          </a:xfrm>
          <a:prstGeom prst="rect">
            <a:avLst/>
          </a:prstGeom>
          <a:solidFill>
            <a:schemeClr val="accent1"/>
          </a:solidFill>
          <a:ln w="6350">
            <a:noFill/>
            <a:miter lim="800000"/>
            <a:headEnd/>
            <a:tailEnd/>
          </a:ln>
          <a:effec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ctr"/>
            <a:endParaRPr lang="de-DE" sz="1200" dirty="0" err="1">
              <a:latin typeface="Arial" panose="020B0604020202020204" pitchFamily="34" charset="0"/>
              <a:cs typeface="Arial" panose="020B0604020202020204" pitchFamily="34" charset="0"/>
            </a:endParaRPr>
          </a:p>
        </p:txBody>
      </p:sp>
      <p:sp>
        <p:nvSpPr>
          <p:cNvPr id="6" name="Rectangle 2"/>
          <p:cNvSpPr>
            <a:spLocks noGrp="1" noChangeArrowheads="1"/>
          </p:cNvSpPr>
          <p:nvPr>
            <p:ph type="title" hasCustomPrompt="1"/>
          </p:nvPr>
        </p:nvSpPr>
        <p:spPr bwMode="auto">
          <a:xfrm>
            <a:off x="860437" y="1097810"/>
            <a:ext cx="3468553" cy="34670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sz="1800" baseline="0">
                <a:solidFill>
                  <a:schemeClr val="bg1"/>
                </a:solidFill>
                <a:latin typeface="Arial Black" panose="020B0A04020102020204" pitchFamily="34" charset="0"/>
              </a:defRPr>
            </a:lvl1pPr>
          </a:lstStyle>
          <a:p>
            <a:pPr lvl="0"/>
            <a:r>
              <a:rPr lang="en-GB" noProof="0" dirty="0"/>
              <a:t>Divider text here</a:t>
            </a:r>
          </a:p>
        </p:txBody>
      </p:sp>
      <p:sp>
        <p:nvSpPr>
          <p:cNvPr id="8" name="Textplatzhalter 9"/>
          <p:cNvSpPr>
            <a:spLocks noGrp="1"/>
          </p:cNvSpPr>
          <p:nvPr>
            <p:ph type="body" sz="quarter" idx="10" hasCustomPrompt="1"/>
          </p:nvPr>
        </p:nvSpPr>
        <p:spPr>
          <a:xfrm>
            <a:off x="860437" y="1474996"/>
            <a:ext cx="3468553" cy="620504"/>
          </a:xfrm>
        </p:spPr>
        <p:txBody>
          <a:bodyPr/>
          <a:lstStyle>
            <a:lvl1pPr marL="0" indent="0">
              <a:defRPr sz="800">
                <a:solidFill>
                  <a:schemeClr val="bg1"/>
                </a:solidFill>
                <a:latin typeface="Arial" panose="020B0604020202020204" pitchFamily="34" charset="0"/>
                <a:cs typeface="Arial" panose="020B0604020202020204" pitchFamily="34" charset="0"/>
              </a:defRPr>
            </a:lvl1pPr>
            <a:lvl2pPr>
              <a:buClr>
                <a:srgbClr val="DA2131"/>
              </a:buClr>
              <a:defRPr sz="800" baseline="0">
                <a:solidFill>
                  <a:schemeClr val="tx1"/>
                </a:solidFill>
                <a:latin typeface="Arial" panose="020B0604020202020204" pitchFamily="34" charset="0"/>
                <a:cs typeface="Arial" panose="020B0604020202020204" pitchFamily="34" charset="0"/>
              </a:defRPr>
            </a:lvl2pPr>
            <a:lvl3pPr>
              <a:defRPr sz="800">
                <a:solidFill>
                  <a:schemeClr val="tx1"/>
                </a:solidFill>
                <a:latin typeface="Arial" panose="020B0604020202020204" pitchFamily="34" charset="0"/>
                <a:cs typeface="Arial" panose="020B0604020202020204" pitchFamily="34" charset="0"/>
              </a:defRPr>
            </a:lvl3pPr>
            <a:lvl4pPr marL="1609685" indent="-23813">
              <a:buNone/>
              <a:defRPr sz="800">
                <a:solidFill>
                  <a:schemeClr val="tx1"/>
                </a:solidFill>
                <a:latin typeface="Arial" panose="020B0604020202020204" pitchFamily="34" charset="0"/>
                <a:cs typeface="Arial" panose="020B0604020202020204" pitchFamily="34" charset="0"/>
              </a:defRPr>
            </a:lvl4pPr>
            <a:lvl5pPr>
              <a:buClr>
                <a:srgbClr val="DA2128"/>
              </a:buClr>
              <a:defRPr sz="800">
                <a:solidFill>
                  <a:schemeClr val="tx1"/>
                </a:solidFill>
                <a:latin typeface="Arial" panose="020B0604020202020204" pitchFamily="34" charset="0"/>
                <a:cs typeface="Arial" panose="020B0604020202020204" pitchFamily="34" charset="0"/>
              </a:defRPr>
            </a:lvl5pPr>
            <a:lvl6pPr marL="0" indent="0">
              <a:buFontTx/>
              <a:buNone/>
              <a:defRPr sz="800">
                <a:solidFill>
                  <a:schemeClr val="tx1"/>
                </a:solidFill>
                <a:latin typeface="Arial" panose="020B0604020202020204" pitchFamily="34" charset="0"/>
                <a:cs typeface="Arial" panose="020B0604020202020204" pitchFamily="34" charset="0"/>
              </a:defRPr>
            </a:lvl6pPr>
          </a:lstStyle>
          <a:p>
            <a:pPr lvl="0"/>
            <a:r>
              <a:rPr lang="en-GB" noProof="0" dirty="0"/>
              <a:t>Master text style</a:t>
            </a:r>
          </a:p>
        </p:txBody>
      </p:sp>
      <p:pic>
        <p:nvPicPr>
          <p:cNvPr id="9" name="Grafik 8"/>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655948" y="294350"/>
            <a:ext cx="1204219" cy="272787"/>
          </a:xfrm>
          <a:prstGeom prst="rect">
            <a:avLst/>
          </a:prstGeom>
        </p:spPr>
      </p:pic>
    </p:spTree>
    <p:extLst>
      <p:ext uri="{BB962C8B-B14F-4D97-AF65-F5344CB8AC3E}">
        <p14:creationId xmlns:p14="http://schemas.microsoft.com/office/powerpoint/2010/main" val="3287213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2_End page">
    <p:spTree>
      <p:nvGrpSpPr>
        <p:cNvPr id="1" name=""/>
        <p:cNvGrpSpPr/>
        <p:nvPr/>
      </p:nvGrpSpPr>
      <p:grpSpPr>
        <a:xfrm>
          <a:off x="0" y="0"/>
          <a:ext cx="0" cy="0"/>
          <a:chOff x="0" y="0"/>
          <a:chExt cx="0" cy="0"/>
        </a:xfrm>
      </p:grpSpPr>
      <p:sp>
        <p:nvSpPr>
          <p:cNvPr id="15" name="Rectangle 3"/>
          <p:cNvSpPr txBox="1"/>
          <p:nvPr userDrawn="1"/>
        </p:nvSpPr>
        <p:spPr>
          <a:xfrm>
            <a:off x="813343" y="4377571"/>
            <a:ext cx="7517314" cy="2637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lgn="ctr">
              <a:defRPr sz="700" b="1">
                <a:solidFill>
                  <a:srgbClr val="A7A7A7"/>
                </a:solidFill>
              </a:defRPr>
            </a:pPr>
            <a:r>
              <a:rPr dirty="0"/>
              <a:t>© Motherson  </a:t>
            </a:r>
            <a:r>
              <a:rPr b="0" dirty="0"/>
              <a:t>All rights reserved by Motherson and/or its affiliated companies. Any commercial use hereof, especially any transfer and/or copying hereof, is prohibited without the prior written consent of Motherson and/or its affiliated companies. In case of transfer of information containing know-how for which copyright or any other intellectual property right protection may be afforded, Motherson and/or its affiliated companies reserve all rights to any such grant of copyright protection and/or grant of intellectual property right protection. www.motherson.com</a:t>
            </a:r>
          </a:p>
        </p:txBody>
      </p:sp>
      <p:pic>
        <p:nvPicPr>
          <p:cNvPr id="17" name="Grafik 16"/>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018184" y="1447932"/>
            <a:ext cx="1107633" cy="1470960"/>
          </a:xfrm>
          <a:prstGeom prst="rect">
            <a:avLst/>
          </a:prstGeom>
        </p:spPr>
      </p:pic>
      <p:pic>
        <p:nvPicPr>
          <p:cNvPr id="18" name="Grafik 17"/>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470102" y="4867061"/>
            <a:ext cx="2203797" cy="177773"/>
          </a:xfrm>
          <a:prstGeom prst="rect">
            <a:avLst/>
          </a:prstGeom>
        </p:spPr>
      </p:pic>
    </p:spTree>
    <p:extLst>
      <p:ext uri="{BB962C8B-B14F-4D97-AF65-F5344CB8AC3E}">
        <p14:creationId xmlns:p14="http://schemas.microsoft.com/office/powerpoint/2010/main" val="2509782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2_End page *Thank you">
    <p:spTree>
      <p:nvGrpSpPr>
        <p:cNvPr id="1" name=""/>
        <p:cNvGrpSpPr/>
        <p:nvPr/>
      </p:nvGrpSpPr>
      <p:grpSpPr>
        <a:xfrm>
          <a:off x="0" y="0"/>
          <a:ext cx="0" cy="0"/>
          <a:chOff x="0" y="0"/>
          <a:chExt cx="0" cy="0"/>
        </a:xfrm>
      </p:grpSpPr>
      <p:sp>
        <p:nvSpPr>
          <p:cNvPr id="6" name="Rectangle 3"/>
          <p:cNvSpPr txBox="1"/>
          <p:nvPr userDrawn="1"/>
        </p:nvSpPr>
        <p:spPr>
          <a:xfrm>
            <a:off x="813343" y="4377571"/>
            <a:ext cx="7517314" cy="2637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lgn="ctr">
              <a:defRPr sz="700" b="1">
                <a:solidFill>
                  <a:srgbClr val="A7A7A7"/>
                </a:solidFill>
              </a:defRPr>
            </a:pPr>
            <a:r>
              <a:rPr dirty="0"/>
              <a:t>© Motherson  </a:t>
            </a:r>
            <a:r>
              <a:rPr b="0" dirty="0"/>
              <a:t>All rights reserved by Motherson and/or its affiliated companies. Any commercial use hereof, especially any transfer and/or copying hereof, is prohibited without the prior written consent of Motherson and/or its affiliated companies. In case of transfer of information containing know-how for which copyright or any other intellectual property right protection may be afforded, Motherson and/or its affiliated companies reserve all rights to any such grant of copyright protection and/or grant of intellectual property right protection. www.motherson.com</a:t>
            </a:r>
          </a:p>
        </p:txBody>
      </p:sp>
      <p:sp>
        <p:nvSpPr>
          <p:cNvPr id="9" name="Textfeld 2"/>
          <p:cNvSpPr txBox="1"/>
          <p:nvPr userDrawn="1"/>
        </p:nvSpPr>
        <p:spPr>
          <a:xfrm>
            <a:off x="3470102" y="2793123"/>
            <a:ext cx="2203797" cy="4308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defRPr sz="2800">
                <a:latin typeface="Arial Black"/>
                <a:ea typeface="Arial Black"/>
                <a:cs typeface="Arial Black"/>
                <a:sym typeface="Arial Black"/>
              </a:defRPr>
            </a:pPr>
            <a:r>
              <a:rPr dirty="0">
                <a:solidFill>
                  <a:schemeClr val="tx1"/>
                </a:solidFill>
              </a:rPr>
              <a:t>Thank you</a:t>
            </a:r>
            <a:r>
              <a:rPr dirty="0">
                <a:solidFill>
                  <a:schemeClr val="accent1"/>
                </a:solidFill>
                <a:latin typeface="Bauhaus 93"/>
                <a:ea typeface="Bauhaus 93"/>
                <a:cs typeface="Bauhaus 93"/>
                <a:sym typeface="Bauhaus 93"/>
              </a:rPr>
              <a:t>.</a:t>
            </a:r>
          </a:p>
        </p:txBody>
      </p:sp>
      <p:pic>
        <p:nvPicPr>
          <p:cNvPr id="10" name="Grafik 9"/>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018184" y="1013756"/>
            <a:ext cx="1107633" cy="1470960"/>
          </a:xfrm>
          <a:prstGeom prst="rect">
            <a:avLst/>
          </a:prstGeom>
        </p:spPr>
      </p:pic>
      <p:pic>
        <p:nvPicPr>
          <p:cNvPr id="12" name="Grafik 11"/>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470102" y="4867061"/>
            <a:ext cx="2203797" cy="177773"/>
          </a:xfrm>
          <a:prstGeom prst="rect">
            <a:avLst/>
          </a:prstGeom>
        </p:spPr>
      </p:pic>
    </p:spTree>
    <p:extLst>
      <p:ext uri="{BB962C8B-B14F-4D97-AF65-F5344CB8AC3E}">
        <p14:creationId xmlns:p14="http://schemas.microsoft.com/office/powerpoint/2010/main" val="3330678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tandard white slide">
    <p:spTree>
      <p:nvGrpSpPr>
        <p:cNvPr id="1" name=""/>
        <p:cNvGrpSpPr/>
        <p:nvPr/>
      </p:nvGrpSpPr>
      <p:grpSpPr>
        <a:xfrm>
          <a:off x="0" y="0"/>
          <a:ext cx="0" cy="0"/>
          <a:chOff x="0" y="0"/>
          <a:chExt cx="0" cy="0"/>
        </a:xfrm>
      </p:grpSpPr>
      <p:sp>
        <p:nvSpPr>
          <p:cNvPr id="7" name="Rectangle 3"/>
          <p:cNvSpPr>
            <a:spLocks noGrp="1" noChangeArrowheads="1"/>
          </p:cNvSpPr>
          <p:nvPr>
            <p:ph idx="1"/>
          </p:nvPr>
        </p:nvSpPr>
        <p:spPr bwMode="auto">
          <a:xfrm>
            <a:off x="288001" y="914402"/>
            <a:ext cx="8568000" cy="386238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defRPr/>
            </a:lvl1pPr>
          </a:lstStyle>
          <a:p>
            <a:pPr lvl="0"/>
            <a:r>
              <a:rPr lang="en-GB" noProof="0" dirty="0"/>
              <a:t>Master text style</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Slogans and key messages </a:t>
            </a:r>
          </a:p>
        </p:txBody>
      </p:sp>
      <p:sp>
        <p:nvSpPr>
          <p:cNvPr id="3" name="Titel 2"/>
          <p:cNvSpPr>
            <a:spLocks noGrp="1"/>
          </p:cNvSpPr>
          <p:nvPr>
            <p:ph type="title"/>
          </p:nvPr>
        </p:nvSpPr>
        <p:spPr/>
        <p:txBody>
          <a:bodyPr/>
          <a:lstStyle/>
          <a:p>
            <a:r>
              <a:rPr lang="de-DE"/>
              <a:t>Titelmasterformat durch Klicken bearbeiten</a:t>
            </a:r>
            <a:endParaRPr lang="en-GB"/>
          </a:p>
        </p:txBody>
      </p:sp>
      <p:sp>
        <p:nvSpPr>
          <p:cNvPr id="6" name="Fußzeilenplatzhalter 5"/>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3612651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Highlight page red">
    <p:spTree>
      <p:nvGrpSpPr>
        <p:cNvPr id="1" name=""/>
        <p:cNvGrpSpPr/>
        <p:nvPr/>
      </p:nvGrpSpPr>
      <p:grpSpPr>
        <a:xfrm>
          <a:off x="0" y="0"/>
          <a:ext cx="0" cy="0"/>
          <a:chOff x="0" y="0"/>
          <a:chExt cx="0" cy="0"/>
        </a:xfrm>
      </p:grpSpPr>
      <p:sp>
        <p:nvSpPr>
          <p:cNvPr id="6" name="Rechteck 5"/>
          <p:cNvSpPr/>
          <p:nvPr userDrawn="1"/>
        </p:nvSpPr>
        <p:spPr>
          <a:xfrm>
            <a:off x="144000" y="144000"/>
            <a:ext cx="4428000" cy="4654600"/>
          </a:xfrm>
          <a:prstGeom prst="rect">
            <a:avLst/>
          </a:prstGeom>
          <a:solidFill>
            <a:schemeClr val="accent1"/>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28062" tIns="28062" rIns="28062" bIns="28062" numCol="1" spcCol="28062" rtlCol="0" anchor="ctr">
            <a:noAutofit/>
          </a:bodyPr>
          <a:lstStyle/>
          <a:p>
            <a:pPr rtl="0" latinLnBrk="1" hangingPunct="0"/>
            <a:endParaRPr lang="de-DE" sz="1350">
              <a:solidFill>
                <a:srgbClr val="FFFFFF"/>
              </a:solidFill>
            </a:endParaRPr>
          </a:p>
        </p:txBody>
      </p:sp>
      <p:sp>
        <p:nvSpPr>
          <p:cNvPr id="3" name="Bildplatzhalter 2"/>
          <p:cNvSpPr>
            <a:spLocks noGrp="1"/>
          </p:cNvSpPr>
          <p:nvPr>
            <p:ph type="pic" sz="quarter" idx="11" hasCustomPrompt="1"/>
          </p:nvPr>
        </p:nvSpPr>
        <p:spPr>
          <a:xfrm>
            <a:off x="4847870" y="838600"/>
            <a:ext cx="4008130" cy="3941363"/>
          </a:xfrm>
        </p:spPr>
        <p:txBody>
          <a:bodyPr/>
          <a:lstStyle>
            <a:lvl1pPr algn="ctr">
              <a:defRPr/>
            </a:lvl1pPr>
          </a:lstStyle>
          <a:p>
            <a:r>
              <a:rPr lang="en-GB" noProof="0" dirty="0"/>
              <a:t>&lt;please place image here&gt;</a:t>
            </a:r>
          </a:p>
        </p:txBody>
      </p:sp>
      <p:sp>
        <p:nvSpPr>
          <p:cNvPr id="9" name="Textplatzhalter 9"/>
          <p:cNvSpPr>
            <a:spLocks noGrp="1"/>
          </p:cNvSpPr>
          <p:nvPr>
            <p:ph type="body" sz="quarter" idx="12" hasCustomPrompt="1"/>
          </p:nvPr>
        </p:nvSpPr>
        <p:spPr>
          <a:xfrm>
            <a:off x="419871" y="2464230"/>
            <a:ext cx="3806442" cy="1641584"/>
          </a:xfrm>
        </p:spPr>
        <p:txBody>
          <a:bodyPr/>
          <a:lstStyle>
            <a:lvl1pPr marL="0" indent="0">
              <a:defRPr sz="1200">
                <a:solidFill>
                  <a:schemeClr val="bg1"/>
                </a:solidFill>
                <a:latin typeface="Arial" panose="020B0604020202020204" pitchFamily="34" charset="0"/>
                <a:cs typeface="Arial" panose="020B0604020202020204" pitchFamily="34" charset="0"/>
              </a:defRPr>
            </a:lvl1pPr>
            <a:lvl2pPr>
              <a:buClr>
                <a:schemeClr val="bg1"/>
              </a:buClr>
              <a:defRPr sz="1200" baseline="0">
                <a:solidFill>
                  <a:schemeClr val="bg1"/>
                </a:solidFill>
                <a:latin typeface="Arial" panose="020B0604020202020204" pitchFamily="34" charset="0"/>
                <a:cs typeface="Arial" panose="020B0604020202020204" pitchFamily="34" charset="0"/>
              </a:defRPr>
            </a:lvl2pPr>
            <a:lvl3pPr>
              <a:defRPr sz="1200">
                <a:solidFill>
                  <a:schemeClr val="bg1"/>
                </a:solidFill>
                <a:latin typeface="Arial" panose="020B0604020202020204" pitchFamily="34" charset="0"/>
                <a:cs typeface="Arial" panose="020B0604020202020204" pitchFamily="34" charset="0"/>
              </a:defRPr>
            </a:lvl3pPr>
            <a:lvl4pPr marL="1609685" indent="-23813">
              <a:buNone/>
              <a:defRPr sz="1200">
                <a:solidFill>
                  <a:schemeClr val="bg1"/>
                </a:solidFill>
                <a:latin typeface="Arial" panose="020B0604020202020204" pitchFamily="34" charset="0"/>
                <a:cs typeface="Arial" panose="020B0604020202020204" pitchFamily="34" charset="0"/>
              </a:defRPr>
            </a:lvl4pPr>
            <a:lvl5pPr>
              <a:buClr>
                <a:schemeClr val="bg1"/>
              </a:buClr>
              <a:defRPr sz="1200">
                <a:solidFill>
                  <a:schemeClr val="bg1"/>
                </a:solidFill>
                <a:latin typeface="Arial" panose="020B0604020202020204" pitchFamily="34" charset="0"/>
                <a:cs typeface="Arial" panose="020B0604020202020204" pitchFamily="34" charset="0"/>
              </a:defRPr>
            </a:lvl5pPr>
            <a:lvl6pPr marL="0" indent="0">
              <a:buFontTx/>
              <a:buNone/>
              <a:defRPr sz="1200">
                <a:solidFill>
                  <a:schemeClr val="bg1"/>
                </a:solidFill>
                <a:latin typeface="Arial" panose="020B0604020202020204" pitchFamily="34" charset="0"/>
                <a:cs typeface="Arial" panose="020B0604020202020204" pitchFamily="34" charset="0"/>
              </a:defRPr>
            </a:lvl6pPr>
          </a:lstStyle>
          <a:p>
            <a:pPr lvl="0"/>
            <a:r>
              <a:rPr lang="en-GB" noProof="0" dirty="0"/>
              <a:t>Master text style</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Slogans and key messages</a:t>
            </a:r>
          </a:p>
        </p:txBody>
      </p:sp>
      <p:pic>
        <p:nvPicPr>
          <p:cNvPr id="10" name="Grafik 9"/>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655948" y="294350"/>
            <a:ext cx="1204219" cy="272788"/>
          </a:xfrm>
          <a:prstGeom prst="rect">
            <a:avLst/>
          </a:prstGeom>
        </p:spPr>
      </p:pic>
      <p:sp>
        <p:nvSpPr>
          <p:cNvPr id="7" name="Rectangle 2"/>
          <p:cNvSpPr>
            <a:spLocks noGrp="1" noChangeArrowheads="1"/>
          </p:cNvSpPr>
          <p:nvPr>
            <p:ph type="title" hasCustomPrompt="1"/>
          </p:nvPr>
        </p:nvSpPr>
        <p:spPr bwMode="auto">
          <a:xfrm>
            <a:off x="419871" y="838600"/>
            <a:ext cx="3806441" cy="132154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sz="2800" baseline="0">
                <a:solidFill>
                  <a:schemeClr val="bg1"/>
                </a:solidFill>
                <a:latin typeface="Arial Black" panose="020B0A04020102020204" pitchFamily="34" charset="0"/>
              </a:defRPr>
            </a:lvl1pPr>
          </a:lstStyle>
          <a:p>
            <a:pPr lvl="0"/>
            <a:r>
              <a:rPr lang="en-GB" noProof="0" dirty="0"/>
              <a:t>Highlight</a:t>
            </a:r>
            <a:br>
              <a:rPr lang="en-GB" noProof="0" dirty="0"/>
            </a:br>
            <a:r>
              <a:rPr lang="en-GB" noProof="0" dirty="0"/>
              <a:t>text</a:t>
            </a:r>
            <a:br>
              <a:rPr lang="en-GB" noProof="0" dirty="0"/>
            </a:br>
            <a:r>
              <a:rPr lang="en-GB" noProof="0" dirty="0"/>
              <a:t>here</a:t>
            </a:r>
          </a:p>
        </p:txBody>
      </p:sp>
      <p:sp>
        <p:nvSpPr>
          <p:cNvPr id="8" name="Fußzeilenplatzhalter 5"/>
          <p:cNvSpPr>
            <a:spLocks noGrp="1"/>
          </p:cNvSpPr>
          <p:nvPr>
            <p:ph type="ftr" sz="quarter" idx="13"/>
          </p:nvPr>
        </p:nvSpPr>
        <p:spPr>
          <a:xfrm>
            <a:off x="657183" y="4920135"/>
            <a:ext cx="2160000" cy="108000"/>
          </a:xfrm>
        </p:spPr>
        <p:txBody>
          <a:bodyPr/>
          <a:lstStyle/>
          <a:p>
            <a:pPr>
              <a:defRPr/>
            </a:pPr>
            <a:endParaRPr lang="en-US" dirty="0"/>
          </a:p>
        </p:txBody>
      </p:sp>
    </p:spTree>
    <p:extLst>
      <p:ext uri="{BB962C8B-B14F-4D97-AF65-F5344CB8AC3E}">
        <p14:creationId xmlns:p14="http://schemas.microsoft.com/office/powerpoint/2010/main" val="1742974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Highlight page red 2">
    <p:spTree>
      <p:nvGrpSpPr>
        <p:cNvPr id="1" name=""/>
        <p:cNvGrpSpPr/>
        <p:nvPr/>
      </p:nvGrpSpPr>
      <p:grpSpPr>
        <a:xfrm>
          <a:off x="0" y="0"/>
          <a:ext cx="0" cy="0"/>
          <a:chOff x="0" y="0"/>
          <a:chExt cx="0" cy="0"/>
        </a:xfrm>
      </p:grpSpPr>
      <p:sp>
        <p:nvSpPr>
          <p:cNvPr id="6" name="Rechteck 5"/>
          <p:cNvSpPr/>
          <p:nvPr userDrawn="1"/>
        </p:nvSpPr>
        <p:spPr>
          <a:xfrm>
            <a:off x="4572000" y="144000"/>
            <a:ext cx="4428000" cy="4635963"/>
          </a:xfrm>
          <a:prstGeom prst="rect">
            <a:avLst/>
          </a:prstGeom>
          <a:solidFill>
            <a:schemeClr val="accent1"/>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28062" tIns="28062" rIns="28062" bIns="28062" numCol="1" spcCol="28062" rtlCol="0" anchor="ctr">
            <a:noAutofit/>
          </a:bodyPr>
          <a:lstStyle/>
          <a:p>
            <a:pPr rtl="0" latinLnBrk="1" hangingPunct="0"/>
            <a:endParaRPr lang="de-DE" sz="1350">
              <a:solidFill>
                <a:srgbClr val="FFFFFF"/>
              </a:solidFill>
            </a:endParaRPr>
          </a:p>
        </p:txBody>
      </p:sp>
      <p:sp>
        <p:nvSpPr>
          <p:cNvPr id="12" name="Rectangle 2"/>
          <p:cNvSpPr>
            <a:spLocks noGrp="1" noChangeArrowheads="1"/>
          </p:cNvSpPr>
          <p:nvPr>
            <p:ph type="title" hasCustomPrompt="1"/>
          </p:nvPr>
        </p:nvSpPr>
        <p:spPr bwMode="auto">
          <a:xfrm>
            <a:off x="4860000" y="838336"/>
            <a:ext cx="3997786" cy="132154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sz="2800" baseline="0">
                <a:solidFill>
                  <a:schemeClr val="bg1"/>
                </a:solidFill>
                <a:latin typeface="Arial Black" panose="020B0A04020102020204" pitchFamily="34" charset="0"/>
              </a:defRPr>
            </a:lvl1pPr>
          </a:lstStyle>
          <a:p>
            <a:pPr lvl="0"/>
            <a:r>
              <a:rPr lang="en-GB" noProof="0" dirty="0"/>
              <a:t>Highlight</a:t>
            </a:r>
            <a:br>
              <a:rPr lang="en-GB" noProof="0" dirty="0"/>
            </a:br>
            <a:r>
              <a:rPr lang="en-GB" noProof="0" dirty="0"/>
              <a:t>text</a:t>
            </a:r>
            <a:br>
              <a:rPr lang="en-GB" noProof="0" dirty="0"/>
            </a:br>
            <a:r>
              <a:rPr lang="en-GB" noProof="0" dirty="0"/>
              <a:t>here</a:t>
            </a:r>
          </a:p>
        </p:txBody>
      </p:sp>
      <p:sp>
        <p:nvSpPr>
          <p:cNvPr id="13" name="Textplatzhalter 9"/>
          <p:cNvSpPr>
            <a:spLocks noGrp="1"/>
          </p:cNvSpPr>
          <p:nvPr>
            <p:ph type="body" sz="quarter" idx="10" hasCustomPrompt="1"/>
          </p:nvPr>
        </p:nvSpPr>
        <p:spPr>
          <a:xfrm>
            <a:off x="4860000" y="2456612"/>
            <a:ext cx="3997786" cy="1641584"/>
          </a:xfrm>
          <a:ln>
            <a:noFill/>
          </a:ln>
        </p:spPr>
        <p:txBody>
          <a:bodyPr/>
          <a:lstStyle>
            <a:lvl1pPr marL="0" indent="0">
              <a:defRPr sz="1200">
                <a:solidFill>
                  <a:schemeClr val="bg1"/>
                </a:solidFill>
                <a:latin typeface="Arial" panose="020B0604020202020204" pitchFamily="34" charset="0"/>
                <a:cs typeface="Arial" panose="020B0604020202020204" pitchFamily="34" charset="0"/>
              </a:defRPr>
            </a:lvl1pPr>
            <a:lvl2pPr>
              <a:buClr>
                <a:schemeClr val="bg1"/>
              </a:buClr>
              <a:defRPr sz="1200" baseline="0">
                <a:solidFill>
                  <a:schemeClr val="bg1"/>
                </a:solidFill>
                <a:latin typeface="Arial" panose="020B0604020202020204" pitchFamily="34" charset="0"/>
                <a:cs typeface="Arial" panose="020B0604020202020204" pitchFamily="34" charset="0"/>
              </a:defRPr>
            </a:lvl2pPr>
            <a:lvl3pPr>
              <a:defRPr sz="1200">
                <a:solidFill>
                  <a:schemeClr val="bg1"/>
                </a:solidFill>
                <a:latin typeface="Arial" panose="020B0604020202020204" pitchFamily="34" charset="0"/>
                <a:cs typeface="Arial" panose="020B0604020202020204" pitchFamily="34" charset="0"/>
              </a:defRPr>
            </a:lvl3pPr>
            <a:lvl4pPr marL="1609685" indent="-23813">
              <a:buNone/>
              <a:defRPr sz="1200">
                <a:solidFill>
                  <a:schemeClr val="bg1"/>
                </a:solidFill>
                <a:latin typeface="Arial" panose="020B0604020202020204" pitchFamily="34" charset="0"/>
                <a:cs typeface="Arial" panose="020B0604020202020204" pitchFamily="34" charset="0"/>
              </a:defRPr>
            </a:lvl4pPr>
            <a:lvl5pPr>
              <a:buClr>
                <a:schemeClr val="bg1"/>
              </a:buClr>
              <a:defRPr sz="1200">
                <a:solidFill>
                  <a:schemeClr val="bg1"/>
                </a:solidFill>
                <a:latin typeface="Arial" panose="020B0604020202020204" pitchFamily="34" charset="0"/>
                <a:cs typeface="Arial" panose="020B0604020202020204" pitchFamily="34" charset="0"/>
              </a:defRPr>
            </a:lvl5pPr>
            <a:lvl6pPr marL="0" indent="0">
              <a:buFontTx/>
              <a:buNone/>
              <a:defRPr sz="1200">
                <a:solidFill>
                  <a:schemeClr val="bg1"/>
                </a:solidFill>
                <a:latin typeface="Arial" panose="020B0604020202020204" pitchFamily="34" charset="0"/>
                <a:cs typeface="Arial" panose="020B0604020202020204" pitchFamily="34" charset="0"/>
              </a:defRPr>
            </a:lvl6pPr>
          </a:lstStyle>
          <a:p>
            <a:pPr lvl="0"/>
            <a:r>
              <a:rPr lang="en-GB" noProof="0" dirty="0"/>
              <a:t>Master text style</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Slogans and key messages</a:t>
            </a:r>
          </a:p>
        </p:txBody>
      </p:sp>
      <p:sp>
        <p:nvSpPr>
          <p:cNvPr id="3" name="Bildplatzhalter 2"/>
          <p:cNvSpPr>
            <a:spLocks noGrp="1"/>
          </p:cNvSpPr>
          <p:nvPr>
            <p:ph type="pic" sz="quarter" idx="11" hasCustomPrompt="1"/>
          </p:nvPr>
        </p:nvSpPr>
        <p:spPr>
          <a:xfrm>
            <a:off x="142875" y="144000"/>
            <a:ext cx="4429125" cy="4635963"/>
          </a:xfrm>
        </p:spPr>
        <p:txBody>
          <a:bodyPr/>
          <a:lstStyle>
            <a:lvl1pPr algn="ctr">
              <a:defRPr/>
            </a:lvl1pPr>
          </a:lstStyle>
          <a:p>
            <a:r>
              <a:rPr lang="en-GB" noProof="0" dirty="0"/>
              <a:t>&lt;please place image here&gt;</a:t>
            </a:r>
          </a:p>
        </p:txBody>
      </p:sp>
      <p:pic>
        <p:nvPicPr>
          <p:cNvPr id="10" name="Grafik 9"/>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655948" y="294350"/>
            <a:ext cx="1204219" cy="272787"/>
          </a:xfrm>
          <a:prstGeom prst="rect">
            <a:avLst/>
          </a:prstGeom>
        </p:spPr>
      </p:pic>
      <p:sp>
        <p:nvSpPr>
          <p:cNvPr id="7" name="Fußzeilenplatzhalter 5"/>
          <p:cNvSpPr>
            <a:spLocks noGrp="1"/>
          </p:cNvSpPr>
          <p:nvPr>
            <p:ph type="ftr" sz="quarter" idx="12"/>
          </p:nvPr>
        </p:nvSpPr>
        <p:spPr>
          <a:xfrm>
            <a:off x="657183" y="4920135"/>
            <a:ext cx="2160000" cy="108000"/>
          </a:xfrm>
        </p:spPr>
        <p:txBody>
          <a:bodyPr/>
          <a:lstStyle/>
          <a:p>
            <a:pPr>
              <a:defRPr/>
            </a:pPr>
            <a:endParaRPr lang="en-US" dirty="0"/>
          </a:p>
        </p:txBody>
      </p:sp>
    </p:spTree>
    <p:extLst>
      <p:ext uri="{BB962C8B-B14F-4D97-AF65-F5344CB8AC3E}">
        <p14:creationId xmlns:p14="http://schemas.microsoft.com/office/powerpoint/2010/main" val="953296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Statement slide">
    <p:spTree>
      <p:nvGrpSpPr>
        <p:cNvPr id="1" name=""/>
        <p:cNvGrpSpPr/>
        <p:nvPr/>
      </p:nvGrpSpPr>
      <p:grpSpPr>
        <a:xfrm>
          <a:off x="0" y="0"/>
          <a:ext cx="0" cy="0"/>
          <a:chOff x="0" y="0"/>
          <a:chExt cx="0" cy="0"/>
        </a:xfrm>
      </p:grpSpPr>
      <p:sp>
        <p:nvSpPr>
          <p:cNvPr id="14" name="Textplatzhalter 9"/>
          <p:cNvSpPr>
            <a:spLocks noGrp="1"/>
          </p:cNvSpPr>
          <p:nvPr>
            <p:ph type="body" sz="quarter" idx="12" hasCustomPrompt="1"/>
          </p:nvPr>
        </p:nvSpPr>
        <p:spPr>
          <a:xfrm>
            <a:off x="4860000" y="2469312"/>
            <a:ext cx="3996000" cy="2308432"/>
          </a:xfrm>
        </p:spPr>
        <p:txBody>
          <a:bodyPr/>
          <a:lstStyle>
            <a:lvl1pPr marL="0" indent="0">
              <a:defRPr/>
            </a:lvl1pPr>
            <a:lvl2pPr>
              <a:buClr>
                <a:srgbClr val="DA2131"/>
              </a:buClr>
              <a:defRPr baseline="0"/>
            </a:lvl2pPr>
            <a:lvl3pPr>
              <a:defRPr/>
            </a:lvl3pPr>
            <a:lvl4pPr marL="1609685" indent="-23813">
              <a:buNone/>
              <a:defRPr/>
            </a:lvl4pPr>
            <a:lvl5pPr>
              <a:buClr>
                <a:srgbClr val="DA2128"/>
              </a:buClr>
              <a:defRPr/>
            </a:lvl5pPr>
            <a:lvl6pPr marL="0" indent="0">
              <a:buFontTx/>
              <a:buNone/>
              <a:defRPr sz="1200">
                <a:solidFill>
                  <a:srgbClr val="DA2128"/>
                </a:solidFill>
                <a:latin typeface="Arial Black" panose="020B0A04020102020204" pitchFamily="34" charset="0"/>
              </a:defRPr>
            </a:lvl6pPr>
          </a:lstStyle>
          <a:p>
            <a:pPr lvl="0"/>
            <a:r>
              <a:rPr lang="en-GB" noProof="0" dirty="0"/>
              <a:t>Master text style</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Slogans and key messages</a:t>
            </a:r>
          </a:p>
        </p:txBody>
      </p:sp>
      <p:sp>
        <p:nvSpPr>
          <p:cNvPr id="3" name="Bildplatzhalter 2"/>
          <p:cNvSpPr>
            <a:spLocks noGrp="1"/>
          </p:cNvSpPr>
          <p:nvPr>
            <p:ph type="pic" sz="quarter" idx="11" hasCustomPrompt="1"/>
          </p:nvPr>
        </p:nvSpPr>
        <p:spPr>
          <a:xfrm>
            <a:off x="144000" y="144000"/>
            <a:ext cx="4428000" cy="4635963"/>
          </a:xfrm>
        </p:spPr>
        <p:txBody>
          <a:bodyPr/>
          <a:lstStyle>
            <a:lvl1pPr algn="ctr">
              <a:defRPr/>
            </a:lvl1pPr>
          </a:lstStyle>
          <a:p>
            <a:r>
              <a:rPr lang="en-GB" noProof="0" dirty="0"/>
              <a:t>&lt;please place image here&gt;</a:t>
            </a:r>
          </a:p>
        </p:txBody>
      </p:sp>
      <p:sp>
        <p:nvSpPr>
          <p:cNvPr id="6" name="Rectangle 2"/>
          <p:cNvSpPr>
            <a:spLocks noGrp="1" noChangeArrowheads="1"/>
          </p:cNvSpPr>
          <p:nvPr>
            <p:ph type="title" hasCustomPrompt="1"/>
          </p:nvPr>
        </p:nvSpPr>
        <p:spPr bwMode="auto">
          <a:xfrm>
            <a:off x="4860000" y="838336"/>
            <a:ext cx="4001425" cy="132154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sz="2800" baseline="0">
                <a:solidFill>
                  <a:schemeClr val="tx1"/>
                </a:solidFill>
                <a:latin typeface="Arial Black" panose="020B0A04020102020204" pitchFamily="34" charset="0"/>
              </a:defRPr>
            </a:lvl1pPr>
          </a:lstStyle>
          <a:p>
            <a:pPr lvl="0"/>
            <a:r>
              <a:rPr lang="en-GB" noProof="0" dirty="0"/>
              <a:t>Highlight</a:t>
            </a:r>
            <a:br>
              <a:rPr lang="en-GB" noProof="0" dirty="0"/>
            </a:br>
            <a:r>
              <a:rPr lang="en-GB" noProof="0" dirty="0"/>
              <a:t>text</a:t>
            </a:r>
            <a:br>
              <a:rPr lang="en-GB" noProof="0" dirty="0"/>
            </a:br>
            <a:r>
              <a:rPr lang="en-GB" noProof="0" dirty="0"/>
              <a:t>here</a:t>
            </a:r>
          </a:p>
        </p:txBody>
      </p:sp>
      <p:pic>
        <p:nvPicPr>
          <p:cNvPr id="7" name="Grafik 6"/>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655948" y="294350"/>
            <a:ext cx="1204219" cy="272788"/>
          </a:xfrm>
          <a:prstGeom prst="rect">
            <a:avLst/>
          </a:prstGeom>
        </p:spPr>
      </p:pic>
      <p:sp>
        <p:nvSpPr>
          <p:cNvPr id="8" name="Fußzeilenplatzhalter 5"/>
          <p:cNvSpPr>
            <a:spLocks noGrp="1"/>
          </p:cNvSpPr>
          <p:nvPr>
            <p:ph type="ftr" sz="quarter" idx="13"/>
          </p:nvPr>
        </p:nvSpPr>
        <p:spPr>
          <a:xfrm>
            <a:off x="657183" y="4920135"/>
            <a:ext cx="2160000" cy="108000"/>
          </a:xfrm>
        </p:spPr>
        <p:txBody>
          <a:bodyPr/>
          <a:lstStyle/>
          <a:p>
            <a:pPr>
              <a:defRPr/>
            </a:pPr>
            <a:endParaRPr lang="en-US" dirty="0"/>
          </a:p>
        </p:txBody>
      </p:sp>
    </p:spTree>
    <p:extLst>
      <p:ext uri="{BB962C8B-B14F-4D97-AF65-F5344CB8AC3E}">
        <p14:creationId xmlns:p14="http://schemas.microsoft.com/office/powerpoint/2010/main" val="4069444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Fullsize image page">
    <p:spTree>
      <p:nvGrpSpPr>
        <p:cNvPr id="1" name=""/>
        <p:cNvGrpSpPr/>
        <p:nvPr/>
      </p:nvGrpSpPr>
      <p:grpSpPr>
        <a:xfrm>
          <a:off x="0" y="0"/>
          <a:ext cx="0" cy="0"/>
          <a:chOff x="0" y="0"/>
          <a:chExt cx="0" cy="0"/>
        </a:xfrm>
      </p:grpSpPr>
      <p:sp>
        <p:nvSpPr>
          <p:cNvPr id="5" name="Bildplatzhalter 4"/>
          <p:cNvSpPr>
            <a:spLocks noGrp="1"/>
          </p:cNvSpPr>
          <p:nvPr>
            <p:ph type="pic" sz="quarter" idx="11" hasCustomPrompt="1"/>
          </p:nvPr>
        </p:nvSpPr>
        <p:spPr>
          <a:xfrm>
            <a:off x="144000" y="144000"/>
            <a:ext cx="8856000" cy="4635963"/>
          </a:xfrm>
        </p:spPr>
        <p:txBody>
          <a:bodyPr anchor="t"/>
          <a:lstStyle>
            <a:lvl1pPr marL="257169" marR="0" indent="-257169" algn="ctr" defTabSz="914400" rtl="0" eaLnBrk="0" fontAlgn="base" latinLnBrk="0" hangingPunct="0">
              <a:lnSpc>
                <a:spcPct val="100000"/>
              </a:lnSpc>
              <a:spcBef>
                <a:spcPts val="450"/>
              </a:spcBef>
              <a:spcAft>
                <a:spcPct val="0"/>
              </a:spcAft>
              <a:buClrTx/>
              <a:buSzTx/>
              <a:buFontTx/>
              <a:buNone/>
              <a:tabLst/>
              <a:defRPr/>
            </a:lvl1pPr>
          </a:lstStyle>
          <a:p>
            <a:pPr marL="257169" marR="0" lvl="0" indent="-257169" algn="l" defTabSz="914400" rtl="0" eaLnBrk="0" fontAlgn="base" latinLnBrk="0" hangingPunct="0">
              <a:lnSpc>
                <a:spcPct val="100000"/>
              </a:lnSpc>
              <a:spcBef>
                <a:spcPts val="450"/>
              </a:spcBef>
              <a:spcAft>
                <a:spcPct val="0"/>
              </a:spcAft>
              <a:buClrTx/>
              <a:buSzTx/>
              <a:buFontTx/>
              <a:buNone/>
              <a:tabLst/>
              <a:defRPr/>
            </a:pPr>
            <a:r>
              <a:rPr lang="en-GB" noProof="0" dirty="0"/>
              <a:t>&lt;please place image here&gt;</a:t>
            </a:r>
          </a:p>
        </p:txBody>
      </p:sp>
      <p:sp>
        <p:nvSpPr>
          <p:cNvPr id="2" name="Rechteck 1"/>
          <p:cNvSpPr/>
          <p:nvPr userDrawn="1"/>
        </p:nvSpPr>
        <p:spPr bwMode="auto">
          <a:xfrm>
            <a:off x="7653600" y="187200"/>
            <a:ext cx="1262092" cy="540000"/>
          </a:xfrm>
          <a:prstGeom prst="rect">
            <a:avLst/>
          </a:prstGeom>
          <a:solidFill>
            <a:schemeClr val="bg1"/>
          </a:solidFill>
          <a:ln w="6350">
            <a:noFill/>
            <a:miter lim="800000"/>
            <a:headEnd/>
            <a:tailEnd/>
          </a:ln>
          <a:effec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ctr"/>
            <a:endParaRPr lang="en-GB"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4055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Fullsize image page with text">
    <p:spTree>
      <p:nvGrpSpPr>
        <p:cNvPr id="1" name=""/>
        <p:cNvGrpSpPr/>
        <p:nvPr/>
      </p:nvGrpSpPr>
      <p:grpSpPr>
        <a:xfrm>
          <a:off x="0" y="0"/>
          <a:ext cx="0" cy="0"/>
          <a:chOff x="0" y="0"/>
          <a:chExt cx="0" cy="0"/>
        </a:xfrm>
      </p:grpSpPr>
      <p:sp>
        <p:nvSpPr>
          <p:cNvPr id="5" name="Bildplatzhalter 4"/>
          <p:cNvSpPr>
            <a:spLocks noGrp="1"/>
          </p:cNvSpPr>
          <p:nvPr>
            <p:ph type="pic" sz="quarter" idx="11" hasCustomPrompt="1"/>
          </p:nvPr>
        </p:nvSpPr>
        <p:spPr>
          <a:xfrm>
            <a:off x="144000" y="144000"/>
            <a:ext cx="8856000" cy="4635963"/>
          </a:xfrm>
        </p:spPr>
        <p:txBody>
          <a:bodyPr anchor="t"/>
          <a:lstStyle>
            <a:lvl1pPr marL="257169" marR="0" indent="-257169" algn="ctr" defTabSz="914400" rtl="0" eaLnBrk="0" fontAlgn="base" latinLnBrk="0" hangingPunct="0">
              <a:lnSpc>
                <a:spcPct val="100000"/>
              </a:lnSpc>
              <a:spcBef>
                <a:spcPts val="450"/>
              </a:spcBef>
              <a:spcAft>
                <a:spcPct val="0"/>
              </a:spcAft>
              <a:buClrTx/>
              <a:buSzTx/>
              <a:buFontTx/>
              <a:buNone/>
              <a:tabLst/>
              <a:defRPr/>
            </a:lvl1pPr>
          </a:lstStyle>
          <a:p>
            <a:pPr marL="257169" marR="0" lvl="0" indent="-257169" algn="l" defTabSz="914400" rtl="0" eaLnBrk="0" fontAlgn="base" latinLnBrk="0" hangingPunct="0">
              <a:lnSpc>
                <a:spcPct val="100000"/>
              </a:lnSpc>
              <a:spcBef>
                <a:spcPts val="450"/>
              </a:spcBef>
              <a:spcAft>
                <a:spcPct val="0"/>
              </a:spcAft>
              <a:buClrTx/>
              <a:buSzTx/>
              <a:buFontTx/>
              <a:buNone/>
              <a:tabLst/>
              <a:defRPr/>
            </a:pPr>
            <a:r>
              <a:rPr lang="en-GB" noProof="0" dirty="0"/>
              <a:t>&lt;please place image here&gt;</a:t>
            </a:r>
          </a:p>
        </p:txBody>
      </p:sp>
      <p:sp>
        <p:nvSpPr>
          <p:cNvPr id="2" name="Rechteck 1"/>
          <p:cNvSpPr/>
          <p:nvPr userDrawn="1"/>
        </p:nvSpPr>
        <p:spPr bwMode="auto">
          <a:xfrm>
            <a:off x="7653600" y="187200"/>
            <a:ext cx="1262092" cy="540000"/>
          </a:xfrm>
          <a:prstGeom prst="rect">
            <a:avLst/>
          </a:prstGeom>
          <a:solidFill>
            <a:schemeClr val="bg1"/>
          </a:solidFill>
          <a:ln w="6350">
            <a:noFill/>
            <a:miter lim="800000"/>
            <a:headEnd/>
            <a:tailEnd/>
          </a:ln>
          <a:effec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ctr"/>
            <a:endParaRPr lang="en-GB" sz="1200" dirty="0">
              <a:latin typeface="Arial" panose="020B0604020202020204" pitchFamily="34" charset="0"/>
              <a:cs typeface="Arial" panose="020B0604020202020204" pitchFamily="34" charset="0"/>
            </a:endParaRPr>
          </a:p>
        </p:txBody>
      </p:sp>
      <p:sp>
        <p:nvSpPr>
          <p:cNvPr id="6" name="Rectangle 2"/>
          <p:cNvSpPr>
            <a:spLocks noGrp="1" noChangeArrowheads="1"/>
          </p:cNvSpPr>
          <p:nvPr>
            <p:ph type="title" hasCustomPrompt="1"/>
          </p:nvPr>
        </p:nvSpPr>
        <p:spPr bwMode="auto">
          <a:xfrm>
            <a:off x="419871" y="838600"/>
            <a:ext cx="4152129" cy="132154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sz="2800" baseline="0">
                <a:solidFill>
                  <a:schemeClr val="tx1"/>
                </a:solidFill>
                <a:latin typeface="Arial Black" panose="020B0A04020102020204" pitchFamily="34" charset="0"/>
              </a:defRPr>
            </a:lvl1pPr>
          </a:lstStyle>
          <a:p>
            <a:pPr lvl="0"/>
            <a:r>
              <a:rPr lang="en-GB" noProof="0" dirty="0"/>
              <a:t>Highlight</a:t>
            </a:r>
            <a:br>
              <a:rPr lang="en-GB" noProof="0" dirty="0"/>
            </a:br>
            <a:r>
              <a:rPr lang="en-GB" noProof="0" dirty="0"/>
              <a:t>text</a:t>
            </a:r>
            <a:br>
              <a:rPr lang="en-GB" noProof="0" dirty="0"/>
            </a:br>
            <a:r>
              <a:rPr lang="en-GB" noProof="0" dirty="0"/>
              <a:t>here</a:t>
            </a:r>
          </a:p>
        </p:txBody>
      </p:sp>
      <p:sp>
        <p:nvSpPr>
          <p:cNvPr id="8" name="Textplatzhalter 9"/>
          <p:cNvSpPr>
            <a:spLocks noGrp="1"/>
          </p:cNvSpPr>
          <p:nvPr>
            <p:ph type="body" sz="quarter" idx="10" hasCustomPrompt="1"/>
          </p:nvPr>
        </p:nvSpPr>
        <p:spPr>
          <a:xfrm>
            <a:off x="419870" y="2460840"/>
            <a:ext cx="4152130" cy="1641584"/>
          </a:xfrm>
        </p:spPr>
        <p:txBody>
          <a:bodyPr/>
          <a:lstStyle>
            <a:lvl1pPr marL="257169" marR="0" indent="-257169" algn="l" defTabSz="914400" rtl="0" eaLnBrk="0" fontAlgn="base" latinLnBrk="0" hangingPunct="0">
              <a:lnSpc>
                <a:spcPct val="100000"/>
              </a:lnSpc>
              <a:spcBef>
                <a:spcPts val="450"/>
              </a:spcBef>
              <a:spcAft>
                <a:spcPct val="0"/>
              </a:spcAft>
              <a:buClrTx/>
              <a:buSzTx/>
              <a:buFontTx/>
              <a:buNone/>
              <a:tabLst/>
              <a:defRPr sz="1200">
                <a:solidFill>
                  <a:schemeClr val="tx1"/>
                </a:solidFill>
                <a:latin typeface="Arial" panose="020B0604020202020204" pitchFamily="34" charset="0"/>
                <a:cs typeface="Arial" panose="020B0604020202020204" pitchFamily="34" charset="0"/>
              </a:defRPr>
            </a:lvl1pPr>
            <a:lvl2pPr marL="133347" marR="0" indent="-132157" algn="l" defTabSz="914400" rtl="0" eaLnBrk="0" fontAlgn="base" latinLnBrk="0" hangingPunct="0">
              <a:lnSpc>
                <a:spcPct val="100000"/>
              </a:lnSpc>
              <a:spcBef>
                <a:spcPts val="450"/>
              </a:spcBef>
              <a:spcAft>
                <a:spcPct val="0"/>
              </a:spcAft>
              <a:buClr>
                <a:srgbClr val="DA2131"/>
              </a:buClr>
              <a:buSzTx/>
              <a:buFont typeface="Arial" panose="020B0604020202020204" pitchFamily="34" charset="0"/>
              <a:buChar char="•"/>
              <a:tabLst/>
              <a:defRPr sz="1200" baseline="0">
                <a:solidFill>
                  <a:schemeClr val="tx1"/>
                </a:solidFill>
                <a:latin typeface="Arial" panose="020B0604020202020204" pitchFamily="34" charset="0"/>
                <a:cs typeface="Arial" panose="020B0604020202020204" pitchFamily="34" charset="0"/>
              </a:defRPr>
            </a:lvl2pPr>
            <a:lvl3pPr marL="538150" marR="0" indent="-111917" algn="l" defTabSz="914400" rtl="0" eaLnBrk="0" fontAlgn="base" latinLnBrk="0" hangingPunct="0">
              <a:lnSpc>
                <a:spcPct val="100000"/>
              </a:lnSpc>
              <a:spcBef>
                <a:spcPts val="450"/>
              </a:spcBef>
              <a:spcAft>
                <a:spcPct val="0"/>
              </a:spcAft>
              <a:buClrTx/>
              <a:buSzTx/>
              <a:buFontTx/>
              <a:buChar char="-"/>
              <a:tabLst/>
              <a:defRPr sz="1200">
                <a:solidFill>
                  <a:schemeClr val="tx1"/>
                </a:solidFill>
                <a:latin typeface="Arial" panose="020B0604020202020204" pitchFamily="34" charset="0"/>
                <a:cs typeface="Arial" panose="020B0604020202020204" pitchFamily="34" charset="0"/>
              </a:defRPr>
            </a:lvl3pPr>
            <a:lvl4pPr marL="1752557" marR="0" indent="-133347" algn="l" defTabSz="914400" rtl="0" eaLnBrk="0" fontAlgn="base" latinLnBrk="0" hangingPunct="0">
              <a:lnSpc>
                <a:spcPct val="100000"/>
              </a:lnSpc>
              <a:spcBef>
                <a:spcPts val="450"/>
              </a:spcBef>
              <a:spcAft>
                <a:spcPct val="0"/>
              </a:spcAft>
              <a:buClrTx/>
              <a:buSzTx/>
              <a:buFont typeface="Symbol" panose="05050102010706020507" pitchFamily="18" charset="2"/>
              <a:buChar char="-"/>
              <a:tabLst/>
              <a:defRPr sz="1200">
                <a:solidFill>
                  <a:schemeClr val="tx1"/>
                </a:solidFill>
                <a:latin typeface="Arial" panose="020B0604020202020204" pitchFamily="34" charset="0"/>
                <a:cs typeface="Arial" panose="020B0604020202020204" pitchFamily="34" charset="0"/>
              </a:defRPr>
            </a:lvl4pPr>
            <a:lvl5pPr marL="1752557" marR="0" indent="-133347" algn="l" defTabSz="914400" rtl="0" eaLnBrk="0" fontAlgn="base" latinLnBrk="0" hangingPunct="0">
              <a:lnSpc>
                <a:spcPct val="100000"/>
              </a:lnSpc>
              <a:spcBef>
                <a:spcPts val="450"/>
              </a:spcBef>
              <a:spcAft>
                <a:spcPct val="0"/>
              </a:spcAft>
              <a:buClr>
                <a:srgbClr val="DA2131"/>
              </a:buClr>
              <a:buSzTx/>
              <a:buFont typeface="Arial" panose="020B0604020202020204" pitchFamily="34" charset="0"/>
              <a:buChar char="•"/>
              <a:tabLst/>
              <a:defRPr sz="1200">
                <a:solidFill>
                  <a:schemeClr val="tx1"/>
                </a:solidFill>
                <a:latin typeface="Arial" panose="020B0604020202020204" pitchFamily="34" charset="0"/>
                <a:cs typeface="Arial" panose="020B0604020202020204" pitchFamily="34" charset="0"/>
              </a:defRPr>
            </a:lvl5pPr>
            <a:lvl6pPr marL="0" marR="0" indent="0" algn="l" defTabSz="685783" rtl="0" eaLnBrk="1" fontAlgn="base" latinLnBrk="0" hangingPunct="1">
              <a:lnSpc>
                <a:spcPct val="130000"/>
              </a:lnSpc>
              <a:spcBef>
                <a:spcPct val="0"/>
              </a:spcBef>
              <a:spcAft>
                <a:spcPct val="0"/>
              </a:spcAft>
              <a:buClrTx/>
              <a:buSzTx/>
              <a:buFontTx/>
              <a:buNone/>
              <a:tabLst/>
              <a:defRPr sz="1200">
                <a:solidFill>
                  <a:schemeClr val="tx1"/>
                </a:solidFill>
                <a:latin typeface="Arial" panose="020B0604020202020204" pitchFamily="34" charset="0"/>
                <a:cs typeface="Arial" panose="020B0604020202020204" pitchFamily="34" charset="0"/>
              </a:defRPr>
            </a:lvl6pPr>
          </a:lstStyle>
          <a:p>
            <a:pPr marL="257169" marR="0" lvl="0" indent="-257169" algn="l" defTabSz="914400" rtl="0" eaLnBrk="0" fontAlgn="base" latinLnBrk="0" hangingPunct="0">
              <a:lnSpc>
                <a:spcPct val="100000"/>
              </a:lnSpc>
              <a:spcBef>
                <a:spcPts val="450"/>
              </a:spcBef>
              <a:spcAft>
                <a:spcPct val="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Master text style</a:t>
            </a:r>
          </a:p>
          <a:p>
            <a:pPr marL="133347" marR="0" lvl="1" indent="-132157" algn="l" defTabSz="914400" rtl="0" eaLnBrk="0" fontAlgn="base" latinLnBrk="0" hangingPunct="0">
              <a:lnSpc>
                <a:spcPct val="100000"/>
              </a:lnSpc>
              <a:spcBef>
                <a:spcPts val="450"/>
              </a:spcBef>
              <a:spcAft>
                <a:spcPct val="0"/>
              </a:spcAft>
              <a:buClr>
                <a:srgbClr val="DA2131"/>
              </a:buClr>
              <a:buSzTx/>
              <a:buFont typeface="Arial" panose="020B0604020202020204" pitchFamily="34" charset="0"/>
              <a:buChar char="•"/>
              <a:tabLst/>
              <a:defRPr/>
            </a:pPr>
            <a:r>
              <a:rPr kumimoji="0" lang="en-GB" sz="12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Second level</a:t>
            </a:r>
          </a:p>
          <a:p>
            <a:pPr marL="538150" marR="0" lvl="2" indent="-111917" algn="l" defTabSz="914400" rtl="0" eaLnBrk="0" fontAlgn="base" latinLnBrk="0" hangingPunct="0">
              <a:lnSpc>
                <a:spcPct val="100000"/>
              </a:lnSpc>
              <a:spcBef>
                <a:spcPts val="450"/>
              </a:spcBef>
              <a:spcAft>
                <a:spcPct val="0"/>
              </a:spcAft>
              <a:buClrTx/>
              <a:buSzTx/>
              <a:buFontTx/>
              <a:buChar char="-"/>
              <a:tabLst/>
              <a:defRPr/>
            </a:pPr>
            <a:r>
              <a:rPr kumimoji="0" lang="en-GB" sz="12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Third level</a:t>
            </a:r>
          </a:p>
          <a:p>
            <a:pPr marL="1752557" marR="0" lvl="3" indent="-133347" algn="l" defTabSz="914400" rtl="0" eaLnBrk="0" fontAlgn="base" latinLnBrk="0" hangingPunct="0">
              <a:lnSpc>
                <a:spcPct val="100000"/>
              </a:lnSpc>
              <a:spcBef>
                <a:spcPts val="450"/>
              </a:spcBef>
              <a:spcAft>
                <a:spcPct val="0"/>
              </a:spcAft>
              <a:buClrTx/>
              <a:buSzTx/>
              <a:buFont typeface="Symbol" panose="05050102010706020507" pitchFamily="18" charset="2"/>
              <a:buChar char="-"/>
              <a:tabLst/>
              <a:defRPr/>
            </a:pPr>
            <a:r>
              <a:rPr kumimoji="0" lang="en-GB" sz="12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Fourth level</a:t>
            </a:r>
          </a:p>
          <a:p>
            <a:pPr marL="1752557" marR="0" lvl="4" indent="-133347" algn="l" defTabSz="914400" rtl="0" eaLnBrk="0" fontAlgn="base" latinLnBrk="0" hangingPunct="0">
              <a:lnSpc>
                <a:spcPct val="100000"/>
              </a:lnSpc>
              <a:spcBef>
                <a:spcPts val="450"/>
              </a:spcBef>
              <a:spcAft>
                <a:spcPct val="0"/>
              </a:spcAft>
              <a:buClr>
                <a:srgbClr val="DA2131"/>
              </a:buClr>
              <a:buSzTx/>
              <a:buFont typeface="Arial" panose="020B0604020202020204" pitchFamily="34" charset="0"/>
              <a:buChar char="•"/>
              <a:tabLst/>
              <a:defRPr/>
            </a:pPr>
            <a:r>
              <a:rPr kumimoji="0" lang="en-GB" sz="12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Fifth level</a:t>
            </a:r>
          </a:p>
          <a:p>
            <a:pPr marL="0" marR="0" lvl="5" indent="0" algn="l" defTabSz="685783" rtl="0" eaLnBrk="1" fontAlgn="base" latinLnBrk="0" hangingPunct="1">
              <a:lnSpc>
                <a:spcPct val="130000"/>
              </a:lnSpc>
              <a:spcBef>
                <a:spcPct val="0"/>
              </a:spcBef>
              <a:spcAft>
                <a:spcPct val="0"/>
              </a:spcAft>
              <a:buClrTx/>
              <a:buSzTx/>
              <a:buFontTx/>
              <a:buNone/>
              <a:tabLst/>
              <a:defRPr/>
            </a:pPr>
            <a:r>
              <a:rPr kumimoji="0" lang="en-GB" sz="1200" b="0" i="0" u="none" strike="noStrike" kern="0" cap="none" spc="0" normalizeH="0" baseline="0" noProof="0" dirty="0">
                <a:ln>
                  <a:noFill/>
                </a:ln>
                <a:solidFill>
                  <a:srgbClr val="D71A2F"/>
                </a:solidFill>
                <a:effectLst/>
                <a:uLnTx/>
                <a:uFillTx/>
                <a:latin typeface="Arial Black" panose="020B0A04020102020204" pitchFamily="34" charset="0"/>
              </a:rPr>
              <a:t>Slogans and key messages</a:t>
            </a:r>
          </a:p>
        </p:txBody>
      </p:sp>
      <p:sp>
        <p:nvSpPr>
          <p:cNvPr id="7" name="Fußzeilenplatzhalter 4"/>
          <p:cNvSpPr>
            <a:spLocks noGrp="1"/>
          </p:cNvSpPr>
          <p:nvPr>
            <p:ph type="ftr" sz="quarter" idx="12"/>
          </p:nvPr>
        </p:nvSpPr>
        <p:spPr>
          <a:xfrm>
            <a:off x="657183" y="4920135"/>
            <a:ext cx="2160000" cy="108000"/>
          </a:xfrm>
        </p:spPr>
        <p:txBody>
          <a:bodyPr/>
          <a:lstStyle/>
          <a:p>
            <a:pPr>
              <a:defRPr/>
            </a:pPr>
            <a:endParaRPr lang="en-US" dirty="0"/>
          </a:p>
        </p:txBody>
      </p:sp>
    </p:spTree>
    <p:extLst>
      <p:ext uri="{BB962C8B-B14F-4D97-AF65-F5344CB8AC3E}">
        <p14:creationId xmlns:p14="http://schemas.microsoft.com/office/powerpoint/2010/main" val="368858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ivider slide 01">
    <p:spTree>
      <p:nvGrpSpPr>
        <p:cNvPr id="1" name=""/>
        <p:cNvGrpSpPr/>
        <p:nvPr/>
      </p:nvGrpSpPr>
      <p:grpSpPr>
        <a:xfrm>
          <a:off x="0" y="0"/>
          <a:ext cx="0" cy="0"/>
          <a:chOff x="0" y="0"/>
          <a:chExt cx="0" cy="0"/>
        </a:xfrm>
      </p:grpSpPr>
      <p:pic>
        <p:nvPicPr>
          <p:cNvPr id="2" name="Grafik 1"/>
          <p:cNvPicPr preferRelativeResize="0">
            <a:picLocks/>
          </p:cNvPicPr>
          <p:nvPr userDrawn="1"/>
        </p:nvPicPr>
        <p:blipFill rotWithShape="1">
          <a:blip r:embed="rId2" cstate="screen">
            <a:extLst>
              <a:ext uri="{28A0092B-C50C-407E-A947-70E740481C1C}">
                <a14:useLocalDpi xmlns:a14="http://schemas.microsoft.com/office/drawing/2010/main"/>
              </a:ext>
            </a:extLst>
          </a:blip>
          <a:srcRect b="4449"/>
          <a:stretch/>
        </p:blipFill>
        <p:spPr>
          <a:xfrm>
            <a:off x="144000" y="143550"/>
            <a:ext cx="8856000" cy="4640323"/>
          </a:xfrm>
          <a:prstGeom prst="rect">
            <a:avLst/>
          </a:prstGeom>
        </p:spPr>
      </p:pic>
      <p:sp>
        <p:nvSpPr>
          <p:cNvPr id="6" name="Rectangle 2"/>
          <p:cNvSpPr>
            <a:spLocks noGrp="1" noChangeArrowheads="1"/>
          </p:cNvSpPr>
          <p:nvPr>
            <p:ph type="title" hasCustomPrompt="1"/>
          </p:nvPr>
        </p:nvSpPr>
        <p:spPr bwMode="auto">
          <a:xfrm>
            <a:off x="860437" y="1097810"/>
            <a:ext cx="3468553" cy="34670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sz="1800" baseline="0">
                <a:solidFill>
                  <a:schemeClr val="bg1"/>
                </a:solidFill>
                <a:latin typeface="Arial Black" panose="020B0A04020102020204" pitchFamily="34" charset="0"/>
              </a:defRPr>
            </a:lvl1pPr>
          </a:lstStyle>
          <a:p>
            <a:pPr lvl="0"/>
            <a:r>
              <a:rPr lang="en-GB" noProof="0" dirty="0"/>
              <a:t>Divider text here</a:t>
            </a:r>
          </a:p>
        </p:txBody>
      </p:sp>
      <p:sp>
        <p:nvSpPr>
          <p:cNvPr id="8" name="Textplatzhalter 9"/>
          <p:cNvSpPr>
            <a:spLocks noGrp="1"/>
          </p:cNvSpPr>
          <p:nvPr>
            <p:ph type="body" sz="quarter" idx="10" hasCustomPrompt="1"/>
          </p:nvPr>
        </p:nvSpPr>
        <p:spPr>
          <a:xfrm>
            <a:off x="860437" y="1474996"/>
            <a:ext cx="3468553" cy="620504"/>
          </a:xfrm>
        </p:spPr>
        <p:txBody>
          <a:bodyPr/>
          <a:lstStyle>
            <a:lvl1pPr marL="0" indent="0">
              <a:defRPr sz="800">
                <a:solidFill>
                  <a:schemeClr val="bg1"/>
                </a:solidFill>
                <a:latin typeface="Arial" panose="020B0604020202020204" pitchFamily="34" charset="0"/>
                <a:cs typeface="Arial" panose="020B0604020202020204" pitchFamily="34" charset="0"/>
              </a:defRPr>
            </a:lvl1pPr>
            <a:lvl2pPr>
              <a:buClr>
                <a:srgbClr val="DA2131"/>
              </a:buClr>
              <a:defRPr sz="800" baseline="0">
                <a:solidFill>
                  <a:schemeClr val="tx1"/>
                </a:solidFill>
                <a:latin typeface="Arial" panose="020B0604020202020204" pitchFamily="34" charset="0"/>
                <a:cs typeface="Arial" panose="020B0604020202020204" pitchFamily="34" charset="0"/>
              </a:defRPr>
            </a:lvl2pPr>
            <a:lvl3pPr>
              <a:defRPr sz="800">
                <a:solidFill>
                  <a:schemeClr val="tx1"/>
                </a:solidFill>
                <a:latin typeface="Arial" panose="020B0604020202020204" pitchFamily="34" charset="0"/>
                <a:cs typeface="Arial" panose="020B0604020202020204" pitchFamily="34" charset="0"/>
              </a:defRPr>
            </a:lvl3pPr>
            <a:lvl4pPr marL="1609685" indent="-23813">
              <a:buNone/>
              <a:defRPr sz="800">
                <a:solidFill>
                  <a:schemeClr val="tx1"/>
                </a:solidFill>
                <a:latin typeface="Arial" panose="020B0604020202020204" pitchFamily="34" charset="0"/>
                <a:cs typeface="Arial" panose="020B0604020202020204" pitchFamily="34" charset="0"/>
              </a:defRPr>
            </a:lvl4pPr>
            <a:lvl5pPr>
              <a:buClr>
                <a:srgbClr val="DA2128"/>
              </a:buClr>
              <a:defRPr sz="800">
                <a:solidFill>
                  <a:schemeClr val="tx1"/>
                </a:solidFill>
                <a:latin typeface="Arial" panose="020B0604020202020204" pitchFamily="34" charset="0"/>
                <a:cs typeface="Arial" panose="020B0604020202020204" pitchFamily="34" charset="0"/>
              </a:defRPr>
            </a:lvl5pPr>
            <a:lvl6pPr marL="0" indent="0">
              <a:buFontTx/>
              <a:buNone/>
              <a:defRPr sz="800">
                <a:solidFill>
                  <a:schemeClr val="tx1"/>
                </a:solidFill>
                <a:latin typeface="Arial" panose="020B0604020202020204" pitchFamily="34" charset="0"/>
                <a:cs typeface="Arial" panose="020B0604020202020204" pitchFamily="34" charset="0"/>
              </a:defRPr>
            </a:lvl6pPr>
          </a:lstStyle>
          <a:p>
            <a:pPr lvl="0"/>
            <a:r>
              <a:rPr lang="en-GB" noProof="0" dirty="0"/>
              <a:t>Master text style</a:t>
            </a:r>
          </a:p>
        </p:txBody>
      </p:sp>
      <p:pic>
        <p:nvPicPr>
          <p:cNvPr id="9" name="Grafik 8"/>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655948" y="294350"/>
            <a:ext cx="1204219" cy="272787"/>
          </a:xfrm>
          <a:prstGeom prst="rect">
            <a:avLst/>
          </a:prstGeom>
        </p:spPr>
      </p:pic>
    </p:spTree>
    <p:extLst>
      <p:ext uri="{BB962C8B-B14F-4D97-AF65-F5344CB8AC3E}">
        <p14:creationId xmlns:p14="http://schemas.microsoft.com/office/powerpoint/2010/main" val="214917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6" Type="http://schemas.openxmlformats.org/officeDocument/2006/relationships/image" Target="../media/image1.png"/><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 name="Shape 2"/>
          <p:cNvSpPr/>
          <p:nvPr userDrawn="1"/>
        </p:nvSpPr>
        <p:spPr>
          <a:xfrm>
            <a:off x="8726425" y="4888349"/>
            <a:ext cx="135000" cy="135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2"/>
          </a:solidFill>
          <a:ln w="12700">
            <a:miter lim="400000"/>
          </a:ln>
        </p:spPr>
        <p:txBody>
          <a:bodyPr lIns="0" tIns="0" rIns="0" bIns="0" anchor="ctr"/>
          <a:lstStyle/>
          <a:p>
            <a:pPr lvl="0">
              <a:defRPr sz="2400">
                <a:solidFill>
                  <a:srgbClr val="FFFFFF"/>
                </a:solidFill>
              </a:defRPr>
            </a:pPr>
            <a:endParaRPr sz="1500" dirty="0"/>
          </a:p>
        </p:txBody>
      </p:sp>
      <p:pic>
        <p:nvPicPr>
          <p:cNvPr id="3" name="Grafik 2"/>
          <p:cNvPicPr>
            <a:picLocks noChangeAspect="1"/>
          </p:cNvPicPr>
          <p:nvPr userDrawn="1"/>
        </p:nvPicPr>
        <p:blipFill>
          <a:blip r:embed="rId16" cstate="print">
            <a:extLst>
              <a:ext uri="{28A0092B-C50C-407E-A947-70E740481C1C}">
                <a14:useLocalDpi xmlns:a14="http://schemas.microsoft.com/office/drawing/2010/main"/>
              </a:ext>
            </a:extLst>
          </a:blip>
          <a:stretch>
            <a:fillRect/>
          </a:stretch>
        </p:blipFill>
        <p:spPr>
          <a:xfrm>
            <a:off x="7655948" y="294350"/>
            <a:ext cx="1204219" cy="272788"/>
          </a:xfrm>
          <a:prstGeom prst="rect">
            <a:avLst/>
          </a:prstGeom>
        </p:spPr>
      </p:pic>
      <p:sp>
        <p:nvSpPr>
          <p:cNvPr id="1029" name="Rectangle 2"/>
          <p:cNvSpPr>
            <a:spLocks noGrp="1" noChangeArrowheads="1"/>
          </p:cNvSpPr>
          <p:nvPr>
            <p:ph type="title"/>
          </p:nvPr>
        </p:nvSpPr>
        <p:spPr bwMode="auto">
          <a:xfrm>
            <a:off x="269891" y="219018"/>
            <a:ext cx="7249623" cy="395289"/>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GB" dirty="0"/>
              <a:t>Headline</a:t>
            </a:r>
          </a:p>
        </p:txBody>
      </p:sp>
      <p:sp>
        <p:nvSpPr>
          <p:cNvPr id="1030" name="Rectangle 3"/>
          <p:cNvSpPr>
            <a:spLocks noGrp="1" noChangeArrowheads="1"/>
          </p:cNvSpPr>
          <p:nvPr>
            <p:ph type="body" idx="1"/>
          </p:nvPr>
        </p:nvSpPr>
        <p:spPr bwMode="auto">
          <a:xfrm>
            <a:off x="275929" y="914402"/>
            <a:ext cx="8568000" cy="386238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GB" noProof="0" dirty="0"/>
              <a:t>Text</a:t>
            </a:r>
          </a:p>
        </p:txBody>
      </p:sp>
      <p:sp>
        <p:nvSpPr>
          <p:cNvPr id="11" name="Rechteck 10"/>
          <p:cNvSpPr>
            <a:spLocks/>
          </p:cNvSpPr>
          <p:nvPr userDrawn="1"/>
        </p:nvSpPr>
        <p:spPr bwMode="auto">
          <a:xfrm>
            <a:off x="241422" y="4867846"/>
            <a:ext cx="261247" cy="176214"/>
          </a:xfrm>
          <a:prstGeom prst="rect">
            <a:avLst/>
          </a:prstGeom>
          <a:noFill/>
          <a:ln w="6350" cap="flat" cmpd="sng" algn="ctr">
            <a:noFill/>
            <a:prstDash val="solid"/>
            <a:round/>
            <a:headEnd type="none" w="med" len="med"/>
            <a:tailEnd type="none" w="med" len="med"/>
          </a:ln>
          <a:effectLst/>
        </p:spPr>
        <p:txBody>
          <a:bodyPr lIns="0" tIns="0" rIns="0" bIns="0" anchor="ctr"/>
          <a:lstStyle/>
          <a:p>
            <a:pPr algn="ctr">
              <a:spcBef>
                <a:spcPct val="50000"/>
              </a:spcBef>
              <a:tabLst>
                <a:tab pos="2961012" algn="ctr"/>
                <a:tab pos="6095848" algn="r"/>
                <a:tab pos="6586374" algn="r"/>
              </a:tabLst>
              <a:defRPr/>
            </a:pPr>
            <a:fld id="{2A605FED-7AC8-4412-BF98-CCE815642EF6}" type="slidenum">
              <a:rPr lang="de-DE" sz="450" b="1" smtClean="0">
                <a:solidFill>
                  <a:schemeClr val="bg1"/>
                </a:solidFill>
                <a:latin typeface="Arial" pitchFamily="34" charset="0"/>
                <a:cs typeface="Arial" pitchFamily="34" charset="0"/>
              </a:rPr>
              <a:pPr algn="ctr">
                <a:spcBef>
                  <a:spcPct val="50000"/>
                </a:spcBef>
                <a:tabLst>
                  <a:tab pos="2961012" algn="ctr"/>
                  <a:tab pos="6095848" algn="r"/>
                  <a:tab pos="6586374" algn="r"/>
                </a:tabLst>
                <a:defRPr/>
              </a:pPr>
              <a:t>‹#›</a:t>
            </a:fld>
            <a:endParaRPr lang="en-GB" sz="600" b="1" dirty="0">
              <a:solidFill>
                <a:schemeClr val="bg1"/>
              </a:solidFill>
              <a:latin typeface="Arial" pitchFamily="34" charset="0"/>
              <a:cs typeface="Arial" pitchFamily="34" charset="0"/>
            </a:endParaRPr>
          </a:p>
        </p:txBody>
      </p:sp>
      <p:sp>
        <p:nvSpPr>
          <p:cNvPr id="14" name="Fußzeilenplatzhalter 12"/>
          <p:cNvSpPr>
            <a:spLocks noGrp="1"/>
          </p:cNvSpPr>
          <p:nvPr>
            <p:ph type="ftr" sz="quarter" idx="3"/>
          </p:nvPr>
        </p:nvSpPr>
        <p:spPr>
          <a:xfrm>
            <a:off x="657183" y="4920135"/>
            <a:ext cx="2160000" cy="108000"/>
          </a:xfrm>
          <a:prstGeom prst="rect">
            <a:avLst/>
          </a:prstGeom>
        </p:spPr>
        <p:txBody>
          <a:bodyPr vert="horz" wrap="square" lIns="0" tIns="0" rIns="0" bIns="0" numCol="1" anchor="b" anchorCtr="0" compatLnSpc="1">
            <a:prstTxWarp prst="textNoShape">
              <a:avLst/>
            </a:prstTxWarp>
          </a:bodyPr>
          <a:lstStyle>
            <a:lvl1pPr>
              <a:spcBef>
                <a:spcPct val="50000"/>
              </a:spcBef>
              <a:defRPr sz="600" dirty="0">
                <a:solidFill>
                  <a:schemeClr val="tx2"/>
                </a:solidFill>
                <a:latin typeface="Arial" pitchFamily="34" charset="0"/>
                <a:cs typeface="Arial" pitchFamily="34" charset="0"/>
              </a:defRPr>
            </a:lvl1pPr>
          </a:lstStyle>
          <a:p>
            <a:pPr>
              <a:defRPr/>
            </a:pPr>
            <a:endParaRPr lang="en-US" dirty="0"/>
          </a:p>
        </p:txBody>
      </p:sp>
      <p:sp>
        <p:nvSpPr>
          <p:cNvPr id="15" name="Shape 2"/>
          <p:cNvSpPr/>
          <p:nvPr userDrawn="1"/>
        </p:nvSpPr>
        <p:spPr>
          <a:xfrm>
            <a:off x="286070" y="4888451"/>
            <a:ext cx="135000" cy="135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DA2128"/>
          </a:solidFill>
          <a:ln w="12700">
            <a:miter lim="400000"/>
          </a:ln>
        </p:spPr>
        <p:txBody>
          <a:bodyPr lIns="0" tIns="0" rIns="0" bIns="0" anchor="ctr"/>
          <a:lstStyle/>
          <a:p>
            <a:pPr lvl="0">
              <a:defRPr sz="2400">
                <a:solidFill>
                  <a:srgbClr val="FFFFFF"/>
                </a:solidFill>
              </a:defRPr>
            </a:pPr>
            <a:endParaRPr sz="1500" dirty="0"/>
          </a:p>
        </p:txBody>
      </p:sp>
      <p:sp>
        <p:nvSpPr>
          <p:cNvPr id="16" name="Rechteck 15"/>
          <p:cNvSpPr>
            <a:spLocks/>
          </p:cNvSpPr>
          <p:nvPr userDrawn="1"/>
        </p:nvSpPr>
        <p:spPr bwMode="auto">
          <a:xfrm>
            <a:off x="222948" y="4867846"/>
            <a:ext cx="261247" cy="176214"/>
          </a:xfrm>
          <a:prstGeom prst="rect">
            <a:avLst/>
          </a:prstGeom>
          <a:noFill/>
          <a:ln w="6350" cap="flat" cmpd="sng" algn="ctr">
            <a:noFill/>
            <a:prstDash val="solid"/>
            <a:round/>
            <a:headEnd type="none" w="med" len="med"/>
            <a:tailEnd type="none" w="med" len="med"/>
          </a:ln>
          <a:effectLst/>
        </p:spPr>
        <p:txBody>
          <a:bodyPr lIns="0" tIns="0" rIns="0" bIns="0" anchor="ctr"/>
          <a:lstStyle/>
          <a:p>
            <a:pPr algn="ctr">
              <a:spcBef>
                <a:spcPct val="50000"/>
              </a:spcBef>
              <a:tabLst>
                <a:tab pos="2961012" algn="ctr"/>
                <a:tab pos="6095848" algn="r"/>
                <a:tab pos="6586374" algn="r"/>
              </a:tabLst>
              <a:defRPr/>
            </a:pPr>
            <a:fld id="{2A605FED-7AC8-4412-BF98-CCE815642EF6}" type="slidenum">
              <a:rPr lang="de-DE" sz="450" b="1" smtClean="0">
                <a:solidFill>
                  <a:schemeClr val="bg1"/>
                </a:solidFill>
                <a:latin typeface="Arial" pitchFamily="34" charset="0"/>
                <a:cs typeface="Arial" pitchFamily="34" charset="0"/>
              </a:rPr>
              <a:pPr algn="ctr">
                <a:spcBef>
                  <a:spcPct val="50000"/>
                </a:spcBef>
                <a:tabLst>
                  <a:tab pos="2961012" algn="ctr"/>
                  <a:tab pos="6095848" algn="r"/>
                  <a:tab pos="6586374" algn="r"/>
                </a:tabLst>
                <a:defRPr/>
              </a:pPr>
              <a:t>‹#›</a:t>
            </a:fld>
            <a:endParaRPr lang="en-GB" sz="600" b="1" dirty="0">
              <a:solidFill>
                <a:schemeClr val="bg1"/>
              </a:solidFill>
              <a:latin typeface="Arial" pitchFamily="34" charset="0"/>
              <a:cs typeface="Arial" pitchFamily="34" charset="0"/>
            </a:endParaRPr>
          </a:p>
        </p:txBody>
      </p:sp>
      <p:sp>
        <p:nvSpPr>
          <p:cNvPr id="17" name="Shape 181"/>
          <p:cNvSpPr/>
          <p:nvPr userDrawn="1"/>
        </p:nvSpPr>
        <p:spPr>
          <a:xfrm>
            <a:off x="8748706" y="4920135"/>
            <a:ext cx="87127" cy="73186"/>
          </a:xfrm>
          <a:custGeom>
            <a:avLst/>
            <a:gdLst/>
            <a:ahLst/>
            <a:cxnLst>
              <a:cxn ang="0">
                <a:pos x="wd2" y="hd2"/>
              </a:cxn>
              <a:cxn ang="5400000">
                <a:pos x="wd2" y="hd2"/>
              </a:cxn>
              <a:cxn ang="10800000">
                <a:pos x="wd2" y="hd2"/>
              </a:cxn>
              <a:cxn ang="16200000">
                <a:pos x="wd2" y="hd2"/>
              </a:cxn>
            </a:cxnLst>
            <a:rect l="0" t="0" r="r" b="b"/>
            <a:pathLst>
              <a:path w="21524" h="20941" extrusionOk="0">
                <a:moveTo>
                  <a:pt x="13176" y="20602"/>
                </a:moveTo>
                <a:lnTo>
                  <a:pt x="21150" y="11994"/>
                </a:lnTo>
                <a:cubicBezTo>
                  <a:pt x="21395" y="11558"/>
                  <a:pt x="21524" y="11059"/>
                  <a:pt x="21524" y="10551"/>
                </a:cubicBezTo>
                <a:cubicBezTo>
                  <a:pt x="21524" y="10043"/>
                  <a:pt x="21395" y="9544"/>
                  <a:pt x="21150" y="9108"/>
                </a:cubicBezTo>
                <a:lnTo>
                  <a:pt x="12925" y="206"/>
                </a:lnTo>
                <a:cubicBezTo>
                  <a:pt x="11762" y="-412"/>
                  <a:pt x="10383" y="427"/>
                  <a:pt x="10291" y="1808"/>
                </a:cubicBezTo>
                <a:cubicBezTo>
                  <a:pt x="10270" y="2132"/>
                  <a:pt x="10338" y="2456"/>
                  <a:pt x="10487" y="2740"/>
                </a:cubicBezTo>
                <a:lnTo>
                  <a:pt x="15980" y="8625"/>
                </a:lnTo>
                <a:lnTo>
                  <a:pt x="1469" y="8625"/>
                </a:lnTo>
                <a:cubicBezTo>
                  <a:pt x="571" y="8747"/>
                  <a:pt x="-76" y="9606"/>
                  <a:pt x="7" y="10567"/>
                </a:cubicBezTo>
                <a:cubicBezTo>
                  <a:pt x="79" y="11398"/>
                  <a:pt x="690" y="12061"/>
                  <a:pt x="1469" y="12151"/>
                </a:cubicBezTo>
                <a:lnTo>
                  <a:pt x="16119" y="12151"/>
                </a:lnTo>
                <a:lnTo>
                  <a:pt x="11011" y="17618"/>
                </a:lnTo>
                <a:cubicBezTo>
                  <a:pt x="10304" y="18258"/>
                  <a:pt x="10181" y="19372"/>
                  <a:pt x="10730" y="20169"/>
                </a:cubicBezTo>
                <a:cubicBezTo>
                  <a:pt x="11301" y="20996"/>
                  <a:pt x="12385" y="21188"/>
                  <a:pt x="13176" y="20602"/>
                </a:cubicBezTo>
                <a:close/>
              </a:path>
            </a:pathLst>
          </a:custGeom>
          <a:solidFill>
            <a:srgbClr val="FFFFFF"/>
          </a:solidFill>
          <a:ln w="12700">
            <a:miter lim="400000"/>
          </a:ln>
        </p:spPr>
        <p:txBody>
          <a:bodyPr lIns="0" tIns="0" rIns="0" bIns="0"/>
          <a:lstStyle/>
          <a:p>
            <a:pPr lvl="0" defTabSz="685800">
              <a:defRPr>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dirty="0"/>
          </a:p>
        </p:txBody>
      </p:sp>
    </p:spTree>
    <p:extLst>
      <p:ext uri="{BB962C8B-B14F-4D97-AF65-F5344CB8AC3E}">
        <p14:creationId xmlns:p14="http://schemas.microsoft.com/office/powerpoint/2010/main" val="716467515"/>
      </p:ext>
    </p:extLst>
  </p:cSld>
  <p:clrMap bg1="lt1" tx1="dk1" bg2="lt2" tx2="dk2" accent1="accent1" accent2="accent2" accent3="accent3" accent4="accent4" accent5="accent5" accent6="accent6" hlink="hlink" folHlink="folHlink"/>
  <p:sldLayoutIdLst>
    <p:sldLayoutId id="2147484380" r:id="rId1"/>
    <p:sldLayoutId id="2147484374" r:id="rId2"/>
    <p:sldLayoutId id="2147484361" r:id="rId3"/>
    <p:sldLayoutId id="2147484354" r:id="rId4"/>
    <p:sldLayoutId id="2147484379" r:id="rId5"/>
    <p:sldLayoutId id="2147484378" r:id="rId6"/>
    <p:sldLayoutId id="2147484360" r:id="rId7"/>
    <p:sldLayoutId id="2147484381" r:id="rId8"/>
    <p:sldLayoutId id="2147484385" r:id="rId9"/>
    <p:sldLayoutId id="2147484377" r:id="rId10"/>
    <p:sldLayoutId id="2147484366" r:id="rId11"/>
    <p:sldLayoutId id="2147484376" r:id="rId12"/>
    <p:sldLayoutId id="2147484353" r:id="rId13"/>
    <p:sldLayoutId id="2147484384" r:id="rId1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rtl="0" eaLnBrk="0" fontAlgn="base" hangingPunct="0">
        <a:lnSpc>
          <a:spcPct val="90000"/>
        </a:lnSpc>
        <a:spcBef>
          <a:spcPct val="0"/>
        </a:spcBef>
        <a:spcAft>
          <a:spcPct val="0"/>
        </a:spcAft>
        <a:tabLst/>
        <a:defRPr sz="1650" b="1">
          <a:solidFill>
            <a:schemeClr val="tx1"/>
          </a:solidFill>
          <a:latin typeface="Arial" panose="020B0604020202020204" pitchFamily="34" charset="0"/>
          <a:ea typeface="+mj-ea"/>
          <a:cs typeface="Arial" panose="020B0604020202020204" pitchFamily="34" charset="0"/>
        </a:defRPr>
      </a:lvl1pPr>
      <a:lvl2pPr algn="l" rtl="0" eaLnBrk="0" fontAlgn="base" hangingPunct="0">
        <a:spcBef>
          <a:spcPct val="0"/>
        </a:spcBef>
        <a:spcAft>
          <a:spcPct val="0"/>
        </a:spcAft>
        <a:tabLst>
          <a:tab pos="141682" algn="l"/>
        </a:tabLst>
        <a:defRPr sz="1500" b="1">
          <a:solidFill>
            <a:schemeClr val="tx1"/>
          </a:solidFill>
          <a:latin typeface="Arial" charset="0"/>
        </a:defRPr>
      </a:lvl2pPr>
      <a:lvl3pPr algn="l" rtl="0" eaLnBrk="0" fontAlgn="base" hangingPunct="0">
        <a:spcBef>
          <a:spcPct val="0"/>
        </a:spcBef>
        <a:spcAft>
          <a:spcPct val="0"/>
        </a:spcAft>
        <a:tabLst>
          <a:tab pos="141682" algn="l"/>
        </a:tabLst>
        <a:defRPr sz="1500" b="1">
          <a:solidFill>
            <a:schemeClr val="tx1"/>
          </a:solidFill>
          <a:latin typeface="Arial" charset="0"/>
        </a:defRPr>
      </a:lvl3pPr>
      <a:lvl4pPr algn="l" rtl="0" eaLnBrk="0" fontAlgn="base" hangingPunct="0">
        <a:spcBef>
          <a:spcPct val="0"/>
        </a:spcBef>
        <a:spcAft>
          <a:spcPct val="0"/>
        </a:spcAft>
        <a:tabLst>
          <a:tab pos="141682" algn="l"/>
        </a:tabLst>
        <a:defRPr sz="1500" b="1">
          <a:solidFill>
            <a:schemeClr val="tx1"/>
          </a:solidFill>
          <a:latin typeface="Arial" charset="0"/>
        </a:defRPr>
      </a:lvl4pPr>
      <a:lvl5pPr algn="l" rtl="0" eaLnBrk="0" fontAlgn="base" hangingPunct="0">
        <a:spcBef>
          <a:spcPct val="0"/>
        </a:spcBef>
        <a:spcAft>
          <a:spcPct val="0"/>
        </a:spcAft>
        <a:tabLst>
          <a:tab pos="141682" algn="l"/>
        </a:tabLst>
        <a:defRPr sz="1500" b="1">
          <a:solidFill>
            <a:schemeClr val="tx1"/>
          </a:solidFill>
          <a:latin typeface="Arial" charset="0"/>
        </a:defRPr>
      </a:lvl5pPr>
      <a:lvl6pPr marL="342892" algn="l" rtl="0" fontAlgn="base">
        <a:spcBef>
          <a:spcPct val="0"/>
        </a:spcBef>
        <a:spcAft>
          <a:spcPct val="0"/>
        </a:spcAft>
        <a:tabLst>
          <a:tab pos="141682" algn="l"/>
        </a:tabLst>
        <a:defRPr b="1">
          <a:solidFill>
            <a:srgbClr val="777777"/>
          </a:solidFill>
          <a:latin typeface="Arial" charset="0"/>
        </a:defRPr>
      </a:lvl6pPr>
      <a:lvl7pPr marL="685783" algn="l" rtl="0" fontAlgn="base">
        <a:spcBef>
          <a:spcPct val="0"/>
        </a:spcBef>
        <a:spcAft>
          <a:spcPct val="0"/>
        </a:spcAft>
        <a:tabLst>
          <a:tab pos="141682" algn="l"/>
        </a:tabLst>
        <a:defRPr b="1">
          <a:solidFill>
            <a:srgbClr val="777777"/>
          </a:solidFill>
          <a:latin typeface="Arial" charset="0"/>
        </a:defRPr>
      </a:lvl7pPr>
      <a:lvl8pPr marL="1028675" algn="l" rtl="0" fontAlgn="base">
        <a:spcBef>
          <a:spcPct val="0"/>
        </a:spcBef>
        <a:spcAft>
          <a:spcPct val="0"/>
        </a:spcAft>
        <a:tabLst>
          <a:tab pos="141682" algn="l"/>
        </a:tabLst>
        <a:defRPr b="1">
          <a:solidFill>
            <a:srgbClr val="777777"/>
          </a:solidFill>
          <a:latin typeface="Arial" charset="0"/>
        </a:defRPr>
      </a:lvl8pPr>
      <a:lvl9pPr marL="1371566" algn="l" rtl="0" fontAlgn="base">
        <a:spcBef>
          <a:spcPct val="0"/>
        </a:spcBef>
        <a:spcAft>
          <a:spcPct val="0"/>
        </a:spcAft>
        <a:tabLst>
          <a:tab pos="141682" algn="l"/>
        </a:tabLst>
        <a:defRPr b="1">
          <a:solidFill>
            <a:srgbClr val="777777"/>
          </a:solidFill>
          <a:latin typeface="Arial" charset="0"/>
        </a:defRPr>
      </a:lvl9pPr>
    </p:titleStyle>
    <p:bodyStyle>
      <a:lvl1pPr marL="257169" indent="-257169" algn="l" rtl="0" eaLnBrk="0" fontAlgn="base" hangingPunct="0">
        <a:lnSpc>
          <a:spcPct val="100000"/>
        </a:lnSpc>
        <a:spcBef>
          <a:spcPts val="450"/>
        </a:spcBef>
        <a:spcAft>
          <a:spcPct val="0"/>
        </a:spcAft>
        <a:defRPr sz="1200">
          <a:solidFill>
            <a:schemeClr val="tx1"/>
          </a:solidFill>
          <a:latin typeface="Arial" panose="020B0604020202020204" pitchFamily="34" charset="0"/>
          <a:ea typeface="+mn-ea"/>
          <a:cs typeface="Arial" panose="020B0604020202020204" pitchFamily="34" charset="0"/>
        </a:defRPr>
      </a:lvl1pPr>
      <a:lvl2pPr marL="133347" indent="-132157" algn="l" rtl="0" eaLnBrk="0" fontAlgn="base" hangingPunct="0">
        <a:lnSpc>
          <a:spcPct val="100000"/>
        </a:lnSpc>
        <a:spcBef>
          <a:spcPts val="450"/>
        </a:spcBef>
        <a:spcAft>
          <a:spcPct val="0"/>
        </a:spcAft>
        <a:buClr>
          <a:srgbClr val="DA2131"/>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2pPr>
      <a:lvl3pPr marL="538150" indent="-111917" algn="l" rtl="0" eaLnBrk="0" fontAlgn="base" hangingPunct="0">
        <a:lnSpc>
          <a:spcPct val="100000"/>
        </a:lnSpc>
        <a:spcBef>
          <a:spcPts val="450"/>
        </a:spcBef>
        <a:spcAft>
          <a:spcPct val="0"/>
        </a:spcAft>
        <a:buChar char="-"/>
        <a:defRPr sz="1200">
          <a:solidFill>
            <a:schemeClr val="tx1"/>
          </a:solidFill>
          <a:latin typeface="Arial" panose="020B0604020202020204" pitchFamily="34" charset="0"/>
          <a:cs typeface="Arial" panose="020B0604020202020204" pitchFamily="34" charset="0"/>
        </a:defRPr>
      </a:lvl3pPr>
      <a:lvl4pPr marL="1752557" indent="-133347" algn="l" rtl="0" eaLnBrk="0" fontAlgn="base" hangingPunct="0">
        <a:lnSpc>
          <a:spcPct val="100000"/>
        </a:lnSpc>
        <a:spcBef>
          <a:spcPts val="450"/>
        </a:spcBef>
        <a:spcAft>
          <a:spcPct val="0"/>
        </a:spcAft>
        <a:buFont typeface="Symbol" panose="05050102010706020507" pitchFamily="18" charset="2"/>
        <a:buChar char="-"/>
        <a:defRPr sz="1200">
          <a:solidFill>
            <a:schemeClr val="tx1"/>
          </a:solidFill>
          <a:latin typeface="Arial" panose="020B0604020202020204" pitchFamily="34" charset="0"/>
          <a:cs typeface="Arial" panose="020B0604020202020204" pitchFamily="34" charset="0"/>
        </a:defRPr>
      </a:lvl4pPr>
      <a:lvl5pPr marL="1752557" indent="-133347" algn="l" rtl="0" eaLnBrk="0" fontAlgn="base" hangingPunct="0">
        <a:lnSpc>
          <a:spcPct val="100000"/>
        </a:lnSpc>
        <a:spcBef>
          <a:spcPts val="450"/>
        </a:spcBef>
        <a:spcAft>
          <a:spcPct val="0"/>
        </a:spcAft>
        <a:buClr>
          <a:srgbClr val="DA2131"/>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5pPr>
      <a:lvl6pPr marL="0" marR="0" indent="0" algn="l" defTabSz="685783" rtl="0" eaLnBrk="1" fontAlgn="base" latinLnBrk="0" hangingPunct="1">
        <a:lnSpc>
          <a:spcPct val="130000"/>
        </a:lnSpc>
        <a:spcBef>
          <a:spcPct val="0"/>
        </a:spcBef>
        <a:spcAft>
          <a:spcPct val="0"/>
        </a:spcAft>
        <a:buClrTx/>
        <a:buSzTx/>
        <a:buFontTx/>
        <a:buNone/>
        <a:tabLst/>
        <a:defRPr lang="en-GB" sz="1200" noProof="0" dirty="0" smtClean="0">
          <a:solidFill>
            <a:srgbClr val="D71A2F"/>
          </a:solidFill>
          <a:latin typeface="Arial Black" panose="020B0A04020102020204" pitchFamily="34" charset="0"/>
        </a:defRPr>
      </a:lvl6pPr>
      <a:lvl7pPr marL="2440720" indent="-158350" algn="l" rtl="0" fontAlgn="base">
        <a:lnSpc>
          <a:spcPct val="130000"/>
        </a:lnSpc>
        <a:spcBef>
          <a:spcPct val="0"/>
        </a:spcBef>
        <a:spcAft>
          <a:spcPct val="0"/>
        </a:spcAft>
        <a:buChar char="•"/>
        <a:defRPr sz="1050">
          <a:solidFill>
            <a:schemeClr val="tx1"/>
          </a:solidFill>
          <a:latin typeface="+mn-lt"/>
        </a:defRPr>
      </a:lvl7pPr>
      <a:lvl8pPr marL="2783612" indent="-158350" algn="l" rtl="0" fontAlgn="base">
        <a:lnSpc>
          <a:spcPct val="130000"/>
        </a:lnSpc>
        <a:spcBef>
          <a:spcPct val="0"/>
        </a:spcBef>
        <a:spcAft>
          <a:spcPct val="0"/>
        </a:spcAft>
        <a:buChar char="•"/>
        <a:defRPr sz="1050">
          <a:solidFill>
            <a:schemeClr val="tx1"/>
          </a:solidFill>
          <a:latin typeface="+mn-lt"/>
        </a:defRPr>
      </a:lvl8pPr>
      <a:lvl9pPr marL="3126503" indent="-158350" algn="l" rtl="0" fontAlgn="base">
        <a:lnSpc>
          <a:spcPct val="130000"/>
        </a:lnSpc>
        <a:spcBef>
          <a:spcPct val="0"/>
        </a:spcBef>
        <a:spcAft>
          <a:spcPct val="0"/>
        </a:spcAft>
        <a:buChar char="•"/>
        <a:defRPr sz="1050">
          <a:solidFill>
            <a:schemeClr val="tx1"/>
          </a:solidFill>
          <a:latin typeface="+mn-lt"/>
        </a:defRPr>
      </a:lvl9pPr>
    </p:bodyStyle>
    <p:otherStyle>
      <a:defPPr>
        <a:defRPr lang="de-D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8" algn="l" defTabSz="685783" rtl="0" eaLnBrk="1" latinLnBrk="0" hangingPunct="1">
        <a:defRPr sz="1350" kern="1200">
          <a:solidFill>
            <a:schemeClr val="tx1"/>
          </a:solidFill>
          <a:latin typeface="+mn-lt"/>
          <a:ea typeface="+mn-ea"/>
          <a:cs typeface="+mn-cs"/>
        </a:defRPr>
      </a:lvl6pPr>
      <a:lvl7pPr marL="2057349"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57" userDrawn="1">
          <p15:clr>
            <a:srgbClr val="F26B43"/>
          </p15:clr>
        </p15:guide>
        <p15:guide id="2" pos="2880" userDrawn="1">
          <p15:clr>
            <a:srgbClr val="F26B43"/>
          </p15:clr>
        </p15:guide>
        <p15:guide id="3" orient="horz" pos="1695" userDrawn="1">
          <p15:clr>
            <a:srgbClr val="F26B43"/>
          </p15:clr>
        </p15:guide>
        <p15:guide id="4" pos="178" userDrawn="1">
          <p15:clr>
            <a:srgbClr val="F26B43"/>
          </p15:clr>
        </p15:guide>
        <p15:guide id="5" orient="horz" pos="3011" userDrawn="1">
          <p15:clr>
            <a:srgbClr val="F26B43"/>
          </p15:clr>
        </p15:guide>
        <p15:guide id="6" pos="5582" userDrawn="1">
          <p15:clr>
            <a:srgbClr val="F26B43"/>
          </p15:clr>
        </p15:guide>
        <p15:guide id="7" pos="90" userDrawn="1">
          <p15:clr>
            <a:srgbClr val="F26B43"/>
          </p15:clr>
        </p15:guide>
        <p15:guide id="8" pos="272" userDrawn="1">
          <p15:clr>
            <a:srgbClr val="F26B43"/>
          </p15:clr>
        </p15:guide>
        <p15:guide id="9" orient="horz" pos="88" userDrawn="1">
          <p15:clr>
            <a:srgbClr val="F26B43"/>
          </p15:clr>
        </p15:guide>
        <p15:guide id="10" orient="horz" pos="3152" userDrawn="1">
          <p15:clr>
            <a:srgbClr val="F26B43"/>
          </p15:clr>
        </p15:guide>
        <p15:guide id="11" pos="567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 name="Grafik 2"/>
          <p:cNvPicPr>
            <a:picLocks noChangeAspect="1"/>
          </p:cNvPicPr>
          <p:nvPr userDrawn="1"/>
        </p:nvPicPr>
        <p:blipFill>
          <a:blip r:embed="rId16" cstate="print">
            <a:extLst>
              <a:ext uri="{28A0092B-C50C-407E-A947-70E740481C1C}">
                <a14:useLocalDpi xmlns:a14="http://schemas.microsoft.com/office/drawing/2010/main"/>
              </a:ext>
            </a:extLst>
          </a:blip>
          <a:stretch>
            <a:fillRect/>
          </a:stretch>
        </p:blipFill>
        <p:spPr>
          <a:xfrm>
            <a:off x="7655948" y="294350"/>
            <a:ext cx="1204219" cy="272788"/>
          </a:xfrm>
          <a:prstGeom prst="rect">
            <a:avLst/>
          </a:prstGeom>
        </p:spPr>
      </p:pic>
      <p:sp>
        <p:nvSpPr>
          <p:cNvPr id="1029" name="Rectangle 2"/>
          <p:cNvSpPr>
            <a:spLocks noGrp="1" noChangeArrowheads="1"/>
          </p:cNvSpPr>
          <p:nvPr>
            <p:ph type="title"/>
          </p:nvPr>
        </p:nvSpPr>
        <p:spPr bwMode="auto">
          <a:xfrm>
            <a:off x="269891" y="219018"/>
            <a:ext cx="7249623" cy="395289"/>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GB" dirty="0"/>
              <a:t>Headline</a:t>
            </a:r>
          </a:p>
        </p:txBody>
      </p:sp>
      <p:sp>
        <p:nvSpPr>
          <p:cNvPr id="1030" name="Rectangle 3"/>
          <p:cNvSpPr>
            <a:spLocks noGrp="1" noChangeArrowheads="1"/>
          </p:cNvSpPr>
          <p:nvPr>
            <p:ph type="body" idx="1"/>
          </p:nvPr>
        </p:nvSpPr>
        <p:spPr bwMode="auto">
          <a:xfrm>
            <a:off x="275929" y="914402"/>
            <a:ext cx="8568000" cy="408939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GB" noProof="0" dirty="0"/>
              <a:t>Text</a:t>
            </a:r>
          </a:p>
        </p:txBody>
      </p:sp>
    </p:spTree>
    <p:extLst>
      <p:ext uri="{BB962C8B-B14F-4D97-AF65-F5344CB8AC3E}">
        <p14:creationId xmlns:p14="http://schemas.microsoft.com/office/powerpoint/2010/main" val="2084375649"/>
      </p:ext>
    </p:extLst>
  </p:cSld>
  <p:clrMap bg1="lt1" tx1="dk1" bg2="lt2" tx2="dk2" accent1="accent1" accent2="accent2" accent3="accent3" accent4="accent4" accent5="accent5" accent6="accent6" hlink="hlink" folHlink="folHlink"/>
  <p:sldLayoutIdLst>
    <p:sldLayoutId id="2147484387" r:id="rId1"/>
    <p:sldLayoutId id="2147484388" r:id="rId2"/>
    <p:sldLayoutId id="2147484389" r:id="rId3"/>
    <p:sldLayoutId id="2147484390" r:id="rId4"/>
    <p:sldLayoutId id="2147484391" r:id="rId5"/>
    <p:sldLayoutId id="2147484392" r:id="rId6"/>
    <p:sldLayoutId id="2147484393" r:id="rId7"/>
    <p:sldLayoutId id="2147484394" r:id="rId8"/>
    <p:sldLayoutId id="2147484396" r:id="rId9"/>
    <p:sldLayoutId id="2147484397" r:id="rId10"/>
    <p:sldLayoutId id="2147484398" r:id="rId11"/>
    <p:sldLayoutId id="2147484395" r:id="rId12"/>
    <p:sldLayoutId id="2147484399" r:id="rId13"/>
    <p:sldLayoutId id="2147484400" r:id="rId1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rtl="0" eaLnBrk="0" fontAlgn="base" hangingPunct="0">
        <a:lnSpc>
          <a:spcPct val="90000"/>
        </a:lnSpc>
        <a:spcBef>
          <a:spcPct val="0"/>
        </a:spcBef>
        <a:spcAft>
          <a:spcPct val="0"/>
        </a:spcAft>
        <a:tabLst/>
        <a:defRPr sz="1650" b="1">
          <a:solidFill>
            <a:schemeClr val="tx1"/>
          </a:solidFill>
          <a:latin typeface="Arial" panose="020B0604020202020204" pitchFamily="34" charset="0"/>
          <a:ea typeface="+mj-ea"/>
          <a:cs typeface="Arial" panose="020B0604020202020204" pitchFamily="34" charset="0"/>
        </a:defRPr>
      </a:lvl1pPr>
      <a:lvl2pPr algn="l" rtl="0" eaLnBrk="0" fontAlgn="base" hangingPunct="0">
        <a:spcBef>
          <a:spcPct val="0"/>
        </a:spcBef>
        <a:spcAft>
          <a:spcPct val="0"/>
        </a:spcAft>
        <a:tabLst>
          <a:tab pos="141682" algn="l"/>
        </a:tabLst>
        <a:defRPr sz="1500" b="1">
          <a:solidFill>
            <a:schemeClr val="tx1"/>
          </a:solidFill>
          <a:latin typeface="Arial" charset="0"/>
        </a:defRPr>
      </a:lvl2pPr>
      <a:lvl3pPr algn="l" rtl="0" eaLnBrk="0" fontAlgn="base" hangingPunct="0">
        <a:spcBef>
          <a:spcPct val="0"/>
        </a:spcBef>
        <a:spcAft>
          <a:spcPct val="0"/>
        </a:spcAft>
        <a:tabLst>
          <a:tab pos="141682" algn="l"/>
        </a:tabLst>
        <a:defRPr sz="1500" b="1">
          <a:solidFill>
            <a:schemeClr val="tx1"/>
          </a:solidFill>
          <a:latin typeface="Arial" charset="0"/>
        </a:defRPr>
      </a:lvl3pPr>
      <a:lvl4pPr algn="l" rtl="0" eaLnBrk="0" fontAlgn="base" hangingPunct="0">
        <a:spcBef>
          <a:spcPct val="0"/>
        </a:spcBef>
        <a:spcAft>
          <a:spcPct val="0"/>
        </a:spcAft>
        <a:tabLst>
          <a:tab pos="141682" algn="l"/>
        </a:tabLst>
        <a:defRPr sz="1500" b="1">
          <a:solidFill>
            <a:schemeClr val="tx1"/>
          </a:solidFill>
          <a:latin typeface="Arial" charset="0"/>
        </a:defRPr>
      </a:lvl4pPr>
      <a:lvl5pPr algn="l" rtl="0" eaLnBrk="0" fontAlgn="base" hangingPunct="0">
        <a:spcBef>
          <a:spcPct val="0"/>
        </a:spcBef>
        <a:spcAft>
          <a:spcPct val="0"/>
        </a:spcAft>
        <a:tabLst>
          <a:tab pos="141682" algn="l"/>
        </a:tabLst>
        <a:defRPr sz="1500" b="1">
          <a:solidFill>
            <a:schemeClr val="tx1"/>
          </a:solidFill>
          <a:latin typeface="Arial" charset="0"/>
        </a:defRPr>
      </a:lvl5pPr>
      <a:lvl6pPr marL="342892" algn="l" rtl="0" fontAlgn="base">
        <a:spcBef>
          <a:spcPct val="0"/>
        </a:spcBef>
        <a:spcAft>
          <a:spcPct val="0"/>
        </a:spcAft>
        <a:tabLst>
          <a:tab pos="141682" algn="l"/>
        </a:tabLst>
        <a:defRPr b="1">
          <a:solidFill>
            <a:srgbClr val="777777"/>
          </a:solidFill>
          <a:latin typeface="Arial" charset="0"/>
        </a:defRPr>
      </a:lvl6pPr>
      <a:lvl7pPr marL="685783" algn="l" rtl="0" fontAlgn="base">
        <a:spcBef>
          <a:spcPct val="0"/>
        </a:spcBef>
        <a:spcAft>
          <a:spcPct val="0"/>
        </a:spcAft>
        <a:tabLst>
          <a:tab pos="141682" algn="l"/>
        </a:tabLst>
        <a:defRPr b="1">
          <a:solidFill>
            <a:srgbClr val="777777"/>
          </a:solidFill>
          <a:latin typeface="Arial" charset="0"/>
        </a:defRPr>
      </a:lvl7pPr>
      <a:lvl8pPr marL="1028675" algn="l" rtl="0" fontAlgn="base">
        <a:spcBef>
          <a:spcPct val="0"/>
        </a:spcBef>
        <a:spcAft>
          <a:spcPct val="0"/>
        </a:spcAft>
        <a:tabLst>
          <a:tab pos="141682" algn="l"/>
        </a:tabLst>
        <a:defRPr b="1">
          <a:solidFill>
            <a:srgbClr val="777777"/>
          </a:solidFill>
          <a:latin typeface="Arial" charset="0"/>
        </a:defRPr>
      </a:lvl8pPr>
      <a:lvl9pPr marL="1371566" algn="l" rtl="0" fontAlgn="base">
        <a:spcBef>
          <a:spcPct val="0"/>
        </a:spcBef>
        <a:spcAft>
          <a:spcPct val="0"/>
        </a:spcAft>
        <a:tabLst>
          <a:tab pos="141682" algn="l"/>
        </a:tabLst>
        <a:defRPr b="1">
          <a:solidFill>
            <a:srgbClr val="777777"/>
          </a:solidFill>
          <a:latin typeface="Arial" charset="0"/>
        </a:defRPr>
      </a:lvl9pPr>
    </p:titleStyle>
    <p:bodyStyle>
      <a:lvl1pPr marL="257169" indent="-257169" algn="l" rtl="0" eaLnBrk="0" fontAlgn="base" hangingPunct="0">
        <a:lnSpc>
          <a:spcPct val="100000"/>
        </a:lnSpc>
        <a:spcBef>
          <a:spcPts val="450"/>
        </a:spcBef>
        <a:spcAft>
          <a:spcPct val="0"/>
        </a:spcAft>
        <a:defRPr sz="1200">
          <a:solidFill>
            <a:schemeClr val="tx1"/>
          </a:solidFill>
          <a:latin typeface="Arial" panose="020B0604020202020204" pitchFamily="34" charset="0"/>
          <a:ea typeface="+mn-ea"/>
          <a:cs typeface="Arial" panose="020B0604020202020204" pitchFamily="34" charset="0"/>
        </a:defRPr>
      </a:lvl1pPr>
      <a:lvl2pPr marL="133347" indent="-132157" algn="l" rtl="0" eaLnBrk="0" fontAlgn="base" hangingPunct="0">
        <a:lnSpc>
          <a:spcPct val="100000"/>
        </a:lnSpc>
        <a:spcBef>
          <a:spcPts val="450"/>
        </a:spcBef>
        <a:spcAft>
          <a:spcPct val="0"/>
        </a:spcAft>
        <a:buClr>
          <a:srgbClr val="DA2131"/>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2pPr>
      <a:lvl3pPr marL="538150" indent="-111917" algn="l" rtl="0" eaLnBrk="0" fontAlgn="base" hangingPunct="0">
        <a:lnSpc>
          <a:spcPct val="100000"/>
        </a:lnSpc>
        <a:spcBef>
          <a:spcPts val="450"/>
        </a:spcBef>
        <a:spcAft>
          <a:spcPct val="0"/>
        </a:spcAft>
        <a:buChar char="-"/>
        <a:defRPr sz="1200">
          <a:solidFill>
            <a:schemeClr val="tx1"/>
          </a:solidFill>
          <a:latin typeface="Arial" panose="020B0604020202020204" pitchFamily="34" charset="0"/>
          <a:cs typeface="Arial" panose="020B0604020202020204" pitchFamily="34" charset="0"/>
        </a:defRPr>
      </a:lvl3pPr>
      <a:lvl4pPr marL="1752557" indent="-133347" algn="l" rtl="0" eaLnBrk="0" fontAlgn="base" hangingPunct="0">
        <a:lnSpc>
          <a:spcPct val="100000"/>
        </a:lnSpc>
        <a:spcBef>
          <a:spcPts val="450"/>
        </a:spcBef>
        <a:spcAft>
          <a:spcPct val="0"/>
        </a:spcAft>
        <a:buFont typeface="Symbol" panose="05050102010706020507" pitchFamily="18" charset="2"/>
        <a:buChar char="-"/>
        <a:defRPr sz="1200">
          <a:solidFill>
            <a:schemeClr val="tx1"/>
          </a:solidFill>
          <a:latin typeface="Arial" panose="020B0604020202020204" pitchFamily="34" charset="0"/>
          <a:cs typeface="Arial" panose="020B0604020202020204" pitchFamily="34" charset="0"/>
        </a:defRPr>
      </a:lvl4pPr>
      <a:lvl5pPr marL="1752557" indent="-133347" algn="l" rtl="0" eaLnBrk="0" fontAlgn="base" hangingPunct="0">
        <a:lnSpc>
          <a:spcPct val="100000"/>
        </a:lnSpc>
        <a:spcBef>
          <a:spcPts val="450"/>
        </a:spcBef>
        <a:spcAft>
          <a:spcPct val="0"/>
        </a:spcAft>
        <a:buClr>
          <a:srgbClr val="DA2131"/>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5pPr>
      <a:lvl6pPr marL="0" marR="0" indent="0" algn="l" defTabSz="685783" rtl="0" eaLnBrk="1" fontAlgn="base" latinLnBrk="0" hangingPunct="1">
        <a:lnSpc>
          <a:spcPct val="130000"/>
        </a:lnSpc>
        <a:spcBef>
          <a:spcPct val="0"/>
        </a:spcBef>
        <a:spcAft>
          <a:spcPct val="0"/>
        </a:spcAft>
        <a:buClrTx/>
        <a:buSzTx/>
        <a:buFontTx/>
        <a:buNone/>
        <a:tabLst/>
        <a:defRPr lang="en-GB" sz="1200" noProof="0" dirty="0" smtClean="0">
          <a:solidFill>
            <a:srgbClr val="D71A2F"/>
          </a:solidFill>
          <a:latin typeface="Arial Black" panose="020B0A04020102020204" pitchFamily="34" charset="0"/>
        </a:defRPr>
      </a:lvl6pPr>
      <a:lvl7pPr marL="2440720" indent="-158350" algn="l" rtl="0" fontAlgn="base">
        <a:lnSpc>
          <a:spcPct val="130000"/>
        </a:lnSpc>
        <a:spcBef>
          <a:spcPct val="0"/>
        </a:spcBef>
        <a:spcAft>
          <a:spcPct val="0"/>
        </a:spcAft>
        <a:buChar char="•"/>
        <a:defRPr sz="1050">
          <a:solidFill>
            <a:schemeClr val="tx1"/>
          </a:solidFill>
          <a:latin typeface="+mn-lt"/>
        </a:defRPr>
      </a:lvl7pPr>
      <a:lvl8pPr marL="2783612" indent="-158350" algn="l" rtl="0" fontAlgn="base">
        <a:lnSpc>
          <a:spcPct val="130000"/>
        </a:lnSpc>
        <a:spcBef>
          <a:spcPct val="0"/>
        </a:spcBef>
        <a:spcAft>
          <a:spcPct val="0"/>
        </a:spcAft>
        <a:buChar char="•"/>
        <a:defRPr sz="1050">
          <a:solidFill>
            <a:schemeClr val="tx1"/>
          </a:solidFill>
          <a:latin typeface="+mn-lt"/>
        </a:defRPr>
      </a:lvl8pPr>
      <a:lvl9pPr marL="3126503" indent="-158350" algn="l" rtl="0" fontAlgn="base">
        <a:lnSpc>
          <a:spcPct val="130000"/>
        </a:lnSpc>
        <a:spcBef>
          <a:spcPct val="0"/>
        </a:spcBef>
        <a:spcAft>
          <a:spcPct val="0"/>
        </a:spcAft>
        <a:buChar char="•"/>
        <a:defRPr sz="1050">
          <a:solidFill>
            <a:schemeClr val="tx1"/>
          </a:solidFill>
          <a:latin typeface="+mn-lt"/>
        </a:defRPr>
      </a:lvl9pPr>
    </p:bodyStyle>
    <p:otherStyle>
      <a:defPPr>
        <a:defRPr lang="de-D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8" algn="l" defTabSz="685783" rtl="0" eaLnBrk="1" latinLnBrk="0" hangingPunct="1">
        <a:defRPr sz="1350" kern="1200">
          <a:solidFill>
            <a:schemeClr val="tx1"/>
          </a:solidFill>
          <a:latin typeface="+mn-lt"/>
          <a:ea typeface="+mn-ea"/>
          <a:cs typeface="+mn-cs"/>
        </a:defRPr>
      </a:lvl6pPr>
      <a:lvl7pPr marL="2057349"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57">
          <p15:clr>
            <a:srgbClr val="F26B43"/>
          </p15:clr>
        </p15:guide>
        <p15:guide id="2" pos="2880">
          <p15:clr>
            <a:srgbClr val="F26B43"/>
          </p15:clr>
        </p15:guide>
        <p15:guide id="3" orient="horz" pos="1695">
          <p15:clr>
            <a:srgbClr val="F26B43"/>
          </p15:clr>
        </p15:guide>
        <p15:guide id="4" pos="178">
          <p15:clr>
            <a:srgbClr val="F26B43"/>
          </p15:clr>
        </p15:guide>
        <p15:guide id="5" orient="horz" pos="3011">
          <p15:clr>
            <a:srgbClr val="F26B43"/>
          </p15:clr>
        </p15:guide>
        <p15:guide id="6" pos="5582">
          <p15:clr>
            <a:srgbClr val="F26B43"/>
          </p15:clr>
        </p15:guide>
        <p15:guide id="7" pos="90">
          <p15:clr>
            <a:srgbClr val="F26B43"/>
          </p15:clr>
        </p15:guide>
        <p15:guide id="8" pos="272">
          <p15:clr>
            <a:srgbClr val="F26B43"/>
          </p15:clr>
        </p15:guide>
        <p15:guide id="9" orient="horz" pos="88">
          <p15:clr>
            <a:srgbClr val="F26B43"/>
          </p15:clr>
        </p15:guide>
        <p15:guide id="10" orient="horz" pos="3162" userDrawn="1">
          <p15:clr>
            <a:srgbClr val="F26B43"/>
          </p15:clr>
        </p15:guide>
        <p15:guide id="11" pos="5670">
          <p15:clr>
            <a:srgbClr val="F26B43"/>
          </p15:clr>
        </p15:guide>
        <p15:guide id="12" orient="horz" pos="308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21.jpeg"/><Relationship Id="rId3" Type="http://schemas.openxmlformats.org/officeDocument/2006/relationships/image" Target="../media/image16.jpeg"/><Relationship Id="rId7" Type="http://schemas.openxmlformats.org/officeDocument/2006/relationships/image" Target="../media/image20.jpeg"/><Relationship Id="rId2" Type="http://schemas.openxmlformats.org/officeDocument/2006/relationships/hyperlink" Target="https://master.dcjrsebf77vbs.amplifyapp.com/Chat" TargetMode="External"/><Relationship Id="rId1" Type="http://schemas.openxmlformats.org/officeDocument/2006/relationships/slideLayout" Target="../slideLayouts/slideLayout3.xml"/><Relationship Id="rId6" Type="http://schemas.openxmlformats.org/officeDocument/2006/relationships/image" Target="../media/image19.jpeg"/><Relationship Id="rId5" Type="http://schemas.openxmlformats.org/officeDocument/2006/relationships/image" Target="../media/image18.jpeg"/><Relationship Id="rId10" Type="http://schemas.openxmlformats.org/officeDocument/2006/relationships/image" Target="../media/image23.jpeg"/><Relationship Id="rId4" Type="http://schemas.openxmlformats.org/officeDocument/2006/relationships/image" Target="../media/image17.jpeg"/><Relationship Id="rId9" Type="http://schemas.openxmlformats.org/officeDocument/2006/relationships/image" Target="../media/image2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004F9F43-A961-480A-91F7-EE023D1CF49A}"/>
              </a:ext>
            </a:extLst>
          </p:cNvPr>
          <p:cNvSpPr/>
          <p:nvPr/>
        </p:nvSpPr>
        <p:spPr bwMode="gray">
          <a:xfrm>
            <a:off x="1950137" y="3805871"/>
            <a:ext cx="6911287" cy="297704"/>
          </a:xfrm>
          <a:prstGeom prst="rect">
            <a:avLst/>
          </a:prstGeom>
          <a:solidFill>
            <a:schemeClr val="accent1"/>
          </a:solidFill>
          <a:ln w="19050" algn="ctr">
            <a:noFill/>
            <a:miter lim="800000"/>
            <a:headEnd/>
            <a:tailEnd/>
          </a:ln>
        </p:spPr>
        <p:txBody>
          <a:bodyPr wrap="square" lIns="88900" tIns="88900" rIns="88900" bIns="88900" rtlCol="0" anchor="ctr"/>
          <a:lstStyle/>
          <a:p>
            <a:pPr algn="ctr" defTabSz="805967"/>
            <a:r>
              <a:rPr lang="en-IN" sz="1400" b="1" dirty="0">
                <a:solidFill>
                  <a:prstClr val="white"/>
                </a:solidFill>
              </a:rPr>
              <a:t>Benefits</a:t>
            </a:r>
          </a:p>
        </p:txBody>
      </p:sp>
      <p:sp>
        <p:nvSpPr>
          <p:cNvPr id="4" name="Title 3">
            <a:extLst>
              <a:ext uri="{FF2B5EF4-FFF2-40B4-BE49-F238E27FC236}">
                <a16:creationId xmlns:a16="http://schemas.microsoft.com/office/drawing/2014/main" id="{BA3C5BD3-40C3-4074-A263-7A5789A7F5B5}"/>
              </a:ext>
            </a:extLst>
          </p:cNvPr>
          <p:cNvSpPr>
            <a:spLocks noGrp="1"/>
          </p:cNvSpPr>
          <p:nvPr>
            <p:ph type="title"/>
          </p:nvPr>
        </p:nvSpPr>
        <p:spPr/>
        <p:txBody>
          <a:bodyPr/>
          <a:lstStyle/>
          <a:p>
            <a:r>
              <a:rPr lang="en-US" dirty="0"/>
              <a:t>Case Study – </a:t>
            </a:r>
            <a:r>
              <a:rPr lang="en-IN" spc="-8" dirty="0">
                <a:latin typeface="Arial"/>
                <a:cs typeface="Arial"/>
              </a:rPr>
              <a:t>Maruti Vehicle Demand Forecasting</a:t>
            </a:r>
            <a:endParaRPr lang="en-US" dirty="0"/>
          </a:p>
        </p:txBody>
      </p:sp>
      <p:sp>
        <p:nvSpPr>
          <p:cNvPr id="41" name="Rectangle 40">
            <a:extLst>
              <a:ext uri="{FF2B5EF4-FFF2-40B4-BE49-F238E27FC236}">
                <a16:creationId xmlns:a16="http://schemas.microsoft.com/office/drawing/2014/main" id="{E587ED2C-E111-47D5-89F2-65AF1697C741}"/>
              </a:ext>
            </a:extLst>
          </p:cNvPr>
          <p:cNvSpPr/>
          <p:nvPr/>
        </p:nvSpPr>
        <p:spPr bwMode="gray">
          <a:xfrm>
            <a:off x="263525" y="915988"/>
            <a:ext cx="1572463" cy="36000"/>
          </a:xfrm>
          <a:prstGeom prst="rect">
            <a:avLst/>
          </a:prstGeom>
          <a:solidFill>
            <a:schemeClr val="accent2"/>
          </a:solidFill>
          <a:ln w="19050" algn="ctr">
            <a:noFill/>
            <a:miter lim="800000"/>
            <a:headEnd/>
            <a:tailEnd/>
          </a:ln>
        </p:spPr>
        <p:txBody>
          <a:bodyPr wrap="square" lIns="88900" tIns="88900" rIns="88900" bIns="88900" rtlCol="0" anchor="ctr"/>
          <a:lstStyle/>
          <a:p>
            <a:pPr algn="ctr" defTabSz="805967"/>
            <a:endParaRPr lang="en-IN" sz="1400" b="1" dirty="0">
              <a:solidFill>
                <a:prstClr val="white"/>
              </a:solidFill>
            </a:endParaRPr>
          </a:p>
        </p:txBody>
      </p:sp>
      <p:sp>
        <p:nvSpPr>
          <p:cNvPr id="42" name="Rectangle 41">
            <a:extLst>
              <a:ext uri="{FF2B5EF4-FFF2-40B4-BE49-F238E27FC236}">
                <a16:creationId xmlns:a16="http://schemas.microsoft.com/office/drawing/2014/main" id="{CF2D46D7-7B27-444F-A169-7BF27C125D4E}"/>
              </a:ext>
            </a:extLst>
          </p:cNvPr>
          <p:cNvSpPr/>
          <p:nvPr/>
        </p:nvSpPr>
        <p:spPr bwMode="gray">
          <a:xfrm>
            <a:off x="263525" y="951771"/>
            <a:ext cx="1565275" cy="3709155"/>
          </a:xfrm>
          <a:prstGeom prst="rect">
            <a:avLst/>
          </a:prstGeom>
          <a:solidFill>
            <a:schemeClr val="accent3">
              <a:lumMod val="20000"/>
              <a:lumOff val="80000"/>
              <a:alpha val="30000"/>
            </a:schemeClr>
          </a:solidFill>
          <a:ln w="19050" algn="ctr">
            <a:noFill/>
            <a:miter lim="800000"/>
            <a:headEnd/>
            <a:tailEnd/>
          </a:ln>
        </p:spPr>
        <p:txBody>
          <a:bodyPr wrap="square" lIns="144000" tIns="88900" rIns="88900" bIns="88900" rtlCol="0" anchor="t" anchorCtr="0"/>
          <a:lstStyle/>
          <a:p>
            <a:pPr defTabSz="805967">
              <a:lnSpc>
                <a:spcPts val="1600"/>
              </a:lnSpc>
              <a:spcAft>
                <a:spcPts val="600"/>
              </a:spcAft>
            </a:pPr>
            <a:r>
              <a:rPr lang="en-US" sz="1200" dirty="0"/>
              <a:t>The client wanted to do demand forecasting of selected largest selling models leading to right production planning for these models as a result savings in inventory costs by their customer demand.</a:t>
            </a:r>
          </a:p>
        </p:txBody>
      </p:sp>
      <p:sp>
        <p:nvSpPr>
          <p:cNvPr id="43" name="Rectangle 42">
            <a:extLst>
              <a:ext uri="{FF2B5EF4-FFF2-40B4-BE49-F238E27FC236}">
                <a16:creationId xmlns:a16="http://schemas.microsoft.com/office/drawing/2014/main" id="{12913353-8B12-4C47-9BAC-C0AA32266DB6}"/>
              </a:ext>
            </a:extLst>
          </p:cNvPr>
          <p:cNvSpPr/>
          <p:nvPr/>
        </p:nvSpPr>
        <p:spPr bwMode="gray">
          <a:xfrm>
            <a:off x="313909" y="4660926"/>
            <a:ext cx="1572463" cy="36000"/>
          </a:xfrm>
          <a:prstGeom prst="rect">
            <a:avLst/>
          </a:prstGeom>
          <a:solidFill>
            <a:schemeClr val="accent2"/>
          </a:solidFill>
          <a:ln w="19050" algn="ctr">
            <a:noFill/>
            <a:miter lim="800000"/>
            <a:headEnd/>
            <a:tailEnd/>
          </a:ln>
        </p:spPr>
        <p:txBody>
          <a:bodyPr wrap="square" lIns="88900" tIns="88900" rIns="88900" bIns="88900" rtlCol="0" anchor="ctr"/>
          <a:lstStyle/>
          <a:p>
            <a:pPr algn="ctr" defTabSz="805967"/>
            <a:endParaRPr lang="en-IN" sz="1400" b="1" dirty="0">
              <a:solidFill>
                <a:prstClr val="white"/>
              </a:solidFill>
            </a:endParaRPr>
          </a:p>
        </p:txBody>
      </p:sp>
      <p:sp>
        <p:nvSpPr>
          <p:cNvPr id="44" name="Rectangle 43">
            <a:extLst>
              <a:ext uri="{FF2B5EF4-FFF2-40B4-BE49-F238E27FC236}">
                <a16:creationId xmlns:a16="http://schemas.microsoft.com/office/drawing/2014/main" id="{3DF8A75C-CBD6-4C43-AF72-500DA2E8F153}"/>
              </a:ext>
            </a:extLst>
          </p:cNvPr>
          <p:cNvSpPr/>
          <p:nvPr/>
        </p:nvSpPr>
        <p:spPr bwMode="gray">
          <a:xfrm>
            <a:off x="1943945" y="915989"/>
            <a:ext cx="3707527" cy="1228927"/>
          </a:xfrm>
          <a:prstGeom prst="rect">
            <a:avLst/>
          </a:prstGeom>
          <a:solidFill>
            <a:schemeClr val="accent3">
              <a:lumMod val="20000"/>
              <a:lumOff val="80000"/>
            </a:schemeClr>
          </a:solidFill>
          <a:ln w="19050" algn="ctr">
            <a:noFill/>
            <a:miter lim="800000"/>
            <a:headEnd/>
            <a:tailEnd/>
          </a:ln>
        </p:spPr>
        <p:txBody>
          <a:bodyPr wrap="square" lIns="144000" tIns="88900" rIns="88900" bIns="88900" rtlCol="0" anchor="t"/>
          <a:lstStyle/>
          <a:p>
            <a:pPr defTabSz="805967">
              <a:spcAft>
                <a:spcPts val="600"/>
              </a:spcAft>
            </a:pPr>
            <a:r>
              <a:rPr lang="en-US" sz="1200" b="1" dirty="0">
                <a:solidFill>
                  <a:prstClr val="black"/>
                </a:solidFill>
              </a:rPr>
              <a:t>Challenges</a:t>
            </a:r>
          </a:p>
          <a:p>
            <a:pPr marL="142731" indent="-142731" defTabSz="805967">
              <a:spcAft>
                <a:spcPts val="300"/>
              </a:spcAft>
              <a:buFont typeface="Arial" panose="020B0604020202020204" pitchFamily="34" charset="0"/>
              <a:buChar char="•"/>
            </a:pPr>
            <a:r>
              <a:rPr lang="en-US" sz="1000" dirty="0">
                <a:solidFill>
                  <a:prstClr val="black"/>
                </a:solidFill>
              </a:rPr>
              <a:t>Find the sales of the vehicles for the upcoming months.</a:t>
            </a:r>
          </a:p>
          <a:p>
            <a:pPr marL="142731" indent="-142731" defTabSz="805967">
              <a:spcAft>
                <a:spcPts val="300"/>
              </a:spcAft>
              <a:buFont typeface="Arial" panose="020B0604020202020204" pitchFamily="34" charset="0"/>
              <a:buChar char="•"/>
            </a:pPr>
            <a:r>
              <a:rPr lang="en-US" sz="1000" dirty="0">
                <a:solidFill>
                  <a:prstClr val="black"/>
                </a:solidFill>
              </a:rPr>
              <a:t>Various leading economic indicators taken into account.</a:t>
            </a:r>
          </a:p>
          <a:p>
            <a:pPr marL="142731" indent="-142731" defTabSz="805967">
              <a:spcAft>
                <a:spcPts val="300"/>
              </a:spcAft>
              <a:buFont typeface="Arial" panose="020B0604020202020204" pitchFamily="34" charset="0"/>
              <a:buChar char="•"/>
            </a:pPr>
            <a:r>
              <a:rPr lang="en-US" sz="1000" dirty="0">
                <a:solidFill>
                  <a:prstClr val="black"/>
                </a:solidFill>
              </a:rPr>
              <a:t>Data consolidation at different granularity levels – daily, monthly etc.</a:t>
            </a:r>
          </a:p>
          <a:p>
            <a:pPr marL="142731" indent="-142731" defTabSz="805967">
              <a:spcAft>
                <a:spcPts val="300"/>
              </a:spcAft>
              <a:buFont typeface="Arial" panose="020B0604020202020204" pitchFamily="34" charset="0"/>
              <a:buChar char="•"/>
            </a:pPr>
            <a:r>
              <a:rPr lang="en-US" sz="1000" dirty="0">
                <a:solidFill>
                  <a:prstClr val="black"/>
                </a:solidFill>
              </a:rPr>
              <a:t>Past 3 years data for forecasting.</a:t>
            </a:r>
          </a:p>
          <a:p>
            <a:pPr marL="142731" indent="-142731" defTabSz="805967">
              <a:spcAft>
                <a:spcPts val="300"/>
              </a:spcAft>
              <a:buFont typeface="Arial" panose="020B0604020202020204" pitchFamily="34" charset="0"/>
              <a:buChar char="•"/>
            </a:pPr>
            <a:endParaRPr lang="en-US" sz="1000" dirty="0">
              <a:solidFill>
                <a:prstClr val="black"/>
              </a:solidFill>
            </a:endParaRPr>
          </a:p>
          <a:p>
            <a:pPr marL="142731" indent="-142731" defTabSz="805967">
              <a:spcAft>
                <a:spcPts val="300"/>
              </a:spcAft>
              <a:buFont typeface="Arial" panose="020B0604020202020204" pitchFamily="34" charset="0"/>
              <a:buChar char="•"/>
            </a:pPr>
            <a:endParaRPr lang="en-US" sz="1000" dirty="0">
              <a:solidFill>
                <a:prstClr val="black"/>
              </a:solidFill>
            </a:endParaRPr>
          </a:p>
        </p:txBody>
      </p:sp>
      <p:sp>
        <p:nvSpPr>
          <p:cNvPr id="45" name="Rectangle 44">
            <a:extLst>
              <a:ext uri="{FF2B5EF4-FFF2-40B4-BE49-F238E27FC236}">
                <a16:creationId xmlns:a16="http://schemas.microsoft.com/office/drawing/2014/main" id="{4CC316FA-7A3E-4021-8B63-C0E0B7A1BD30}"/>
              </a:ext>
            </a:extLst>
          </p:cNvPr>
          <p:cNvSpPr/>
          <p:nvPr/>
        </p:nvSpPr>
        <p:spPr bwMode="gray">
          <a:xfrm>
            <a:off x="1943945" y="2229729"/>
            <a:ext cx="3707527" cy="1537711"/>
          </a:xfrm>
          <a:prstGeom prst="rect">
            <a:avLst/>
          </a:prstGeom>
          <a:solidFill>
            <a:schemeClr val="accent3">
              <a:lumMod val="20000"/>
              <a:lumOff val="80000"/>
              <a:alpha val="60000"/>
            </a:schemeClr>
          </a:solidFill>
          <a:ln w="19050" algn="ctr">
            <a:noFill/>
            <a:miter lim="800000"/>
            <a:headEnd/>
            <a:tailEnd/>
          </a:ln>
        </p:spPr>
        <p:txBody>
          <a:bodyPr wrap="square" lIns="144000" tIns="88900" rIns="88900" bIns="88900" rtlCol="0" anchor="t"/>
          <a:lstStyle/>
          <a:p>
            <a:pPr defTabSz="805967">
              <a:spcAft>
                <a:spcPts val="600"/>
              </a:spcAft>
            </a:pPr>
            <a:r>
              <a:rPr lang="en-US" sz="1200" b="1" dirty="0">
                <a:solidFill>
                  <a:prstClr val="black"/>
                </a:solidFill>
              </a:rPr>
              <a:t>Solution</a:t>
            </a:r>
          </a:p>
          <a:p>
            <a:pPr marL="142731" indent="-142731" defTabSz="805967">
              <a:lnSpc>
                <a:spcPts val="1165"/>
              </a:lnSpc>
              <a:spcAft>
                <a:spcPts val="300"/>
              </a:spcAft>
              <a:buFont typeface="Arial" panose="020B0604020202020204" pitchFamily="34" charset="0"/>
              <a:buChar char="•"/>
            </a:pPr>
            <a:r>
              <a:rPr lang="en-US" sz="1000" dirty="0">
                <a:solidFill>
                  <a:prstClr val="black"/>
                </a:solidFill>
              </a:rPr>
              <a:t>Final Tables contains detailed data about the invoice, we have scrapped economic indicators, competition and holidays data from Internet. </a:t>
            </a:r>
          </a:p>
          <a:p>
            <a:pPr marL="142731" indent="-142731" defTabSz="805967">
              <a:lnSpc>
                <a:spcPts val="1165"/>
              </a:lnSpc>
              <a:spcAft>
                <a:spcPts val="300"/>
              </a:spcAft>
              <a:buFont typeface="Arial" panose="020B0604020202020204" pitchFamily="34" charset="0"/>
              <a:buChar char="•"/>
            </a:pPr>
            <a:r>
              <a:rPr lang="en-US" sz="1000" dirty="0">
                <a:solidFill>
                  <a:prstClr val="black"/>
                </a:solidFill>
              </a:rPr>
              <a:t>Data analyzed using multiple techniques, like exploratory data analysis, feature selection, dimensionality reduction, regression analysis, hyperparameter tuning. To match demand 37+ models were created</a:t>
            </a:r>
          </a:p>
        </p:txBody>
      </p:sp>
      <p:sp>
        <p:nvSpPr>
          <p:cNvPr id="46" name="Rectangle 45">
            <a:extLst>
              <a:ext uri="{FF2B5EF4-FFF2-40B4-BE49-F238E27FC236}">
                <a16:creationId xmlns:a16="http://schemas.microsoft.com/office/drawing/2014/main" id="{711DEA6B-1CB7-48D0-A110-7D5FAF9029E0}"/>
              </a:ext>
            </a:extLst>
          </p:cNvPr>
          <p:cNvSpPr/>
          <p:nvPr/>
        </p:nvSpPr>
        <p:spPr bwMode="gray">
          <a:xfrm>
            <a:off x="1943973" y="2155372"/>
            <a:ext cx="3707527" cy="30984"/>
          </a:xfrm>
          <a:prstGeom prst="rect">
            <a:avLst/>
          </a:prstGeom>
          <a:solidFill>
            <a:schemeClr val="accent2"/>
          </a:solidFill>
          <a:ln w="19050" algn="ctr">
            <a:noFill/>
            <a:miter lim="800000"/>
            <a:headEnd/>
            <a:tailEnd/>
          </a:ln>
        </p:spPr>
        <p:txBody>
          <a:bodyPr wrap="square" lIns="88900" tIns="88900" rIns="88900" bIns="88900" rtlCol="0" anchor="ctr"/>
          <a:lstStyle/>
          <a:p>
            <a:pPr algn="ctr" defTabSz="805967"/>
            <a:endParaRPr lang="en-US" sz="1400" b="1" dirty="0">
              <a:solidFill>
                <a:prstClr val="white"/>
              </a:solidFill>
            </a:endParaRPr>
          </a:p>
        </p:txBody>
      </p:sp>
      <p:sp>
        <p:nvSpPr>
          <p:cNvPr id="47" name="Rectangle 46">
            <a:extLst>
              <a:ext uri="{FF2B5EF4-FFF2-40B4-BE49-F238E27FC236}">
                <a16:creationId xmlns:a16="http://schemas.microsoft.com/office/drawing/2014/main" id="{0F691DF7-2EAD-4235-8DED-F4EDCE9442CF}"/>
              </a:ext>
            </a:extLst>
          </p:cNvPr>
          <p:cNvSpPr/>
          <p:nvPr/>
        </p:nvSpPr>
        <p:spPr bwMode="gray">
          <a:xfrm>
            <a:off x="1943992" y="4662739"/>
            <a:ext cx="6912000" cy="30984"/>
          </a:xfrm>
          <a:prstGeom prst="rect">
            <a:avLst/>
          </a:prstGeom>
          <a:solidFill>
            <a:schemeClr val="accent2"/>
          </a:solidFill>
          <a:ln w="19050" algn="ctr">
            <a:noFill/>
            <a:miter lim="800000"/>
            <a:headEnd/>
            <a:tailEnd/>
          </a:ln>
        </p:spPr>
        <p:txBody>
          <a:bodyPr wrap="square" lIns="88900" tIns="88900" rIns="88900" bIns="88900" rtlCol="0" anchor="ctr"/>
          <a:lstStyle/>
          <a:p>
            <a:pPr algn="ctr" defTabSz="805967"/>
            <a:endParaRPr lang="en-US" sz="1400" b="1" dirty="0">
              <a:solidFill>
                <a:prstClr val="white"/>
              </a:solidFill>
            </a:endParaRPr>
          </a:p>
        </p:txBody>
      </p:sp>
      <p:sp>
        <p:nvSpPr>
          <p:cNvPr id="49" name="Rectangle 48">
            <a:extLst>
              <a:ext uri="{FF2B5EF4-FFF2-40B4-BE49-F238E27FC236}">
                <a16:creationId xmlns:a16="http://schemas.microsoft.com/office/drawing/2014/main" id="{6FA7081B-EE0E-4351-B093-238F1962D86C}"/>
              </a:ext>
            </a:extLst>
          </p:cNvPr>
          <p:cNvSpPr/>
          <p:nvPr/>
        </p:nvSpPr>
        <p:spPr bwMode="gray">
          <a:xfrm>
            <a:off x="1943992" y="3793579"/>
            <a:ext cx="6912000" cy="30984"/>
          </a:xfrm>
          <a:prstGeom prst="rect">
            <a:avLst/>
          </a:prstGeom>
          <a:solidFill>
            <a:schemeClr val="accent2"/>
          </a:solidFill>
          <a:ln w="19050" algn="ctr">
            <a:noFill/>
            <a:miter lim="800000"/>
            <a:headEnd/>
            <a:tailEnd/>
          </a:ln>
        </p:spPr>
        <p:txBody>
          <a:bodyPr wrap="square" lIns="88900" tIns="88900" rIns="88900" bIns="88900" rtlCol="0" anchor="ctr"/>
          <a:lstStyle/>
          <a:p>
            <a:pPr algn="ctr" defTabSz="805967"/>
            <a:endParaRPr lang="en-US" sz="1400" b="1" dirty="0">
              <a:solidFill>
                <a:prstClr val="white"/>
              </a:solidFill>
            </a:endParaRPr>
          </a:p>
        </p:txBody>
      </p:sp>
      <p:sp>
        <p:nvSpPr>
          <p:cNvPr id="58" name="TextBox 57">
            <a:extLst>
              <a:ext uri="{FF2B5EF4-FFF2-40B4-BE49-F238E27FC236}">
                <a16:creationId xmlns:a16="http://schemas.microsoft.com/office/drawing/2014/main" id="{0B1E81DB-9025-41F2-B541-F37DADD1F32F}"/>
              </a:ext>
            </a:extLst>
          </p:cNvPr>
          <p:cNvSpPr txBox="1"/>
          <p:nvPr/>
        </p:nvSpPr>
        <p:spPr>
          <a:xfrm>
            <a:off x="3356909" y="4223084"/>
            <a:ext cx="1350167" cy="338554"/>
          </a:xfrm>
          <a:prstGeom prst="rect">
            <a:avLst/>
          </a:prstGeom>
        </p:spPr>
        <p:txBody>
          <a:bodyPr wrap="square" lIns="0" tIns="0" rIns="0" bIns="0" rtlCol="0">
            <a:spAutoFit/>
          </a:bodyPr>
          <a:lstStyle/>
          <a:p>
            <a:pPr defTabSz="914378"/>
            <a:r>
              <a:rPr lang="en-US" sz="1100" dirty="0">
                <a:solidFill>
                  <a:srgbClr val="000000"/>
                </a:solidFill>
                <a:latin typeface="Arial"/>
              </a:rPr>
              <a:t>Accuracy of Forecasting Model</a:t>
            </a:r>
          </a:p>
        </p:txBody>
      </p:sp>
      <p:sp>
        <p:nvSpPr>
          <p:cNvPr id="59" name="TextBox 58">
            <a:extLst>
              <a:ext uri="{FF2B5EF4-FFF2-40B4-BE49-F238E27FC236}">
                <a16:creationId xmlns:a16="http://schemas.microsoft.com/office/drawing/2014/main" id="{C55EFA58-2739-4737-B89A-EE0E137E1CA8}"/>
              </a:ext>
            </a:extLst>
          </p:cNvPr>
          <p:cNvSpPr txBox="1"/>
          <p:nvPr/>
        </p:nvSpPr>
        <p:spPr>
          <a:xfrm>
            <a:off x="2909426" y="4264957"/>
            <a:ext cx="634990" cy="278273"/>
          </a:xfrm>
          <a:prstGeom prst="rect">
            <a:avLst/>
          </a:prstGeom>
          <a:noFill/>
        </p:spPr>
        <p:txBody>
          <a:bodyPr wrap="square" lIns="0" tIns="0" rIns="0" bIns="0" rtlCol="0">
            <a:noAutofit/>
          </a:bodyPr>
          <a:lstStyle/>
          <a:p>
            <a:pPr defTabSz="914378"/>
            <a:r>
              <a:rPr lang="en-US" sz="1600" b="1" dirty="0">
                <a:solidFill>
                  <a:srgbClr val="000000">
                    <a:lumMod val="95000"/>
                    <a:lumOff val="5000"/>
                  </a:srgbClr>
                </a:solidFill>
                <a:latin typeface="Arial"/>
              </a:rPr>
              <a:t>93%</a:t>
            </a:r>
          </a:p>
        </p:txBody>
      </p:sp>
      <p:pic>
        <p:nvPicPr>
          <p:cNvPr id="2" name="Picture 1">
            <a:extLst>
              <a:ext uri="{FF2B5EF4-FFF2-40B4-BE49-F238E27FC236}">
                <a16:creationId xmlns:a16="http://schemas.microsoft.com/office/drawing/2014/main" id="{73071BBC-E3F6-4096-9A66-E6E5F85FF7DF}"/>
              </a:ext>
            </a:extLst>
          </p:cNvPr>
          <p:cNvPicPr>
            <a:picLocks noChangeAspect="1"/>
          </p:cNvPicPr>
          <p:nvPr/>
        </p:nvPicPr>
        <p:blipFill>
          <a:blip r:embed="rId2"/>
          <a:stretch>
            <a:fillRect/>
          </a:stretch>
        </p:blipFill>
        <p:spPr>
          <a:xfrm>
            <a:off x="5687737" y="1228927"/>
            <a:ext cx="3358777" cy="1943520"/>
          </a:xfrm>
          <a:prstGeom prst="rect">
            <a:avLst/>
          </a:prstGeom>
        </p:spPr>
      </p:pic>
      <p:sp>
        <p:nvSpPr>
          <p:cNvPr id="25" name="TextBox 24">
            <a:extLst>
              <a:ext uri="{FF2B5EF4-FFF2-40B4-BE49-F238E27FC236}">
                <a16:creationId xmlns:a16="http://schemas.microsoft.com/office/drawing/2014/main" id="{AFA89D83-FD7C-48C6-B8F4-6F879280911B}"/>
              </a:ext>
            </a:extLst>
          </p:cNvPr>
          <p:cNvSpPr txBox="1"/>
          <p:nvPr/>
        </p:nvSpPr>
        <p:spPr>
          <a:xfrm>
            <a:off x="5818589" y="4219634"/>
            <a:ext cx="1548536" cy="338554"/>
          </a:xfrm>
          <a:prstGeom prst="rect">
            <a:avLst/>
          </a:prstGeom>
        </p:spPr>
        <p:txBody>
          <a:bodyPr wrap="square" lIns="0" tIns="0" rIns="0" bIns="0" rtlCol="0">
            <a:spAutoFit/>
          </a:bodyPr>
          <a:lstStyle/>
          <a:p>
            <a:pPr defTabSz="914378"/>
            <a:r>
              <a:rPr lang="en-US" sz="1100" dirty="0">
                <a:solidFill>
                  <a:srgbClr val="000000"/>
                </a:solidFill>
                <a:latin typeface="Arial"/>
              </a:rPr>
              <a:t>Reduced model training and deployment costs </a:t>
            </a:r>
          </a:p>
        </p:txBody>
      </p:sp>
      <p:pic>
        <p:nvPicPr>
          <p:cNvPr id="26" name="Picture 25">
            <a:extLst>
              <a:ext uri="{FF2B5EF4-FFF2-40B4-BE49-F238E27FC236}">
                <a16:creationId xmlns:a16="http://schemas.microsoft.com/office/drawing/2014/main" id="{A0D2FF8E-2962-4F4D-B62B-B555AD6DD332}"/>
              </a:ext>
            </a:extLst>
          </p:cNvPr>
          <p:cNvPicPr>
            <a:picLocks noChangeAspect="1"/>
          </p:cNvPicPr>
          <p:nvPr/>
        </p:nvPicPr>
        <p:blipFill>
          <a:blip r:embed="rId3"/>
          <a:stretch>
            <a:fillRect/>
          </a:stretch>
        </p:blipFill>
        <p:spPr>
          <a:xfrm>
            <a:off x="5588033" y="4255014"/>
            <a:ext cx="231668" cy="341406"/>
          </a:xfrm>
          <a:prstGeom prst="rect">
            <a:avLst/>
          </a:prstGeom>
        </p:spPr>
      </p:pic>
    </p:spTree>
    <p:extLst>
      <p:ext uri="{BB962C8B-B14F-4D97-AF65-F5344CB8AC3E}">
        <p14:creationId xmlns:p14="http://schemas.microsoft.com/office/powerpoint/2010/main" val="2733166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004F9F43-A961-480A-91F7-EE023D1CF49A}"/>
              </a:ext>
            </a:extLst>
          </p:cNvPr>
          <p:cNvSpPr/>
          <p:nvPr/>
        </p:nvSpPr>
        <p:spPr bwMode="gray">
          <a:xfrm>
            <a:off x="1950137" y="3805871"/>
            <a:ext cx="6911287" cy="297704"/>
          </a:xfrm>
          <a:prstGeom prst="rect">
            <a:avLst/>
          </a:prstGeom>
          <a:solidFill>
            <a:schemeClr val="accent1"/>
          </a:solidFill>
          <a:ln w="19050" algn="ctr">
            <a:noFill/>
            <a:miter lim="800000"/>
            <a:headEnd/>
            <a:tailEnd/>
          </a:ln>
        </p:spPr>
        <p:txBody>
          <a:bodyPr wrap="square" lIns="88900" tIns="88900" rIns="88900" bIns="88900" rtlCol="0" anchor="ctr"/>
          <a:lstStyle/>
          <a:p>
            <a:pPr algn="ctr" defTabSz="805967"/>
            <a:r>
              <a:rPr lang="en-IN" sz="1400" b="1" dirty="0">
                <a:solidFill>
                  <a:prstClr val="white"/>
                </a:solidFill>
              </a:rPr>
              <a:t>Benefits</a:t>
            </a:r>
          </a:p>
        </p:txBody>
      </p:sp>
      <p:sp>
        <p:nvSpPr>
          <p:cNvPr id="4" name="Title 3">
            <a:extLst>
              <a:ext uri="{FF2B5EF4-FFF2-40B4-BE49-F238E27FC236}">
                <a16:creationId xmlns:a16="http://schemas.microsoft.com/office/drawing/2014/main" id="{BA3C5BD3-40C3-4074-A263-7A5789A7F5B5}"/>
              </a:ext>
            </a:extLst>
          </p:cNvPr>
          <p:cNvSpPr>
            <a:spLocks noGrp="1"/>
          </p:cNvSpPr>
          <p:nvPr>
            <p:ph type="title"/>
          </p:nvPr>
        </p:nvSpPr>
        <p:spPr/>
        <p:txBody>
          <a:bodyPr/>
          <a:lstStyle/>
          <a:p>
            <a:r>
              <a:rPr lang="en-US" dirty="0"/>
              <a:t>Case Study – </a:t>
            </a:r>
            <a:r>
              <a:rPr lang="en-US" spc="-8" dirty="0">
                <a:latin typeface="Arial"/>
                <a:cs typeface="Arial"/>
              </a:rPr>
              <a:t>Ginger Webs Solutions (Online Proctoring)</a:t>
            </a:r>
            <a:endParaRPr lang="en-US" dirty="0"/>
          </a:p>
        </p:txBody>
      </p:sp>
      <p:sp>
        <p:nvSpPr>
          <p:cNvPr id="41" name="Rectangle 40">
            <a:extLst>
              <a:ext uri="{FF2B5EF4-FFF2-40B4-BE49-F238E27FC236}">
                <a16:creationId xmlns:a16="http://schemas.microsoft.com/office/drawing/2014/main" id="{E587ED2C-E111-47D5-89F2-65AF1697C741}"/>
              </a:ext>
            </a:extLst>
          </p:cNvPr>
          <p:cNvSpPr/>
          <p:nvPr/>
        </p:nvSpPr>
        <p:spPr bwMode="gray">
          <a:xfrm>
            <a:off x="263525" y="915988"/>
            <a:ext cx="1572463" cy="36000"/>
          </a:xfrm>
          <a:prstGeom prst="rect">
            <a:avLst/>
          </a:prstGeom>
          <a:solidFill>
            <a:schemeClr val="accent2"/>
          </a:solidFill>
          <a:ln w="19050" algn="ctr">
            <a:noFill/>
            <a:miter lim="800000"/>
            <a:headEnd/>
            <a:tailEnd/>
          </a:ln>
        </p:spPr>
        <p:txBody>
          <a:bodyPr wrap="square" lIns="88900" tIns="88900" rIns="88900" bIns="88900" rtlCol="0" anchor="ctr"/>
          <a:lstStyle/>
          <a:p>
            <a:pPr algn="ctr" defTabSz="805967"/>
            <a:endParaRPr lang="en-IN" sz="1400" b="1" dirty="0">
              <a:solidFill>
                <a:prstClr val="white"/>
              </a:solidFill>
            </a:endParaRPr>
          </a:p>
        </p:txBody>
      </p:sp>
      <p:sp>
        <p:nvSpPr>
          <p:cNvPr id="42" name="Rectangle 41">
            <a:extLst>
              <a:ext uri="{FF2B5EF4-FFF2-40B4-BE49-F238E27FC236}">
                <a16:creationId xmlns:a16="http://schemas.microsoft.com/office/drawing/2014/main" id="{CF2D46D7-7B27-444F-A169-7BF27C125D4E}"/>
              </a:ext>
            </a:extLst>
          </p:cNvPr>
          <p:cNvSpPr/>
          <p:nvPr/>
        </p:nvSpPr>
        <p:spPr bwMode="gray">
          <a:xfrm>
            <a:off x="263525" y="951771"/>
            <a:ext cx="1565275" cy="3709155"/>
          </a:xfrm>
          <a:prstGeom prst="rect">
            <a:avLst/>
          </a:prstGeom>
          <a:solidFill>
            <a:schemeClr val="accent3">
              <a:lumMod val="20000"/>
              <a:lumOff val="80000"/>
              <a:alpha val="30000"/>
            </a:schemeClr>
          </a:solidFill>
          <a:ln w="19050" algn="ctr">
            <a:noFill/>
            <a:miter lim="800000"/>
            <a:headEnd/>
            <a:tailEnd/>
          </a:ln>
        </p:spPr>
        <p:txBody>
          <a:bodyPr wrap="square" lIns="144000" tIns="88900" rIns="88900" bIns="88900" rtlCol="0" anchor="t" anchorCtr="0"/>
          <a:lstStyle/>
          <a:p>
            <a:pPr defTabSz="805967">
              <a:lnSpc>
                <a:spcPts val="1600"/>
              </a:lnSpc>
              <a:spcAft>
                <a:spcPts val="600"/>
              </a:spcAft>
            </a:pPr>
            <a:r>
              <a:rPr lang="en-US" sz="1200" dirty="0"/>
              <a:t>The client conducts online exams via web &amp; mobile platforms, and to do effective online proctoring, AI based proctoring solution is built using face recognition. Load Balancing of about 6k examinees is also managed.</a:t>
            </a:r>
          </a:p>
        </p:txBody>
      </p:sp>
      <p:sp>
        <p:nvSpPr>
          <p:cNvPr id="43" name="Rectangle 42">
            <a:extLst>
              <a:ext uri="{FF2B5EF4-FFF2-40B4-BE49-F238E27FC236}">
                <a16:creationId xmlns:a16="http://schemas.microsoft.com/office/drawing/2014/main" id="{12913353-8B12-4C47-9BAC-C0AA32266DB6}"/>
              </a:ext>
            </a:extLst>
          </p:cNvPr>
          <p:cNvSpPr/>
          <p:nvPr/>
        </p:nvSpPr>
        <p:spPr bwMode="gray">
          <a:xfrm>
            <a:off x="313909" y="4660926"/>
            <a:ext cx="1572463" cy="36000"/>
          </a:xfrm>
          <a:prstGeom prst="rect">
            <a:avLst/>
          </a:prstGeom>
          <a:solidFill>
            <a:schemeClr val="accent2"/>
          </a:solidFill>
          <a:ln w="19050" algn="ctr">
            <a:noFill/>
            <a:miter lim="800000"/>
            <a:headEnd/>
            <a:tailEnd/>
          </a:ln>
        </p:spPr>
        <p:txBody>
          <a:bodyPr wrap="square" lIns="88900" tIns="88900" rIns="88900" bIns="88900" rtlCol="0" anchor="ctr"/>
          <a:lstStyle/>
          <a:p>
            <a:pPr algn="ctr" defTabSz="805967"/>
            <a:endParaRPr lang="en-IN" sz="1400" b="1" dirty="0">
              <a:solidFill>
                <a:prstClr val="white"/>
              </a:solidFill>
            </a:endParaRPr>
          </a:p>
        </p:txBody>
      </p:sp>
      <p:sp>
        <p:nvSpPr>
          <p:cNvPr id="44" name="Rectangle 43">
            <a:extLst>
              <a:ext uri="{FF2B5EF4-FFF2-40B4-BE49-F238E27FC236}">
                <a16:creationId xmlns:a16="http://schemas.microsoft.com/office/drawing/2014/main" id="{3DF8A75C-CBD6-4C43-AF72-500DA2E8F153}"/>
              </a:ext>
            </a:extLst>
          </p:cNvPr>
          <p:cNvSpPr/>
          <p:nvPr/>
        </p:nvSpPr>
        <p:spPr bwMode="gray">
          <a:xfrm>
            <a:off x="1943945" y="915989"/>
            <a:ext cx="3707527" cy="1228927"/>
          </a:xfrm>
          <a:prstGeom prst="rect">
            <a:avLst/>
          </a:prstGeom>
          <a:solidFill>
            <a:schemeClr val="accent3">
              <a:lumMod val="20000"/>
              <a:lumOff val="80000"/>
            </a:schemeClr>
          </a:solidFill>
          <a:ln w="19050" algn="ctr">
            <a:noFill/>
            <a:miter lim="800000"/>
            <a:headEnd/>
            <a:tailEnd/>
          </a:ln>
        </p:spPr>
        <p:txBody>
          <a:bodyPr wrap="square" lIns="144000" tIns="88900" rIns="88900" bIns="88900" rtlCol="0" anchor="t"/>
          <a:lstStyle/>
          <a:p>
            <a:pPr defTabSz="805967">
              <a:spcAft>
                <a:spcPts val="600"/>
              </a:spcAft>
            </a:pPr>
            <a:r>
              <a:rPr lang="en-US" sz="1200" b="1" dirty="0">
                <a:solidFill>
                  <a:prstClr val="black"/>
                </a:solidFill>
              </a:rPr>
              <a:t>Challenges</a:t>
            </a:r>
          </a:p>
          <a:p>
            <a:pPr marL="142731" indent="-142731" defTabSz="805967">
              <a:spcAft>
                <a:spcPts val="300"/>
              </a:spcAft>
              <a:buFont typeface="Arial" panose="020B0604020202020204" pitchFamily="34" charset="0"/>
              <a:buChar char="•"/>
            </a:pPr>
            <a:r>
              <a:rPr lang="en-US" sz="1000" dirty="0">
                <a:solidFill>
                  <a:prstClr val="black"/>
                </a:solidFill>
              </a:rPr>
              <a:t>Multiple AWS services APIs are directly called in web and mobile app, which is problematic due to unreliable internet. </a:t>
            </a:r>
          </a:p>
          <a:p>
            <a:pPr marL="142731" indent="-142731" defTabSz="805967">
              <a:spcAft>
                <a:spcPts val="300"/>
              </a:spcAft>
              <a:buFont typeface="Arial" panose="020B0604020202020204" pitchFamily="34" charset="0"/>
              <a:buChar char="•"/>
            </a:pPr>
            <a:r>
              <a:rPr lang="en-US" sz="1000" dirty="0">
                <a:solidFill>
                  <a:prstClr val="black"/>
                </a:solidFill>
              </a:rPr>
              <a:t>Managing multiple Service calls from the browser</a:t>
            </a:r>
          </a:p>
          <a:p>
            <a:pPr marL="142731" indent="-142731" defTabSz="805967">
              <a:spcAft>
                <a:spcPts val="300"/>
              </a:spcAft>
              <a:buFont typeface="Arial" panose="020B0604020202020204" pitchFamily="34" charset="0"/>
              <a:buChar char="•"/>
            </a:pPr>
            <a:r>
              <a:rPr lang="en-US" sz="1000" dirty="0">
                <a:solidFill>
                  <a:prstClr val="black"/>
                </a:solidFill>
              </a:rPr>
              <a:t>AWS Rekognition TPS limit implementation</a:t>
            </a:r>
          </a:p>
          <a:p>
            <a:pPr marL="142731" indent="-142731" defTabSz="805967">
              <a:spcAft>
                <a:spcPts val="300"/>
              </a:spcAft>
              <a:buFont typeface="Arial" panose="020B0604020202020204" pitchFamily="34" charset="0"/>
              <a:buChar char="•"/>
            </a:pPr>
            <a:r>
              <a:rPr lang="en-US" sz="1000" dirty="0">
                <a:solidFill>
                  <a:prstClr val="black"/>
                </a:solidFill>
              </a:rPr>
              <a:t>API retry mechanism on failure</a:t>
            </a:r>
          </a:p>
          <a:p>
            <a:pPr marL="142731" indent="-142731" defTabSz="805967">
              <a:spcAft>
                <a:spcPts val="300"/>
              </a:spcAft>
              <a:buFont typeface="Arial" panose="020B0604020202020204" pitchFamily="34" charset="0"/>
              <a:buChar char="•"/>
            </a:pPr>
            <a:endParaRPr lang="en-US" sz="1000" dirty="0">
              <a:solidFill>
                <a:prstClr val="black"/>
              </a:solidFill>
            </a:endParaRPr>
          </a:p>
          <a:p>
            <a:pPr marL="142731" indent="-142731" defTabSz="805967">
              <a:spcAft>
                <a:spcPts val="300"/>
              </a:spcAft>
              <a:buFont typeface="Arial" panose="020B0604020202020204" pitchFamily="34" charset="0"/>
              <a:buChar char="•"/>
            </a:pPr>
            <a:endParaRPr lang="en-US" sz="1000" dirty="0">
              <a:solidFill>
                <a:prstClr val="black"/>
              </a:solidFill>
            </a:endParaRPr>
          </a:p>
        </p:txBody>
      </p:sp>
      <p:sp>
        <p:nvSpPr>
          <p:cNvPr id="45" name="Rectangle 44">
            <a:extLst>
              <a:ext uri="{FF2B5EF4-FFF2-40B4-BE49-F238E27FC236}">
                <a16:creationId xmlns:a16="http://schemas.microsoft.com/office/drawing/2014/main" id="{4CC316FA-7A3E-4021-8B63-C0E0B7A1BD30}"/>
              </a:ext>
            </a:extLst>
          </p:cNvPr>
          <p:cNvSpPr/>
          <p:nvPr/>
        </p:nvSpPr>
        <p:spPr bwMode="gray">
          <a:xfrm>
            <a:off x="1943945" y="2206538"/>
            <a:ext cx="3707527" cy="1537711"/>
          </a:xfrm>
          <a:prstGeom prst="rect">
            <a:avLst/>
          </a:prstGeom>
          <a:solidFill>
            <a:schemeClr val="accent3">
              <a:lumMod val="20000"/>
              <a:lumOff val="80000"/>
              <a:alpha val="60000"/>
            </a:schemeClr>
          </a:solidFill>
          <a:ln w="19050" algn="ctr">
            <a:noFill/>
            <a:miter lim="800000"/>
            <a:headEnd/>
            <a:tailEnd/>
          </a:ln>
        </p:spPr>
        <p:txBody>
          <a:bodyPr wrap="square" lIns="144000" tIns="88900" rIns="88900" bIns="88900" rtlCol="0" anchor="t"/>
          <a:lstStyle/>
          <a:p>
            <a:pPr defTabSz="805967">
              <a:spcAft>
                <a:spcPts val="600"/>
              </a:spcAft>
            </a:pPr>
            <a:r>
              <a:rPr lang="en-US" sz="1200" b="1" dirty="0">
                <a:solidFill>
                  <a:prstClr val="black"/>
                </a:solidFill>
              </a:rPr>
              <a:t>Solution</a:t>
            </a:r>
          </a:p>
          <a:p>
            <a:pPr marL="142731" indent="-142731" defTabSz="805967">
              <a:lnSpc>
                <a:spcPts val="1165"/>
              </a:lnSpc>
              <a:spcAft>
                <a:spcPts val="300"/>
              </a:spcAft>
              <a:buFont typeface="Arial" panose="020B0604020202020204" pitchFamily="34" charset="0"/>
              <a:buChar char="•"/>
            </a:pPr>
            <a:r>
              <a:rPr lang="en-US" sz="1000" dirty="0">
                <a:solidFill>
                  <a:prstClr val="black"/>
                </a:solidFill>
              </a:rPr>
              <a:t>Developed one JSON Restful API using AWS API Gateway</a:t>
            </a:r>
          </a:p>
          <a:p>
            <a:pPr marL="142731" indent="-142731" defTabSz="805967">
              <a:lnSpc>
                <a:spcPts val="1165"/>
              </a:lnSpc>
              <a:spcAft>
                <a:spcPts val="300"/>
              </a:spcAft>
              <a:buFont typeface="Arial" panose="020B0604020202020204" pitchFamily="34" charset="0"/>
              <a:buChar char="•"/>
            </a:pPr>
            <a:r>
              <a:rPr lang="en-US" sz="1000" dirty="0">
                <a:solidFill>
                  <a:prstClr val="black"/>
                </a:solidFill>
              </a:rPr>
              <a:t>Multiple AWS API calls are clubbed using AWS Lambda</a:t>
            </a:r>
          </a:p>
          <a:p>
            <a:pPr marL="142731" indent="-142731" defTabSz="805967">
              <a:lnSpc>
                <a:spcPts val="1165"/>
              </a:lnSpc>
              <a:spcAft>
                <a:spcPts val="300"/>
              </a:spcAft>
              <a:buFont typeface="Arial" panose="020B0604020202020204" pitchFamily="34" charset="0"/>
              <a:buChar char="•"/>
            </a:pPr>
            <a:r>
              <a:rPr lang="en-US" sz="1000" dirty="0">
                <a:solidFill>
                  <a:prstClr val="black"/>
                </a:solidFill>
              </a:rPr>
              <a:t>AWS Rekognition detect, compare faces and upload on S3</a:t>
            </a:r>
          </a:p>
          <a:p>
            <a:pPr marL="142731" indent="-142731" defTabSz="805967">
              <a:lnSpc>
                <a:spcPts val="1165"/>
              </a:lnSpc>
              <a:spcAft>
                <a:spcPts val="300"/>
              </a:spcAft>
              <a:buFont typeface="Arial" panose="020B0604020202020204" pitchFamily="34" charset="0"/>
              <a:buChar char="•"/>
            </a:pPr>
            <a:r>
              <a:rPr lang="en-US" sz="1000" dirty="0">
                <a:solidFill>
                  <a:prstClr val="black"/>
                </a:solidFill>
              </a:rPr>
              <a:t>AWS Lambda distributes Rekognition requests in multiple AWS regions to handle TPS limit </a:t>
            </a:r>
          </a:p>
          <a:p>
            <a:pPr marL="142731" indent="-142731" defTabSz="805967">
              <a:lnSpc>
                <a:spcPts val="1165"/>
              </a:lnSpc>
              <a:spcAft>
                <a:spcPts val="300"/>
              </a:spcAft>
              <a:buFont typeface="Arial" panose="020B0604020202020204" pitchFamily="34" charset="0"/>
              <a:buChar char="•"/>
            </a:pPr>
            <a:r>
              <a:rPr lang="en-US" sz="1000" dirty="0">
                <a:solidFill>
                  <a:prstClr val="black"/>
                </a:solidFill>
              </a:rPr>
              <a:t>Internal API calls has retry mechanism and exception handling</a:t>
            </a:r>
          </a:p>
        </p:txBody>
      </p:sp>
      <p:sp>
        <p:nvSpPr>
          <p:cNvPr id="46" name="Rectangle 45">
            <a:extLst>
              <a:ext uri="{FF2B5EF4-FFF2-40B4-BE49-F238E27FC236}">
                <a16:creationId xmlns:a16="http://schemas.microsoft.com/office/drawing/2014/main" id="{711DEA6B-1CB7-48D0-A110-7D5FAF9029E0}"/>
              </a:ext>
            </a:extLst>
          </p:cNvPr>
          <p:cNvSpPr/>
          <p:nvPr/>
        </p:nvSpPr>
        <p:spPr bwMode="gray">
          <a:xfrm>
            <a:off x="1943973" y="2155372"/>
            <a:ext cx="3707527" cy="30984"/>
          </a:xfrm>
          <a:prstGeom prst="rect">
            <a:avLst/>
          </a:prstGeom>
          <a:solidFill>
            <a:schemeClr val="accent2"/>
          </a:solidFill>
          <a:ln w="19050" algn="ctr">
            <a:noFill/>
            <a:miter lim="800000"/>
            <a:headEnd/>
            <a:tailEnd/>
          </a:ln>
        </p:spPr>
        <p:txBody>
          <a:bodyPr wrap="square" lIns="88900" tIns="88900" rIns="88900" bIns="88900" rtlCol="0" anchor="ctr"/>
          <a:lstStyle/>
          <a:p>
            <a:pPr algn="ctr" defTabSz="805967"/>
            <a:endParaRPr lang="en-US" sz="1400" b="1" dirty="0">
              <a:solidFill>
                <a:prstClr val="white"/>
              </a:solidFill>
            </a:endParaRPr>
          </a:p>
        </p:txBody>
      </p:sp>
      <p:sp>
        <p:nvSpPr>
          <p:cNvPr id="47" name="Rectangle 46">
            <a:extLst>
              <a:ext uri="{FF2B5EF4-FFF2-40B4-BE49-F238E27FC236}">
                <a16:creationId xmlns:a16="http://schemas.microsoft.com/office/drawing/2014/main" id="{0F691DF7-2EAD-4235-8DED-F4EDCE9442CF}"/>
              </a:ext>
            </a:extLst>
          </p:cNvPr>
          <p:cNvSpPr/>
          <p:nvPr/>
        </p:nvSpPr>
        <p:spPr bwMode="gray">
          <a:xfrm>
            <a:off x="1943992" y="4662739"/>
            <a:ext cx="6912000" cy="30984"/>
          </a:xfrm>
          <a:prstGeom prst="rect">
            <a:avLst/>
          </a:prstGeom>
          <a:solidFill>
            <a:schemeClr val="accent2"/>
          </a:solidFill>
          <a:ln w="19050" algn="ctr">
            <a:noFill/>
            <a:miter lim="800000"/>
            <a:headEnd/>
            <a:tailEnd/>
          </a:ln>
        </p:spPr>
        <p:txBody>
          <a:bodyPr wrap="square" lIns="88900" tIns="88900" rIns="88900" bIns="88900" rtlCol="0" anchor="ctr"/>
          <a:lstStyle/>
          <a:p>
            <a:pPr algn="ctr" defTabSz="805967"/>
            <a:endParaRPr lang="en-US" sz="1400" b="1" dirty="0">
              <a:solidFill>
                <a:prstClr val="white"/>
              </a:solidFill>
            </a:endParaRPr>
          </a:p>
        </p:txBody>
      </p:sp>
      <p:sp>
        <p:nvSpPr>
          <p:cNvPr id="49" name="Rectangle 48">
            <a:extLst>
              <a:ext uri="{FF2B5EF4-FFF2-40B4-BE49-F238E27FC236}">
                <a16:creationId xmlns:a16="http://schemas.microsoft.com/office/drawing/2014/main" id="{6FA7081B-EE0E-4351-B093-238F1962D86C}"/>
              </a:ext>
            </a:extLst>
          </p:cNvPr>
          <p:cNvSpPr/>
          <p:nvPr/>
        </p:nvSpPr>
        <p:spPr bwMode="gray">
          <a:xfrm>
            <a:off x="1943992" y="3793579"/>
            <a:ext cx="6912000" cy="30984"/>
          </a:xfrm>
          <a:prstGeom prst="rect">
            <a:avLst/>
          </a:prstGeom>
          <a:solidFill>
            <a:schemeClr val="accent2"/>
          </a:solidFill>
          <a:ln w="19050" algn="ctr">
            <a:noFill/>
            <a:miter lim="800000"/>
            <a:headEnd/>
            <a:tailEnd/>
          </a:ln>
        </p:spPr>
        <p:txBody>
          <a:bodyPr wrap="square" lIns="88900" tIns="88900" rIns="88900" bIns="88900" rtlCol="0" anchor="ctr"/>
          <a:lstStyle/>
          <a:p>
            <a:pPr algn="ctr" defTabSz="805967"/>
            <a:endParaRPr lang="en-US" sz="1400" b="1" dirty="0">
              <a:solidFill>
                <a:prstClr val="white"/>
              </a:solidFill>
            </a:endParaRPr>
          </a:p>
        </p:txBody>
      </p:sp>
      <p:sp>
        <p:nvSpPr>
          <p:cNvPr id="58" name="TextBox 57">
            <a:extLst>
              <a:ext uri="{FF2B5EF4-FFF2-40B4-BE49-F238E27FC236}">
                <a16:creationId xmlns:a16="http://schemas.microsoft.com/office/drawing/2014/main" id="{0B1E81DB-9025-41F2-B541-F37DADD1F32F}"/>
              </a:ext>
            </a:extLst>
          </p:cNvPr>
          <p:cNvSpPr txBox="1"/>
          <p:nvPr/>
        </p:nvSpPr>
        <p:spPr>
          <a:xfrm>
            <a:off x="3343753" y="4260337"/>
            <a:ext cx="1350167" cy="169277"/>
          </a:xfrm>
          <a:prstGeom prst="rect">
            <a:avLst/>
          </a:prstGeom>
        </p:spPr>
        <p:txBody>
          <a:bodyPr wrap="square" lIns="0" tIns="0" rIns="0" bIns="0" rtlCol="0">
            <a:spAutoFit/>
          </a:bodyPr>
          <a:lstStyle/>
          <a:p>
            <a:pPr defTabSz="914378"/>
            <a:r>
              <a:rPr lang="en-US" sz="1100" dirty="0">
                <a:solidFill>
                  <a:srgbClr val="000000"/>
                </a:solidFill>
                <a:latin typeface="Arial"/>
              </a:rPr>
              <a:t>Compute costs</a:t>
            </a:r>
          </a:p>
        </p:txBody>
      </p:sp>
      <p:sp>
        <p:nvSpPr>
          <p:cNvPr id="59" name="TextBox 58">
            <a:extLst>
              <a:ext uri="{FF2B5EF4-FFF2-40B4-BE49-F238E27FC236}">
                <a16:creationId xmlns:a16="http://schemas.microsoft.com/office/drawing/2014/main" id="{C55EFA58-2739-4737-B89A-EE0E137E1CA8}"/>
              </a:ext>
            </a:extLst>
          </p:cNvPr>
          <p:cNvSpPr txBox="1"/>
          <p:nvPr/>
        </p:nvSpPr>
        <p:spPr>
          <a:xfrm>
            <a:off x="2730386" y="4210592"/>
            <a:ext cx="634990" cy="278273"/>
          </a:xfrm>
          <a:prstGeom prst="rect">
            <a:avLst/>
          </a:prstGeom>
          <a:noFill/>
        </p:spPr>
        <p:txBody>
          <a:bodyPr wrap="square" lIns="0" tIns="0" rIns="0" bIns="0" rtlCol="0">
            <a:noAutofit/>
          </a:bodyPr>
          <a:lstStyle/>
          <a:p>
            <a:pPr defTabSz="914378"/>
            <a:r>
              <a:rPr lang="en-US" sz="1600" b="1" dirty="0">
                <a:solidFill>
                  <a:srgbClr val="000000">
                    <a:lumMod val="95000"/>
                    <a:lumOff val="5000"/>
                  </a:srgbClr>
                </a:solidFill>
                <a:latin typeface="Arial"/>
              </a:rPr>
              <a:t>21%</a:t>
            </a:r>
          </a:p>
        </p:txBody>
      </p:sp>
      <p:pic>
        <p:nvPicPr>
          <p:cNvPr id="3" name="Picture 2">
            <a:extLst>
              <a:ext uri="{FF2B5EF4-FFF2-40B4-BE49-F238E27FC236}">
                <a16:creationId xmlns:a16="http://schemas.microsoft.com/office/drawing/2014/main" id="{34690C45-0491-4FC1-8E24-2B5FCC283A2F}"/>
              </a:ext>
            </a:extLst>
          </p:cNvPr>
          <p:cNvPicPr>
            <a:picLocks noChangeAspect="1"/>
          </p:cNvPicPr>
          <p:nvPr/>
        </p:nvPicPr>
        <p:blipFill>
          <a:blip r:embed="rId2"/>
          <a:stretch>
            <a:fillRect/>
          </a:stretch>
        </p:blipFill>
        <p:spPr>
          <a:xfrm>
            <a:off x="5755629" y="1253584"/>
            <a:ext cx="3268348" cy="1979248"/>
          </a:xfrm>
          <a:prstGeom prst="rect">
            <a:avLst/>
          </a:prstGeom>
        </p:spPr>
      </p:pic>
      <p:sp>
        <p:nvSpPr>
          <p:cNvPr id="18" name="TextBox 17">
            <a:extLst>
              <a:ext uri="{FF2B5EF4-FFF2-40B4-BE49-F238E27FC236}">
                <a16:creationId xmlns:a16="http://schemas.microsoft.com/office/drawing/2014/main" id="{FB4ACCE5-E6BE-4605-94AE-1A2750ABD026}"/>
              </a:ext>
            </a:extLst>
          </p:cNvPr>
          <p:cNvSpPr txBox="1"/>
          <p:nvPr/>
        </p:nvSpPr>
        <p:spPr>
          <a:xfrm>
            <a:off x="6208873" y="4252944"/>
            <a:ext cx="634990" cy="278273"/>
          </a:xfrm>
          <a:prstGeom prst="rect">
            <a:avLst/>
          </a:prstGeom>
          <a:noFill/>
        </p:spPr>
        <p:txBody>
          <a:bodyPr wrap="square" lIns="0" tIns="0" rIns="0" bIns="0" rtlCol="0">
            <a:noAutofit/>
          </a:bodyPr>
          <a:lstStyle/>
          <a:p>
            <a:pPr defTabSz="914378"/>
            <a:r>
              <a:rPr lang="en-US" sz="1600" b="1" dirty="0">
                <a:solidFill>
                  <a:srgbClr val="000000">
                    <a:lumMod val="95000"/>
                    <a:lumOff val="5000"/>
                  </a:srgbClr>
                </a:solidFill>
                <a:latin typeface="Arial"/>
              </a:rPr>
              <a:t>40%</a:t>
            </a:r>
          </a:p>
        </p:txBody>
      </p:sp>
      <p:sp>
        <p:nvSpPr>
          <p:cNvPr id="19" name="TextBox 18">
            <a:extLst>
              <a:ext uri="{FF2B5EF4-FFF2-40B4-BE49-F238E27FC236}">
                <a16:creationId xmlns:a16="http://schemas.microsoft.com/office/drawing/2014/main" id="{DC3881E5-6B65-43DB-84FB-1061A05E2091}"/>
              </a:ext>
            </a:extLst>
          </p:cNvPr>
          <p:cNvSpPr txBox="1"/>
          <p:nvPr/>
        </p:nvSpPr>
        <p:spPr>
          <a:xfrm>
            <a:off x="6870340" y="4195902"/>
            <a:ext cx="1350167" cy="338554"/>
          </a:xfrm>
          <a:prstGeom prst="rect">
            <a:avLst/>
          </a:prstGeom>
        </p:spPr>
        <p:txBody>
          <a:bodyPr wrap="square" lIns="0" tIns="0" rIns="0" bIns="0" rtlCol="0">
            <a:spAutoFit/>
          </a:bodyPr>
          <a:lstStyle/>
          <a:p>
            <a:pPr defTabSz="914378"/>
            <a:r>
              <a:rPr lang="en-US" sz="1100" dirty="0">
                <a:solidFill>
                  <a:srgbClr val="000000"/>
                </a:solidFill>
                <a:latin typeface="Arial"/>
              </a:rPr>
              <a:t>Manual processing effort</a:t>
            </a:r>
          </a:p>
        </p:txBody>
      </p:sp>
      <p:pic>
        <p:nvPicPr>
          <p:cNvPr id="5" name="Picture 4">
            <a:extLst>
              <a:ext uri="{FF2B5EF4-FFF2-40B4-BE49-F238E27FC236}">
                <a16:creationId xmlns:a16="http://schemas.microsoft.com/office/drawing/2014/main" id="{B99687FB-F7C7-4A4E-8829-1495757963BA}"/>
              </a:ext>
            </a:extLst>
          </p:cNvPr>
          <p:cNvPicPr>
            <a:picLocks noChangeAspect="1"/>
          </p:cNvPicPr>
          <p:nvPr/>
        </p:nvPicPr>
        <p:blipFill>
          <a:blip r:embed="rId3"/>
          <a:stretch>
            <a:fillRect/>
          </a:stretch>
        </p:blipFill>
        <p:spPr>
          <a:xfrm>
            <a:off x="3089254" y="4241019"/>
            <a:ext cx="231668" cy="341406"/>
          </a:xfrm>
          <a:prstGeom prst="rect">
            <a:avLst/>
          </a:prstGeom>
        </p:spPr>
      </p:pic>
      <p:pic>
        <p:nvPicPr>
          <p:cNvPr id="6" name="Picture 5">
            <a:extLst>
              <a:ext uri="{FF2B5EF4-FFF2-40B4-BE49-F238E27FC236}">
                <a16:creationId xmlns:a16="http://schemas.microsoft.com/office/drawing/2014/main" id="{F346B98B-9275-46AC-8595-63F9AD718811}"/>
              </a:ext>
            </a:extLst>
          </p:cNvPr>
          <p:cNvPicPr>
            <a:picLocks noChangeAspect="1"/>
          </p:cNvPicPr>
          <p:nvPr/>
        </p:nvPicPr>
        <p:blipFill>
          <a:blip r:embed="rId3"/>
          <a:stretch>
            <a:fillRect/>
          </a:stretch>
        </p:blipFill>
        <p:spPr>
          <a:xfrm>
            <a:off x="6589560" y="4260891"/>
            <a:ext cx="231668" cy="341406"/>
          </a:xfrm>
          <a:prstGeom prst="rect">
            <a:avLst/>
          </a:prstGeom>
        </p:spPr>
      </p:pic>
    </p:spTree>
    <p:extLst>
      <p:ext uri="{BB962C8B-B14F-4D97-AF65-F5344CB8AC3E}">
        <p14:creationId xmlns:p14="http://schemas.microsoft.com/office/powerpoint/2010/main" val="2163601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004F9F43-A961-480A-91F7-EE023D1CF49A}"/>
              </a:ext>
            </a:extLst>
          </p:cNvPr>
          <p:cNvSpPr/>
          <p:nvPr/>
        </p:nvSpPr>
        <p:spPr bwMode="gray">
          <a:xfrm>
            <a:off x="1950137" y="3805871"/>
            <a:ext cx="6911287" cy="297704"/>
          </a:xfrm>
          <a:prstGeom prst="rect">
            <a:avLst/>
          </a:prstGeom>
          <a:solidFill>
            <a:schemeClr val="accent1"/>
          </a:solidFill>
          <a:ln w="19050" algn="ctr">
            <a:noFill/>
            <a:miter lim="800000"/>
            <a:headEnd/>
            <a:tailEnd/>
          </a:ln>
        </p:spPr>
        <p:txBody>
          <a:bodyPr wrap="square" lIns="88900" tIns="88900" rIns="88900" bIns="88900" rtlCol="0" anchor="ctr"/>
          <a:lstStyle/>
          <a:p>
            <a:pPr algn="ctr" defTabSz="805967"/>
            <a:r>
              <a:rPr lang="en-IN" sz="1400" b="1" dirty="0">
                <a:solidFill>
                  <a:prstClr val="white"/>
                </a:solidFill>
              </a:rPr>
              <a:t>Benefits</a:t>
            </a:r>
          </a:p>
        </p:txBody>
      </p:sp>
      <p:sp>
        <p:nvSpPr>
          <p:cNvPr id="4" name="Title 3">
            <a:extLst>
              <a:ext uri="{FF2B5EF4-FFF2-40B4-BE49-F238E27FC236}">
                <a16:creationId xmlns:a16="http://schemas.microsoft.com/office/drawing/2014/main" id="{BA3C5BD3-40C3-4074-A263-7A5789A7F5B5}"/>
              </a:ext>
            </a:extLst>
          </p:cNvPr>
          <p:cNvSpPr>
            <a:spLocks noGrp="1"/>
          </p:cNvSpPr>
          <p:nvPr>
            <p:ph type="title"/>
          </p:nvPr>
        </p:nvSpPr>
        <p:spPr/>
        <p:txBody>
          <a:bodyPr/>
          <a:lstStyle/>
          <a:p>
            <a:r>
              <a:rPr lang="en-US" dirty="0"/>
              <a:t>Case Study – GUS Education</a:t>
            </a:r>
          </a:p>
        </p:txBody>
      </p:sp>
      <p:sp>
        <p:nvSpPr>
          <p:cNvPr id="41" name="Rectangle 40">
            <a:extLst>
              <a:ext uri="{FF2B5EF4-FFF2-40B4-BE49-F238E27FC236}">
                <a16:creationId xmlns:a16="http://schemas.microsoft.com/office/drawing/2014/main" id="{E587ED2C-E111-47D5-89F2-65AF1697C741}"/>
              </a:ext>
            </a:extLst>
          </p:cNvPr>
          <p:cNvSpPr/>
          <p:nvPr/>
        </p:nvSpPr>
        <p:spPr bwMode="gray">
          <a:xfrm>
            <a:off x="263525" y="915988"/>
            <a:ext cx="1572463" cy="36000"/>
          </a:xfrm>
          <a:prstGeom prst="rect">
            <a:avLst/>
          </a:prstGeom>
          <a:solidFill>
            <a:schemeClr val="accent2"/>
          </a:solidFill>
          <a:ln w="19050" algn="ctr">
            <a:noFill/>
            <a:miter lim="800000"/>
            <a:headEnd/>
            <a:tailEnd/>
          </a:ln>
        </p:spPr>
        <p:txBody>
          <a:bodyPr wrap="square" lIns="88900" tIns="88900" rIns="88900" bIns="88900" rtlCol="0" anchor="ctr"/>
          <a:lstStyle/>
          <a:p>
            <a:pPr algn="ctr" defTabSz="805967"/>
            <a:endParaRPr lang="en-IN" sz="1400" b="1" dirty="0">
              <a:solidFill>
                <a:prstClr val="white"/>
              </a:solidFill>
            </a:endParaRPr>
          </a:p>
        </p:txBody>
      </p:sp>
      <p:sp>
        <p:nvSpPr>
          <p:cNvPr id="42" name="Rectangle 41">
            <a:extLst>
              <a:ext uri="{FF2B5EF4-FFF2-40B4-BE49-F238E27FC236}">
                <a16:creationId xmlns:a16="http://schemas.microsoft.com/office/drawing/2014/main" id="{CF2D46D7-7B27-444F-A169-7BF27C125D4E}"/>
              </a:ext>
            </a:extLst>
          </p:cNvPr>
          <p:cNvSpPr/>
          <p:nvPr/>
        </p:nvSpPr>
        <p:spPr bwMode="gray">
          <a:xfrm>
            <a:off x="263525" y="951771"/>
            <a:ext cx="1565275" cy="3709155"/>
          </a:xfrm>
          <a:prstGeom prst="rect">
            <a:avLst/>
          </a:prstGeom>
          <a:solidFill>
            <a:schemeClr val="accent3">
              <a:lumMod val="20000"/>
              <a:lumOff val="80000"/>
              <a:alpha val="30000"/>
            </a:schemeClr>
          </a:solidFill>
          <a:ln w="19050" algn="ctr">
            <a:noFill/>
            <a:miter lim="800000"/>
            <a:headEnd/>
            <a:tailEnd/>
          </a:ln>
        </p:spPr>
        <p:txBody>
          <a:bodyPr wrap="square" lIns="144000" tIns="88900" rIns="88900" bIns="88900" rtlCol="0" anchor="t" anchorCtr="0"/>
          <a:lstStyle/>
          <a:p>
            <a:pPr defTabSz="805967">
              <a:lnSpc>
                <a:spcPts val="1600"/>
              </a:lnSpc>
              <a:spcAft>
                <a:spcPts val="600"/>
              </a:spcAft>
            </a:pPr>
            <a:r>
              <a:rPr lang="en-US" sz="1200" dirty="0"/>
              <a:t>The client has a Job Portal which recruiters use to upload job notifications and candidates use the job portal to create their profile with their latest skills. They wanted to map the right job description to the candidate based on their skills to match jobs with suitable candidates.</a:t>
            </a:r>
          </a:p>
        </p:txBody>
      </p:sp>
      <p:sp>
        <p:nvSpPr>
          <p:cNvPr id="43" name="Rectangle 42">
            <a:extLst>
              <a:ext uri="{FF2B5EF4-FFF2-40B4-BE49-F238E27FC236}">
                <a16:creationId xmlns:a16="http://schemas.microsoft.com/office/drawing/2014/main" id="{12913353-8B12-4C47-9BAC-C0AA32266DB6}"/>
              </a:ext>
            </a:extLst>
          </p:cNvPr>
          <p:cNvSpPr/>
          <p:nvPr/>
        </p:nvSpPr>
        <p:spPr bwMode="gray">
          <a:xfrm>
            <a:off x="313909" y="4660926"/>
            <a:ext cx="1572463" cy="36000"/>
          </a:xfrm>
          <a:prstGeom prst="rect">
            <a:avLst/>
          </a:prstGeom>
          <a:solidFill>
            <a:schemeClr val="accent2"/>
          </a:solidFill>
          <a:ln w="19050" algn="ctr">
            <a:noFill/>
            <a:miter lim="800000"/>
            <a:headEnd/>
            <a:tailEnd/>
          </a:ln>
        </p:spPr>
        <p:txBody>
          <a:bodyPr wrap="square" lIns="88900" tIns="88900" rIns="88900" bIns="88900" rtlCol="0" anchor="ctr"/>
          <a:lstStyle/>
          <a:p>
            <a:pPr algn="ctr" defTabSz="805967"/>
            <a:endParaRPr lang="en-IN" sz="1400" b="1" dirty="0">
              <a:solidFill>
                <a:prstClr val="white"/>
              </a:solidFill>
            </a:endParaRPr>
          </a:p>
        </p:txBody>
      </p:sp>
      <p:sp>
        <p:nvSpPr>
          <p:cNvPr id="44" name="Rectangle 43">
            <a:extLst>
              <a:ext uri="{FF2B5EF4-FFF2-40B4-BE49-F238E27FC236}">
                <a16:creationId xmlns:a16="http://schemas.microsoft.com/office/drawing/2014/main" id="{3DF8A75C-CBD6-4C43-AF72-500DA2E8F153}"/>
              </a:ext>
            </a:extLst>
          </p:cNvPr>
          <p:cNvSpPr/>
          <p:nvPr/>
        </p:nvSpPr>
        <p:spPr bwMode="gray">
          <a:xfrm>
            <a:off x="1943945" y="915989"/>
            <a:ext cx="3815483" cy="1228927"/>
          </a:xfrm>
          <a:prstGeom prst="rect">
            <a:avLst/>
          </a:prstGeom>
          <a:solidFill>
            <a:schemeClr val="accent3">
              <a:lumMod val="20000"/>
              <a:lumOff val="80000"/>
            </a:schemeClr>
          </a:solidFill>
          <a:ln w="19050" algn="ctr">
            <a:noFill/>
            <a:miter lim="800000"/>
            <a:headEnd/>
            <a:tailEnd/>
          </a:ln>
        </p:spPr>
        <p:txBody>
          <a:bodyPr wrap="square" lIns="144000" tIns="88900" rIns="88900" bIns="88900" rtlCol="0" anchor="t"/>
          <a:lstStyle/>
          <a:p>
            <a:pPr defTabSz="805967">
              <a:spcAft>
                <a:spcPts val="600"/>
              </a:spcAft>
            </a:pPr>
            <a:r>
              <a:rPr lang="en-US" sz="1200" b="1" dirty="0">
                <a:solidFill>
                  <a:prstClr val="black"/>
                </a:solidFill>
              </a:rPr>
              <a:t>Challenges</a:t>
            </a:r>
          </a:p>
          <a:p>
            <a:pPr marL="142731" indent="-142731" defTabSz="805967">
              <a:spcAft>
                <a:spcPts val="300"/>
              </a:spcAft>
              <a:buFont typeface="Arial" panose="020B0604020202020204" pitchFamily="34" charset="0"/>
              <a:buChar char="•"/>
            </a:pPr>
            <a:r>
              <a:rPr lang="en-US" sz="1000" dirty="0">
                <a:solidFill>
                  <a:prstClr val="black"/>
                </a:solidFill>
              </a:rPr>
              <a:t>Performance issues (Portal Slowness with increasing users)</a:t>
            </a:r>
          </a:p>
          <a:p>
            <a:pPr marL="142731" indent="-142731" defTabSz="805967">
              <a:spcAft>
                <a:spcPts val="300"/>
              </a:spcAft>
              <a:buFont typeface="Arial" panose="020B0604020202020204" pitchFamily="34" charset="0"/>
              <a:buChar char="•"/>
            </a:pPr>
            <a:r>
              <a:rPr lang="en-US" sz="1000" dirty="0">
                <a:solidFill>
                  <a:prstClr val="black"/>
                </a:solidFill>
              </a:rPr>
              <a:t>Mapping the right job description to the right candidate based on their skills</a:t>
            </a:r>
          </a:p>
          <a:p>
            <a:pPr marL="142731" indent="-142731" defTabSz="805967">
              <a:spcAft>
                <a:spcPts val="300"/>
              </a:spcAft>
              <a:buFont typeface="Arial" panose="020B0604020202020204" pitchFamily="34" charset="0"/>
              <a:buChar char="•"/>
            </a:pPr>
            <a:r>
              <a:rPr lang="en-US" sz="1000" dirty="0">
                <a:solidFill>
                  <a:prstClr val="black"/>
                </a:solidFill>
              </a:rPr>
              <a:t>Notifying the suitable jobs timely</a:t>
            </a:r>
          </a:p>
          <a:p>
            <a:pPr marL="142731" indent="-142731" defTabSz="805967">
              <a:spcAft>
                <a:spcPts val="300"/>
              </a:spcAft>
              <a:buFont typeface="Arial" panose="020B0604020202020204" pitchFamily="34" charset="0"/>
              <a:buChar char="•"/>
            </a:pPr>
            <a:r>
              <a:rPr lang="en-US" sz="1000" dirty="0">
                <a:solidFill>
                  <a:prstClr val="black"/>
                </a:solidFill>
              </a:rPr>
              <a:t>Ensure reduced cycle time to fill the vacancy</a:t>
            </a:r>
          </a:p>
        </p:txBody>
      </p:sp>
      <p:sp>
        <p:nvSpPr>
          <p:cNvPr id="45" name="Rectangle 44">
            <a:extLst>
              <a:ext uri="{FF2B5EF4-FFF2-40B4-BE49-F238E27FC236}">
                <a16:creationId xmlns:a16="http://schemas.microsoft.com/office/drawing/2014/main" id="{4CC316FA-7A3E-4021-8B63-C0E0B7A1BD30}"/>
              </a:ext>
            </a:extLst>
          </p:cNvPr>
          <p:cNvSpPr/>
          <p:nvPr/>
        </p:nvSpPr>
        <p:spPr bwMode="gray">
          <a:xfrm>
            <a:off x="1958467" y="2133550"/>
            <a:ext cx="3815483" cy="1537711"/>
          </a:xfrm>
          <a:prstGeom prst="rect">
            <a:avLst/>
          </a:prstGeom>
          <a:solidFill>
            <a:schemeClr val="accent3">
              <a:lumMod val="20000"/>
              <a:lumOff val="80000"/>
              <a:alpha val="60000"/>
            </a:schemeClr>
          </a:solidFill>
          <a:ln w="19050" algn="ctr">
            <a:noFill/>
            <a:miter lim="800000"/>
            <a:headEnd/>
            <a:tailEnd/>
          </a:ln>
        </p:spPr>
        <p:txBody>
          <a:bodyPr wrap="square" lIns="144000" tIns="88900" rIns="88900" bIns="88900" rtlCol="0" anchor="t"/>
          <a:lstStyle/>
          <a:p>
            <a:pPr defTabSz="805967">
              <a:spcAft>
                <a:spcPts val="600"/>
              </a:spcAft>
            </a:pPr>
            <a:r>
              <a:rPr lang="en-US" sz="1200" b="1" dirty="0">
                <a:solidFill>
                  <a:prstClr val="black"/>
                </a:solidFill>
              </a:rPr>
              <a:t>Solution</a:t>
            </a:r>
          </a:p>
          <a:p>
            <a:pPr marL="142731" indent="-142731" defTabSz="805967">
              <a:lnSpc>
                <a:spcPts val="1165"/>
              </a:lnSpc>
              <a:spcAft>
                <a:spcPts val="300"/>
              </a:spcAft>
              <a:buFont typeface="Arial" panose="020B0604020202020204" pitchFamily="34" charset="0"/>
              <a:buChar char="•"/>
            </a:pPr>
            <a:r>
              <a:rPr lang="en-US" dirty="0"/>
              <a:t>Data collection is done by scheduling AWS Lambda</a:t>
            </a:r>
          </a:p>
          <a:p>
            <a:pPr marL="142731" indent="-142731" defTabSz="805967">
              <a:lnSpc>
                <a:spcPts val="1165"/>
              </a:lnSpc>
              <a:spcAft>
                <a:spcPts val="300"/>
              </a:spcAft>
              <a:buFont typeface="Arial" panose="020B0604020202020204" pitchFamily="34" charset="0"/>
              <a:buChar char="•"/>
            </a:pPr>
            <a:r>
              <a:rPr lang="en-US" dirty="0"/>
              <a:t>Pre-processing of job descriptions data </a:t>
            </a:r>
          </a:p>
          <a:p>
            <a:pPr marL="142731" indent="-142731" defTabSz="805967">
              <a:lnSpc>
                <a:spcPts val="1165"/>
              </a:lnSpc>
              <a:spcAft>
                <a:spcPts val="300"/>
              </a:spcAft>
              <a:buFont typeface="Arial" panose="020B0604020202020204" pitchFamily="34" charset="0"/>
              <a:buChar char="•"/>
            </a:pPr>
            <a:r>
              <a:rPr lang="en-US" dirty="0"/>
              <a:t>Labelling of Job descriptions data to skills using EMSI API </a:t>
            </a:r>
          </a:p>
          <a:p>
            <a:pPr marL="142731" indent="-142731" defTabSz="805967">
              <a:lnSpc>
                <a:spcPts val="1165"/>
              </a:lnSpc>
              <a:spcAft>
                <a:spcPts val="300"/>
              </a:spcAft>
              <a:buFont typeface="Arial" panose="020B0604020202020204" pitchFamily="34" charset="0"/>
              <a:buChar char="•"/>
            </a:pPr>
            <a:r>
              <a:rPr lang="en-US" dirty="0"/>
              <a:t>Pre-Processing for model training</a:t>
            </a:r>
            <a:endParaRPr lang="en-IN" dirty="0"/>
          </a:p>
          <a:p>
            <a:pPr marL="142731" indent="-142731" defTabSz="805967">
              <a:lnSpc>
                <a:spcPts val="1165"/>
              </a:lnSpc>
              <a:spcAft>
                <a:spcPts val="300"/>
              </a:spcAft>
              <a:buFont typeface="Arial" panose="020B0604020202020204" pitchFamily="34" charset="0"/>
              <a:buChar char="•"/>
            </a:pPr>
            <a:r>
              <a:rPr lang="en-US" dirty="0"/>
              <a:t>ML model trained (NER) using Blazing Text and BERT</a:t>
            </a:r>
          </a:p>
          <a:p>
            <a:pPr marL="142731" indent="-142731" defTabSz="805967">
              <a:lnSpc>
                <a:spcPts val="1165"/>
              </a:lnSpc>
              <a:spcAft>
                <a:spcPts val="300"/>
              </a:spcAft>
              <a:buFont typeface="Arial" panose="020B0604020202020204" pitchFamily="34" charset="0"/>
              <a:buChar char="•"/>
            </a:pPr>
            <a:r>
              <a:rPr lang="en-US" dirty="0"/>
              <a:t>Hyper parameters tuned iteratively to optimize the model</a:t>
            </a:r>
          </a:p>
          <a:p>
            <a:pPr marL="142731" indent="-142731" defTabSz="805967">
              <a:lnSpc>
                <a:spcPts val="1165"/>
              </a:lnSpc>
              <a:spcAft>
                <a:spcPts val="300"/>
              </a:spcAft>
              <a:buFont typeface="Arial" panose="020B0604020202020204" pitchFamily="34" charset="0"/>
              <a:buChar char="•"/>
            </a:pPr>
            <a:r>
              <a:rPr lang="en-US" dirty="0"/>
              <a:t>Deployed the ML model using Flask API</a:t>
            </a:r>
            <a:endParaRPr lang="en-US" sz="1000" dirty="0">
              <a:solidFill>
                <a:prstClr val="black"/>
              </a:solidFill>
            </a:endParaRPr>
          </a:p>
        </p:txBody>
      </p:sp>
      <p:sp>
        <p:nvSpPr>
          <p:cNvPr id="46" name="Rectangle 45">
            <a:extLst>
              <a:ext uri="{FF2B5EF4-FFF2-40B4-BE49-F238E27FC236}">
                <a16:creationId xmlns:a16="http://schemas.microsoft.com/office/drawing/2014/main" id="{711DEA6B-1CB7-48D0-A110-7D5FAF9029E0}"/>
              </a:ext>
            </a:extLst>
          </p:cNvPr>
          <p:cNvSpPr/>
          <p:nvPr/>
        </p:nvSpPr>
        <p:spPr bwMode="gray">
          <a:xfrm>
            <a:off x="1943972" y="2155372"/>
            <a:ext cx="3816000" cy="30984"/>
          </a:xfrm>
          <a:prstGeom prst="rect">
            <a:avLst/>
          </a:prstGeom>
          <a:solidFill>
            <a:schemeClr val="accent2"/>
          </a:solidFill>
          <a:ln w="19050" algn="ctr">
            <a:noFill/>
            <a:miter lim="800000"/>
            <a:headEnd/>
            <a:tailEnd/>
          </a:ln>
        </p:spPr>
        <p:txBody>
          <a:bodyPr wrap="square" lIns="88900" tIns="88900" rIns="88900" bIns="88900" rtlCol="0" anchor="ctr"/>
          <a:lstStyle/>
          <a:p>
            <a:pPr algn="ctr" defTabSz="805967"/>
            <a:endParaRPr lang="en-US" sz="1400" b="1" dirty="0">
              <a:solidFill>
                <a:prstClr val="white"/>
              </a:solidFill>
            </a:endParaRPr>
          </a:p>
        </p:txBody>
      </p:sp>
      <p:sp>
        <p:nvSpPr>
          <p:cNvPr id="47" name="Rectangle 46">
            <a:extLst>
              <a:ext uri="{FF2B5EF4-FFF2-40B4-BE49-F238E27FC236}">
                <a16:creationId xmlns:a16="http://schemas.microsoft.com/office/drawing/2014/main" id="{0F691DF7-2EAD-4235-8DED-F4EDCE9442CF}"/>
              </a:ext>
            </a:extLst>
          </p:cNvPr>
          <p:cNvSpPr/>
          <p:nvPr/>
        </p:nvSpPr>
        <p:spPr bwMode="gray">
          <a:xfrm>
            <a:off x="1943992" y="4662739"/>
            <a:ext cx="6912000" cy="30984"/>
          </a:xfrm>
          <a:prstGeom prst="rect">
            <a:avLst/>
          </a:prstGeom>
          <a:solidFill>
            <a:schemeClr val="accent2"/>
          </a:solidFill>
          <a:ln w="19050" algn="ctr">
            <a:noFill/>
            <a:miter lim="800000"/>
            <a:headEnd/>
            <a:tailEnd/>
          </a:ln>
        </p:spPr>
        <p:txBody>
          <a:bodyPr wrap="square" lIns="88900" tIns="88900" rIns="88900" bIns="88900" rtlCol="0" anchor="ctr"/>
          <a:lstStyle/>
          <a:p>
            <a:pPr algn="ctr" defTabSz="805967"/>
            <a:endParaRPr lang="en-US" sz="1400" b="1" dirty="0">
              <a:solidFill>
                <a:prstClr val="white"/>
              </a:solidFill>
            </a:endParaRPr>
          </a:p>
        </p:txBody>
      </p:sp>
      <p:sp>
        <p:nvSpPr>
          <p:cNvPr id="49" name="Rectangle 48">
            <a:extLst>
              <a:ext uri="{FF2B5EF4-FFF2-40B4-BE49-F238E27FC236}">
                <a16:creationId xmlns:a16="http://schemas.microsoft.com/office/drawing/2014/main" id="{6FA7081B-EE0E-4351-B093-238F1962D86C}"/>
              </a:ext>
            </a:extLst>
          </p:cNvPr>
          <p:cNvSpPr/>
          <p:nvPr/>
        </p:nvSpPr>
        <p:spPr bwMode="gray">
          <a:xfrm>
            <a:off x="1943992" y="3793579"/>
            <a:ext cx="6912000" cy="30984"/>
          </a:xfrm>
          <a:prstGeom prst="rect">
            <a:avLst/>
          </a:prstGeom>
          <a:solidFill>
            <a:schemeClr val="accent2"/>
          </a:solidFill>
          <a:ln w="19050" algn="ctr">
            <a:noFill/>
            <a:miter lim="800000"/>
            <a:headEnd/>
            <a:tailEnd/>
          </a:ln>
        </p:spPr>
        <p:txBody>
          <a:bodyPr wrap="square" lIns="88900" tIns="88900" rIns="88900" bIns="88900" rtlCol="0" anchor="ctr"/>
          <a:lstStyle/>
          <a:p>
            <a:pPr algn="ctr" defTabSz="805967"/>
            <a:endParaRPr lang="en-US" sz="1400" b="1" dirty="0">
              <a:solidFill>
                <a:prstClr val="white"/>
              </a:solidFill>
            </a:endParaRPr>
          </a:p>
        </p:txBody>
      </p:sp>
      <p:sp>
        <p:nvSpPr>
          <p:cNvPr id="51" name="TextBox 50">
            <a:extLst>
              <a:ext uri="{FF2B5EF4-FFF2-40B4-BE49-F238E27FC236}">
                <a16:creationId xmlns:a16="http://schemas.microsoft.com/office/drawing/2014/main" id="{6666FB7C-0F8E-46CE-AC62-389CBCAFD199}"/>
              </a:ext>
            </a:extLst>
          </p:cNvPr>
          <p:cNvSpPr txBox="1"/>
          <p:nvPr/>
        </p:nvSpPr>
        <p:spPr>
          <a:xfrm>
            <a:off x="1979607" y="4234364"/>
            <a:ext cx="634990" cy="278273"/>
          </a:xfrm>
          <a:prstGeom prst="rect">
            <a:avLst/>
          </a:prstGeom>
          <a:noFill/>
        </p:spPr>
        <p:txBody>
          <a:bodyPr wrap="square" lIns="0" tIns="0" rIns="0" bIns="0" rtlCol="0">
            <a:noAutofit/>
          </a:bodyPr>
          <a:lstStyle/>
          <a:p>
            <a:pPr defTabSz="914378"/>
            <a:r>
              <a:rPr lang="en-US" sz="1600" b="1" dirty="0">
                <a:solidFill>
                  <a:srgbClr val="000000">
                    <a:lumMod val="95000"/>
                    <a:lumOff val="5000"/>
                  </a:srgbClr>
                </a:solidFill>
                <a:latin typeface="Arial"/>
              </a:rPr>
              <a:t>60%</a:t>
            </a:r>
          </a:p>
        </p:txBody>
      </p:sp>
      <p:sp>
        <p:nvSpPr>
          <p:cNvPr id="53" name="TextBox 52">
            <a:extLst>
              <a:ext uri="{FF2B5EF4-FFF2-40B4-BE49-F238E27FC236}">
                <a16:creationId xmlns:a16="http://schemas.microsoft.com/office/drawing/2014/main" id="{B877747A-5D0E-4199-868B-84F7BDADE24B}"/>
              </a:ext>
            </a:extLst>
          </p:cNvPr>
          <p:cNvSpPr txBox="1"/>
          <p:nvPr/>
        </p:nvSpPr>
        <p:spPr>
          <a:xfrm>
            <a:off x="2509075" y="4276643"/>
            <a:ext cx="1035519" cy="169277"/>
          </a:xfrm>
          <a:prstGeom prst="rect">
            <a:avLst/>
          </a:prstGeom>
        </p:spPr>
        <p:txBody>
          <a:bodyPr wrap="square" lIns="0" tIns="0" rIns="0" bIns="0" rtlCol="0">
            <a:spAutoFit/>
          </a:bodyPr>
          <a:lstStyle/>
          <a:p>
            <a:pPr defTabSz="914378"/>
            <a:r>
              <a:rPr lang="en-US" sz="1100" dirty="0">
                <a:solidFill>
                  <a:srgbClr val="000000"/>
                </a:solidFill>
                <a:latin typeface="Arial"/>
              </a:rPr>
              <a:t>Human effort</a:t>
            </a:r>
          </a:p>
        </p:txBody>
      </p:sp>
      <p:sp>
        <p:nvSpPr>
          <p:cNvPr id="55" name="TextBox 54">
            <a:extLst>
              <a:ext uri="{FF2B5EF4-FFF2-40B4-BE49-F238E27FC236}">
                <a16:creationId xmlns:a16="http://schemas.microsoft.com/office/drawing/2014/main" id="{896CD3B3-FB66-42AB-AA43-A3309521ED40}"/>
              </a:ext>
            </a:extLst>
          </p:cNvPr>
          <p:cNvSpPr txBox="1"/>
          <p:nvPr/>
        </p:nvSpPr>
        <p:spPr>
          <a:xfrm>
            <a:off x="6931138" y="4248517"/>
            <a:ext cx="634990" cy="249966"/>
          </a:xfrm>
          <a:prstGeom prst="rect">
            <a:avLst/>
          </a:prstGeom>
          <a:noFill/>
        </p:spPr>
        <p:txBody>
          <a:bodyPr wrap="square" lIns="0" tIns="0" rIns="0" bIns="0" rtlCol="0">
            <a:noAutofit/>
          </a:bodyPr>
          <a:lstStyle/>
          <a:p>
            <a:pPr defTabSz="914378"/>
            <a:r>
              <a:rPr lang="en-US" sz="1600" b="1" dirty="0">
                <a:solidFill>
                  <a:srgbClr val="000000"/>
                </a:solidFill>
                <a:latin typeface="Arial"/>
              </a:rPr>
              <a:t>80%</a:t>
            </a:r>
          </a:p>
        </p:txBody>
      </p:sp>
      <p:sp>
        <p:nvSpPr>
          <p:cNvPr id="57" name="TextBox 56">
            <a:extLst>
              <a:ext uri="{FF2B5EF4-FFF2-40B4-BE49-F238E27FC236}">
                <a16:creationId xmlns:a16="http://schemas.microsoft.com/office/drawing/2014/main" id="{5563B9D3-C737-43EF-83CA-247B61A38E1D}"/>
              </a:ext>
            </a:extLst>
          </p:cNvPr>
          <p:cNvSpPr txBox="1"/>
          <p:nvPr/>
        </p:nvSpPr>
        <p:spPr>
          <a:xfrm>
            <a:off x="7409718" y="4192004"/>
            <a:ext cx="1141936" cy="338554"/>
          </a:xfrm>
          <a:prstGeom prst="rect">
            <a:avLst/>
          </a:prstGeom>
          <a:noFill/>
        </p:spPr>
        <p:txBody>
          <a:bodyPr wrap="square" lIns="0" tIns="0" rIns="0" bIns="0" rtlCol="0">
            <a:spAutoFit/>
          </a:bodyPr>
          <a:lstStyle/>
          <a:p>
            <a:pPr defTabSz="914378"/>
            <a:r>
              <a:rPr lang="en-US" sz="1100" dirty="0">
                <a:solidFill>
                  <a:srgbClr val="000000"/>
                </a:solidFill>
                <a:latin typeface="Arial"/>
              </a:rPr>
              <a:t>Extraction accuracy</a:t>
            </a:r>
          </a:p>
        </p:txBody>
      </p:sp>
      <p:sp>
        <p:nvSpPr>
          <p:cNvPr id="58" name="TextBox 57">
            <a:extLst>
              <a:ext uri="{FF2B5EF4-FFF2-40B4-BE49-F238E27FC236}">
                <a16:creationId xmlns:a16="http://schemas.microsoft.com/office/drawing/2014/main" id="{0B1E81DB-9025-41F2-B541-F37DADD1F32F}"/>
              </a:ext>
            </a:extLst>
          </p:cNvPr>
          <p:cNvSpPr txBox="1"/>
          <p:nvPr/>
        </p:nvSpPr>
        <p:spPr>
          <a:xfrm>
            <a:off x="4780223" y="4201867"/>
            <a:ext cx="1350167" cy="338554"/>
          </a:xfrm>
          <a:prstGeom prst="rect">
            <a:avLst/>
          </a:prstGeom>
        </p:spPr>
        <p:txBody>
          <a:bodyPr wrap="square" lIns="0" tIns="0" rIns="0" bIns="0" rtlCol="0">
            <a:spAutoFit/>
          </a:bodyPr>
          <a:lstStyle/>
          <a:p>
            <a:pPr defTabSz="914378"/>
            <a:r>
              <a:rPr lang="en-US" sz="1100" dirty="0">
                <a:solidFill>
                  <a:srgbClr val="000000"/>
                </a:solidFill>
                <a:latin typeface="Arial"/>
              </a:rPr>
              <a:t>Reduced training costs</a:t>
            </a:r>
          </a:p>
        </p:txBody>
      </p:sp>
      <p:sp>
        <p:nvSpPr>
          <p:cNvPr id="59" name="TextBox 58">
            <a:extLst>
              <a:ext uri="{FF2B5EF4-FFF2-40B4-BE49-F238E27FC236}">
                <a16:creationId xmlns:a16="http://schemas.microsoft.com/office/drawing/2014/main" id="{C55EFA58-2739-4737-B89A-EE0E137E1CA8}"/>
              </a:ext>
            </a:extLst>
          </p:cNvPr>
          <p:cNvSpPr txBox="1"/>
          <p:nvPr/>
        </p:nvSpPr>
        <p:spPr>
          <a:xfrm>
            <a:off x="4161176" y="4232008"/>
            <a:ext cx="634990" cy="278273"/>
          </a:xfrm>
          <a:prstGeom prst="rect">
            <a:avLst/>
          </a:prstGeom>
          <a:noFill/>
        </p:spPr>
        <p:txBody>
          <a:bodyPr wrap="square" lIns="0" tIns="0" rIns="0" bIns="0" rtlCol="0">
            <a:noAutofit/>
          </a:bodyPr>
          <a:lstStyle/>
          <a:p>
            <a:pPr defTabSz="914378"/>
            <a:r>
              <a:rPr lang="en-US" sz="1600" b="1" dirty="0">
                <a:solidFill>
                  <a:srgbClr val="000000">
                    <a:lumMod val="95000"/>
                    <a:lumOff val="5000"/>
                  </a:srgbClr>
                </a:solidFill>
                <a:latin typeface="Arial"/>
              </a:rPr>
              <a:t>90%</a:t>
            </a:r>
          </a:p>
        </p:txBody>
      </p:sp>
      <p:cxnSp>
        <p:nvCxnSpPr>
          <p:cNvPr id="22" name="Straight Arrow Connector 21">
            <a:extLst>
              <a:ext uri="{FF2B5EF4-FFF2-40B4-BE49-F238E27FC236}">
                <a16:creationId xmlns:a16="http://schemas.microsoft.com/office/drawing/2014/main" id="{2E895D06-C01A-49AE-BC4E-80119B30D6FD}"/>
              </a:ext>
            </a:extLst>
          </p:cNvPr>
          <p:cNvCxnSpPr>
            <a:cxnSpLocks/>
          </p:cNvCxnSpPr>
          <p:nvPr/>
        </p:nvCxnSpPr>
        <p:spPr bwMode="auto">
          <a:xfrm>
            <a:off x="4672120" y="4273062"/>
            <a:ext cx="0" cy="225421"/>
          </a:xfrm>
          <a:prstGeom prst="straightConnector1">
            <a:avLst/>
          </a:prstGeom>
          <a:ln w="38100">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C0C0B5F6-30C2-41CE-8FC7-0B3A7F56B347}"/>
              </a:ext>
            </a:extLst>
          </p:cNvPr>
          <p:cNvCxnSpPr>
            <a:cxnSpLocks/>
          </p:cNvCxnSpPr>
          <p:nvPr/>
        </p:nvCxnSpPr>
        <p:spPr bwMode="auto">
          <a:xfrm>
            <a:off x="2454299" y="4260789"/>
            <a:ext cx="0" cy="225421"/>
          </a:xfrm>
          <a:prstGeom prst="straightConnector1">
            <a:avLst/>
          </a:prstGeom>
          <a:ln w="38100">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D6A31F6E-48AA-4A1C-BA8A-6939553B7CBE}"/>
              </a:ext>
            </a:extLst>
          </p:cNvPr>
          <p:cNvPicPr>
            <a:picLocks noChangeAspect="1"/>
          </p:cNvPicPr>
          <p:nvPr/>
        </p:nvPicPr>
        <p:blipFill>
          <a:blip r:embed="rId2"/>
          <a:stretch>
            <a:fillRect/>
          </a:stretch>
        </p:blipFill>
        <p:spPr>
          <a:xfrm>
            <a:off x="5889095" y="1279058"/>
            <a:ext cx="2842185" cy="1966723"/>
          </a:xfrm>
          <a:prstGeom prst="rect">
            <a:avLst/>
          </a:prstGeom>
        </p:spPr>
      </p:pic>
    </p:spTree>
    <p:extLst>
      <p:ext uri="{BB962C8B-B14F-4D97-AF65-F5344CB8AC3E}">
        <p14:creationId xmlns:p14="http://schemas.microsoft.com/office/powerpoint/2010/main" val="1779247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004F9F43-A961-480A-91F7-EE023D1CF49A}"/>
              </a:ext>
            </a:extLst>
          </p:cNvPr>
          <p:cNvSpPr/>
          <p:nvPr/>
        </p:nvSpPr>
        <p:spPr bwMode="gray">
          <a:xfrm>
            <a:off x="1950137" y="3805871"/>
            <a:ext cx="6911287" cy="297704"/>
          </a:xfrm>
          <a:prstGeom prst="rect">
            <a:avLst/>
          </a:prstGeom>
          <a:solidFill>
            <a:schemeClr val="accent1"/>
          </a:solidFill>
          <a:ln w="19050" algn="ctr">
            <a:noFill/>
            <a:miter lim="800000"/>
            <a:headEnd/>
            <a:tailEnd/>
          </a:ln>
        </p:spPr>
        <p:txBody>
          <a:bodyPr wrap="square" lIns="88900" tIns="88900" rIns="88900" bIns="88900" rtlCol="0" anchor="ctr"/>
          <a:lstStyle/>
          <a:p>
            <a:pPr algn="ctr" defTabSz="805967"/>
            <a:r>
              <a:rPr lang="en-IN" sz="1400" b="1" dirty="0">
                <a:solidFill>
                  <a:prstClr val="white"/>
                </a:solidFill>
              </a:rPr>
              <a:t>Benefits</a:t>
            </a:r>
          </a:p>
        </p:txBody>
      </p:sp>
      <p:sp>
        <p:nvSpPr>
          <p:cNvPr id="4" name="Title 3">
            <a:extLst>
              <a:ext uri="{FF2B5EF4-FFF2-40B4-BE49-F238E27FC236}">
                <a16:creationId xmlns:a16="http://schemas.microsoft.com/office/drawing/2014/main" id="{BA3C5BD3-40C3-4074-A263-7A5789A7F5B5}"/>
              </a:ext>
            </a:extLst>
          </p:cNvPr>
          <p:cNvSpPr>
            <a:spLocks noGrp="1"/>
          </p:cNvSpPr>
          <p:nvPr>
            <p:ph type="title"/>
          </p:nvPr>
        </p:nvSpPr>
        <p:spPr/>
        <p:txBody>
          <a:bodyPr/>
          <a:lstStyle/>
          <a:p>
            <a:r>
              <a:rPr lang="en-US" dirty="0"/>
              <a:t>Case Study – SAMRAX</a:t>
            </a:r>
          </a:p>
        </p:txBody>
      </p:sp>
      <p:sp>
        <p:nvSpPr>
          <p:cNvPr id="41" name="Rectangle 40">
            <a:extLst>
              <a:ext uri="{FF2B5EF4-FFF2-40B4-BE49-F238E27FC236}">
                <a16:creationId xmlns:a16="http://schemas.microsoft.com/office/drawing/2014/main" id="{E587ED2C-E111-47D5-89F2-65AF1697C741}"/>
              </a:ext>
            </a:extLst>
          </p:cNvPr>
          <p:cNvSpPr/>
          <p:nvPr/>
        </p:nvSpPr>
        <p:spPr bwMode="gray">
          <a:xfrm>
            <a:off x="263525" y="915988"/>
            <a:ext cx="1572463" cy="36000"/>
          </a:xfrm>
          <a:prstGeom prst="rect">
            <a:avLst/>
          </a:prstGeom>
          <a:solidFill>
            <a:schemeClr val="accent2"/>
          </a:solidFill>
          <a:ln w="19050" algn="ctr">
            <a:noFill/>
            <a:miter lim="800000"/>
            <a:headEnd/>
            <a:tailEnd/>
          </a:ln>
        </p:spPr>
        <p:txBody>
          <a:bodyPr wrap="square" lIns="88900" tIns="88900" rIns="88900" bIns="88900" rtlCol="0" anchor="ctr"/>
          <a:lstStyle/>
          <a:p>
            <a:pPr algn="ctr" defTabSz="805967"/>
            <a:endParaRPr lang="en-IN" sz="1400" b="1" dirty="0">
              <a:solidFill>
                <a:prstClr val="white"/>
              </a:solidFill>
            </a:endParaRPr>
          </a:p>
        </p:txBody>
      </p:sp>
      <p:sp>
        <p:nvSpPr>
          <p:cNvPr id="42" name="Rectangle 41">
            <a:extLst>
              <a:ext uri="{FF2B5EF4-FFF2-40B4-BE49-F238E27FC236}">
                <a16:creationId xmlns:a16="http://schemas.microsoft.com/office/drawing/2014/main" id="{CF2D46D7-7B27-444F-A169-7BF27C125D4E}"/>
              </a:ext>
            </a:extLst>
          </p:cNvPr>
          <p:cNvSpPr/>
          <p:nvPr/>
        </p:nvSpPr>
        <p:spPr bwMode="gray">
          <a:xfrm>
            <a:off x="263525" y="951771"/>
            <a:ext cx="1565275" cy="3709155"/>
          </a:xfrm>
          <a:prstGeom prst="rect">
            <a:avLst/>
          </a:prstGeom>
          <a:solidFill>
            <a:schemeClr val="accent3">
              <a:lumMod val="20000"/>
              <a:lumOff val="80000"/>
              <a:alpha val="30000"/>
            </a:schemeClr>
          </a:solidFill>
          <a:ln w="19050" algn="ctr">
            <a:noFill/>
            <a:miter lim="800000"/>
            <a:headEnd/>
            <a:tailEnd/>
          </a:ln>
        </p:spPr>
        <p:txBody>
          <a:bodyPr wrap="square" lIns="144000" tIns="88900" rIns="88900" bIns="88900" rtlCol="0" anchor="t" anchorCtr="0"/>
          <a:lstStyle/>
          <a:p>
            <a:pPr defTabSz="805967">
              <a:lnSpc>
                <a:spcPts val="1600"/>
              </a:lnSpc>
              <a:spcAft>
                <a:spcPts val="600"/>
              </a:spcAft>
            </a:pPr>
            <a:r>
              <a:rPr lang="en-US" sz="1200" dirty="0"/>
              <a:t>The client uses trucks for the transportation of finished vehicles. These trucks have various sensors whose data is stored in Cassandra Database. Cassandra is efficient in write operations, but the OLAP requirements could not be met.</a:t>
            </a:r>
          </a:p>
          <a:p>
            <a:pPr defTabSz="805967">
              <a:lnSpc>
                <a:spcPts val="1600"/>
              </a:lnSpc>
              <a:spcAft>
                <a:spcPts val="600"/>
              </a:spcAft>
            </a:pPr>
            <a:endParaRPr lang="en-US" sz="1200" dirty="0"/>
          </a:p>
        </p:txBody>
      </p:sp>
      <p:sp>
        <p:nvSpPr>
          <p:cNvPr id="43" name="Rectangle 42">
            <a:extLst>
              <a:ext uri="{FF2B5EF4-FFF2-40B4-BE49-F238E27FC236}">
                <a16:creationId xmlns:a16="http://schemas.microsoft.com/office/drawing/2014/main" id="{12913353-8B12-4C47-9BAC-C0AA32266DB6}"/>
              </a:ext>
            </a:extLst>
          </p:cNvPr>
          <p:cNvSpPr/>
          <p:nvPr/>
        </p:nvSpPr>
        <p:spPr bwMode="gray">
          <a:xfrm>
            <a:off x="313909" y="4660926"/>
            <a:ext cx="1572463" cy="36000"/>
          </a:xfrm>
          <a:prstGeom prst="rect">
            <a:avLst/>
          </a:prstGeom>
          <a:solidFill>
            <a:schemeClr val="accent2"/>
          </a:solidFill>
          <a:ln w="19050" algn="ctr">
            <a:noFill/>
            <a:miter lim="800000"/>
            <a:headEnd/>
            <a:tailEnd/>
          </a:ln>
        </p:spPr>
        <p:txBody>
          <a:bodyPr wrap="square" lIns="88900" tIns="88900" rIns="88900" bIns="88900" rtlCol="0" anchor="ctr"/>
          <a:lstStyle/>
          <a:p>
            <a:pPr algn="ctr" defTabSz="805967"/>
            <a:endParaRPr lang="en-IN" sz="1400" b="1" dirty="0">
              <a:solidFill>
                <a:prstClr val="white"/>
              </a:solidFill>
            </a:endParaRPr>
          </a:p>
        </p:txBody>
      </p:sp>
      <p:sp>
        <p:nvSpPr>
          <p:cNvPr id="44" name="Rectangle 43">
            <a:extLst>
              <a:ext uri="{FF2B5EF4-FFF2-40B4-BE49-F238E27FC236}">
                <a16:creationId xmlns:a16="http://schemas.microsoft.com/office/drawing/2014/main" id="{3DF8A75C-CBD6-4C43-AF72-500DA2E8F153}"/>
              </a:ext>
            </a:extLst>
          </p:cNvPr>
          <p:cNvSpPr/>
          <p:nvPr/>
        </p:nvSpPr>
        <p:spPr bwMode="gray">
          <a:xfrm>
            <a:off x="1943184" y="855860"/>
            <a:ext cx="3815483" cy="1228927"/>
          </a:xfrm>
          <a:prstGeom prst="rect">
            <a:avLst/>
          </a:prstGeom>
          <a:solidFill>
            <a:schemeClr val="accent3">
              <a:lumMod val="20000"/>
              <a:lumOff val="80000"/>
            </a:schemeClr>
          </a:solidFill>
          <a:ln w="19050" algn="ctr">
            <a:noFill/>
            <a:miter lim="800000"/>
            <a:headEnd/>
            <a:tailEnd/>
          </a:ln>
        </p:spPr>
        <p:txBody>
          <a:bodyPr wrap="square" lIns="144000" tIns="88900" rIns="88900" bIns="88900" rtlCol="0" anchor="t"/>
          <a:lstStyle/>
          <a:p>
            <a:pPr defTabSz="805967">
              <a:spcAft>
                <a:spcPts val="600"/>
              </a:spcAft>
            </a:pPr>
            <a:r>
              <a:rPr lang="en-US" sz="1200" b="1" dirty="0">
                <a:solidFill>
                  <a:prstClr val="black"/>
                </a:solidFill>
              </a:rPr>
              <a:t>Challenges</a:t>
            </a:r>
          </a:p>
          <a:p>
            <a:pPr marL="142731" indent="-142731" defTabSz="805967">
              <a:spcAft>
                <a:spcPts val="300"/>
              </a:spcAft>
              <a:buFont typeface="Arial" panose="020B0604020202020204" pitchFamily="34" charset="0"/>
              <a:buChar char="•"/>
            </a:pPr>
            <a:r>
              <a:rPr lang="en-US" sz="1000" dirty="0">
                <a:solidFill>
                  <a:prstClr val="black"/>
                </a:solidFill>
              </a:rPr>
              <a:t>Scaling the solution</a:t>
            </a:r>
          </a:p>
          <a:p>
            <a:pPr marL="142731" indent="-142731" defTabSz="805967">
              <a:spcAft>
                <a:spcPts val="300"/>
              </a:spcAft>
              <a:buFont typeface="Arial" panose="020B0604020202020204" pitchFamily="34" charset="0"/>
              <a:buChar char="•"/>
            </a:pPr>
            <a:r>
              <a:rPr lang="en-US" sz="1000" dirty="0">
                <a:solidFill>
                  <a:prstClr val="black"/>
                </a:solidFill>
              </a:rPr>
              <a:t>The increasing variety of data</a:t>
            </a:r>
          </a:p>
          <a:p>
            <a:pPr marL="142731" indent="-142731" defTabSz="805967">
              <a:spcAft>
                <a:spcPts val="300"/>
              </a:spcAft>
              <a:buFont typeface="Arial" panose="020B0604020202020204" pitchFamily="34" charset="0"/>
              <a:buChar char="•"/>
            </a:pPr>
            <a:r>
              <a:rPr lang="en-US" sz="1000" dirty="0">
                <a:solidFill>
                  <a:prstClr val="black"/>
                </a:solidFill>
              </a:rPr>
              <a:t>Long term storage, governance and query strategy </a:t>
            </a:r>
          </a:p>
          <a:p>
            <a:pPr marL="142731" indent="-142731" defTabSz="805967">
              <a:spcAft>
                <a:spcPts val="300"/>
              </a:spcAft>
              <a:buFont typeface="Arial" panose="020B0604020202020204" pitchFamily="34" charset="0"/>
              <a:buChar char="•"/>
            </a:pPr>
            <a:r>
              <a:rPr lang="en-US" sz="1000" dirty="0">
                <a:solidFill>
                  <a:prstClr val="black"/>
                </a:solidFill>
              </a:rPr>
              <a:t>Easy and efficient reporting for adhoc analysis.</a:t>
            </a:r>
          </a:p>
          <a:p>
            <a:pPr marL="142731" indent="-142731" defTabSz="805967">
              <a:spcAft>
                <a:spcPts val="300"/>
              </a:spcAft>
              <a:buFont typeface="Arial" panose="020B0604020202020204" pitchFamily="34" charset="0"/>
              <a:buChar char="•"/>
            </a:pPr>
            <a:r>
              <a:rPr lang="en-US" sz="1000" dirty="0">
                <a:solidFill>
                  <a:prstClr val="black"/>
                </a:solidFill>
              </a:rPr>
              <a:t>Cost-effective, should justify the ROI from the data analyzed.</a:t>
            </a:r>
          </a:p>
          <a:p>
            <a:pPr marL="142731" indent="-142731" defTabSz="805967">
              <a:spcAft>
                <a:spcPts val="300"/>
              </a:spcAft>
              <a:buFont typeface="Arial" panose="020B0604020202020204" pitchFamily="34" charset="0"/>
              <a:buChar char="•"/>
            </a:pPr>
            <a:endParaRPr lang="en-US" sz="1000" dirty="0">
              <a:solidFill>
                <a:prstClr val="black"/>
              </a:solidFill>
            </a:endParaRPr>
          </a:p>
        </p:txBody>
      </p:sp>
      <p:sp>
        <p:nvSpPr>
          <p:cNvPr id="45" name="Rectangle 44">
            <a:extLst>
              <a:ext uri="{FF2B5EF4-FFF2-40B4-BE49-F238E27FC236}">
                <a16:creationId xmlns:a16="http://schemas.microsoft.com/office/drawing/2014/main" id="{4CC316FA-7A3E-4021-8B63-C0E0B7A1BD30}"/>
              </a:ext>
            </a:extLst>
          </p:cNvPr>
          <p:cNvSpPr/>
          <p:nvPr/>
        </p:nvSpPr>
        <p:spPr bwMode="gray">
          <a:xfrm>
            <a:off x="1943945" y="2229729"/>
            <a:ext cx="3815483" cy="1537711"/>
          </a:xfrm>
          <a:prstGeom prst="rect">
            <a:avLst/>
          </a:prstGeom>
          <a:solidFill>
            <a:schemeClr val="accent3">
              <a:lumMod val="20000"/>
              <a:lumOff val="80000"/>
              <a:alpha val="60000"/>
            </a:schemeClr>
          </a:solidFill>
          <a:ln w="19050" algn="ctr">
            <a:noFill/>
            <a:miter lim="800000"/>
            <a:headEnd/>
            <a:tailEnd/>
          </a:ln>
        </p:spPr>
        <p:txBody>
          <a:bodyPr wrap="square" lIns="144000" tIns="88900" rIns="88900" bIns="88900" rtlCol="0" anchor="t"/>
          <a:lstStyle/>
          <a:p>
            <a:pPr defTabSz="805967">
              <a:spcAft>
                <a:spcPts val="600"/>
              </a:spcAft>
            </a:pPr>
            <a:r>
              <a:rPr lang="en-US" sz="1200" b="1" dirty="0">
                <a:solidFill>
                  <a:prstClr val="black"/>
                </a:solidFill>
              </a:rPr>
              <a:t>Solution</a:t>
            </a:r>
          </a:p>
          <a:p>
            <a:pPr marL="142731" indent="-142731" defTabSz="805967">
              <a:lnSpc>
                <a:spcPts val="1165"/>
              </a:lnSpc>
              <a:spcAft>
                <a:spcPts val="300"/>
              </a:spcAft>
              <a:buFont typeface="Arial" panose="020B0604020202020204" pitchFamily="34" charset="0"/>
              <a:buChar char="•"/>
            </a:pPr>
            <a:r>
              <a:rPr lang="en-US" sz="1000" dirty="0">
                <a:solidFill>
                  <a:prstClr val="black"/>
                </a:solidFill>
              </a:rPr>
              <a:t>Spark Cassandra Connector from Datastax used to access data form Cassandra DB using EMR on AWS</a:t>
            </a:r>
          </a:p>
          <a:p>
            <a:pPr marL="142731" indent="-142731" defTabSz="805967">
              <a:lnSpc>
                <a:spcPts val="1165"/>
              </a:lnSpc>
              <a:spcAft>
                <a:spcPts val="300"/>
              </a:spcAft>
              <a:buFont typeface="Arial" panose="020B0604020202020204" pitchFamily="34" charset="0"/>
              <a:buChar char="•"/>
            </a:pPr>
            <a:r>
              <a:rPr lang="en-US" dirty="0"/>
              <a:t>Lambda invokes EMR Cluster to trigger data ingestion job</a:t>
            </a:r>
          </a:p>
          <a:p>
            <a:pPr marL="142731" indent="-142731" defTabSz="805967">
              <a:lnSpc>
                <a:spcPts val="1165"/>
              </a:lnSpc>
              <a:spcAft>
                <a:spcPts val="300"/>
              </a:spcAft>
              <a:buFont typeface="Arial" panose="020B0604020202020204" pitchFamily="34" charset="0"/>
              <a:buChar char="•"/>
            </a:pPr>
            <a:r>
              <a:rPr lang="en-US" sz="1000" dirty="0">
                <a:solidFill>
                  <a:prstClr val="black"/>
                </a:solidFill>
              </a:rPr>
              <a:t>Spark job written for data cleaning, transformation and conversion, d</a:t>
            </a:r>
            <a:r>
              <a:rPr lang="en-US" dirty="0"/>
              <a:t>ata partitioned on data timestamp </a:t>
            </a:r>
          </a:p>
          <a:p>
            <a:pPr marL="142731" indent="-142731" defTabSz="805967">
              <a:lnSpc>
                <a:spcPts val="1165"/>
              </a:lnSpc>
              <a:spcAft>
                <a:spcPts val="300"/>
              </a:spcAft>
              <a:buFont typeface="Arial" panose="020B0604020202020204" pitchFamily="34" charset="0"/>
              <a:buChar char="•"/>
            </a:pPr>
            <a:r>
              <a:rPr lang="en-US" dirty="0"/>
              <a:t>Lake Formation used to set up and secure Data, Athena used for queries and Quicksight for visualization.</a:t>
            </a:r>
            <a:endParaRPr lang="en-US" sz="1000" dirty="0">
              <a:solidFill>
                <a:prstClr val="black"/>
              </a:solidFill>
            </a:endParaRPr>
          </a:p>
        </p:txBody>
      </p:sp>
      <p:sp>
        <p:nvSpPr>
          <p:cNvPr id="46" name="Rectangle 45">
            <a:extLst>
              <a:ext uri="{FF2B5EF4-FFF2-40B4-BE49-F238E27FC236}">
                <a16:creationId xmlns:a16="http://schemas.microsoft.com/office/drawing/2014/main" id="{711DEA6B-1CB7-48D0-A110-7D5FAF9029E0}"/>
              </a:ext>
            </a:extLst>
          </p:cNvPr>
          <p:cNvSpPr/>
          <p:nvPr/>
        </p:nvSpPr>
        <p:spPr bwMode="gray">
          <a:xfrm>
            <a:off x="1943972" y="2155372"/>
            <a:ext cx="3816000" cy="30984"/>
          </a:xfrm>
          <a:prstGeom prst="rect">
            <a:avLst/>
          </a:prstGeom>
          <a:solidFill>
            <a:schemeClr val="accent2"/>
          </a:solidFill>
          <a:ln w="19050" algn="ctr">
            <a:noFill/>
            <a:miter lim="800000"/>
            <a:headEnd/>
            <a:tailEnd/>
          </a:ln>
        </p:spPr>
        <p:txBody>
          <a:bodyPr wrap="square" lIns="88900" tIns="88900" rIns="88900" bIns="88900" rtlCol="0" anchor="ctr"/>
          <a:lstStyle/>
          <a:p>
            <a:pPr algn="ctr" defTabSz="805967"/>
            <a:endParaRPr lang="en-US" sz="1400" b="1" dirty="0">
              <a:solidFill>
                <a:prstClr val="white"/>
              </a:solidFill>
            </a:endParaRPr>
          </a:p>
        </p:txBody>
      </p:sp>
      <p:sp>
        <p:nvSpPr>
          <p:cNvPr id="47" name="Rectangle 46">
            <a:extLst>
              <a:ext uri="{FF2B5EF4-FFF2-40B4-BE49-F238E27FC236}">
                <a16:creationId xmlns:a16="http://schemas.microsoft.com/office/drawing/2014/main" id="{0F691DF7-2EAD-4235-8DED-F4EDCE9442CF}"/>
              </a:ext>
            </a:extLst>
          </p:cNvPr>
          <p:cNvSpPr/>
          <p:nvPr/>
        </p:nvSpPr>
        <p:spPr bwMode="gray">
          <a:xfrm>
            <a:off x="1943992" y="4662739"/>
            <a:ext cx="6912000" cy="30984"/>
          </a:xfrm>
          <a:prstGeom prst="rect">
            <a:avLst/>
          </a:prstGeom>
          <a:solidFill>
            <a:schemeClr val="accent2"/>
          </a:solidFill>
          <a:ln w="19050" algn="ctr">
            <a:noFill/>
            <a:miter lim="800000"/>
            <a:headEnd/>
            <a:tailEnd/>
          </a:ln>
        </p:spPr>
        <p:txBody>
          <a:bodyPr wrap="square" lIns="88900" tIns="88900" rIns="88900" bIns="88900" rtlCol="0" anchor="ctr"/>
          <a:lstStyle/>
          <a:p>
            <a:pPr algn="ctr" defTabSz="805967"/>
            <a:endParaRPr lang="en-US" sz="1400" b="1" dirty="0">
              <a:solidFill>
                <a:prstClr val="white"/>
              </a:solidFill>
            </a:endParaRPr>
          </a:p>
        </p:txBody>
      </p:sp>
      <p:sp>
        <p:nvSpPr>
          <p:cNvPr id="49" name="Rectangle 48">
            <a:extLst>
              <a:ext uri="{FF2B5EF4-FFF2-40B4-BE49-F238E27FC236}">
                <a16:creationId xmlns:a16="http://schemas.microsoft.com/office/drawing/2014/main" id="{6FA7081B-EE0E-4351-B093-238F1962D86C}"/>
              </a:ext>
            </a:extLst>
          </p:cNvPr>
          <p:cNvSpPr/>
          <p:nvPr/>
        </p:nvSpPr>
        <p:spPr bwMode="gray">
          <a:xfrm>
            <a:off x="1943992" y="3793579"/>
            <a:ext cx="6912000" cy="30984"/>
          </a:xfrm>
          <a:prstGeom prst="rect">
            <a:avLst/>
          </a:prstGeom>
          <a:solidFill>
            <a:schemeClr val="accent2"/>
          </a:solidFill>
          <a:ln w="19050" algn="ctr">
            <a:noFill/>
            <a:miter lim="800000"/>
            <a:headEnd/>
            <a:tailEnd/>
          </a:ln>
        </p:spPr>
        <p:txBody>
          <a:bodyPr wrap="square" lIns="88900" tIns="88900" rIns="88900" bIns="88900" rtlCol="0" anchor="ctr"/>
          <a:lstStyle/>
          <a:p>
            <a:pPr algn="ctr" defTabSz="805967"/>
            <a:endParaRPr lang="en-US" sz="1400" b="1" dirty="0">
              <a:solidFill>
                <a:prstClr val="white"/>
              </a:solidFill>
            </a:endParaRPr>
          </a:p>
        </p:txBody>
      </p:sp>
      <p:sp>
        <p:nvSpPr>
          <p:cNvPr id="51" name="TextBox 50">
            <a:extLst>
              <a:ext uri="{FF2B5EF4-FFF2-40B4-BE49-F238E27FC236}">
                <a16:creationId xmlns:a16="http://schemas.microsoft.com/office/drawing/2014/main" id="{6666FB7C-0F8E-46CE-AC62-389CBCAFD199}"/>
              </a:ext>
            </a:extLst>
          </p:cNvPr>
          <p:cNvSpPr txBox="1"/>
          <p:nvPr/>
        </p:nvSpPr>
        <p:spPr>
          <a:xfrm>
            <a:off x="1979607" y="4234364"/>
            <a:ext cx="634990" cy="278273"/>
          </a:xfrm>
          <a:prstGeom prst="rect">
            <a:avLst/>
          </a:prstGeom>
          <a:noFill/>
        </p:spPr>
        <p:txBody>
          <a:bodyPr wrap="square" lIns="0" tIns="0" rIns="0" bIns="0" rtlCol="0">
            <a:noAutofit/>
          </a:bodyPr>
          <a:lstStyle/>
          <a:p>
            <a:pPr defTabSz="914378"/>
            <a:r>
              <a:rPr lang="en-US" sz="1600" b="1" dirty="0">
                <a:solidFill>
                  <a:srgbClr val="000000">
                    <a:lumMod val="95000"/>
                    <a:lumOff val="5000"/>
                  </a:srgbClr>
                </a:solidFill>
                <a:latin typeface="Arial"/>
              </a:rPr>
              <a:t>90%</a:t>
            </a:r>
          </a:p>
        </p:txBody>
      </p:sp>
      <p:cxnSp>
        <p:nvCxnSpPr>
          <p:cNvPr id="52" name="Straight Arrow Connector 51">
            <a:extLst>
              <a:ext uri="{FF2B5EF4-FFF2-40B4-BE49-F238E27FC236}">
                <a16:creationId xmlns:a16="http://schemas.microsoft.com/office/drawing/2014/main" id="{28E82885-7FBB-4337-B39D-7D86247D3B70}"/>
              </a:ext>
            </a:extLst>
          </p:cNvPr>
          <p:cNvCxnSpPr>
            <a:cxnSpLocks/>
          </p:cNvCxnSpPr>
          <p:nvPr/>
        </p:nvCxnSpPr>
        <p:spPr bwMode="auto">
          <a:xfrm flipV="1">
            <a:off x="2494090" y="4259203"/>
            <a:ext cx="0" cy="228595"/>
          </a:xfrm>
          <a:prstGeom prst="straightConnector1">
            <a:avLst/>
          </a:prstGeom>
          <a:solidFill>
            <a:schemeClr val="bg1"/>
          </a:solidFill>
          <a:ln w="38100" cap="flat" cmpd="sng" algn="ctr">
            <a:solidFill>
              <a:srgbClr val="92D050"/>
            </a:solidFill>
            <a:prstDash val="solid"/>
            <a:round/>
            <a:headEnd type="none" w="med" len="med"/>
            <a:tailEnd type="triangle"/>
          </a:ln>
          <a:effectLst/>
        </p:spPr>
      </p:cxnSp>
      <p:sp>
        <p:nvSpPr>
          <p:cNvPr id="53" name="TextBox 52">
            <a:extLst>
              <a:ext uri="{FF2B5EF4-FFF2-40B4-BE49-F238E27FC236}">
                <a16:creationId xmlns:a16="http://schemas.microsoft.com/office/drawing/2014/main" id="{B877747A-5D0E-4199-868B-84F7BDADE24B}"/>
              </a:ext>
            </a:extLst>
          </p:cNvPr>
          <p:cNvSpPr txBox="1"/>
          <p:nvPr/>
        </p:nvSpPr>
        <p:spPr>
          <a:xfrm>
            <a:off x="2609288" y="4204223"/>
            <a:ext cx="1249634" cy="338554"/>
          </a:xfrm>
          <a:prstGeom prst="rect">
            <a:avLst/>
          </a:prstGeom>
        </p:spPr>
        <p:txBody>
          <a:bodyPr wrap="square" lIns="0" tIns="0" rIns="0" bIns="0" rtlCol="0">
            <a:spAutoFit/>
          </a:bodyPr>
          <a:lstStyle/>
          <a:p>
            <a:pPr defTabSz="914378"/>
            <a:r>
              <a:rPr lang="en-US" sz="1100" dirty="0">
                <a:solidFill>
                  <a:srgbClr val="000000"/>
                </a:solidFill>
                <a:latin typeface="Arial"/>
              </a:rPr>
              <a:t>Improved analysis and query time</a:t>
            </a:r>
          </a:p>
        </p:txBody>
      </p:sp>
      <p:sp>
        <p:nvSpPr>
          <p:cNvPr id="55" name="TextBox 54">
            <a:extLst>
              <a:ext uri="{FF2B5EF4-FFF2-40B4-BE49-F238E27FC236}">
                <a16:creationId xmlns:a16="http://schemas.microsoft.com/office/drawing/2014/main" id="{896CD3B3-FB66-42AB-AA43-A3309521ED40}"/>
              </a:ext>
            </a:extLst>
          </p:cNvPr>
          <p:cNvSpPr txBox="1"/>
          <p:nvPr/>
        </p:nvSpPr>
        <p:spPr>
          <a:xfrm>
            <a:off x="6931138" y="4248517"/>
            <a:ext cx="634990" cy="249966"/>
          </a:xfrm>
          <a:prstGeom prst="rect">
            <a:avLst/>
          </a:prstGeom>
          <a:noFill/>
        </p:spPr>
        <p:txBody>
          <a:bodyPr wrap="square" lIns="0" tIns="0" rIns="0" bIns="0" rtlCol="0">
            <a:noAutofit/>
          </a:bodyPr>
          <a:lstStyle/>
          <a:p>
            <a:pPr defTabSz="914378"/>
            <a:r>
              <a:rPr lang="en-US" sz="1600" b="1" dirty="0">
                <a:solidFill>
                  <a:srgbClr val="000000"/>
                </a:solidFill>
                <a:latin typeface="Arial"/>
              </a:rPr>
              <a:t>20%</a:t>
            </a:r>
          </a:p>
        </p:txBody>
      </p:sp>
      <p:cxnSp>
        <p:nvCxnSpPr>
          <p:cNvPr id="56" name="Straight Arrow Connector 55">
            <a:extLst>
              <a:ext uri="{FF2B5EF4-FFF2-40B4-BE49-F238E27FC236}">
                <a16:creationId xmlns:a16="http://schemas.microsoft.com/office/drawing/2014/main" id="{8FEDAF05-ECF7-4D0A-838C-1EAF500E9D42}"/>
              </a:ext>
            </a:extLst>
          </p:cNvPr>
          <p:cNvCxnSpPr>
            <a:cxnSpLocks/>
          </p:cNvCxnSpPr>
          <p:nvPr/>
        </p:nvCxnSpPr>
        <p:spPr bwMode="auto">
          <a:xfrm>
            <a:off x="7415320" y="4260790"/>
            <a:ext cx="0" cy="225421"/>
          </a:xfrm>
          <a:prstGeom prst="straightConnector1">
            <a:avLst/>
          </a:prstGeom>
          <a:ln w="38100">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5563B9D3-C737-43EF-83CA-247B61A38E1D}"/>
              </a:ext>
            </a:extLst>
          </p:cNvPr>
          <p:cNvSpPr txBox="1"/>
          <p:nvPr/>
        </p:nvSpPr>
        <p:spPr>
          <a:xfrm>
            <a:off x="7519514" y="4264723"/>
            <a:ext cx="1141936" cy="169277"/>
          </a:xfrm>
          <a:prstGeom prst="rect">
            <a:avLst/>
          </a:prstGeom>
          <a:noFill/>
        </p:spPr>
        <p:txBody>
          <a:bodyPr wrap="square" lIns="0" tIns="0" rIns="0" bIns="0" rtlCol="0">
            <a:spAutoFit/>
          </a:bodyPr>
          <a:lstStyle/>
          <a:p>
            <a:pPr defTabSz="914378"/>
            <a:r>
              <a:rPr lang="en-US" sz="1100" dirty="0">
                <a:solidFill>
                  <a:srgbClr val="000000"/>
                </a:solidFill>
                <a:latin typeface="Arial"/>
              </a:rPr>
              <a:t>Cost saving</a:t>
            </a:r>
          </a:p>
        </p:txBody>
      </p:sp>
      <p:sp>
        <p:nvSpPr>
          <p:cNvPr id="58" name="TextBox 57">
            <a:extLst>
              <a:ext uri="{FF2B5EF4-FFF2-40B4-BE49-F238E27FC236}">
                <a16:creationId xmlns:a16="http://schemas.microsoft.com/office/drawing/2014/main" id="{0B1E81DB-9025-41F2-B541-F37DADD1F32F}"/>
              </a:ext>
            </a:extLst>
          </p:cNvPr>
          <p:cNvSpPr txBox="1"/>
          <p:nvPr/>
        </p:nvSpPr>
        <p:spPr>
          <a:xfrm>
            <a:off x="4780223" y="4201867"/>
            <a:ext cx="1350167" cy="338554"/>
          </a:xfrm>
          <a:prstGeom prst="rect">
            <a:avLst/>
          </a:prstGeom>
        </p:spPr>
        <p:txBody>
          <a:bodyPr wrap="square" lIns="0" tIns="0" rIns="0" bIns="0" rtlCol="0">
            <a:spAutoFit/>
          </a:bodyPr>
          <a:lstStyle/>
          <a:p>
            <a:pPr defTabSz="914378"/>
            <a:r>
              <a:rPr lang="en-US" sz="1100" dirty="0">
                <a:solidFill>
                  <a:srgbClr val="000000"/>
                </a:solidFill>
                <a:latin typeface="Arial"/>
              </a:rPr>
              <a:t>Improved on-time shipment</a:t>
            </a:r>
          </a:p>
        </p:txBody>
      </p:sp>
      <p:sp>
        <p:nvSpPr>
          <p:cNvPr id="59" name="TextBox 58">
            <a:extLst>
              <a:ext uri="{FF2B5EF4-FFF2-40B4-BE49-F238E27FC236}">
                <a16:creationId xmlns:a16="http://schemas.microsoft.com/office/drawing/2014/main" id="{C55EFA58-2739-4737-B89A-EE0E137E1CA8}"/>
              </a:ext>
            </a:extLst>
          </p:cNvPr>
          <p:cNvSpPr txBox="1"/>
          <p:nvPr/>
        </p:nvSpPr>
        <p:spPr>
          <a:xfrm>
            <a:off x="4161176" y="4232008"/>
            <a:ext cx="634990" cy="278273"/>
          </a:xfrm>
          <a:prstGeom prst="rect">
            <a:avLst/>
          </a:prstGeom>
          <a:noFill/>
        </p:spPr>
        <p:txBody>
          <a:bodyPr wrap="square" lIns="0" tIns="0" rIns="0" bIns="0" rtlCol="0">
            <a:noAutofit/>
          </a:bodyPr>
          <a:lstStyle/>
          <a:p>
            <a:pPr defTabSz="914378"/>
            <a:r>
              <a:rPr lang="en-US" sz="1600" b="1" dirty="0">
                <a:solidFill>
                  <a:srgbClr val="000000">
                    <a:lumMod val="95000"/>
                    <a:lumOff val="5000"/>
                  </a:srgbClr>
                </a:solidFill>
                <a:latin typeface="Arial"/>
              </a:rPr>
              <a:t>15%</a:t>
            </a:r>
          </a:p>
        </p:txBody>
      </p:sp>
      <p:cxnSp>
        <p:nvCxnSpPr>
          <p:cNvPr id="24" name="Straight Arrow Connector 23">
            <a:extLst>
              <a:ext uri="{FF2B5EF4-FFF2-40B4-BE49-F238E27FC236}">
                <a16:creationId xmlns:a16="http://schemas.microsoft.com/office/drawing/2014/main" id="{7342C017-E2D9-4036-82FD-A8AB6DE3D4BE}"/>
              </a:ext>
            </a:extLst>
          </p:cNvPr>
          <p:cNvCxnSpPr>
            <a:cxnSpLocks/>
          </p:cNvCxnSpPr>
          <p:nvPr/>
        </p:nvCxnSpPr>
        <p:spPr bwMode="auto">
          <a:xfrm flipV="1">
            <a:off x="4659673" y="4256847"/>
            <a:ext cx="0" cy="228595"/>
          </a:xfrm>
          <a:prstGeom prst="straightConnector1">
            <a:avLst/>
          </a:prstGeom>
          <a:solidFill>
            <a:schemeClr val="bg1"/>
          </a:solidFill>
          <a:ln w="38100" cap="flat" cmpd="sng" algn="ctr">
            <a:solidFill>
              <a:srgbClr val="92D050"/>
            </a:solidFill>
            <a:prstDash val="solid"/>
            <a:round/>
            <a:headEnd type="none" w="med" len="med"/>
            <a:tailEnd type="triangle"/>
          </a:ln>
          <a:effectLst/>
        </p:spPr>
      </p:cxnSp>
      <p:pic>
        <p:nvPicPr>
          <p:cNvPr id="3" name="Picture 2">
            <a:extLst>
              <a:ext uri="{FF2B5EF4-FFF2-40B4-BE49-F238E27FC236}">
                <a16:creationId xmlns:a16="http://schemas.microsoft.com/office/drawing/2014/main" id="{F5E85853-A343-4462-BC0F-D9BA13711403}"/>
              </a:ext>
            </a:extLst>
          </p:cNvPr>
          <p:cNvPicPr>
            <a:picLocks noChangeAspect="1"/>
          </p:cNvPicPr>
          <p:nvPr/>
        </p:nvPicPr>
        <p:blipFill>
          <a:blip r:embed="rId2"/>
          <a:stretch>
            <a:fillRect/>
          </a:stretch>
        </p:blipFill>
        <p:spPr>
          <a:xfrm>
            <a:off x="5813842" y="1220258"/>
            <a:ext cx="2686710" cy="1968020"/>
          </a:xfrm>
          <a:prstGeom prst="rect">
            <a:avLst/>
          </a:prstGeom>
        </p:spPr>
      </p:pic>
    </p:spTree>
    <p:extLst>
      <p:ext uri="{BB962C8B-B14F-4D97-AF65-F5344CB8AC3E}">
        <p14:creationId xmlns:p14="http://schemas.microsoft.com/office/powerpoint/2010/main" val="2280434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004F9F43-A961-480A-91F7-EE023D1CF49A}"/>
              </a:ext>
            </a:extLst>
          </p:cNvPr>
          <p:cNvSpPr/>
          <p:nvPr/>
        </p:nvSpPr>
        <p:spPr bwMode="gray">
          <a:xfrm>
            <a:off x="1944705" y="3853040"/>
            <a:ext cx="6911287" cy="297704"/>
          </a:xfrm>
          <a:prstGeom prst="rect">
            <a:avLst/>
          </a:prstGeom>
          <a:solidFill>
            <a:schemeClr val="accent1"/>
          </a:solidFill>
          <a:ln w="19050" algn="ctr">
            <a:noFill/>
            <a:miter lim="800000"/>
            <a:headEnd/>
            <a:tailEnd/>
          </a:ln>
        </p:spPr>
        <p:txBody>
          <a:bodyPr wrap="square" lIns="88900" tIns="88900" rIns="88900" bIns="88900" rtlCol="0" anchor="ctr"/>
          <a:lstStyle/>
          <a:p>
            <a:pPr algn="ctr" defTabSz="805967"/>
            <a:r>
              <a:rPr lang="en-IN" sz="1400" b="1" dirty="0">
                <a:solidFill>
                  <a:prstClr val="white"/>
                </a:solidFill>
              </a:rPr>
              <a:t>Benefits</a:t>
            </a:r>
          </a:p>
        </p:txBody>
      </p:sp>
      <p:sp>
        <p:nvSpPr>
          <p:cNvPr id="4" name="Title 3">
            <a:extLst>
              <a:ext uri="{FF2B5EF4-FFF2-40B4-BE49-F238E27FC236}">
                <a16:creationId xmlns:a16="http://schemas.microsoft.com/office/drawing/2014/main" id="{BA3C5BD3-40C3-4074-A263-7A5789A7F5B5}"/>
              </a:ext>
            </a:extLst>
          </p:cNvPr>
          <p:cNvSpPr>
            <a:spLocks noGrp="1"/>
          </p:cNvSpPr>
          <p:nvPr>
            <p:ph type="title"/>
          </p:nvPr>
        </p:nvSpPr>
        <p:spPr/>
        <p:txBody>
          <a:bodyPr/>
          <a:lstStyle/>
          <a:p>
            <a:r>
              <a:rPr lang="en-US" dirty="0"/>
              <a:t>Case Study – Maruti Vehicle Component Health Prediction</a:t>
            </a:r>
          </a:p>
        </p:txBody>
      </p:sp>
      <p:sp>
        <p:nvSpPr>
          <p:cNvPr id="41" name="Rectangle 40">
            <a:extLst>
              <a:ext uri="{FF2B5EF4-FFF2-40B4-BE49-F238E27FC236}">
                <a16:creationId xmlns:a16="http://schemas.microsoft.com/office/drawing/2014/main" id="{E587ED2C-E111-47D5-89F2-65AF1697C741}"/>
              </a:ext>
            </a:extLst>
          </p:cNvPr>
          <p:cNvSpPr/>
          <p:nvPr/>
        </p:nvSpPr>
        <p:spPr bwMode="gray">
          <a:xfrm>
            <a:off x="263525" y="915988"/>
            <a:ext cx="1572463" cy="36000"/>
          </a:xfrm>
          <a:prstGeom prst="rect">
            <a:avLst/>
          </a:prstGeom>
          <a:solidFill>
            <a:schemeClr val="accent2"/>
          </a:solidFill>
          <a:ln w="19050" algn="ctr">
            <a:noFill/>
            <a:miter lim="800000"/>
            <a:headEnd/>
            <a:tailEnd/>
          </a:ln>
        </p:spPr>
        <p:txBody>
          <a:bodyPr wrap="square" lIns="88900" tIns="88900" rIns="88900" bIns="88900" rtlCol="0" anchor="ctr"/>
          <a:lstStyle/>
          <a:p>
            <a:pPr algn="ctr" defTabSz="805967"/>
            <a:endParaRPr lang="en-IN" sz="1400" b="1" dirty="0">
              <a:solidFill>
                <a:prstClr val="white"/>
              </a:solidFill>
            </a:endParaRPr>
          </a:p>
        </p:txBody>
      </p:sp>
      <p:sp>
        <p:nvSpPr>
          <p:cNvPr id="42" name="Rectangle 41">
            <a:extLst>
              <a:ext uri="{FF2B5EF4-FFF2-40B4-BE49-F238E27FC236}">
                <a16:creationId xmlns:a16="http://schemas.microsoft.com/office/drawing/2014/main" id="{CF2D46D7-7B27-444F-A169-7BF27C125D4E}"/>
              </a:ext>
            </a:extLst>
          </p:cNvPr>
          <p:cNvSpPr/>
          <p:nvPr/>
        </p:nvSpPr>
        <p:spPr bwMode="gray">
          <a:xfrm>
            <a:off x="263525" y="951771"/>
            <a:ext cx="1565275" cy="3709155"/>
          </a:xfrm>
          <a:prstGeom prst="rect">
            <a:avLst/>
          </a:prstGeom>
          <a:solidFill>
            <a:schemeClr val="accent3">
              <a:lumMod val="20000"/>
              <a:lumOff val="80000"/>
              <a:alpha val="30000"/>
            </a:schemeClr>
          </a:solidFill>
          <a:ln w="19050" algn="ctr">
            <a:noFill/>
            <a:miter lim="800000"/>
            <a:headEnd/>
            <a:tailEnd/>
          </a:ln>
        </p:spPr>
        <p:txBody>
          <a:bodyPr wrap="square" lIns="144000" tIns="88900" rIns="88900" bIns="88900" rtlCol="0" anchor="t" anchorCtr="0"/>
          <a:lstStyle/>
          <a:p>
            <a:pPr defTabSz="805967">
              <a:lnSpc>
                <a:spcPts val="1600"/>
              </a:lnSpc>
              <a:spcAft>
                <a:spcPts val="600"/>
              </a:spcAft>
            </a:pPr>
            <a:r>
              <a:rPr lang="en-US" sz="1200" dirty="0"/>
              <a:t>The client wanted to build a Health Monitoring System for various components of car manufactured. This included ingestion of data from different cloud providers to AWS cloud and performing preprocessing and analytics using ML models and storing data in S3. </a:t>
            </a:r>
          </a:p>
        </p:txBody>
      </p:sp>
      <p:sp>
        <p:nvSpPr>
          <p:cNvPr id="43" name="Rectangle 42">
            <a:extLst>
              <a:ext uri="{FF2B5EF4-FFF2-40B4-BE49-F238E27FC236}">
                <a16:creationId xmlns:a16="http://schemas.microsoft.com/office/drawing/2014/main" id="{12913353-8B12-4C47-9BAC-C0AA32266DB6}"/>
              </a:ext>
            </a:extLst>
          </p:cNvPr>
          <p:cNvSpPr/>
          <p:nvPr/>
        </p:nvSpPr>
        <p:spPr bwMode="gray">
          <a:xfrm>
            <a:off x="313909" y="4660926"/>
            <a:ext cx="1572463" cy="36000"/>
          </a:xfrm>
          <a:prstGeom prst="rect">
            <a:avLst/>
          </a:prstGeom>
          <a:solidFill>
            <a:schemeClr val="accent2"/>
          </a:solidFill>
          <a:ln w="19050" algn="ctr">
            <a:noFill/>
            <a:miter lim="800000"/>
            <a:headEnd/>
            <a:tailEnd/>
          </a:ln>
        </p:spPr>
        <p:txBody>
          <a:bodyPr wrap="square" lIns="88900" tIns="88900" rIns="88900" bIns="88900" rtlCol="0" anchor="ctr"/>
          <a:lstStyle/>
          <a:p>
            <a:pPr algn="ctr" defTabSz="805967"/>
            <a:endParaRPr lang="en-IN" sz="1400" b="1" dirty="0">
              <a:solidFill>
                <a:prstClr val="white"/>
              </a:solidFill>
            </a:endParaRPr>
          </a:p>
        </p:txBody>
      </p:sp>
      <p:sp>
        <p:nvSpPr>
          <p:cNvPr id="44" name="Rectangle 43">
            <a:extLst>
              <a:ext uri="{FF2B5EF4-FFF2-40B4-BE49-F238E27FC236}">
                <a16:creationId xmlns:a16="http://schemas.microsoft.com/office/drawing/2014/main" id="{3DF8A75C-CBD6-4C43-AF72-500DA2E8F153}"/>
              </a:ext>
            </a:extLst>
          </p:cNvPr>
          <p:cNvSpPr/>
          <p:nvPr/>
        </p:nvSpPr>
        <p:spPr bwMode="gray">
          <a:xfrm>
            <a:off x="1893560" y="734612"/>
            <a:ext cx="3815483" cy="1998503"/>
          </a:xfrm>
          <a:prstGeom prst="rect">
            <a:avLst/>
          </a:prstGeom>
          <a:solidFill>
            <a:schemeClr val="accent3">
              <a:lumMod val="20000"/>
              <a:lumOff val="80000"/>
            </a:schemeClr>
          </a:solidFill>
          <a:ln w="19050" algn="ctr">
            <a:noFill/>
            <a:miter lim="800000"/>
            <a:headEnd/>
            <a:tailEnd/>
          </a:ln>
        </p:spPr>
        <p:txBody>
          <a:bodyPr wrap="square" lIns="144000" tIns="88900" rIns="88900" bIns="88900" rtlCol="0" anchor="t"/>
          <a:lstStyle/>
          <a:p>
            <a:pPr defTabSz="805967">
              <a:spcAft>
                <a:spcPts val="600"/>
              </a:spcAft>
            </a:pPr>
            <a:r>
              <a:rPr lang="en-US" sz="1200" b="1" dirty="0">
                <a:solidFill>
                  <a:prstClr val="black"/>
                </a:solidFill>
              </a:rPr>
              <a:t>Challenges</a:t>
            </a:r>
            <a:endParaRPr lang="en-US" sz="1000" dirty="0">
              <a:solidFill>
                <a:prstClr val="black"/>
              </a:solidFill>
            </a:endParaRPr>
          </a:p>
          <a:p>
            <a:pPr marL="142731" indent="-142731" defTabSz="805967">
              <a:spcAft>
                <a:spcPts val="300"/>
              </a:spcAft>
              <a:buFont typeface="Arial" panose="020B0604020202020204" pitchFamily="34" charset="0"/>
              <a:buChar char="•"/>
            </a:pPr>
            <a:r>
              <a:rPr lang="en-US" dirty="0"/>
              <a:t>Dimensionality Reduction &amp; selection of hyperparameters </a:t>
            </a:r>
          </a:p>
          <a:p>
            <a:pPr marL="142731" indent="-142731" defTabSz="805967">
              <a:spcAft>
                <a:spcPts val="300"/>
              </a:spcAft>
              <a:buFont typeface="Arial" panose="020B0604020202020204" pitchFamily="34" charset="0"/>
              <a:buChar char="•"/>
            </a:pPr>
            <a:r>
              <a:rPr lang="en-US" dirty="0"/>
              <a:t>Cost for data storage and errors while transferring data from different cloud provider to AWS.</a:t>
            </a:r>
          </a:p>
          <a:p>
            <a:pPr marL="142731" indent="-142731" defTabSz="805967">
              <a:spcAft>
                <a:spcPts val="300"/>
              </a:spcAft>
              <a:buFont typeface="Arial" panose="020B0604020202020204" pitchFamily="34" charset="0"/>
              <a:buChar char="•"/>
            </a:pPr>
            <a:r>
              <a:rPr lang="en-US" dirty="0"/>
              <a:t>Efficient Distribution of data to executors on worker nodes to process large volumes of data.</a:t>
            </a:r>
          </a:p>
          <a:p>
            <a:pPr marL="142731" indent="-142731" defTabSz="805967">
              <a:spcAft>
                <a:spcPts val="300"/>
              </a:spcAft>
              <a:buFont typeface="Arial" panose="020B0604020202020204" pitchFamily="34" charset="0"/>
              <a:buChar char="•"/>
            </a:pPr>
            <a:r>
              <a:rPr lang="en-US" dirty="0"/>
              <a:t>20 TB one-time transfer and hereafter 2 TB daily.</a:t>
            </a:r>
            <a:endParaRPr lang="en-US" sz="1000" dirty="0">
              <a:solidFill>
                <a:prstClr val="black"/>
              </a:solidFill>
            </a:endParaRPr>
          </a:p>
        </p:txBody>
      </p:sp>
      <p:sp>
        <p:nvSpPr>
          <p:cNvPr id="45" name="Rectangle 44">
            <a:extLst>
              <a:ext uri="{FF2B5EF4-FFF2-40B4-BE49-F238E27FC236}">
                <a16:creationId xmlns:a16="http://schemas.microsoft.com/office/drawing/2014/main" id="{4CC316FA-7A3E-4021-8B63-C0E0B7A1BD30}"/>
              </a:ext>
            </a:extLst>
          </p:cNvPr>
          <p:cNvSpPr/>
          <p:nvPr/>
        </p:nvSpPr>
        <p:spPr bwMode="gray">
          <a:xfrm>
            <a:off x="1943945" y="2141557"/>
            <a:ext cx="3815483" cy="1537711"/>
          </a:xfrm>
          <a:prstGeom prst="rect">
            <a:avLst/>
          </a:prstGeom>
          <a:solidFill>
            <a:schemeClr val="accent3">
              <a:lumMod val="20000"/>
              <a:lumOff val="80000"/>
              <a:alpha val="60000"/>
            </a:schemeClr>
          </a:solidFill>
          <a:ln w="19050" algn="ctr">
            <a:noFill/>
            <a:miter lim="800000"/>
            <a:headEnd/>
            <a:tailEnd/>
          </a:ln>
        </p:spPr>
        <p:txBody>
          <a:bodyPr wrap="square" lIns="144000" tIns="88900" rIns="88900" bIns="88900" rtlCol="0" anchor="t"/>
          <a:lstStyle/>
          <a:p>
            <a:pPr defTabSz="805967">
              <a:spcAft>
                <a:spcPts val="600"/>
              </a:spcAft>
            </a:pPr>
            <a:r>
              <a:rPr lang="en-US" sz="1200" b="1" dirty="0">
                <a:solidFill>
                  <a:prstClr val="black"/>
                </a:solidFill>
              </a:rPr>
              <a:t>Solution</a:t>
            </a:r>
          </a:p>
          <a:p>
            <a:pPr marL="142731" indent="-142731" defTabSz="805967">
              <a:lnSpc>
                <a:spcPts val="1165"/>
              </a:lnSpc>
              <a:spcAft>
                <a:spcPts val="300"/>
              </a:spcAft>
              <a:buFont typeface="Arial" panose="020B0604020202020204" pitchFamily="34" charset="0"/>
              <a:buChar char="•"/>
            </a:pPr>
            <a:r>
              <a:rPr lang="en-US" sz="1000" dirty="0">
                <a:solidFill>
                  <a:prstClr val="black"/>
                </a:solidFill>
              </a:rPr>
              <a:t>Data Ingested from IBM cloud to AWS Cloud</a:t>
            </a:r>
          </a:p>
          <a:p>
            <a:pPr marL="142731" indent="-142731" defTabSz="805967">
              <a:lnSpc>
                <a:spcPts val="1165"/>
              </a:lnSpc>
              <a:spcAft>
                <a:spcPts val="300"/>
              </a:spcAft>
              <a:buFont typeface="Arial" panose="020B0604020202020204" pitchFamily="34" charset="0"/>
              <a:buChar char="•"/>
            </a:pPr>
            <a:r>
              <a:rPr lang="en-US" sz="1000" dirty="0">
                <a:solidFill>
                  <a:prstClr val="black"/>
                </a:solidFill>
              </a:rPr>
              <a:t>Transformation and partitioning of csv and json data into parquet format </a:t>
            </a:r>
          </a:p>
          <a:p>
            <a:pPr marL="142731" indent="-142731" defTabSz="805967">
              <a:lnSpc>
                <a:spcPts val="1165"/>
              </a:lnSpc>
              <a:spcAft>
                <a:spcPts val="300"/>
              </a:spcAft>
              <a:buFont typeface="Arial" panose="020B0604020202020204" pitchFamily="34" charset="0"/>
              <a:buChar char="•"/>
            </a:pPr>
            <a:r>
              <a:rPr lang="en-US" sz="1000" dirty="0">
                <a:solidFill>
                  <a:prstClr val="black"/>
                </a:solidFill>
              </a:rPr>
              <a:t>Running Amazon EMR on incremental data daily, various analysis performed including PCA and feature engineering.</a:t>
            </a:r>
          </a:p>
          <a:p>
            <a:pPr marL="142731" indent="-142731" defTabSz="805967">
              <a:lnSpc>
                <a:spcPts val="1165"/>
              </a:lnSpc>
              <a:spcAft>
                <a:spcPts val="300"/>
              </a:spcAft>
              <a:buFont typeface="Arial" panose="020B0604020202020204" pitchFamily="34" charset="0"/>
              <a:buChar char="•"/>
            </a:pPr>
            <a:r>
              <a:rPr lang="en-US" sz="1000" dirty="0">
                <a:solidFill>
                  <a:prstClr val="black"/>
                </a:solidFill>
              </a:rPr>
              <a:t>Component health predicted using modeling techniques like Linear Learner, XGBoost which then undergo  hyperparameter optimization.</a:t>
            </a:r>
          </a:p>
        </p:txBody>
      </p:sp>
      <p:sp>
        <p:nvSpPr>
          <p:cNvPr id="46" name="Rectangle 45">
            <a:extLst>
              <a:ext uri="{FF2B5EF4-FFF2-40B4-BE49-F238E27FC236}">
                <a16:creationId xmlns:a16="http://schemas.microsoft.com/office/drawing/2014/main" id="{711DEA6B-1CB7-48D0-A110-7D5FAF9029E0}"/>
              </a:ext>
            </a:extLst>
          </p:cNvPr>
          <p:cNvSpPr/>
          <p:nvPr/>
        </p:nvSpPr>
        <p:spPr bwMode="gray">
          <a:xfrm>
            <a:off x="1943972" y="2155372"/>
            <a:ext cx="3816000" cy="30984"/>
          </a:xfrm>
          <a:prstGeom prst="rect">
            <a:avLst/>
          </a:prstGeom>
          <a:solidFill>
            <a:schemeClr val="accent2"/>
          </a:solidFill>
          <a:ln w="19050" algn="ctr">
            <a:noFill/>
            <a:miter lim="800000"/>
            <a:headEnd/>
            <a:tailEnd/>
          </a:ln>
        </p:spPr>
        <p:txBody>
          <a:bodyPr wrap="square" lIns="88900" tIns="88900" rIns="88900" bIns="88900" rtlCol="0" anchor="ctr"/>
          <a:lstStyle/>
          <a:p>
            <a:pPr algn="ctr" defTabSz="805967"/>
            <a:endParaRPr lang="en-US" sz="1400" b="1" dirty="0">
              <a:solidFill>
                <a:prstClr val="white"/>
              </a:solidFill>
            </a:endParaRPr>
          </a:p>
        </p:txBody>
      </p:sp>
      <p:sp>
        <p:nvSpPr>
          <p:cNvPr id="47" name="Rectangle 46">
            <a:extLst>
              <a:ext uri="{FF2B5EF4-FFF2-40B4-BE49-F238E27FC236}">
                <a16:creationId xmlns:a16="http://schemas.microsoft.com/office/drawing/2014/main" id="{0F691DF7-2EAD-4235-8DED-F4EDCE9442CF}"/>
              </a:ext>
            </a:extLst>
          </p:cNvPr>
          <p:cNvSpPr/>
          <p:nvPr/>
        </p:nvSpPr>
        <p:spPr bwMode="gray">
          <a:xfrm>
            <a:off x="1943992" y="4662739"/>
            <a:ext cx="6912000" cy="30984"/>
          </a:xfrm>
          <a:prstGeom prst="rect">
            <a:avLst/>
          </a:prstGeom>
          <a:solidFill>
            <a:schemeClr val="accent2"/>
          </a:solidFill>
          <a:ln w="19050" algn="ctr">
            <a:noFill/>
            <a:miter lim="800000"/>
            <a:headEnd/>
            <a:tailEnd/>
          </a:ln>
        </p:spPr>
        <p:txBody>
          <a:bodyPr wrap="square" lIns="88900" tIns="88900" rIns="88900" bIns="88900" rtlCol="0" anchor="ctr"/>
          <a:lstStyle/>
          <a:p>
            <a:pPr algn="ctr" defTabSz="805967"/>
            <a:endParaRPr lang="en-US" sz="1400" b="1" dirty="0">
              <a:solidFill>
                <a:prstClr val="white"/>
              </a:solidFill>
            </a:endParaRPr>
          </a:p>
        </p:txBody>
      </p:sp>
      <p:sp>
        <p:nvSpPr>
          <p:cNvPr id="49" name="Rectangle 48">
            <a:extLst>
              <a:ext uri="{FF2B5EF4-FFF2-40B4-BE49-F238E27FC236}">
                <a16:creationId xmlns:a16="http://schemas.microsoft.com/office/drawing/2014/main" id="{6FA7081B-EE0E-4351-B093-238F1962D86C}"/>
              </a:ext>
            </a:extLst>
          </p:cNvPr>
          <p:cNvSpPr/>
          <p:nvPr/>
        </p:nvSpPr>
        <p:spPr bwMode="gray">
          <a:xfrm>
            <a:off x="1943992" y="3829829"/>
            <a:ext cx="6912000" cy="30984"/>
          </a:xfrm>
          <a:prstGeom prst="rect">
            <a:avLst/>
          </a:prstGeom>
          <a:solidFill>
            <a:schemeClr val="accent2"/>
          </a:solidFill>
          <a:ln w="19050" algn="ctr">
            <a:noFill/>
            <a:miter lim="800000"/>
            <a:headEnd/>
            <a:tailEnd/>
          </a:ln>
        </p:spPr>
        <p:txBody>
          <a:bodyPr wrap="square" lIns="88900" tIns="88900" rIns="88900" bIns="88900" rtlCol="0" anchor="ctr"/>
          <a:lstStyle/>
          <a:p>
            <a:pPr algn="ctr" defTabSz="805967"/>
            <a:endParaRPr lang="en-US" sz="1400" b="1" dirty="0">
              <a:solidFill>
                <a:prstClr val="white"/>
              </a:solidFill>
            </a:endParaRPr>
          </a:p>
        </p:txBody>
      </p:sp>
      <p:sp>
        <p:nvSpPr>
          <p:cNvPr id="51" name="TextBox 50">
            <a:extLst>
              <a:ext uri="{FF2B5EF4-FFF2-40B4-BE49-F238E27FC236}">
                <a16:creationId xmlns:a16="http://schemas.microsoft.com/office/drawing/2014/main" id="{6666FB7C-0F8E-46CE-AC62-389CBCAFD199}"/>
              </a:ext>
            </a:extLst>
          </p:cNvPr>
          <p:cNvSpPr txBox="1"/>
          <p:nvPr/>
        </p:nvSpPr>
        <p:spPr>
          <a:xfrm>
            <a:off x="1979607" y="4234364"/>
            <a:ext cx="634990" cy="278273"/>
          </a:xfrm>
          <a:prstGeom prst="rect">
            <a:avLst/>
          </a:prstGeom>
          <a:noFill/>
        </p:spPr>
        <p:txBody>
          <a:bodyPr wrap="square" lIns="0" tIns="0" rIns="0" bIns="0" rtlCol="0">
            <a:noAutofit/>
          </a:bodyPr>
          <a:lstStyle/>
          <a:p>
            <a:pPr defTabSz="914378"/>
            <a:r>
              <a:rPr lang="en-US" sz="1600" b="1" dirty="0">
                <a:solidFill>
                  <a:srgbClr val="000000">
                    <a:lumMod val="95000"/>
                    <a:lumOff val="5000"/>
                  </a:srgbClr>
                </a:solidFill>
                <a:latin typeface="Arial"/>
              </a:rPr>
              <a:t>18%</a:t>
            </a:r>
          </a:p>
        </p:txBody>
      </p:sp>
      <p:sp>
        <p:nvSpPr>
          <p:cNvPr id="53" name="TextBox 52">
            <a:extLst>
              <a:ext uri="{FF2B5EF4-FFF2-40B4-BE49-F238E27FC236}">
                <a16:creationId xmlns:a16="http://schemas.microsoft.com/office/drawing/2014/main" id="{B877747A-5D0E-4199-868B-84F7BDADE24B}"/>
              </a:ext>
            </a:extLst>
          </p:cNvPr>
          <p:cNvSpPr txBox="1"/>
          <p:nvPr/>
        </p:nvSpPr>
        <p:spPr>
          <a:xfrm>
            <a:off x="2609288" y="4204223"/>
            <a:ext cx="1035519" cy="338554"/>
          </a:xfrm>
          <a:prstGeom prst="rect">
            <a:avLst/>
          </a:prstGeom>
        </p:spPr>
        <p:txBody>
          <a:bodyPr wrap="square" lIns="0" tIns="0" rIns="0" bIns="0" rtlCol="0">
            <a:spAutoFit/>
          </a:bodyPr>
          <a:lstStyle/>
          <a:p>
            <a:pPr defTabSz="914378"/>
            <a:r>
              <a:rPr lang="en-US" sz="1100" dirty="0">
                <a:solidFill>
                  <a:srgbClr val="000000"/>
                </a:solidFill>
                <a:latin typeface="Arial"/>
              </a:rPr>
              <a:t>Reduced repair costs</a:t>
            </a:r>
          </a:p>
        </p:txBody>
      </p:sp>
      <p:cxnSp>
        <p:nvCxnSpPr>
          <p:cNvPr id="56" name="Straight Arrow Connector 55">
            <a:extLst>
              <a:ext uri="{FF2B5EF4-FFF2-40B4-BE49-F238E27FC236}">
                <a16:creationId xmlns:a16="http://schemas.microsoft.com/office/drawing/2014/main" id="{8FEDAF05-ECF7-4D0A-838C-1EAF500E9D42}"/>
              </a:ext>
            </a:extLst>
          </p:cNvPr>
          <p:cNvCxnSpPr>
            <a:cxnSpLocks/>
          </p:cNvCxnSpPr>
          <p:nvPr/>
        </p:nvCxnSpPr>
        <p:spPr bwMode="auto">
          <a:xfrm>
            <a:off x="4687834" y="4256846"/>
            <a:ext cx="0" cy="225421"/>
          </a:xfrm>
          <a:prstGeom prst="straightConnector1">
            <a:avLst/>
          </a:prstGeom>
          <a:ln w="38100">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5563B9D3-C737-43EF-83CA-247B61A38E1D}"/>
              </a:ext>
            </a:extLst>
          </p:cNvPr>
          <p:cNvSpPr txBox="1"/>
          <p:nvPr/>
        </p:nvSpPr>
        <p:spPr>
          <a:xfrm>
            <a:off x="7131366" y="4154084"/>
            <a:ext cx="1770820" cy="507831"/>
          </a:xfrm>
          <a:prstGeom prst="rect">
            <a:avLst/>
          </a:prstGeom>
          <a:noFill/>
        </p:spPr>
        <p:txBody>
          <a:bodyPr wrap="square" lIns="0" tIns="0" rIns="0" bIns="0" rtlCol="0">
            <a:spAutoFit/>
          </a:bodyPr>
          <a:lstStyle/>
          <a:p>
            <a:pPr defTabSz="914378"/>
            <a:r>
              <a:rPr lang="en-US" sz="1100" dirty="0">
                <a:solidFill>
                  <a:srgbClr val="000000"/>
                </a:solidFill>
                <a:latin typeface="Arial"/>
              </a:rPr>
              <a:t>Increased trust in brand and customer loyalty response time</a:t>
            </a:r>
          </a:p>
        </p:txBody>
      </p:sp>
      <p:sp>
        <p:nvSpPr>
          <p:cNvPr id="58" name="TextBox 57">
            <a:extLst>
              <a:ext uri="{FF2B5EF4-FFF2-40B4-BE49-F238E27FC236}">
                <a16:creationId xmlns:a16="http://schemas.microsoft.com/office/drawing/2014/main" id="{0B1E81DB-9025-41F2-B541-F37DADD1F32F}"/>
              </a:ext>
            </a:extLst>
          </p:cNvPr>
          <p:cNvSpPr txBox="1"/>
          <p:nvPr/>
        </p:nvSpPr>
        <p:spPr>
          <a:xfrm>
            <a:off x="4780223" y="4201867"/>
            <a:ext cx="1350167" cy="338554"/>
          </a:xfrm>
          <a:prstGeom prst="rect">
            <a:avLst/>
          </a:prstGeom>
        </p:spPr>
        <p:txBody>
          <a:bodyPr wrap="square" lIns="0" tIns="0" rIns="0" bIns="0" rtlCol="0">
            <a:spAutoFit/>
          </a:bodyPr>
          <a:lstStyle/>
          <a:p>
            <a:pPr defTabSz="914378"/>
            <a:r>
              <a:rPr lang="en-US" sz="1100" dirty="0">
                <a:solidFill>
                  <a:srgbClr val="000000"/>
                </a:solidFill>
                <a:latin typeface="Arial"/>
              </a:rPr>
              <a:t>Reduced number of callbacks</a:t>
            </a:r>
          </a:p>
        </p:txBody>
      </p:sp>
      <p:sp>
        <p:nvSpPr>
          <p:cNvPr id="59" name="TextBox 58">
            <a:extLst>
              <a:ext uri="{FF2B5EF4-FFF2-40B4-BE49-F238E27FC236}">
                <a16:creationId xmlns:a16="http://schemas.microsoft.com/office/drawing/2014/main" id="{C55EFA58-2739-4737-B89A-EE0E137E1CA8}"/>
              </a:ext>
            </a:extLst>
          </p:cNvPr>
          <p:cNvSpPr txBox="1"/>
          <p:nvPr/>
        </p:nvSpPr>
        <p:spPr>
          <a:xfrm>
            <a:off x="4161176" y="4232008"/>
            <a:ext cx="634990" cy="278273"/>
          </a:xfrm>
          <a:prstGeom prst="rect">
            <a:avLst/>
          </a:prstGeom>
          <a:noFill/>
        </p:spPr>
        <p:txBody>
          <a:bodyPr wrap="square" lIns="0" tIns="0" rIns="0" bIns="0" rtlCol="0">
            <a:noAutofit/>
          </a:bodyPr>
          <a:lstStyle/>
          <a:p>
            <a:pPr defTabSz="914378"/>
            <a:r>
              <a:rPr lang="en-US" sz="1600" b="1" dirty="0">
                <a:solidFill>
                  <a:srgbClr val="000000">
                    <a:lumMod val="95000"/>
                    <a:lumOff val="5000"/>
                  </a:srgbClr>
                </a:solidFill>
                <a:latin typeface="Arial"/>
              </a:rPr>
              <a:t>30%</a:t>
            </a:r>
          </a:p>
        </p:txBody>
      </p:sp>
      <p:cxnSp>
        <p:nvCxnSpPr>
          <p:cNvPr id="24" name="Straight Arrow Connector 23">
            <a:extLst>
              <a:ext uri="{FF2B5EF4-FFF2-40B4-BE49-F238E27FC236}">
                <a16:creationId xmlns:a16="http://schemas.microsoft.com/office/drawing/2014/main" id="{7342C017-E2D9-4036-82FD-A8AB6DE3D4BE}"/>
              </a:ext>
            </a:extLst>
          </p:cNvPr>
          <p:cNvCxnSpPr>
            <a:cxnSpLocks/>
          </p:cNvCxnSpPr>
          <p:nvPr/>
        </p:nvCxnSpPr>
        <p:spPr bwMode="auto">
          <a:xfrm flipV="1">
            <a:off x="7003909" y="4256846"/>
            <a:ext cx="0" cy="228595"/>
          </a:xfrm>
          <a:prstGeom prst="straightConnector1">
            <a:avLst/>
          </a:prstGeom>
          <a:solidFill>
            <a:schemeClr val="bg1"/>
          </a:solidFill>
          <a:ln w="38100" cap="flat" cmpd="sng" algn="ctr">
            <a:solidFill>
              <a:srgbClr val="92D050"/>
            </a:solidFill>
            <a:prstDash val="solid"/>
            <a:round/>
            <a:headEnd type="none" w="med" len="med"/>
            <a:tailEnd type="triangle"/>
          </a:ln>
          <a:effectLst/>
        </p:spPr>
      </p:cxnSp>
      <p:pic>
        <p:nvPicPr>
          <p:cNvPr id="2" name="Picture 1">
            <a:extLst>
              <a:ext uri="{FF2B5EF4-FFF2-40B4-BE49-F238E27FC236}">
                <a16:creationId xmlns:a16="http://schemas.microsoft.com/office/drawing/2014/main" id="{91FC7186-F161-4FB4-971B-9F9AB4D47543}"/>
              </a:ext>
            </a:extLst>
          </p:cNvPr>
          <p:cNvPicPr>
            <a:picLocks noChangeAspect="1"/>
          </p:cNvPicPr>
          <p:nvPr/>
        </p:nvPicPr>
        <p:blipFill>
          <a:blip r:embed="rId2"/>
          <a:stretch>
            <a:fillRect/>
          </a:stretch>
        </p:blipFill>
        <p:spPr>
          <a:xfrm>
            <a:off x="5759428" y="1452483"/>
            <a:ext cx="2488962" cy="1693252"/>
          </a:xfrm>
          <a:prstGeom prst="rect">
            <a:avLst/>
          </a:prstGeom>
        </p:spPr>
      </p:pic>
      <p:pic>
        <p:nvPicPr>
          <p:cNvPr id="3" name="Picture 2">
            <a:extLst>
              <a:ext uri="{FF2B5EF4-FFF2-40B4-BE49-F238E27FC236}">
                <a16:creationId xmlns:a16="http://schemas.microsoft.com/office/drawing/2014/main" id="{A94CC522-7560-475A-842A-93995FC88A05}"/>
              </a:ext>
            </a:extLst>
          </p:cNvPr>
          <p:cNvPicPr>
            <a:picLocks noChangeAspect="1"/>
          </p:cNvPicPr>
          <p:nvPr/>
        </p:nvPicPr>
        <p:blipFill>
          <a:blip r:embed="rId3"/>
          <a:stretch>
            <a:fillRect/>
          </a:stretch>
        </p:blipFill>
        <p:spPr>
          <a:xfrm>
            <a:off x="2389652" y="4253677"/>
            <a:ext cx="231668" cy="341406"/>
          </a:xfrm>
          <a:prstGeom prst="rect">
            <a:avLst/>
          </a:prstGeom>
        </p:spPr>
      </p:pic>
    </p:spTree>
    <p:extLst>
      <p:ext uri="{BB962C8B-B14F-4D97-AF65-F5344CB8AC3E}">
        <p14:creationId xmlns:p14="http://schemas.microsoft.com/office/powerpoint/2010/main" val="811737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004F9F43-A961-480A-91F7-EE023D1CF49A}"/>
              </a:ext>
            </a:extLst>
          </p:cNvPr>
          <p:cNvSpPr/>
          <p:nvPr/>
        </p:nvSpPr>
        <p:spPr bwMode="gray">
          <a:xfrm>
            <a:off x="1950137" y="3805871"/>
            <a:ext cx="6911287" cy="297704"/>
          </a:xfrm>
          <a:prstGeom prst="rect">
            <a:avLst/>
          </a:prstGeom>
          <a:solidFill>
            <a:schemeClr val="accent1"/>
          </a:solidFill>
          <a:ln w="19050" algn="ctr">
            <a:noFill/>
            <a:miter lim="800000"/>
            <a:headEnd/>
            <a:tailEnd/>
          </a:ln>
        </p:spPr>
        <p:txBody>
          <a:bodyPr wrap="square" lIns="88900" tIns="88900" rIns="88900" bIns="88900" rtlCol="0" anchor="ctr"/>
          <a:lstStyle/>
          <a:p>
            <a:pPr algn="ctr" defTabSz="805967"/>
            <a:r>
              <a:rPr lang="en-IN" sz="1400" b="1" dirty="0">
                <a:solidFill>
                  <a:prstClr val="white"/>
                </a:solidFill>
              </a:rPr>
              <a:t>Benefits</a:t>
            </a:r>
          </a:p>
        </p:txBody>
      </p:sp>
      <p:sp>
        <p:nvSpPr>
          <p:cNvPr id="4" name="Title 3">
            <a:extLst>
              <a:ext uri="{FF2B5EF4-FFF2-40B4-BE49-F238E27FC236}">
                <a16:creationId xmlns:a16="http://schemas.microsoft.com/office/drawing/2014/main" id="{BA3C5BD3-40C3-4074-A263-7A5789A7F5B5}"/>
              </a:ext>
            </a:extLst>
          </p:cNvPr>
          <p:cNvSpPr>
            <a:spLocks noGrp="1"/>
          </p:cNvSpPr>
          <p:nvPr>
            <p:ph type="title"/>
          </p:nvPr>
        </p:nvSpPr>
        <p:spPr/>
        <p:txBody>
          <a:bodyPr/>
          <a:lstStyle/>
          <a:p>
            <a:r>
              <a:rPr lang="en-US" dirty="0"/>
              <a:t>Case Study – MATE</a:t>
            </a:r>
          </a:p>
        </p:txBody>
      </p:sp>
      <p:sp>
        <p:nvSpPr>
          <p:cNvPr id="41" name="Rectangle 40">
            <a:extLst>
              <a:ext uri="{FF2B5EF4-FFF2-40B4-BE49-F238E27FC236}">
                <a16:creationId xmlns:a16="http://schemas.microsoft.com/office/drawing/2014/main" id="{E587ED2C-E111-47D5-89F2-65AF1697C741}"/>
              </a:ext>
            </a:extLst>
          </p:cNvPr>
          <p:cNvSpPr/>
          <p:nvPr/>
        </p:nvSpPr>
        <p:spPr bwMode="gray">
          <a:xfrm>
            <a:off x="263525" y="915988"/>
            <a:ext cx="1572463" cy="36000"/>
          </a:xfrm>
          <a:prstGeom prst="rect">
            <a:avLst/>
          </a:prstGeom>
          <a:solidFill>
            <a:schemeClr val="accent2"/>
          </a:solidFill>
          <a:ln w="19050" algn="ctr">
            <a:noFill/>
            <a:miter lim="800000"/>
            <a:headEnd/>
            <a:tailEnd/>
          </a:ln>
        </p:spPr>
        <p:txBody>
          <a:bodyPr wrap="square" lIns="88900" tIns="88900" rIns="88900" bIns="88900" rtlCol="0" anchor="ctr"/>
          <a:lstStyle/>
          <a:p>
            <a:pPr algn="ctr" defTabSz="805967"/>
            <a:endParaRPr lang="en-IN" sz="1400" b="1" dirty="0">
              <a:solidFill>
                <a:prstClr val="white"/>
              </a:solidFill>
            </a:endParaRPr>
          </a:p>
        </p:txBody>
      </p:sp>
      <p:sp>
        <p:nvSpPr>
          <p:cNvPr id="42" name="Rectangle 41">
            <a:extLst>
              <a:ext uri="{FF2B5EF4-FFF2-40B4-BE49-F238E27FC236}">
                <a16:creationId xmlns:a16="http://schemas.microsoft.com/office/drawing/2014/main" id="{CF2D46D7-7B27-444F-A169-7BF27C125D4E}"/>
              </a:ext>
            </a:extLst>
          </p:cNvPr>
          <p:cNvSpPr/>
          <p:nvPr/>
        </p:nvSpPr>
        <p:spPr bwMode="gray">
          <a:xfrm>
            <a:off x="263525" y="951771"/>
            <a:ext cx="1565275" cy="3709155"/>
          </a:xfrm>
          <a:prstGeom prst="rect">
            <a:avLst/>
          </a:prstGeom>
          <a:solidFill>
            <a:schemeClr val="accent3">
              <a:lumMod val="20000"/>
              <a:lumOff val="80000"/>
              <a:alpha val="30000"/>
            </a:schemeClr>
          </a:solidFill>
          <a:ln w="19050" algn="ctr">
            <a:noFill/>
            <a:miter lim="800000"/>
            <a:headEnd/>
            <a:tailEnd/>
          </a:ln>
        </p:spPr>
        <p:txBody>
          <a:bodyPr wrap="square" lIns="144000" tIns="88900" rIns="88900" bIns="88900" rtlCol="0" anchor="t" anchorCtr="0"/>
          <a:lstStyle/>
          <a:p>
            <a:pPr defTabSz="805967">
              <a:lnSpc>
                <a:spcPts val="1600"/>
              </a:lnSpc>
              <a:spcAft>
                <a:spcPts val="600"/>
              </a:spcAft>
            </a:pPr>
            <a:r>
              <a:rPr lang="en-US" sz="1200" dirty="0"/>
              <a:t>Client wanted to do the digitization of the invoices received from different vendors, primarily focused on the Header, Footer and Item Level Information. We received invoices in pdf format, had to extract the relevant information and store it to the database.</a:t>
            </a:r>
          </a:p>
        </p:txBody>
      </p:sp>
      <p:sp>
        <p:nvSpPr>
          <p:cNvPr id="43" name="Rectangle 42">
            <a:extLst>
              <a:ext uri="{FF2B5EF4-FFF2-40B4-BE49-F238E27FC236}">
                <a16:creationId xmlns:a16="http://schemas.microsoft.com/office/drawing/2014/main" id="{12913353-8B12-4C47-9BAC-C0AA32266DB6}"/>
              </a:ext>
            </a:extLst>
          </p:cNvPr>
          <p:cNvSpPr/>
          <p:nvPr/>
        </p:nvSpPr>
        <p:spPr bwMode="gray">
          <a:xfrm>
            <a:off x="313909" y="4660926"/>
            <a:ext cx="1572463" cy="36000"/>
          </a:xfrm>
          <a:prstGeom prst="rect">
            <a:avLst/>
          </a:prstGeom>
          <a:solidFill>
            <a:schemeClr val="accent2"/>
          </a:solidFill>
          <a:ln w="19050" algn="ctr">
            <a:noFill/>
            <a:miter lim="800000"/>
            <a:headEnd/>
            <a:tailEnd/>
          </a:ln>
        </p:spPr>
        <p:txBody>
          <a:bodyPr wrap="square" lIns="88900" tIns="88900" rIns="88900" bIns="88900" rtlCol="0" anchor="ctr"/>
          <a:lstStyle/>
          <a:p>
            <a:pPr algn="ctr" defTabSz="805967"/>
            <a:endParaRPr lang="en-IN" sz="1400" b="1" dirty="0">
              <a:solidFill>
                <a:prstClr val="white"/>
              </a:solidFill>
            </a:endParaRPr>
          </a:p>
        </p:txBody>
      </p:sp>
      <p:sp>
        <p:nvSpPr>
          <p:cNvPr id="44" name="Rectangle 43">
            <a:extLst>
              <a:ext uri="{FF2B5EF4-FFF2-40B4-BE49-F238E27FC236}">
                <a16:creationId xmlns:a16="http://schemas.microsoft.com/office/drawing/2014/main" id="{3DF8A75C-CBD6-4C43-AF72-500DA2E8F153}"/>
              </a:ext>
            </a:extLst>
          </p:cNvPr>
          <p:cNvSpPr/>
          <p:nvPr/>
        </p:nvSpPr>
        <p:spPr bwMode="gray">
          <a:xfrm>
            <a:off x="1943945" y="915989"/>
            <a:ext cx="3815483" cy="1228927"/>
          </a:xfrm>
          <a:prstGeom prst="rect">
            <a:avLst/>
          </a:prstGeom>
          <a:solidFill>
            <a:schemeClr val="accent3">
              <a:lumMod val="20000"/>
              <a:lumOff val="80000"/>
            </a:schemeClr>
          </a:solidFill>
          <a:ln w="19050" algn="ctr">
            <a:noFill/>
            <a:miter lim="800000"/>
            <a:headEnd/>
            <a:tailEnd/>
          </a:ln>
        </p:spPr>
        <p:txBody>
          <a:bodyPr wrap="square" lIns="144000" tIns="88900" rIns="88900" bIns="88900" rtlCol="0" anchor="t"/>
          <a:lstStyle/>
          <a:p>
            <a:pPr defTabSz="805967">
              <a:spcAft>
                <a:spcPts val="600"/>
              </a:spcAft>
            </a:pPr>
            <a:r>
              <a:rPr lang="en-US" sz="1200" b="1" dirty="0">
                <a:solidFill>
                  <a:prstClr val="black"/>
                </a:solidFill>
              </a:rPr>
              <a:t>Challenges</a:t>
            </a:r>
          </a:p>
          <a:p>
            <a:pPr marL="142731" indent="-142731" defTabSz="805967">
              <a:spcAft>
                <a:spcPts val="300"/>
              </a:spcAft>
              <a:buFont typeface="Arial" panose="020B0604020202020204" pitchFamily="34" charset="0"/>
              <a:buChar char="•"/>
            </a:pPr>
            <a:r>
              <a:rPr lang="en-US" sz="1000" dirty="0">
                <a:solidFill>
                  <a:prstClr val="black"/>
                </a:solidFill>
              </a:rPr>
              <a:t>Reduce the effect of noise for the processing of document.</a:t>
            </a:r>
          </a:p>
          <a:p>
            <a:pPr marL="142731" indent="-142731" defTabSz="805967">
              <a:spcAft>
                <a:spcPts val="300"/>
              </a:spcAft>
              <a:buFont typeface="Arial" panose="020B0604020202020204" pitchFamily="34" charset="0"/>
              <a:buChar char="•"/>
            </a:pPr>
            <a:r>
              <a:rPr lang="en-US" sz="1000" dirty="0">
                <a:solidFill>
                  <a:prstClr val="black"/>
                </a:solidFill>
              </a:rPr>
              <a:t>Extracting the Key-pair values from raw file.</a:t>
            </a:r>
          </a:p>
          <a:p>
            <a:pPr marL="142731" indent="-142731" defTabSz="805967">
              <a:spcAft>
                <a:spcPts val="300"/>
              </a:spcAft>
              <a:buFont typeface="Arial" panose="020B0604020202020204" pitchFamily="34" charset="0"/>
              <a:buChar char="•"/>
            </a:pPr>
            <a:r>
              <a:rPr lang="en-US" sz="1000" dirty="0">
                <a:solidFill>
                  <a:prstClr val="black"/>
                </a:solidFill>
              </a:rPr>
              <a:t>Matching different types of amount values in invoice</a:t>
            </a:r>
          </a:p>
          <a:p>
            <a:pPr marL="142731" indent="-142731" defTabSz="805967">
              <a:spcAft>
                <a:spcPts val="300"/>
              </a:spcAft>
              <a:buFont typeface="Arial" panose="020B0604020202020204" pitchFamily="34" charset="0"/>
              <a:buChar char="•"/>
            </a:pPr>
            <a:r>
              <a:rPr lang="en-US" sz="1000" dirty="0">
                <a:solidFill>
                  <a:prstClr val="black"/>
                </a:solidFill>
              </a:rPr>
              <a:t>Parsing of Item level Information and converting to tabular format in JSON and ensuring every column is extracted.</a:t>
            </a:r>
          </a:p>
          <a:p>
            <a:pPr marL="142731" indent="-142731" defTabSz="805967">
              <a:spcAft>
                <a:spcPts val="300"/>
              </a:spcAft>
              <a:buFont typeface="Arial" panose="020B0604020202020204" pitchFamily="34" charset="0"/>
              <a:buChar char="•"/>
            </a:pPr>
            <a:endParaRPr lang="en-US" sz="1000" dirty="0">
              <a:solidFill>
                <a:prstClr val="black"/>
              </a:solidFill>
            </a:endParaRPr>
          </a:p>
        </p:txBody>
      </p:sp>
      <p:sp>
        <p:nvSpPr>
          <p:cNvPr id="45" name="Rectangle 44">
            <a:extLst>
              <a:ext uri="{FF2B5EF4-FFF2-40B4-BE49-F238E27FC236}">
                <a16:creationId xmlns:a16="http://schemas.microsoft.com/office/drawing/2014/main" id="{4CC316FA-7A3E-4021-8B63-C0E0B7A1BD30}"/>
              </a:ext>
            </a:extLst>
          </p:cNvPr>
          <p:cNvSpPr/>
          <p:nvPr/>
        </p:nvSpPr>
        <p:spPr bwMode="gray">
          <a:xfrm>
            <a:off x="1943945" y="2229729"/>
            <a:ext cx="3815483" cy="1537711"/>
          </a:xfrm>
          <a:prstGeom prst="rect">
            <a:avLst/>
          </a:prstGeom>
          <a:solidFill>
            <a:schemeClr val="accent3">
              <a:lumMod val="20000"/>
              <a:lumOff val="80000"/>
              <a:alpha val="60000"/>
            </a:schemeClr>
          </a:solidFill>
          <a:ln w="19050" algn="ctr">
            <a:noFill/>
            <a:miter lim="800000"/>
            <a:headEnd/>
            <a:tailEnd/>
          </a:ln>
        </p:spPr>
        <p:txBody>
          <a:bodyPr wrap="square" lIns="144000" tIns="88900" rIns="88900" bIns="88900" rtlCol="0" anchor="t"/>
          <a:lstStyle/>
          <a:p>
            <a:pPr defTabSz="805967">
              <a:spcAft>
                <a:spcPts val="600"/>
              </a:spcAft>
            </a:pPr>
            <a:r>
              <a:rPr lang="en-US" sz="1200" b="1" dirty="0">
                <a:solidFill>
                  <a:prstClr val="black"/>
                </a:solidFill>
              </a:rPr>
              <a:t>Solution</a:t>
            </a:r>
          </a:p>
          <a:p>
            <a:pPr marL="142731" indent="-142731" defTabSz="805967">
              <a:lnSpc>
                <a:spcPts val="1165"/>
              </a:lnSpc>
              <a:spcAft>
                <a:spcPts val="300"/>
              </a:spcAft>
              <a:buFont typeface="Arial" panose="020B0604020202020204" pitchFamily="34" charset="0"/>
              <a:buChar char="•"/>
            </a:pPr>
            <a:r>
              <a:rPr lang="en-US" sz="1000" dirty="0">
                <a:solidFill>
                  <a:prstClr val="black"/>
                </a:solidFill>
              </a:rPr>
              <a:t>Pre-Processed the raw pdf files to reduce the effect of noise including signature, seal and handwritten marks in pdf.</a:t>
            </a:r>
          </a:p>
          <a:p>
            <a:pPr marL="142731" indent="-142731" defTabSz="805967">
              <a:lnSpc>
                <a:spcPts val="1165"/>
              </a:lnSpc>
              <a:spcAft>
                <a:spcPts val="300"/>
              </a:spcAft>
              <a:buFont typeface="Arial" panose="020B0604020202020204" pitchFamily="34" charset="0"/>
              <a:buChar char="•"/>
            </a:pPr>
            <a:r>
              <a:rPr lang="en-US" sz="1000" dirty="0">
                <a:solidFill>
                  <a:prstClr val="black"/>
                </a:solidFill>
              </a:rPr>
              <a:t>Did Post-Processing on the response to extract the relevant information like Header, Footer and Item Level Information in desired format like Json</a:t>
            </a:r>
          </a:p>
          <a:p>
            <a:pPr marL="142731" indent="-142731" defTabSz="805967">
              <a:lnSpc>
                <a:spcPts val="1165"/>
              </a:lnSpc>
              <a:spcAft>
                <a:spcPts val="300"/>
              </a:spcAft>
              <a:buFont typeface="Arial" panose="020B0604020202020204" pitchFamily="34" charset="0"/>
              <a:buChar char="•"/>
            </a:pPr>
            <a:r>
              <a:rPr lang="en-US" sz="1000" dirty="0">
                <a:solidFill>
                  <a:prstClr val="black"/>
                </a:solidFill>
              </a:rPr>
              <a:t>Uploaded the final Json File to the S3 &amp; saved into database also.</a:t>
            </a:r>
          </a:p>
        </p:txBody>
      </p:sp>
      <p:sp>
        <p:nvSpPr>
          <p:cNvPr id="46" name="Rectangle 45">
            <a:extLst>
              <a:ext uri="{FF2B5EF4-FFF2-40B4-BE49-F238E27FC236}">
                <a16:creationId xmlns:a16="http://schemas.microsoft.com/office/drawing/2014/main" id="{711DEA6B-1CB7-48D0-A110-7D5FAF9029E0}"/>
              </a:ext>
            </a:extLst>
          </p:cNvPr>
          <p:cNvSpPr/>
          <p:nvPr/>
        </p:nvSpPr>
        <p:spPr bwMode="gray">
          <a:xfrm>
            <a:off x="1943972" y="2155372"/>
            <a:ext cx="3816000" cy="30984"/>
          </a:xfrm>
          <a:prstGeom prst="rect">
            <a:avLst/>
          </a:prstGeom>
          <a:solidFill>
            <a:schemeClr val="accent2"/>
          </a:solidFill>
          <a:ln w="19050" algn="ctr">
            <a:noFill/>
            <a:miter lim="800000"/>
            <a:headEnd/>
            <a:tailEnd/>
          </a:ln>
        </p:spPr>
        <p:txBody>
          <a:bodyPr wrap="square" lIns="88900" tIns="88900" rIns="88900" bIns="88900" rtlCol="0" anchor="ctr"/>
          <a:lstStyle/>
          <a:p>
            <a:pPr algn="ctr" defTabSz="805967"/>
            <a:endParaRPr lang="en-US" sz="1400" b="1" dirty="0">
              <a:solidFill>
                <a:prstClr val="white"/>
              </a:solidFill>
            </a:endParaRPr>
          </a:p>
        </p:txBody>
      </p:sp>
      <p:sp>
        <p:nvSpPr>
          <p:cNvPr id="47" name="Rectangle 46">
            <a:extLst>
              <a:ext uri="{FF2B5EF4-FFF2-40B4-BE49-F238E27FC236}">
                <a16:creationId xmlns:a16="http://schemas.microsoft.com/office/drawing/2014/main" id="{0F691DF7-2EAD-4235-8DED-F4EDCE9442CF}"/>
              </a:ext>
            </a:extLst>
          </p:cNvPr>
          <p:cNvSpPr/>
          <p:nvPr/>
        </p:nvSpPr>
        <p:spPr bwMode="gray">
          <a:xfrm>
            <a:off x="1943992" y="4662739"/>
            <a:ext cx="6912000" cy="30984"/>
          </a:xfrm>
          <a:prstGeom prst="rect">
            <a:avLst/>
          </a:prstGeom>
          <a:solidFill>
            <a:schemeClr val="accent2"/>
          </a:solidFill>
          <a:ln w="19050" algn="ctr">
            <a:noFill/>
            <a:miter lim="800000"/>
            <a:headEnd/>
            <a:tailEnd/>
          </a:ln>
        </p:spPr>
        <p:txBody>
          <a:bodyPr wrap="square" lIns="88900" tIns="88900" rIns="88900" bIns="88900" rtlCol="0" anchor="ctr"/>
          <a:lstStyle/>
          <a:p>
            <a:pPr algn="ctr" defTabSz="805967"/>
            <a:endParaRPr lang="en-US" sz="1400" b="1" dirty="0">
              <a:solidFill>
                <a:prstClr val="white"/>
              </a:solidFill>
            </a:endParaRPr>
          </a:p>
        </p:txBody>
      </p:sp>
      <p:sp>
        <p:nvSpPr>
          <p:cNvPr id="49" name="Rectangle 48">
            <a:extLst>
              <a:ext uri="{FF2B5EF4-FFF2-40B4-BE49-F238E27FC236}">
                <a16:creationId xmlns:a16="http://schemas.microsoft.com/office/drawing/2014/main" id="{6FA7081B-EE0E-4351-B093-238F1962D86C}"/>
              </a:ext>
            </a:extLst>
          </p:cNvPr>
          <p:cNvSpPr/>
          <p:nvPr/>
        </p:nvSpPr>
        <p:spPr bwMode="gray">
          <a:xfrm>
            <a:off x="1943992" y="3793579"/>
            <a:ext cx="6912000" cy="30984"/>
          </a:xfrm>
          <a:prstGeom prst="rect">
            <a:avLst/>
          </a:prstGeom>
          <a:solidFill>
            <a:schemeClr val="accent2"/>
          </a:solidFill>
          <a:ln w="19050" algn="ctr">
            <a:noFill/>
            <a:miter lim="800000"/>
            <a:headEnd/>
            <a:tailEnd/>
          </a:ln>
        </p:spPr>
        <p:txBody>
          <a:bodyPr wrap="square" lIns="88900" tIns="88900" rIns="88900" bIns="88900" rtlCol="0" anchor="ctr"/>
          <a:lstStyle/>
          <a:p>
            <a:pPr algn="ctr" defTabSz="805967"/>
            <a:endParaRPr lang="en-US" sz="1400" b="1" dirty="0">
              <a:solidFill>
                <a:prstClr val="white"/>
              </a:solidFill>
            </a:endParaRPr>
          </a:p>
        </p:txBody>
      </p:sp>
      <p:sp>
        <p:nvSpPr>
          <p:cNvPr id="51" name="TextBox 50">
            <a:extLst>
              <a:ext uri="{FF2B5EF4-FFF2-40B4-BE49-F238E27FC236}">
                <a16:creationId xmlns:a16="http://schemas.microsoft.com/office/drawing/2014/main" id="{6666FB7C-0F8E-46CE-AC62-389CBCAFD199}"/>
              </a:ext>
            </a:extLst>
          </p:cNvPr>
          <p:cNvSpPr txBox="1"/>
          <p:nvPr/>
        </p:nvSpPr>
        <p:spPr>
          <a:xfrm>
            <a:off x="1979607" y="4234364"/>
            <a:ext cx="634990" cy="278273"/>
          </a:xfrm>
          <a:prstGeom prst="rect">
            <a:avLst/>
          </a:prstGeom>
          <a:noFill/>
        </p:spPr>
        <p:txBody>
          <a:bodyPr wrap="square" lIns="0" tIns="0" rIns="0" bIns="0" rtlCol="0">
            <a:noAutofit/>
          </a:bodyPr>
          <a:lstStyle/>
          <a:p>
            <a:pPr defTabSz="914378"/>
            <a:r>
              <a:rPr lang="en-US" sz="1600" b="1" dirty="0">
                <a:solidFill>
                  <a:srgbClr val="000000">
                    <a:lumMod val="95000"/>
                    <a:lumOff val="5000"/>
                  </a:srgbClr>
                </a:solidFill>
                <a:latin typeface="Arial"/>
              </a:rPr>
              <a:t>40%</a:t>
            </a:r>
          </a:p>
        </p:txBody>
      </p:sp>
      <p:sp>
        <p:nvSpPr>
          <p:cNvPr id="53" name="TextBox 52">
            <a:extLst>
              <a:ext uri="{FF2B5EF4-FFF2-40B4-BE49-F238E27FC236}">
                <a16:creationId xmlns:a16="http://schemas.microsoft.com/office/drawing/2014/main" id="{B877747A-5D0E-4199-868B-84F7BDADE24B}"/>
              </a:ext>
            </a:extLst>
          </p:cNvPr>
          <p:cNvSpPr txBox="1"/>
          <p:nvPr/>
        </p:nvSpPr>
        <p:spPr>
          <a:xfrm>
            <a:off x="2584480" y="4253677"/>
            <a:ext cx="1035519" cy="169277"/>
          </a:xfrm>
          <a:prstGeom prst="rect">
            <a:avLst/>
          </a:prstGeom>
        </p:spPr>
        <p:txBody>
          <a:bodyPr wrap="square" lIns="0" tIns="0" rIns="0" bIns="0" rtlCol="0">
            <a:spAutoFit/>
          </a:bodyPr>
          <a:lstStyle/>
          <a:p>
            <a:pPr defTabSz="914378"/>
            <a:r>
              <a:rPr lang="en-US" sz="1100" dirty="0">
                <a:solidFill>
                  <a:srgbClr val="000000"/>
                </a:solidFill>
                <a:latin typeface="Arial"/>
              </a:rPr>
              <a:t>Human effort</a:t>
            </a:r>
          </a:p>
        </p:txBody>
      </p:sp>
      <p:cxnSp>
        <p:nvCxnSpPr>
          <p:cNvPr id="56" name="Straight Arrow Connector 55">
            <a:extLst>
              <a:ext uri="{FF2B5EF4-FFF2-40B4-BE49-F238E27FC236}">
                <a16:creationId xmlns:a16="http://schemas.microsoft.com/office/drawing/2014/main" id="{8FEDAF05-ECF7-4D0A-838C-1EAF500E9D42}"/>
              </a:ext>
            </a:extLst>
          </p:cNvPr>
          <p:cNvCxnSpPr>
            <a:cxnSpLocks/>
          </p:cNvCxnSpPr>
          <p:nvPr/>
        </p:nvCxnSpPr>
        <p:spPr bwMode="auto">
          <a:xfrm>
            <a:off x="7222815" y="4284860"/>
            <a:ext cx="0" cy="225421"/>
          </a:xfrm>
          <a:prstGeom prst="straightConnector1">
            <a:avLst/>
          </a:prstGeom>
          <a:ln w="38100">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5563B9D3-C737-43EF-83CA-247B61A38E1D}"/>
              </a:ext>
            </a:extLst>
          </p:cNvPr>
          <p:cNvSpPr txBox="1"/>
          <p:nvPr/>
        </p:nvSpPr>
        <p:spPr>
          <a:xfrm>
            <a:off x="7349560" y="4216745"/>
            <a:ext cx="1141936" cy="338554"/>
          </a:xfrm>
          <a:prstGeom prst="rect">
            <a:avLst/>
          </a:prstGeom>
          <a:noFill/>
        </p:spPr>
        <p:txBody>
          <a:bodyPr wrap="square" lIns="0" tIns="0" rIns="0" bIns="0" rtlCol="0">
            <a:spAutoFit/>
          </a:bodyPr>
          <a:lstStyle/>
          <a:p>
            <a:pPr defTabSz="914378"/>
            <a:r>
              <a:rPr lang="en-US" sz="1100" dirty="0">
                <a:solidFill>
                  <a:srgbClr val="000000"/>
                </a:solidFill>
                <a:latin typeface="Arial"/>
              </a:rPr>
              <a:t>Reduced cycle time</a:t>
            </a:r>
          </a:p>
        </p:txBody>
      </p:sp>
      <p:sp>
        <p:nvSpPr>
          <p:cNvPr id="58" name="TextBox 57">
            <a:extLst>
              <a:ext uri="{FF2B5EF4-FFF2-40B4-BE49-F238E27FC236}">
                <a16:creationId xmlns:a16="http://schemas.microsoft.com/office/drawing/2014/main" id="{0B1E81DB-9025-41F2-B541-F37DADD1F32F}"/>
              </a:ext>
            </a:extLst>
          </p:cNvPr>
          <p:cNvSpPr txBox="1"/>
          <p:nvPr/>
        </p:nvSpPr>
        <p:spPr>
          <a:xfrm>
            <a:off x="4780223" y="4201867"/>
            <a:ext cx="1350167" cy="338554"/>
          </a:xfrm>
          <a:prstGeom prst="rect">
            <a:avLst/>
          </a:prstGeom>
        </p:spPr>
        <p:txBody>
          <a:bodyPr wrap="square" lIns="0" tIns="0" rIns="0" bIns="0" rtlCol="0">
            <a:spAutoFit/>
          </a:bodyPr>
          <a:lstStyle/>
          <a:p>
            <a:pPr defTabSz="914378"/>
            <a:r>
              <a:rPr lang="en-US" sz="1100" dirty="0">
                <a:solidFill>
                  <a:srgbClr val="000000"/>
                </a:solidFill>
                <a:latin typeface="Arial"/>
              </a:rPr>
              <a:t>Increased information extraction</a:t>
            </a:r>
          </a:p>
        </p:txBody>
      </p:sp>
      <p:sp>
        <p:nvSpPr>
          <p:cNvPr id="59" name="TextBox 58">
            <a:extLst>
              <a:ext uri="{FF2B5EF4-FFF2-40B4-BE49-F238E27FC236}">
                <a16:creationId xmlns:a16="http://schemas.microsoft.com/office/drawing/2014/main" id="{C55EFA58-2739-4737-B89A-EE0E137E1CA8}"/>
              </a:ext>
            </a:extLst>
          </p:cNvPr>
          <p:cNvSpPr txBox="1"/>
          <p:nvPr/>
        </p:nvSpPr>
        <p:spPr>
          <a:xfrm>
            <a:off x="4161176" y="4232008"/>
            <a:ext cx="634990" cy="278273"/>
          </a:xfrm>
          <a:prstGeom prst="rect">
            <a:avLst/>
          </a:prstGeom>
          <a:noFill/>
        </p:spPr>
        <p:txBody>
          <a:bodyPr wrap="square" lIns="0" tIns="0" rIns="0" bIns="0" rtlCol="0">
            <a:noAutofit/>
          </a:bodyPr>
          <a:lstStyle/>
          <a:p>
            <a:pPr defTabSz="914378"/>
            <a:r>
              <a:rPr lang="en-US" sz="1600" b="1" dirty="0">
                <a:solidFill>
                  <a:srgbClr val="000000">
                    <a:lumMod val="95000"/>
                    <a:lumOff val="5000"/>
                  </a:srgbClr>
                </a:solidFill>
                <a:latin typeface="Arial"/>
              </a:rPr>
              <a:t>5%</a:t>
            </a:r>
          </a:p>
        </p:txBody>
      </p:sp>
      <p:cxnSp>
        <p:nvCxnSpPr>
          <p:cNvPr id="24" name="Straight Arrow Connector 23">
            <a:extLst>
              <a:ext uri="{FF2B5EF4-FFF2-40B4-BE49-F238E27FC236}">
                <a16:creationId xmlns:a16="http://schemas.microsoft.com/office/drawing/2014/main" id="{7342C017-E2D9-4036-82FD-A8AB6DE3D4BE}"/>
              </a:ext>
            </a:extLst>
          </p:cNvPr>
          <p:cNvCxnSpPr>
            <a:cxnSpLocks/>
          </p:cNvCxnSpPr>
          <p:nvPr/>
        </p:nvCxnSpPr>
        <p:spPr bwMode="auto">
          <a:xfrm flipV="1">
            <a:off x="4659673" y="4256847"/>
            <a:ext cx="0" cy="228595"/>
          </a:xfrm>
          <a:prstGeom prst="straightConnector1">
            <a:avLst/>
          </a:prstGeom>
          <a:solidFill>
            <a:schemeClr val="bg1"/>
          </a:solidFill>
          <a:ln w="38100" cap="flat" cmpd="sng" algn="ctr">
            <a:solidFill>
              <a:srgbClr val="92D050"/>
            </a:solidFill>
            <a:prstDash val="solid"/>
            <a:round/>
            <a:headEnd type="none" w="med" len="med"/>
            <a:tailEnd type="triangle"/>
          </a:ln>
          <a:effectLst/>
        </p:spPr>
      </p:cxnSp>
      <p:pic>
        <p:nvPicPr>
          <p:cNvPr id="23" name="Picture 22" descr="Graphical user interface&#10;&#10;Description automatically generated">
            <a:extLst>
              <a:ext uri="{FF2B5EF4-FFF2-40B4-BE49-F238E27FC236}">
                <a16:creationId xmlns:a16="http://schemas.microsoft.com/office/drawing/2014/main" id="{C79E6815-B125-499E-A812-157FFA12059B}"/>
              </a:ext>
            </a:extLst>
          </p:cNvPr>
          <p:cNvPicPr/>
          <p:nvPr/>
        </p:nvPicPr>
        <p:blipFill>
          <a:blip r:embed="rId2">
            <a:extLst>
              <a:ext uri="{28A0092B-C50C-407E-A947-70E740481C1C}">
                <a14:useLocalDpi xmlns:a14="http://schemas.microsoft.com/office/drawing/2010/main" val="0"/>
              </a:ext>
            </a:extLst>
          </a:blip>
          <a:stretch>
            <a:fillRect/>
          </a:stretch>
        </p:blipFill>
        <p:spPr>
          <a:xfrm>
            <a:off x="5759428" y="1370783"/>
            <a:ext cx="3384572" cy="1708711"/>
          </a:xfrm>
          <a:prstGeom prst="rect">
            <a:avLst/>
          </a:prstGeom>
        </p:spPr>
      </p:pic>
      <p:cxnSp>
        <p:nvCxnSpPr>
          <p:cNvPr id="26" name="Straight Arrow Connector 25">
            <a:extLst>
              <a:ext uri="{FF2B5EF4-FFF2-40B4-BE49-F238E27FC236}">
                <a16:creationId xmlns:a16="http://schemas.microsoft.com/office/drawing/2014/main" id="{B1A978C6-6259-4E57-B0A3-CB050FAE0050}"/>
              </a:ext>
            </a:extLst>
          </p:cNvPr>
          <p:cNvCxnSpPr>
            <a:cxnSpLocks/>
          </p:cNvCxnSpPr>
          <p:nvPr/>
        </p:nvCxnSpPr>
        <p:spPr bwMode="auto">
          <a:xfrm>
            <a:off x="2478362" y="4260021"/>
            <a:ext cx="0" cy="225421"/>
          </a:xfrm>
          <a:prstGeom prst="straightConnector1">
            <a:avLst/>
          </a:prstGeom>
          <a:ln w="38100">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5531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004F9F43-A961-480A-91F7-EE023D1CF49A}"/>
              </a:ext>
            </a:extLst>
          </p:cNvPr>
          <p:cNvSpPr/>
          <p:nvPr/>
        </p:nvSpPr>
        <p:spPr bwMode="gray">
          <a:xfrm>
            <a:off x="1969188" y="3829255"/>
            <a:ext cx="6911287" cy="539203"/>
          </a:xfrm>
          <a:prstGeom prst="rect">
            <a:avLst/>
          </a:prstGeom>
          <a:solidFill>
            <a:schemeClr val="accent1"/>
          </a:solidFill>
          <a:ln w="19050" algn="ctr">
            <a:noFill/>
            <a:miter lim="800000"/>
            <a:headEnd/>
            <a:tailEnd/>
          </a:ln>
        </p:spPr>
        <p:txBody>
          <a:bodyPr wrap="square" lIns="88900" tIns="88900" rIns="88900" bIns="88900" rtlCol="0" anchor="ctr"/>
          <a:lstStyle/>
          <a:p>
            <a:r>
              <a:rPr lang="en-US" sz="1200" dirty="0">
                <a:solidFill>
                  <a:schemeClr val="tx1">
                    <a:lumMod val="95000"/>
                    <a:lumOff val="5000"/>
                  </a:schemeClr>
                </a:solidFill>
              </a:rPr>
              <a:t>Visit the following link to access the bot:</a:t>
            </a:r>
            <a:r>
              <a:rPr lang="en-IN" sz="1200" dirty="0">
                <a:solidFill>
                  <a:schemeClr val="tx1">
                    <a:lumMod val="95000"/>
                    <a:lumOff val="5000"/>
                  </a:schemeClr>
                </a:solidFill>
              </a:rPr>
              <a:t> </a:t>
            </a:r>
            <a:r>
              <a:rPr lang="en-US" sz="1200" u="sng" dirty="0">
                <a:solidFill>
                  <a:schemeClr val="tx1">
                    <a:lumMod val="95000"/>
                    <a:lumOff val="5000"/>
                  </a:schemeClr>
                </a:solidFill>
                <a:hlinkClick r:id="rId2">
                  <a:extLst>
                    <a:ext uri="{A12FA001-AC4F-418D-AE19-62706E023703}">
                      <ahyp:hlinkClr xmlns:ahyp="http://schemas.microsoft.com/office/drawing/2018/hyperlinkcolor" val="tx"/>
                    </a:ext>
                  </a:extLst>
                </a:hlinkClick>
              </a:rPr>
              <a:t>https://master.dcjrsebf77vbs.amplifyapp.com/Chat</a:t>
            </a:r>
            <a:endParaRPr lang="en-IN" sz="1200" dirty="0">
              <a:solidFill>
                <a:schemeClr val="tx1">
                  <a:lumMod val="95000"/>
                  <a:lumOff val="5000"/>
                </a:schemeClr>
              </a:solidFill>
            </a:endParaRPr>
          </a:p>
        </p:txBody>
      </p:sp>
      <p:sp>
        <p:nvSpPr>
          <p:cNvPr id="4" name="Title 3">
            <a:extLst>
              <a:ext uri="{FF2B5EF4-FFF2-40B4-BE49-F238E27FC236}">
                <a16:creationId xmlns:a16="http://schemas.microsoft.com/office/drawing/2014/main" id="{BA3C5BD3-40C3-4074-A263-7A5789A7F5B5}"/>
              </a:ext>
            </a:extLst>
          </p:cNvPr>
          <p:cNvSpPr>
            <a:spLocks noGrp="1"/>
          </p:cNvSpPr>
          <p:nvPr>
            <p:ph type="title"/>
          </p:nvPr>
        </p:nvSpPr>
        <p:spPr/>
        <p:txBody>
          <a:bodyPr/>
          <a:lstStyle/>
          <a:p>
            <a:r>
              <a:rPr lang="en-US" dirty="0"/>
              <a:t>Case Study – Covid Assessment Bot</a:t>
            </a:r>
          </a:p>
        </p:txBody>
      </p:sp>
      <p:sp>
        <p:nvSpPr>
          <p:cNvPr id="41" name="Rectangle 40">
            <a:extLst>
              <a:ext uri="{FF2B5EF4-FFF2-40B4-BE49-F238E27FC236}">
                <a16:creationId xmlns:a16="http://schemas.microsoft.com/office/drawing/2014/main" id="{E587ED2C-E111-47D5-89F2-65AF1697C741}"/>
              </a:ext>
            </a:extLst>
          </p:cNvPr>
          <p:cNvSpPr/>
          <p:nvPr/>
        </p:nvSpPr>
        <p:spPr bwMode="gray">
          <a:xfrm>
            <a:off x="263525" y="915988"/>
            <a:ext cx="1572463" cy="36000"/>
          </a:xfrm>
          <a:prstGeom prst="rect">
            <a:avLst/>
          </a:prstGeom>
          <a:solidFill>
            <a:schemeClr val="accent2"/>
          </a:solidFill>
          <a:ln w="19050" algn="ctr">
            <a:noFill/>
            <a:miter lim="800000"/>
            <a:headEnd/>
            <a:tailEnd/>
          </a:ln>
        </p:spPr>
        <p:txBody>
          <a:bodyPr wrap="square" lIns="88900" tIns="88900" rIns="88900" bIns="88900" rtlCol="0" anchor="ctr"/>
          <a:lstStyle/>
          <a:p>
            <a:pPr algn="ctr" defTabSz="805967"/>
            <a:endParaRPr lang="en-IN" sz="1400" b="1" dirty="0">
              <a:solidFill>
                <a:prstClr val="white"/>
              </a:solidFill>
            </a:endParaRPr>
          </a:p>
        </p:txBody>
      </p:sp>
      <p:sp>
        <p:nvSpPr>
          <p:cNvPr id="42" name="Rectangle 41">
            <a:extLst>
              <a:ext uri="{FF2B5EF4-FFF2-40B4-BE49-F238E27FC236}">
                <a16:creationId xmlns:a16="http://schemas.microsoft.com/office/drawing/2014/main" id="{CF2D46D7-7B27-444F-A169-7BF27C125D4E}"/>
              </a:ext>
            </a:extLst>
          </p:cNvPr>
          <p:cNvSpPr/>
          <p:nvPr/>
        </p:nvSpPr>
        <p:spPr bwMode="gray">
          <a:xfrm>
            <a:off x="263525" y="951771"/>
            <a:ext cx="1565275" cy="3709155"/>
          </a:xfrm>
          <a:prstGeom prst="rect">
            <a:avLst/>
          </a:prstGeom>
          <a:solidFill>
            <a:schemeClr val="accent3">
              <a:lumMod val="20000"/>
              <a:lumOff val="80000"/>
              <a:alpha val="30000"/>
            </a:schemeClr>
          </a:solidFill>
          <a:ln w="19050" algn="ctr">
            <a:noFill/>
            <a:miter lim="800000"/>
            <a:headEnd/>
            <a:tailEnd/>
          </a:ln>
        </p:spPr>
        <p:txBody>
          <a:bodyPr wrap="square" lIns="144000" tIns="88900" rIns="88900" bIns="88900" rtlCol="0" anchor="t" anchorCtr="0"/>
          <a:lstStyle/>
          <a:p>
            <a:pPr defTabSz="805967">
              <a:lnSpc>
                <a:spcPts val="1600"/>
              </a:lnSpc>
              <a:spcAft>
                <a:spcPts val="600"/>
              </a:spcAft>
            </a:pPr>
            <a:r>
              <a:rPr lang="en-US" sz="1200" dirty="0"/>
              <a:t>Client wanted a chatbot consisting of  an interactive interface for voice and text-based interactions around COVID questionnaire. It consists of a genie which interacts as a chatbot with voice or text-based interactions. It leverages multiple features of AI such a voice, NLP and decision making.</a:t>
            </a:r>
          </a:p>
        </p:txBody>
      </p:sp>
      <p:sp>
        <p:nvSpPr>
          <p:cNvPr id="43" name="Rectangle 42">
            <a:extLst>
              <a:ext uri="{FF2B5EF4-FFF2-40B4-BE49-F238E27FC236}">
                <a16:creationId xmlns:a16="http://schemas.microsoft.com/office/drawing/2014/main" id="{12913353-8B12-4C47-9BAC-C0AA32266DB6}"/>
              </a:ext>
            </a:extLst>
          </p:cNvPr>
          <p:cNvSpPr/>
          <p:nvPr/>
        </p:nvSpPr>
        <p:spPr bwMode="gray">
          <a:xfrm>
            <a:off x="313909" y="4660926"/>
            <a:ext cx="1572463" cy="36000"/>
          </a:xfrm>
          <a:prstGeom prst="rect">
            <a:avLst/>
          </a:prstGeom>
          <a:solidFill>
            <a:schemeClr val="accent2"/>
          </a:solidFill>
          <a:ln w="19050" algn="ctr">
            <a:noFill/>
            <a:miter lim="800000"/>
            <a:headEnd/>
            <a:tailEnd/>
          </a:ln>
        </p:spPr>
        <p:txBody>
          <a:bodyPr wrap="square" lIns="88900" tIns="88900" rIns="88900" bIns="88900" rtlCol="0" anchor="ctr"/>
          <a:lstStyle/>
          <a:p>
            <a:pPr algn="ctr" defTabSz="805967"/>
            <a:endParaRPr lang="en-IN" sz="1400" b="1" dirty="0">
              <a:solidFill>
                <a:prstClr val="white"/>
              </a:solidFill>
            </a:endParaRPr>
          </a:p>
        </p:txBody>
      </p:sp>
      <p:sp>
        <p:nvSpPr>
          <p:cNvPr id="44" name="Rectangle 43">
            <a:extLst>
              <a:ext uri="{FF2B5EF4-FFF2-40B4-BE49-F238E27FC236}">
                <a16:creationId xmlns:a16="http://schemas.microsoft.com/office/drawing/2014/main" id="{3DF8A75C-CBD6-4C43-AF72-500DA2E8F153}"/>
              </a:ext>
            </a:extLst>
          </p:cNvPr>
          <p:cNvSpPr/>
          <p:nvPr/>
        </p:nvSpPr>
        <p:spPr bwMode="gray">
          <a:xfrm>
            <a:off x="1922150" y="869480"/>
            <a:ext cx="3815483" cy="1270735"/>
          </a:xfrm>
          <a:prstGeom prst="rect">
            <a:avLst/>
          </a:prstGeom>
          <a:solidFill>
            <a:schemeClr val="accent3">
              <a:lumMod val="20000"/>
              <a:lumOff val="80000"/>
            </a:schemeClr>
          </a:solidFill>
          <a:ln w="19050" algn="ctr">
            <a:noFill/>
            <a:miter lim="800000"/>
            <a:headEnd/>
            <a:tailEnd/>
          </a:ln>
        </p:spPr>
        <p:txBody>
          <a:bodyPr wrap="square" lIns="144000" tIns="88900" rIns="88900" bIns="88900" rtlCol="0" anchor="t"/>
          <a:lstStyle/>
          <a:p>
            <a:pPr defTabSz="805967">
              <a:spcAft>
                <a:spcPts val="600"/>
              </a:spcAft>
            </a:pPr>
            <a:r>
              <a:rPr lang="en-US" sz="1200" b="1" dirty="0">
                <a:solidFill>
                  <a:prstClr val="black"/>
                </a:solidFill>
              </a:rPr>
              <a:t>Challenges</a:t>
            </a:r>
          </a:p>
          <a:p>
            <a:pPr marL="142731" indent="-142731" defTabSz="805967">
              <a:spcAft>
                <a:spcPts val="300"/>
              </a:spcAft>
              <a:buFont typeface="Arial" panose="020B0604020202020204" pitchFamily="34" charset="0"/>
              <a:buChar char="•"/>
            </a:pPr>
            <a:r>
              <a:rPr lang="en-US" sz="1000" dirty="0">
                <a:solidFill>
                  <a:prstClr val="black"/>
                </a:solidFill>
              </a:rPr>
              <a:t>Correct questioning of COVID related symptoms</a:t>
            </a:r>
          </a:p>
          <a:p>
            <a:pPr marL="142731" indent="-142731" defTabSz="805967">
              <a:spcAft>
                <a:spcPts val="300"/>
              </a:spcAft>
              <a:buFont typeface="Arial" panose="020B0604020202020204" pitchFamily="34" charset="0"/>
              <a:buChar char="•"/>
            </a:pPr>
            <a:r>
              <a:rPr lang="en-US" sz="1000" dirty="0">
                <a:solidFill>
                  <a:prstClr val="black"/>
                </a:solidFill>
              </a:rPr>
              <a:t>Scalable solution for multiple concurrent clients</a:t>
            </a:r>
          </a:p>
          <a:p>
            <a:pPr marL="142731" indent="-142731" defTabSz="805967">
              <a:spcAft>
                <a:spcPts val="300"/>
              </a:spcAft>
              <a:buFont typeface="Arial" panose="020B0604020202020204" pitchFamily="34" charset="0"/>
              <a:buChar char="•"/>
            </a:pPr>
            <a:r>
              <a:rPr lang="en-US" sz="1000" dirty="0">
                <a:solidFill>
                  <a:prstClr val="black"/>
                </a:solidFill>
              </a:rPr>
              <a:t>Data security of health-related data.</a:t>
            </a:r>
          </a:p>
          <a:p>
            <a:pPr marL="142731" indent="-142731" defTabSz="805967">
              <a:spcAft>
                <a:spcPts val="300"/>
              </a:spcAft>
              <a:buFont typeface="Arial" panose="020B0604020202020204" pitchFamily="34" charset="0"/>
              <a:buChar char="•"/>
            </a:pPr>
            <a:r>
              <a:rPr lang="en-US" sz="1000" dirty="0">
                <a:solidFill>
                  <a:prstClr val="black"/>
                </a:solidFill>
              </a:rPr>
              <a:t>Multi browser compatibility </a:t>
            </a:r>
          </a:p>
          <a:p>
            <a:pPr marL="142731" indent="-142731" defTabSz="805967">
              <a:spcAft>
                <a:spcPts val="300"/>
              </a:spcAft>
              <a:buFont typeface="Arial" panose="020B0604020202020204" pitchFamily="34" charset="0"/>
              <a:buChar char="•"/>
            </a:pPr>
            <a:r>
              <a:rPr lang="en-US" sz="1000" dirty="0">
                <a:solidFill>
                  <a:prstClr val="black"/>
                </a:solidFill>
              </a:rPr>
              <a:t>Hosted on HTTPS secure link to facilitate voice interaction.</a:t>
            </a:r>
          </a:p>
          <a:p>
            <a:pPr marL="142731" indent="-142731" defTabSz="805967">
              <a:spcAft>
                <a:spcPts val="300"/>
              </a:spcAft>
              <a:buFont typeface="Arial" panose="020B0604020202020204" pitchFamily="34" charset="0"/>
              <a:buChar char="•"/>
            </a:pPr>
            <a:endParaRPr lang="en-US" sz="1000" dirty="0">
              <a:solidFill>
                <a:prstClr val="black"/>
              </a:solidFill>
            </a:endParaRPr>
          </a:p>
        </p:txBody>
      </p:sp>
      <p:sp>
        <p:nvSpPr>
          <p:cNvPr id="45" name="Rectangle 44">
            <a:extLst>
              <a:ext uri="{FF2B5EF4-FFF2-40B4-BE49-F238E27FC236}">
                <a16:creationId xmlns:a16="http://schemas.microsoft.com/office/drawing/2014/main" id="{4CC316FA-7A3E-4021-8B63-C0E0B7A1BD30}"/>
              </a:ext>
            </a:extLst>
          </p:cNvPr>
          <p:cNvSpPr/>
          <p:nvPr/>
        </p:nvSpPr>
        <p:spPr bwMode="gray">
          <a:xfrm>
            <a:off x="1943945" y="2229729"/>
            <a:ext cx="3815483" cy="1537711"/>
          </a:xfrm>
          <a:prstGeom prst="rect">
            <a:avLst/>
          </a:prstGeom>
          <a:solidFill>
            <a:schemeClr val="accent3">
              <a:lumMod val="20000"/>
              <a:lumOff val="80000"/>
              <a:alpha val="60000"/>
            </a:schemeClr>
          </a:solidFill>
          <a:ln w="19050" algn="ctr">
            <a:noFill/>
            <a:miter lim="800000"/>
            <a:headEnd/>
            <a:tailEnd/>
          </a:ln>
        </p:spPr>
        <p:txBody>
          <a:bodyPr wrap="square" lIns="144000" tIns="88900" rIns="88900" bIns="88900" rtlCol="0" anchor="t"/>
          <a:lstStyle/>
          <a:p>
            <a:pPr defTabSz="805967">
              <a:spcAft>
                <a:spcPts val="600"/>
              </a:spcAft>
            </a:pPr>
            <a:r>
              <a:rPr lang="en-US" sz="1200" b="1" dirty="0">
                <a:solidFill>
                  <a:prstClr val="black"/>
                </a:solidFill>
              </a:rPr>
              <a:t>Solution</a:t>
            </a:r>
          </a:p>
          <a:p>
            <a:pPr marL="142731" indent="-142731" defTabSz="805967">
              <a:lnSpc>
                <a:spcPts val="1165"/>
              </a:lnSpc>
              <a:spcAft>
                <a:spcPts val="300"/>
              </a:spcAft>
              <a:buFont typeface="Arial" panose="020B0604020202020204" pitchFamily="34" charset="0"/>
              <a:buChar char="•"/>
            </a:pPr>
            <a:r>
              <a:rPr lang="en-US" sz="1000" dirty="0">
                <a:solidFill>
                  <a:prstClr val="black"/>
                </a:solidFill>
              </a:rPr>
              <a:t>User interaction with the Gennie bot</a:t>
            </a:r>
          </a:p>
          <a:p>
            <a:pPr marL="142731" indent="-142731" defTabSz="805967">
              <a:lnSpc>
                <a:spcPts val="1165"/>
              </a:lnSpc>
              <a:spcAft>
                <a:spcPts val="300"/>
              </a:spcAft>
              <a:buFont typeface="Arial" panose="020B0604020202020204" pitchFamily="34" charset="0"/>
              <a:buChar char="•"/>
            </a:pPr>
            <a:r>
              <a:rPr lang="en-US" sz="1000" dirty="0">
                <a:solidFill>
                  <a:prstClr val="black"/>
                </a:solidFill>
              </a:rPr>
              <a:t>Voice and text-based input options</a:t>
            </a:r>
          </a:p>
          <a:p>
            <a:pPr marL="142731" indent="-142731" defTabSz="805967">
              <a:lnSpc>
                <a:spcPts val="1165"/>
              </a:lnSpc>
              <a:spcAft>
                <a:spcPts val="300"/>
              </a:spcAft>
              <a:buFont typeface="Arial" panose="020B0604020202020204" pitchFamily="34" charset="0"/>
              <a:buChar char="•"/>
            </a:pPr>
            <a:r>
              <a:rPr lang="en-US" sz="1000" dirty="0">
                <a:solidFill>
                  <a:prstClr val="black"/>
                </a:solidFill>
              </a:rPr>
              <a:t>Chatbot gives voice and text-based responses </a:t>
            </a:r>
          </a:p>
          <a:p>
            <a:pPr marL="142731" indent="-142731" defTabSz="805967">
              <a:lnSpc>
                <a:spcPts val="1165"/>
              </a:lnSpc>
              <a:spcAft>
                <a:spcPts val="300"/>
              </a:spcAft>
              <a:buFont typeface="Arial" panose="020B0604020202020204" pitchFamily="34" charset="0"/>
              <a:buChar char="•"/>
            </a:pPr>
            <a:r>
              <a:rPr lang="en-US" sz="1000" dirty="0">
                <a:solidFill>
                  <a:prstClr val="black"/>
                </a:solidFill>
              </a:rPr>
              <a:t>Real Time Responses based on Conversation</a:t>
            </a:r>
          </a:p>
          <a:p>
            <a:pPr marL="142731" indent="-142731" defTabSz="805967">
              <a:lnSpc>
                <a:spcPts val="1165"/>
              </a:lnSpc>
              <a:spcAft>
                <a:spcPts val="300"/>
              </a:spcAft>
              <a:buFont typeface="Arial" panose="020B0604020202020204" pitchFamily="34" charset="0"/>
              <a:buChar char="•"/>
            </a:pPr>
            <a:r>
              <a:rPr lang="en-US" sz="1000" dirty="0">
                <a:solidFill>
                  <a:prstClr val="black"/>
                </a:solidFill>
              </a:rPr>
              <a:t>A framework-independent, decoupled frontend architecture using AWS Amplify</a:t>
            </a:r>
          </a:p>
        </p:txBody>
      </p:sp>
      <p:sp>
        <p:nvSpPr>
          <p:cNvPr id="46" name="Rectangle 45">
            <a:extLst>
              <a:ext uri="{FF2B5EF4-FFF2-40B4-BE49-F238E27FC236}">
                <a16:creationId xmlns:a16="http://schemas.microsoft.com/office/drawing/2014/main" id="{711DEA6B-1CB7-48D0-A110-7D5FAF9029E0}"/>
              </a:ext>
            </a:extLst>
          </p:cNvPr>
          <p:cNvSpPr/>
          <p:nvPr/>
        </p:nvSpPr>
        <p:spPr bwMode="gray">
          <a:xfrm>
            <a:off x="1943972" y="2155372"/>
            <a:ext cx="3816000" cy="30984"/>
          </a:xfrm>
          <a:prstGeom prst="rect">
            <a:avLst/>
          </a:prstGeom>
          <a:solidFill>
            <a:schemeClr val="accent2"/>
          </a:solidFill>
          <a:ln w="19050" algn="ctr">
            <a:noFill/>
            <a:miter lim="800000"/>
            <a:headEnd/>
            <a:tailEnd/>
          </a:ln>
        </p:spPr>
        <p:txBody>
          <a:bodyPr wrap="square" lIns="88900" tIns="88900" rIns="88900" bIns="88900" rtlCol="0" anchor="ctr"/>
          <a:lstStyle/>
          <a:p>
            <a:pPr algn="ctr" defTabSz="805967"/>
            <a:endParaRPr lang="en-US" sz="1400" b="1" dirty="0">
              <a:solidFill>
                <a:prstClr val="white"/>
              </a:solidFill>
            </a:endParaRPr>
          </a:p>
        </p:txBody>
      </p:sp>
      <p:sp>
        <p:nvSpPr>
          <p:cNvPr id="47" name="Rectangle 46">
            <a:extLst>
              <a:ext uri="{FF2B5EF4-FFF2-40B4-BE49-F238E27FC236}">
                <a16:creationId xmlns:a16="http://schemas.microsoft.com/office/drawing/2014/main" id="{0F691DF7-2EAD-4235-8DED-F4EDCE9442CF}"/>
              </a:ext>
            </a:extLst>
          </p:cNvPr>
          <p:cNvSpPr/>
          <p:nvPr/>
        </p:nvSpPr>
        <p:spPr bwMode="gray">
          <a:xfrm>
            <a:off x="1943992" y="4662739"/>
            <a:ext cx="6912000" cy="30984"/>
          </a:xfrm>
          <a:prstGeom prst="rect">
            <a:avLst/>
          </a:prstGeom>
          <a:solidFill>
            <a:schemeClr val="accent2"/>
          </a:solidFill>
          <a:ln w="19050" algn="ctr">
            <a:noFill/>
            <a:miter lim="800000"/>
            <a:headEnd/>
            <a:tailEnd/>
          </a:ln>
        </p:spPr>
        <p:txBody>
          <a:bodyPr wrap="square" lIns="88900" tIns="88900" rIns="88900" bIns="88900" rtlCol="0" anchor="ctr"/>
          <a:lstStyle/>
          <a:p>
            <a:pPr algn="ctr" defTabSz="805967"/>
            <a:endParaRPr lang="en-US" sz="1400" b="1" dirty="0">
              <a:solidFill>
                <a:prstClr val="white"/>
              </a:solidFill>
            </a:endParaRPr>
          </a:p>
        </p:txBody>
      </p:sp>
      <p:sp>
        <p:nvSpPr>
          <p:cNvPr id="49" name="Rectangle 48">
            <a:extLst>
              <a:ext uri="{FF2B5EF4-FFF2-40B4-BE49-F238E27FC236}">
                <a16:creationId xmlns:a16="http://schemas.microsoft.com/office/drawing/2014/main" id="{6FA7081B-EE0E-4351-B093-238F1962D86C}"/>
              </a:ext>
            </a:extLst>
          </p:cNvPr>
          <p:cNvSpPr/>
          <p:nvPr/>
        </p:nvSpPr>
        <p:spPr bwMode="gray">
          <a:xfrm>
            <a:off x="1943992" y="3793579"/>
            <a:ext cx="6912000" cy="30984"/>
          </a:xfrm>
          <a:prstGeom prst="rect">
            <a:avLst/>
          </a:prstGeom>
          <a:solidFill>
            <a:schemeClr val="accent2"/>
          </a:solidFill>
          <a:ln w="19050" algn="ctr">
            <a:noFill/>
            <a:miter lim="800000"/>
            <a:headEnd/>
            <a:tailEnd/>
          </a:ln>
        </p:spPr>
        <p:txBody>
          <a:bodyPr wrap="square" lIns="88900" tIns="88900" rIns="88900" bIns="88900" rtlCol="0" anchor="ctr"/>
          <a:lstStyle/>
          <a:p>
            <a:pPr algn="ctr" defTabSz="805967"/>
            <a:endParaRPr lang="en-US" sz="1400" b="1" dirty="0">
              <a:solidFill>
                <a:prstClr val="white"/>
              </a:solidFill>
            </a:endParaRPr>
          </a:p>
        </p:txBody>
      </p:sp>
      <p:grpSp>
        <p:nvGrpSpPr>
          <p:cNvPr id="22" name="Group 21">
            <a:extLst>
              <a:ext uri="{FF2B5EF4-FFF2-40B4-BE49-F238E27FC236}">
                <a16:creationId xmlns:a16="http://schemas.microsoft.com/office/drawing/2014/main" id="{946704E4-A0C9-4542-AAC8-9BFB3BD1BE90}"/>
              </a:ext>
            </a:extLst>
          </p:cNvPr>
          <p:cNvGrpSpPr/>
          <p:nvPr/>
        </p:nvGrpSpPr>
        <p:grpSpPr>
          <a:xfrm>
            <a:off x="6106947" y="1504847"/>
            <a:ext cx="2918362" cy="1916964"/>
            <a:chOff x="152400" y="457200"/>
            <a:chExt cx="8933542" cy="6171794"/>
          </a:xfrm>
        </p:grpSpPr>
        <p:grpSp>
          <p:nvGrpSpPr>
            <p:cNvPr id="23" name="Group 40">
              <a:extLst>
                <a:ext uri="{FF2B5EF4-FFF2-40B4-BE49-F238E27FC236}">
                  <a16:creationId xmlns:a16="http://schemas.microsoft.com/office/drawing/2014/main" id="{044650C6-1752-4481-9854-7D3ECD2707EC}"/>
                </a:ext>
              </a:extLst>
            </p:cNvPr>
            <p:cNvGrpSpPr/>
            <p:nvPr/>
          </p:nvGrpSpPr>
          <p:grpSpPr>
            <a:xfrm>
              <a:off x="152400" y="457200"/>
              <a:ext cx="8933542" cy="6171794"/>
              <a:chOff x="152400" y="457200"/>
              <a:chExt cx="8933542" cy="6171794"/>
            </a:xfrm>
          </p:grpSpPr>
          <p:pic>
            <p:nvPicPr>
              <p:cNvPr id="27" name="Picture 26" descr="1.JPG">
                <a:extLst>
                  <a:ext uri="{FF2B5EF4-FFF2-40B4-BE49-F238E27FC236}">
                    <a16:creationId xmlns:a16="http://schemas.microsoft.com/office/drawing/2014/main" id="{6FE61180-7212-45A4-A98E-7C80D9E70616}"/>
                  </a:ext>
                </a:extLst>
              </p:cNvPr>
              <p:cNvPicPr>
                <a:picLocks noChangeAspect="1"/>
              </p:cNvPicPr>
              <p:nvPr/>
            </p:nvPicPr>
            <p:blipFill>
              <a:blip r:embed="rId3"/>
              <a:stretch>
                <a:fillRect/>
              </a:stretch>
            </p:blipFill>
            <p:spPr>
              <a:xfrm>
                <a:off x="7879080" y="4419600"/>
                <a:ext cx="1036320" cy="1295400"/>
              </a:xfrm>
              <a:prstGeom prst="rect">
                <a:avLst/>
              </a:prstGeom>
            </p:spPr>
          </p:pic>
          <p:pic>
            <p:nvPicPr>
              <p:cNvPr id="28" name="Picture 27" descr="2.JPG">
                <a:extLst>
                  <a:ext uri="{FF2B5EF4-FFF2-40B4-BE49-F238E27FC236}">
                    <a16:creationId xmlns:a16="http://schemas.microsoft.com/office/drawing/2014/main" id="{CD7B5D66-58AD-45DD-AF16-3DDFF96AF1B9}"/>
                  </a:ext>
                </a:extLst>
              </p:cNvPr>
              <p:cNvPicPr>
                <a:picLocks noChangeAspect="1"/>
              </p:cNvPicPr>
              <p:nvPr/>
            </p:nvPicPr>
            <p:blipFill>
              <a:blip r:embed="rId4"/>
              <a:stretch>
                <a:fillRect/>
              </a:stretch>
            </p:blipFill>
            <p:spPr>
              <a:xfrm>
                <a:off x="3429000" y="4419599"/>
                <a:ext cx="990600" cy="1244943"/>
              </a:xfrm>
              <a:prstGeom prst="rect">
                <a:avLst/>
              </a:prstGeom>
            </p:spPr>
          </p:pic>
          <p:pic>
            <p:nvPicPr>
              <p:cNvPr id="29" name="Picture 28" descr="3.JPG">
                <a:extLst>
                  <a:ext uri="{FF2B5EF4-FFF2-40B4-BE49-F238E27FC236}">
                    <a16:creationId xmlns:a16="http://schemas.microsoft.com/office/drawing/2014/main" id="{10EB8894-4A32-46CD-852D-968B7C6E7FD7}"/>
                  </a:ext>
                </a:extLst>
              </p:cNvPr>
              <p:cNvPicPr>
                <a:picLocks noChangeAspect="1"/>
              </p:cNvPicPr>
              <p:nvPr/>
            </p:nvPicPr>
            <p:blipFill>
              <a:blip r:embed="rId5"/>
              <a:stretch>
                <a:fillRect/>
              </a:stretch>
            </p:blipFill>
            <p:spPr>
              <a:xfrm>
                <a:off x="4876800" y="4419600"/>
                <a:ext cx="1066800" cy="1422400"/>
              </a:xfrm>
              <a:prstGeom prst="rect">
                <a:avLst/>
              </a:prstGeom>
            </p:spPr>
          </p:pic>
          <p:pic>
            <p:nvPicPr>
              <p:cNvPr id="30" name="Picture 29" descr="4.JPG">
                <a:extLst>
                  <a:ext uri="{FF2B5EF4-FFF2-40B4-BE49-F238E27FC236}">
                    <a16:creationId xmlns:a16="http://schemas.microsoft.com/office/drawing/2014/main" id="{48F53798-1FD8-4601-ABAF-AF5009895F23}"/>
                  </a:ext>
                </a:extLst>
              </p:cNvPr>
              <p:cNvPicPr>
                <a:picLocks noChangeAspect="1"/>
              </p:cNvPicPr>
              <p:nvPr/>
            </p:nvPicPr>
            <p:blipFill>
              <a:blip r:embed="rId6"/>
              <a:stretch>
                <a:fillRect/>
              </a:stretch>
            </p:blipFill>
            <p:spPr>
              <a:xfrm>
                <a:off x="1981200" y="4419600"/>
                <a:ext cx="1066800" cy="1277353"/>
              </a:xfrm>
              <a:prstGeom prst="rect">
                <a:avLst/>
              </a:prstGeom>
            </p:spPr>
          </p:pic>
          <p:pic>
            <p:nvPicPr>
              <p:cNvPr id="31" name="Picture 30" descr="5.JPG">
                <a:extLst>
                  <a:ext uri="{FF2B5EF4-FFF2-40B4-BE49-F238E27FC236}">
                    <a16:creationId xmlns:a16="http://schemas.microsoft.com/office/drawing/2014/main" id="{B2DC657F-F3FB-4995-BB6A-32AE8BE2ABB5}"/>
                  </a:ext>
                </a:extLst>
              </p:cNvPr>
              <p:cNvPicPr>
                <a:picLocks noChangeAspect="1"/>
              </p:cNvPicPr>
              <p:nvPr/>
            </p:nvPicPr>
            <p:blipFill>
              <a:blip r:embed="rId7"/>
              <a:srcRect b="5614"/>
              <a:stretch>
                <a:fillRect/>
              </a:stretch>
            </p:blipFill>
            <p:spPr>
              <a:xfrm>
                <a:off x="152400" y="3429000"/>
                <a:ext cx="1328375" cy="3199994"/>
              </a:xfrm>
              <a:prstGeom prst="rect">
                <a:avLst/>
              </a:prstGeom>
            </p:spPr>
          </p:pic>
          <p:pic>
            <p:nvPicPr>
              <p:cNvPr id="32" name="Picture 31" descr="6a.JPG">
                <a:extLst>
                  <a:ext uri="{FF2B5EF4-FFF2-40B4-BE49-F238E27FC236}">
                    <a16:creationId xmlns:a16="http://schemas.microsoft.com/office/drawing/2014/main" id="{011E9C12-A63F-4B47-BAAB-29BD8C626328}"/>
                  </a:ext>
                </a:extLst>
              </p:cNvPr>
              <p:cNvPicPr>
                <a:picLocks noChangeAspect="1"/>
              </p:cNvPicPr>
              <p:nvPr/>
            </p:nvPicPr>
            <p:blipFill>
              <a:blip r:embed="rId8"/>
              <a:stretch>
                <a:fillRect/>
              </a:stretch>
            </p:blipFill>
            <p:spPr>
              <a:xfrm>
                <a:off x="381000" y="1143000"/>
                <a:ext cx="1066800" cy="950843"/>
              </a:xfrm>
              <a:prstGeom prst="rect">
                <a:avLst/>
              </a:prstGeom>
            </p:spPr>
          </p:pic>
          <p:pic>
            <p:nvPicPr>
              <p:cNvPr id="33" name="Picture 32" descr="7.JPG">
                <a:extLst>
                  <a:ext uri="{FF2B5EF4-FFF2-40B4-BE49-F238E27FC236}">
                    <a16:creationId xmlns:a16="http://schemas.microsoft.com/office/drawing/2014/main" id="{80E6DB56-BE2C-40EF-BB40-D6D6BA1DDBB5}"/>
                  </a:ext>
                </a:extLst>
              </p:cNvPr>
              <p:cNvPicPr>
                <a:picLocks noChangeAspect="1"/>
              </p:cNvPicPr>
              <p:nvPr/>
            </p:nvPicPr>
            <p:blipFill>
              <a:blip r:embed="rId9"/>
              <a:stretch>
                <a:fillRect/>
              </a:stretch>
            </p:blipFill>
            <p:spPr>
              <a:xfrm>
                <a:off x="8001000" y="1524000"/>
                <a:ext cx="1084942" cy="990600"/>
              </a:xfrm>
              <a:prstGeom prst="rect">
                <a:avLst/>
              </a:prstGeom>
            </p:spPr>
          </p:pic>
          <p:pic>
            <p:nvPicPr>
              <p:cNvPr id="34" name="Picture 33" descr="2.JPG">
                <a:extLst>
                  <a:ext uri="{FF2B5EF4-FFF2-40B4-BE49-F238E27FC236}">
                    <a16:creationId xmlns:a16="http://schemas.microsoft.com/office/drawing/2014/main" id="{4D2339AC-5912-47D6-9F13-05A768A12246}"/>
                  </a:ext>
                </a:extLst>
              </p:cNvPr>
              <p:cNvPicPr>
                <a:picLocks noChangeAspect="1"/>
              </p:cNvPicPr>
              <p:nvPr/>
            </p:nvPicPr>
            <p:blipFill>
              <a:blip r:embed="rId4"/>
              <a:stretch>
                <a:fillRect/>
              </a:stretch>
            </p:blipFill>
            <p:spPr>
              <a:xfrm>
                <a:off x="6324601" y="4419601"/>
                <a:ext cx="1030748" cy="1295400"/>
              </a:xfrm>
              <a:prstGeom prst="rect">
                <a:avLst/>
              </a:prstGeom>
            </p:spPr>
          </p:pic>
          <p:pic>
            <p:nvPicPr>
              <p:cNvPr id="35" name="Picture 34" descr="6b.JPG">
                <a:extLst>
                  <a:ext uri="{FF2B5EF4-FFF2-40B4-BE49-F238E27FC236}">
                    <a16:creationId xmlns:a16="http://schemas.microsoft.com/office/drawing/2014/main" id="{5FB744C2-A29F-416D-87E4-C0452DBDD5A8}"/>
                  </a:ext>
                </a:extLst>
              </p:cNvPr>
              <p:cNvPicPr>
                <a:picLocks noChangeAspect="1"/>
              </p:cNvPicPr>
              <p:nvPr/>
            </p:nvPicPr>
            <p:blipFill>
              <a:blip r:embed="rId10"/>
              <a:stretch>
                <a:fillRect/>
              </a:stretch>
            </p:blipFill>
            <p:spPr>
              <a:xfrm>
                <a:off x="1447800" y="457200"/>
                <a:ext cx="6400800" cy="2765846"/>
              </a:xfrm>
              <a:prstGeom prst="rect">
                <a:avLst/>
              </a:prstGeom>
            </p:spPr>
          </p:pic>
          <p:cxnSp>
            <p:nvCxnSpPr>
              <p:cNvPr id="36" name="Straight Arrow Connector 35">
                <a:extLst>
                  <a:ext uri="{FF2B5EF4-FFF2-40B4-BE49-F238E27FC236}">
                    <a16:creationId xmlns:a16="http://schemas.microsoft.com/office/drawing/2014/main" id="{7C4C2648-5EDA-475A-BE88-F6316115540A}"/>
                  </a:ext>
                </a:extLst>
              </p:cNvPr>
              <p:cNvCxnSpPr/>
              <p:nvPr/>
            </p:nvCxnSpPr>
            <p:spPr>
              <a:xfrm rot="5400000" flipH="1" flipV="1">
                <a:off x="267494" y="2781300"/>
                <a:ext cx="1294606" cy="79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2068354-C0A1-4305-A248-19E880B38E71}"/>
                  </a:ext>
                </a:extLst>
              </p:cNvPr>
              <p:cNvCxnSpPr/>
              <p:nvPr/>
            </p:nvCxnSpPr>
            <p:spPr>
              <a:xfrm>
                <a:off x="4343400" y="5029200"/>
                <a:ext cx="500425" cy="20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2C46E982-91BA-410B-982B-59B2F0E48263}"/>
                  </a:ext>
                </a:extLst>
              </p:cNvPr>
              <p:cNvCxnSpPr/>
              <p:nvPr/>
            </p:nvCxnSpPr>
            <p:spPr>
              <a:xfrm>
                <a:off x="2971800" y="5029200"/>
                <a:ext cx="500425" cy="20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6BBE54D-0EB3-453E-84D7-620E77C30401}"/>
                  </a:ext>
                </a:extLst>
              </p:cNvPr>
              <p:cNvCxnSpPr/>
              <p:nvPr/>
            </p:nvCxnSpPr>
            <p:spPr>
              <a:xfrm>
                <a:off x="5943600" y="5029200"/>
                <a:ext cx="424225" cy="203"/>
              </a:xfrm>
              <a:prstGeom prst="straightConnector1">
                <a:avLst/>
              </a:prstGeom>
              <a:ln>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8C98171A-36EC-4232-9A8C-F02ADB8600F7}"/>
                  </a:ext>
                </a:extLst>
              </p:cNvPr>
              <p:cNvCxnSpPr/>
              <p:nvPr/>
            </p:nvCxnSpPr>
            <p:spPr>
              <a:xfrm>
                <a:off x="7391400" y="5029200"/>
                <a:ext cx="500425" cy="203"/>
              </a:xfrm>
              <a:prstGeom prst="straightConnector1">
                <a:avLst/>
              </a:prstGeom>
              <a:ln>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DDDFF11A-0FC2-43CA-A1D2-BCFEAC9D68EA}"/>
                  </a:ext>
                </a:extLst>
              </p:cNvPr>
              <p:cNvCxnSpPr/>
              <p:nvPr/>
            </p:nvCxnSpPr>
            <p:spPr>
              <a:xfrm>
                <a:off x="1447800" y="5029200"/>
                <a:ext cx="500425" cy="20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26" name="Straight Arrow Connector 25">
              <a:extLst>
                <a:ext uri="{FF2B5EF4-FFF2-40B4-BE49-F238E27FC236}">
                  <a16:creationId xmlns:a16="http://schemas.microsoft.com/office/drawing/2014/main" id="{86480185-D0E6-47FC-B2C9-1D01E01F2665}"/>
                </a:ext>
              </a:extLst>
            </p:cNvPr>
            <p:cNvCxnSpPr/>
            <p:nvPr/>
          </p:nvCxnSpPr>
          <p:spPr>
            <a:xfrm>
              <a:off x="7543800" y="1981200"/>
              <a:ext cx="500425" cy="20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02469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Motherson Master - with page numbers">
  <a:themeElements>
    <a:clrScheme name="Motherson">
      <a:dk1>
        <a:srgbClr val="000000"/>
      </a:dk1>
      <a:lt1>
        <a:srgbClr val="FFFFFF"/>
      </a:lt1>
      <a:dk2>
        <a:srgbClr val="414042"/>
      </a:dk2>
      <a:lt2>
        <a:srgbClr val="E7E8E9"/>
      </a:lt2>
      <a:accent1>
        <a:srgbClr val="DA2128"/>
      </a:accent1>
      <a:accent2>
        <a:srgbClr val="7E1E11"/>
      </a:accent2>
      <a:accent3>
        <a:srgbClr val="FFC000"/>
      </a:accent3>
      <a:accent4>
        <a:srgbClr val="6B792B"/>
      </a:accent4>
      <a:accent5>
        <a:srgbClr val="F26C5B"/>
      </a:accent5>
      <a:accent6>
        <a:srgbClr val="F7D647"/>
      </a:accent6>
      <a:hlink>
        <a:srgbClr val="6D6E71"/>
      </a:hlink>
      <a:folHlink>
        <a:srgbClr val="6D6E71"/>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lumMod val="85000"/>
          </a:schemeClr>
        </a:solidFill>
        <a:ln w="6350">
          <a:noFill/>
          <a:miter lim="800000"/>
          <a:headEnd/>
          <a:tailEnd/>
        </a:ln>
        <a:effectLst/>
      </a:spPr>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defPPr>
          <a:defRPr sz="1200" dirty="0" err="1" smtClean="0">
            <a:latin typeface="Arial" panose="020B0604020202020204" pitchFamily="34" charset="0"/>
            <a:cs typeface="Arial" panose="020B0604020202020204" pitchFamily="34" charset="0"/>
          </a:defRPr>
        </a:defPPr>
      </a:lstStyle>
    </a:spDef>
    <a:lnDef>
      <a:spPr bwMode="auto">
        <a:solidFill>
          <a:schemeClr val="bg1"/>
        </a:solidFill>
        <a:ln w="6350" cap="flat" cmpd="sng" algn="ctr">
          <a:solidFill>
            <a:srgbClr val="000000"/>
          </a:solidFill>
          <a:prstDash val="solid"/>
          <a:round/>
          <a:headEnd type="none" w="med" len="med"/>
          <a:tailEnd type="none" w="med" len="med"/>
        </a:ln>
        <a:effectLst/>
      </a:spPr>
      <a:bodyPr/>
      <a:lstStyle/>
    </a:lnDef>
    <a:txDef>
      <a:spPr>
        <a:noFill/>
      </a:spPr>
      <a:bodyPr wrap="square" lIns="0" tIns="0" rIns="0" bIns="0" rtlCol="0">
        <a:noAutofit/>
      </a:bodyPr>
      <a:lstStyle>
        <a:defPPr>
          <a:defRPr sz="1600" dirty="0" err="1" smtClean="0">
            <a:latin typeface="+mj-lt"/>
          </a:defRPr>
        </a:defPPr>
      </a:lstStyle>
    </a:txDef>
  </a:objectDefaults>
  <a:extraClrSchemeLst>
    <a:extraClrScheme>
      <a:clrScheme name="Standard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andard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andard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Standarddesign 8">
        <a:dk1>
          <a:srgbClr val="000000"/>
        </a:dk1>
        <a:lt1>
          <a:srgbClr val="FFFFFF"/>
        </a:lt1>
        <a:dk2>
          <a:srgbClr val="000000"/>
        </a:dk2>
        <a:lt2>
          <a:srgbClr val="808080"/>
        </a:lt2>
        <a:accent1>
          <a:srgbClr val="465A69"/>
        </a:accent1>
        <a:accent2>
          <a:srgbClr val="829BA5"/>
        </a:accent2>
        <a:accent3>
          <a:srgbClr val="FFFFFF"/>
        </a:accent3>
        <a:accent4>
          <a:srgbClr val="000000"/>
        </a:accent4>
        <a:accent5>
          <a:srgbClr val="B0B5B9"/>
        </a:accent5>
        <a:accent6>
          <a:srgbClr val="758C95"/>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andarddesign 9">
        <a:dk1>
          <a:srgbClr val="000000"/>
        </a:dk1>
        <a:lt1>
          <a:srgbClr val="FFFFFF"/>
        </a:lt1>
        <a:dk2>
          <a:srgbClr val="000000"/>
        </a:dk2>
        <a:lt2>
          <a:srgbClr val="CC0000"/>
        </a:lt2>
        <a:accent1>
          <a:srgbClr val="506C7C"/>
        </a:accent1>
        <a:accent2>
          <a:srgbClr val="97B0C1"/>
        </a:accent2>
        <a:accent3>
          <a:srgbClr val="FFFFFF"/>
        </a:accent3>
        <a:accent4>
          <a:srgbClr val="000000"/>
        </a:accent4>
        <a:accent5>
          <a:srgbClr val="B3BABF"/>
        </a:accent5>
        <a:accent6>
          <a:srgbClr val="889FAF"/>
        </a:accent6>
        <a:hlink>
          <a:srgbClr val="E7EEF1"/>
        </a:hlink>
        <a:folHlink>
          <a:srgbClr val="008B85"/>
        </a:folHlink>
      </a:clrScheme>
      <a:clrMap bg1="lt1" tx1="dk1" bg2="lt2" tx2="dk2" accent1="accent1" accent2="accent2" accent3="accent3" accent4="accent4" accent5="accent5" accent6="accent6" hlink="hlink" folHlink="folHlink"/>
    </a:extraClrScheme>
    <a:extraClrScheme>
      <a:clrScheme name="Standarddesign 10">
        <a:dk1>
          <a:srgbClr val="000000"/>
        </a:dk1>
        <a:lt1>
          <a:srgbClr val="FFFFFF"/>
        </a:lt1>
        <a:dk2>
          <a:srgbClr val="000000"/>
        </a:dk2>
        <a:lt2>
          <a:srgbClr val="CC0000"/>
        </a:lt2>
        <a:accent1>
          <a:srgbClr val="58748B"/>
        </a:accent1>
        <a:accent2>
          <a:srgbClr val="97B0C1"/>
        </a:accent2>
        <a:accent3>
          <a:srgbClr val="FFFFFF"/>
        </a:accent3>
        <a:accent4>
          <a:srgbClr val="000000"/>
        </a:accent4>
        <a:accent5>
          <a:srgbClr val="B4BCC4"/>
        </a:accent5>
        <a:accent6>
          <a:srgbClr val="889FAF"/>
        </a:accent6>
        <a:hlink>
          <a:srgbClr val="E7EEF1"/>
        </a:hlink>
        <a:folHlink>
          <a:srgbClr val="008B85"/>
        </a:folHlink>
      </a:clrScheme>
      <a:clrMap bg1="lt1" tx1="dk1" bg2="lt2" tx2="dk2" accent1="accent1" accent2="accent2" accent3="accent3" accent4="accent4" accent5="accent5" accent6="accent6" hlink="hlink" folHlink="folHlink"/>
    </a:extraClrScheme>
    <a:extraClrScheme>
      <a:clrScheme name="Standarddesign 11">
        <a:dk1>
          <a:srgbClr val="000000"/>
        </a:dk1>
        <a:lt1>
          <a:srgbClr val="FFFFFF"/>
        </a:lt1>
        <a:dk2>
          <a:srgbClr val="000000"/>
        </a:dk2>
        <a:lt2>
          <a:srgbClr val="CC0000"/>
        </a:lt2>
        <a:accent1>
          <a:srgbClr val="58748B"/>
        </a:accent1>
        <a:accent2>
          <a:srgbClr val="97B0C1"/>
        </a:accent2>
        <a:accent3>
          <a:srgbClr val="FFFFFF"/>
        </a:accent3>
        <a:accent4>
          <a:srgbClr val="000000"/>
        </a:accent4>
        <a:accent5>
          <a:srgbClr val="B4BCC4"/>
        </a:accent5>
        <a:accent6>
          <a:srgbClr val="889FAF"/>
        </a:accent6>
        <a:hlink>
          <a:srgbClr val="D9E4E9"/>
        </a:hlink>
        <a:folHlink>
          <a:srgbClr val="008B85"/>
        </a:folHlink>
      </a:clrScheme>
      <a:clrMap bg1="lt1" tx1="dk1" bg2="lt2" tx2="dk2" accent1="accent1" accent2="accent2" accent3="accent3" accent4="accent4" accent5="accent5" accent6="accent6" hlink="hlink" folHlink="folHlink"/>
    </a:extraClrScheme>
    <a:extraClrScheme>
      <a:clrScheme name="Standarddesign 12">
        <a:dk1>
          <a:srgbClr val="000000"/>
        </a:dk1>
        <a:lt1>
          <a:srgbClr val="FFFFFF"/>
        </a:lt1>
        <a:dk2>
          <a:srgbClr val="000000"/>
        </a:dk2>
        <a:lt2>
          <a:srgbClr val="FF6600"/>
        </a:lt2>
        <a:accent1>
          <a:srgbClr val="FFCC00"/>
        </a:accent1>
        <a:accent2>
          <a:srgbClr val="FFFF99"/>
        </a:accent2>
        <a:accent3>
          <a:srgbClr val="FFFFFF"/>
        </a:accent3>
        <a:accent4>
          <a:srgbClr val="000000"/>
        </a:accent4>
        <a:accent5>
          <a:srgbClr val="FFE2AA"/>
        </a:accent5>
        <a:accent6>
          <a:srgbClr val="E7E78A"/>
        </a:accent6>
        <a:hlink>
          <a:srgbClr val="B2B2B2"/>
        </a:hlink>
        <a:folHlink>
          <a:srgbClr val="DDDDDD"/>
        </a:folHlink>
      </a:clrScheme>
      <a:clrMap bg1="lt1" tx1="dk1" bg2="lt2" tx2="dk2" accent1="accent1" accent2="accent2" accent3="accent3" accent4="accent4" accent5="accent5" accent6="accent6" hlink="hlink" folHlink="folHlink"/>
    </a:extraClrScheme>
    <a:extraClrScheme>
      <a:clrScheme name="Standarddesign 13">
        <a:dk1>
          <a:srgbClr val="000000"/>
        </a:dk1>
        <a:lt1>
          <a:srgbClr val="FFFFFF"/>
        </a:lt1>
        <a:dk2>
          <a:srgbClr val="000000"/>
        </a:dk2>
        <a:lt2>
          <a:srgbClr val="D20000"/>
        </a:lt2>
        <a:accent1>
          <a:srgbClr val="FFCC00"/>
        </a:accent1>
        <a:accent2>
          <a:srgbClr val="FFE05B"/>
        </a:accent2>
        <a:accent3>
          <a:srgbClr val="FFFFFF"/>
        </a:accent3>
        <a:accent4>
          <a:srgbClr val="000000"/>
        </a:accent4>
        <a:accent5>
          <a:srgbClr val="FFE2AA"/>
        </a:accent5>
        <a:accent6>
          <a:srgbClr val="E7CB52"/>
        </a:accent6>
        <a:hlink>
          <a:srgbClr val="B2B2B2"/>
        </a:hlink>
        <a:folHlink>
          <a:srgbClr val="DDDDDD"/>
        </a:folHlink>
      </a:clrScheme>
      <a:clrMap bg1="lt1" tx1="dk1" bg2="lt2" tx2="dk2" accent1="accent1" accent2="accent2" accent3="accent3" accent4="accent4" accent5="accent5" accent6="accent6" hlink="hlink" folHlink="folHlink"/>
    </a:extraClrScheme>
    <a:extraClrScheme>
      <a:clrScheme name="Standarddesign 14">
        <a:dk1>
          <a:srgbClr val="000000"/>
        </a:dk1>
        <a:lt1>
          <a:srgbClr val="FFFFFF"/>
        </a:lt1>
        <a:dk2>
          <a:srgbClr val="000000"/>
        </a:dk2>
        <a:lt2>
          <a:srgbClr val="D20000"/>
        </a:lt2>
        <a:accent1>
          <a:srgbClr val="FF6600"/>
        </a:accent1>
        <a:accent2>
          <a:srgbClr val="FF9933"/>
        </a:accent2>
        <a:accent3>
          <a:srgbClr val="FFFFFF"/>
        </a:accent3>
        <a:accent4>
          <a:srgbClr val="000000"/>
        </a:accent4>
        <a:accent5>
          <a:srgbClr val="FFB8AA"/>
        </a:accent5>
        <a:accent6>
          <a:srgbClr val="E78A2D"/>
        </a:accent6>
        <a:hlink>
          <a:srgbClr val="B2B2B2"/>
        </a:hlink>
        <a:folHlink>
          <a:srgbClr val="DDDDDD"/>
        </a:folHlink>
      </a:clrScheme>
      <a:clrMap bg1="lt1" tx1="dk1" bg2="lt2" tx2="dk2" accent1="accent1" accent2="accent2" accent3="accent3" accent4="accent4" accent5="accent5" accent6="accent6" hlink="hlink" folHlink="folHlink"/>
    </a:extraClrScheme>
    <a:extraClrScheme>
      <a:clrScheme name="Standarddesign 15">
        <a:dk1>
          <a:srgbClr val="000000"/>
        </a:dk1>
        <a:lt1>
          <a:srgbClr val="FFFFFF"/>
        </a:lt1>
        <a:dk2>
          <a:srgbClr val="FF3C00"/>
        </a:dk2>
        <a:lt2>
          <a:srgbClr val="D20000"/>
        </a:lt2>
        <a:accent1>
          <a:srgbClr val="FF7800"/>
        </a:accent1>
        <a:accent2>
          <a:srgbClr val="FFB400"/>
        </a:accent2>
        <a:accent3>
          <a:srgbClr val="FFFFFF"/>
        </a:accent3>
        <a:accent4>
          <a:srgbClr val="000000"/>
        </a:accent4>
        <a:accent5>
          <a:srgbClr val="FFBEAA"/>
        </a:accent5>
        <a:accent6>
          <a:srgbClr val="E7A300"/>
        </a:accent6>
        <a:hlink>
          <a:srgbClr val="B2B2B2"/>
        </a:hlink>
        <a:folHlink>
          <a:srgbClr val="DDDDDD"/>
        </a:folHlink>
      </a:clrScheme>
      <a:clrMap bg1="lt1" tx1="dk1" bg2="lt2" tx2="dk2" accent1="accent1" accent2="accent2" accent3="accent3" accent4="accent4" accent5="accent5" accent6="accent6" hlink="hlink" folHlink="folHlink"/>
    </a:extraClrScheme>
    <a:extraClrScheme>
      <a:clrScheme name="Standarddesign 16">
        <a:dk1>
          <a:srgbClr val="000000"/>
        </a:dk1>
        <a:lt1>
          <a:srgbClr val="FFFFFF"/>
        </a:lt1>
        <a:dk2>
          <a:srgbClr val="FF3C00"/>
        </a:dk2>
        <a:lt2>
          <a:srgbClr val="D20000"/>
        </a:lt2>
        <a:accent1>
          <a:srgbClr val="FF6E00"/>
        </a:accent1>
        <a:accent2>
          <a:srgbClr val="FFB400"/>
        </a:accent2>
        <a:accent3>
          <a:srgbClr val="FFFFFF"/>
        </a:accent3>
        <a:accent4>
          <a:srgbClr val="000000"/>
        </a:accent4>
        <a:accent5>
          <a:srgbClr val="FFBAAA"/>
        </a:accent5>
        <a:accent6>
          <a:srgbClr val="E7A300"/>
        </a:accent6>
        <a:hlink>
          <a:srgbClr val="B2B2B2"/>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Motherson Master - without page numbers">
  <a:themeElements>
    <a:clrScheme name="Motherson">
      <a:dk1>
        <a:srgbClr val="000000"/>
      </a:dk1>
      <a:lt1>
        <a:srgbClr val="FFFFFF"/>
      </a:lt1>
      <a:dk2>
        <a:srgbClr val="414042"/>
      </a:dk2>
      <a:lt2>
        <a:srgbClr val="E7E8E9"/>
      </a:lt2>
      <a:accent1>
        <a:srgbClr val="DA2128"/>
      </a:accent1>
      <a:accent2>
        <a:srgbClr val="7E1E11"/>
      </a:accent2>
      <a:accent3>
        <a:srgbClr val="FFC000"/>
      </a:accent3>
      <a:accent4>
        <a:srgbClr val="6B792B"/>
      </a:accent4>
      <a:accent5>
        <a:srgbClr val="F26C5B"/>
      </a:accent5>
      <a:accent6>
        <a:srgbClr val="F7D647"/>
      </a:accent6>
      <a:hlink>
        <a:srgbClr val="6D6E71"/>
      </a:hlink>
      <a:folHlink>
        <a:srgbClr val="6D6E71"/>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lumMod val="85000"/>
          </a:schemeClr>
        </a:solidFill>
        <a:ln w="6350">
          <a:noFill/>
          <a:miter lim="800000"/>
          <a:headEnd/>
          <a:tailEnd/>
        </a:ln>
        <a:effectLst/>
      </a:spPr>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defPPr>
          <a:defRPr sz="1200" dirty="0" err="1" smtClean="0">
            <a:latin typeface="Arial" panose="020B0604020202020204" pitchFamily="34" charset="0"/>
            <a:cs typeface="Arial" panose="020B0604020202020204" pitchFamily="34" charset="0"/>
          </a:defRPr>
        </a:defPPr>
      </a:lstStyle>
    </a:spDef>
    <a:lnDef>
      <a:spPr bwMode="auto">
        <a:solidFill>
          <a:schemeClr val="bg1"/>
        </a:solidFill>
        <a:ln w="6350" cap="flat" cmpd="sng" algn="ctr">
          <a:solidFill>
            <a:srgbClr val="000000"/>
          </a:solidFill>
          <a:prstDash val="solid"/>
          <a:round/>
          <a:headEnd type="none" w="med" len="med"/>
          <a:tailEnd type="none" w="med" len="med"/>
        </a:ln>
        <a:effectLst/>
      </a:spPr>
      <a:bodyPr/>
      <a:lstStyle/>
    </a:lnDef>
    <a:txDef>
      <a:spPr>
        <a:noFill/>
      </a:spPr>
      <a:bodyPr wrap="square" lIns="0" tIns="0" rIns="0" bIns="0" rtlCol="0">
        <a:noAutofit/>
      </a:bodyPr>
      <a:lstStyle>
        <a:defPPr>
          <a:defRPr sz="1600" dirty="0" err="1" smtClean="0">
            <a:latin typeface="+mj-lt"/>
          </a:defRPr>
        </a:defPPr>
      </a:lstStyle>
    </a:txDef>
  </a:objectDefaults>
  <a:extraClrSchemeLst>
    <a:extraClrScheme>
      <a:clrScheme name="Standard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andard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andard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Standarddesign 8">
        <a:dk1>
          <a:srgbClr val="000000"/>
        </a:dk1>
        <a:lt1>
          <a:srgbClr val="FFFFFF"/>
        </a:lt1>
        <a:dk2>
          <a:srgbClr val="000000"/>
        </a:dk2>
        <a:lt2>
          <a:srgbClr val="808080"/>
        </a:lt2>
        <a:accent1>
          <a:srgbClr val="465A69"/>
        </a:accent1>
        <a:accent2>
          <a:srgbClr val="829BA5"/>
        </a:accent2>
        <a:accent3>
          <a:srgbClr val="FFFFFF"/>
        </a:accent3>
        <a:accent4>
          <a:srgbClr val="000000"/>
        </a:accent4>
        <a:accent5>
          <a:srgbClr val="B0B5B9"/>
        </a:accent5>
        <a:accent6>
          <a:srgbClr val="758C95"/>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andarddesign 9">
        <a:dk1>
          <a:srgbClr val="000000"/>
        </a:dk1>
        <a:lt1>
          <a:srgbClr val="FFFFFF"/>
        </a:lt1>
        <a:dk2>
          <a:srgbClr val="000000"/>
        </a:dk2>
        <a:lt2>
          <a:srgbClr val="CC0000"/>
        </a:lt2>
        <a:accent1>
          <a:srgbClr val="506C7C"/>
        </a:accent1>
        <a:accent2>
          <a:srgbClr val="97B0C1"/>
        </a:accent2>
        <a:accent3>
          <a:srgbClr val="FFFFFF"/>
        </a:accent3>
        <a:accent4>
          <a:srgbClr val="000000"/>
        </a:accent4>
        <a:accent5>
          <a:srgbClr val="B3BABF"/>
        </a:accent5>
        <a:accent6>
          <a:srgbClr val="889FAF"/>
        </a:accent6>
        <a:hlink>
          <a:srgbClr val="E7EEF1"/>
        </a:hlink>
        <a:folHlink>
          <a:srgbClr val="008B85"/>
        </a:folHlink>
      </a:clrScheme>
      <a:clrMap bg1="lt1" tx1="dk1" bg2="lt2" tx2="dk2" accent1="accent1" accent2="accent2" accent3="accent3" accent4="accent4" accent5="accent5" accent6="accent6" hlink="hlink" folHlink="folHlink"/>
    </a:extraClrScheme>
    <a:extraClrScheme>
      <a:clrScheme name="Standarddesign 10">
        <a:dk1>
          <a:srgbClr val="000000"/>
        </a:dk1>
        <a:lt1>
          <a:srgbClr val="FFFFFF"/>
        </a:lt1>
        <a:dk2>
          <a:srgbClr val="000000"/>
        </a:dk2>
        <a:lt2>
          <a:srgbClr val="CC0000"/>
        </a:lt2>
        <a:accent1>
          <a:srgbClr val="58748B"/>
        </a:accent1>
        <a:accent2>
          <a:srgbClr val="97B0C1"/>
        </a:accent2>
        <a:accent3>
          <a:srgbClr val="FFFFFF"/>
        </a:accent3>
        <a:accent4>
          <a:srgbClr val="000000"/>
        </a:accent4>
        <a:accent5>
          <a:srgbClr val="B4BCC4"/>
        </a:accent5>
        <a:accent6>
          <a:srgbClr val="889FAF"/>
        </a:accent6>
        <a:hlink>
          <a:srgbClr val="E7EEF1"/>
        </a:hlink>
        <a:folHlink>
          <a:srgbClr val="008B85"/>
        </a:folHlink>
      </a:clrScheme>
      <a:clrMap bg1="lt1" tx1="dk1" bg2="lt2" tx2="dk2" accent1="accent1" accent2="accent2" accent3="accent3" accent4="accent4" accent5="accent5" accent6="accent6" hlink="hlink" folHlink="folHlink"/>
    </a:extraClrScheme>
    <a:extraClrScheme>
      <a:clrScheme name="Standarddesign 11">
        <a:dk1>
          <a:srgbClr val="000000"/>
        </a:dk1>
        <a:lt1>
          <a:srgbClr val="FFFFFF"/>
        </a:lt1>
        <a:dk2>
          <a:srgbClr val="000000"/>
        </a:dk2>
        <a:lt2>
          <a:srgbClr val="CC0000"/>
        </a:lt2>
        <a:accent1>
          <a:srgbClr val="58748B"/>
        </a:accent1>
        <a:accent2>
          <a:srgbClr val="97B0C1"/>
        </a:accent2>
        <a:accent3>
          <a:srgbClr val="FFFFFF"/>
        </a:accent3>
        <a:accent4>
          <a:srgbClr val="000000"/>
        </a:accent4>
        <a:accent5>
          <a:srgbClr val="B4BCC4"/>
        </a:accent5>
        <a:accent6>
          <a:srgbClr val="889FAF"/>
        </a:accent6>
        <a:hlink>
          <a:srgbClr val="D9E4E9"/>
        </a:hlink>
        <a:folHlink>
          <a:srgbClr val="008B85"/>
        </a:folHlink>
      </a:clrScheme>
      <a:clrMap bg1="lt1" tx1="dk1" bg2="lt2" tx2="dk2" accent1="accent1" accent2="accent2" accent3="accent3" accent4="accent4" accent5="accent5" accent6="accent6" hlink="hlink" folHlink="folHlink"/>
    </a:extraClrScheme>
    <a:extraClrScheme>
      <a:clrScheme name="Standarddesign 12">
        <a:dk1>
          <a:srgbClr val="000000"/>
        </a:dk1>
        <a:lt1>
          <a:srgbClr val="FFFFFF"/>
        </a:lt1>
        <a:dk2>
          <a:srgbClr val="000000"/>
        </a:dk2>
        <a:lt2>
          <a:srgbClr val="FF6600"/>
        </a:lt2>
        <a:accent1>
          <a:srgbClr val="FFCC00"/>
        </a:accent1>
        <a:accent2>
          <a:srgbClr val="FFFF99"/>
        </a:accent2>
        <a:accent3>
          <a:srgbClr val="FFFFFF"/>
        </a:accent3>
        <a:accent4>
          <a:srgbClr val="000000"/>
        </a:accent4>
        <a:accent5>
          <a:srgbClr val="FFE2AA"/>
        </a:accent5>
        <a:accent6>
          <a:srgbClr val="E7E78A"/>
        </a:accent6>
        <a:hlink>
          <a:srgbClr val="B2B2B2"/>
        </a:hlink>
        <a:folHlink>
          <a:srgbClr val="DDDDDD"/>
        </a:folHlink>
      </a:clrScheme>
      <a:clrMap bg1="lt1" tx1="dk1" bg2="lt2" tx2="dk2" accent1="accent1" accent2="accent2" accent3="accent3" accent4="accent4" accent5="accent5" accent6="accent6" hlink="hlink" folHlink="folHlink"/>
    </a:extraClrScheme>
    <a:extraClrScheme>
      <a:clrScheme name="Standarddesign 13">
        <a:dk1>
          <a:srgbClr val="000000"/>
        </a:dk1>
        <a:lt1>
          <a:srgbClr val="FFFFFF"/>
        </a:lt1>
        <a:dk2>
          <a:srgbClr val="000000"/>
        </a:dk2>
        <a:lt2>
          <a:srgbClr val="D20000"/>
        </a:lt2>
        <a:accent1>
          <a:srgbClr val="FFCC00"/>
        </a:accent1>
        <a:accent2>
          <a:srgbClr val="FFE05B"/>
        </a:accent2>
        <a:accent3>
          <a:srgbClr val="FFFFFF"/>
        </a:accent3>
        <a:accent4>
          <a:srgbClr val="000000"/>
        </a:accent4>
        <a:accent5>
          <a:srgbClr val="FFE2AA"/>
        </a:accent5>
        <a:accent6>
          <a:srgbClr val="E7CB52"/>
        </a:accent6>
        <a:hlink>
          <a:srgbClr val="B2B2B2"/>
        </a:hlink>
        <a:folHlink>
          <a:srgbClr val="DDDDDD"/>
        </a:folHlink>
      </a:clrScheme>
      <a:clrMap bg1="lt1" tx1="dk1" bg2="lt2" tx2="dk2" accent1="accent1" accent2="accent2" accent3="accent3" accent4="accent4" accent5="accent5" accent6="accent6" hlink="hlink" folHlink="folHlink"/>
    </a:extraClrScheme>
    <a:extraClrScheme>
      <a:clrScheme name="Standarddesign 14">
        <a:dk1>
          <a:srgbClr val="000000"/>
        </a:dk1>
        <a:lt1>
          <a:srgbClr val="FFFFFF"/>
        </a:lt1>
        <a:dk2>
          <a:srgbClr val="000000"/>
        </a:dk2>
        <a:lt2>
          <a:srgbClr val="D20000"/>
        </a:lt2>
        <a:accent1>
          <a:srgbClr val="FF6600"/>
        </a:accent1>
        <a:accent2>
          <a:srgbClr val="FF9933"/>
        </a:accent2>
        <a:accent3>
          <a:srgbClr val="FFFFFF"/>
        </a:accent3>
        <a:accent4>
          <a:srgbClr val="000000"/>
        </a:accent4>
        <a:accent5>
          <a:srgbClr val="FFB8AA"/>
        </a:accent5>
        <a:accent6>
          <a:srgbClr val="E78A2D"/>
        </a:accent6>
        <a:hlink>
          <a:srgbClr val="B2B2B2"/>
        </a:hlink>
        <a:folHlink>
          <a:srgbClr val="DDDDDD"/>
        </a:folHlink>
      </a:clrScheme>
      <a:clrMap bg1="lt1" tx1="dk1" bg2="lt2" tx2="dk2" accent1="accent1" accent2="accent2" accent3="accent3" accent4="accent4" accent5="accent5" accent6="accent6" hlink="hlink" folHlink="folHlink"/>
    </a:extraClrScheme>
    <a:extraClrScheme>
      <a:clrScheme name="Standarddesign 15">
        <a:dk1>
          <a:srgbClr val="000000"/>
        </a:dk1>
        <a:lt1>
          <a:srgbClr val="FFFFFF"/>
        </a:lt1>
        <a:dk2>
          <a:srgbClr val="FF3C00"/>
        </a:dk2>
        <a:lt2>
          <a:srgbClr val="D20000"/>
        </a:lt2>
        <a:accent1>
          <a:srgbClr val="FF7800"/>
        </a:accent1>
        <a:accent2>
          <a:srgbClr val="FFB400"/>
        </a:accent2>
        <a:accent3>
          <a:srgbClr val="FFFFFF"/>
        </a:accent3>
        <a:accent4>
          <a:srgbClr val="000000"/>
        </a:accent4>
        <a:accent5>
          <a:srgbClr val="FFBEAA"/>
        </a:accent5>
        <a:accent6>
          <a:srgbClr val="E7A300"/>
        </a:accent6>
        <a:hlink>
          <a:srgbClr val="B2B2B2"/>
        </a:hlink>
        <a:folHlink>
          <a:srgbClr val="DDDDDD"/>
        </a:folHlink>
      </a:clrScheme>
      <a:clrMap bg1="lt1" tx1="dk1" bg2="lt2" tx2="dk2" accent1="accent1" accent2="accent2" accent3="accent3" accent4="accent4" accent5="accent5" accent6="accent6" hlink="hlink" folHlink="folHlink"/>
    </a:extraClrScheme>
    <a:extraClrScheme>
      <a:clrScheme name="Standarddesign 16">
        <a:dk1>
          <a:srgbClr val="000000"/>
        </a:dk1>
        <a:lt1>
          <a:srgbClr val="FFFFFF"/>
        </a:lt1>
        <a:dk2>
          <a:srgbClr val="FF3C00"/>
        </a:dk2>
        <a:lt2>
          <a:srgbClr val="D20000"/>
        </a:lt2>
        <a:accent1>
          <a:srgbClr val="FF6E00"/>
        </a:accent1>
        <a:accent2>
          <a:srgbClr val="FFB400"/>
        </a:accent2>
        <a:accent3>
          <a:srgbClr val="FFFFFF"/>
        </a:accent3>
        <a:accent4>
          <a:srgbClr val="000000"/>
        </a:accent4>
        <a:accent5>
          <a:srgbClr val="FFBAAA"/>
        </a:accent5>
        <a:accent6>
          <a:srgbClr val="E7A300"/>
        </a:accent6>
        <a:hlink>
          <a:srgbClr val="B2B2B2"/>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9FB211302D92D41A77325B766B568C9" ma:contentTypeVersion="12" ma:contentTypeDescription="Create a new document." ma:contentTypeScope="" ma:versionID="c67973dd4074ab211a24e8a223312aac">
  <xsd:schema xmlns:xsd="http://www.w3.org/2001/XMLSchema" xmlns:xs="http://www.w3.org/2001/XMLSchema" xmlns:p="http://schemas.microsoft.com/office/2006/metadata/properties" xmlns:ns3="222ee3bf-1da7-4d6a-b5df-a206cd7ae54d" xmlns:ns4="097bc8ae-2b3c-478b-b405-4215cfe7ee82" targetNamespace="http://schemas.microsoft.com/office/2006/metadata/properties" ma:root="true" ma:fieldsID="d9e56fd2c10119967cb1bc4470c0bff5" ns3:_="" ns4:_="">
    <xsd:import namespace="222ee3bf-1da7-4d6a-b5df-a206cd7ae54d"/>
    <xsd:import namespace="097bc8ae-2b3c-478b-b405-4215cfe7ee82"/>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DateTaken" minOccurs="0"/>
                <xsd:element ref="ns4:MediaServiceAutoTags" minOccurs="0"/>
                <xsd:element ref="ns4:MediaServiceGenerationTime" minOccurs="0"/>
                <xsd:element ref="ns4:MediaServiceEventHashCode"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2ee3bf-1da7-4d6a-b5df-a206cd7ae54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97bc8ae-2b3c-478b-b405-4215cfe7ee82"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F5EF9EE-61C7-45B6-91BB-A6FAF56E6A2B}">
  <ds:schemaRefs>
    <ds:schemaRef ds:uri="http://schemas.microsoft.com/sharepoint/v3/contenttype/forms"/>
  </ds:schemaRefs>
</ds:datastoreItem>
</file>

<file path=customXml/itemProps2.xml><?xml version="1.0" encoding="utf-8"?>
<ds:datastoreItem xmlns:ds="http://schemas.openxmlformats.org/officeDocument/2006/customXml" ds:itemID="{1B0FC304-72FC-4BEC-BFC3-C5B7FCF06B39}">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5053824C-6CE4-4EC4-AA3C-6B50B615E0A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2ee3bf-1da7-4d6a-b5df-a206cd7ae54d"/>
    <ds:schemaRef ds:uri="097bc8ae-2b3c-478b-b405-4215cfe7ee8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27312</TotalTime>
  <Words>1093</Words>
  <Application>Microsoft Office PowerPoint</Application>
  <PresentationFormat>On-screen Show (16:9)</PresentationFormat>
  <Paragraphs>124</Paragraphs>
  <Slides>7</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7</vt:i4>
      </vt:variant>
    </vt:vector>
  </HeadingPairs>
  <TitlesOfParts>
    <vt:vector size="15" baseType="lpstr">
      <vt:lpstr>Arial</vt:lpstr>
      <vt:lpstr>Arial Black</vt:lpstr>
      <vt:lpstr>Bauhaus 93</vt:lpstr>
      <vt:lpstr>Gill Sans</vt:lpstr>
      <vt:lpstr>Symbol</vt:lpstr>
      <vt:lpstr>Times New Roman</vt:lpstr>
      <vt:lpstr>1_Motherson Master - with page numbers</vt:lpstr>
      <vt:lpstr>2_Motherson Master - without page numbers</vt:lpstr>
      <vt:lpstr>Case Study – Maruti Vehicle Demand Forecasting</vt:lpstr>
      <vt:lpstr>Case Study – Ginger Webs Solutions (Online Proctoring)</vt:lpstr>
      <vt:lpstr>Case Study – GUS Education</vt:lpstr>
      <vt:lpstr>Case Study – SAMRAX</vt:lpstr>
      <vt:lpstr>Case Study – Maruti Vehicle Component Health Prediction</vt:lpstr>
      <vt:lpstr>Case Study – MATE</vt:lpstr>
      <vt:lpstr>Case Study – Covid Assessment Bot</vt:lpstr>
    </vt:vector>
  </TitlesOfParts>
  <Company>Visiocorp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Standard</dc:title>
  <dc:creator>prachigulihar</dc:creator>
  <cp:lastModifiedBy>Gulihar, Prachi (MIND)</cp:lastModifiedBy>
  <cp:revision>2344</cp:revision>
  <cp:lastPrinted>2015-10-01T14:33:39Z</cp:lastPrinted>
  <dcterms:modified xsi:type="dcterms:W3CDTF">2021-07-23T13:01:46Z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0x01010029FB211302D92D41A77325B766B568C9</vt:lpwstr>
  </property>
</Properties>
</file>