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809D-757A-4F32-BA41-ADAAF7DBD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245C9-C5C6-4926-81B5-7B638001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0632-44AF-4FF8-9E56-FC75D273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5553-F2BE-49F7-BA6B-1BD3D26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E4C4-94EB-48C0-B5F7-D3699681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5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B61-6138-4D43-9D42-1DD7C45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FB92C-3CC5-40DD-946F-4138FE21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345B-690F-480B-AF6A-96A3B626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9A86-DE23-4B98-8C53-7E77047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2411-C3BE-447D-9C78-0CB08BA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E0DE9-5E4D-4A49-B495-F5F678FC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23EE-13A8-433D-911F-1AC5A8E4C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BE84-3B0B-4B93-AD7E-EACE697E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5E23-08C7-4E82-912D-5D2C9C1C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6C9-4104-4393-9E1D-611E589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FA41-0C97-4412-98B5-3E70C3CE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146C-7489-4060-BC9A-22A29DD3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41-47BA-4B1B-BFD2-D64D241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9F35-DCB8-40DE-A984-5082BE12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0363-3033-4D6E-8C44-9E624C5A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8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AB80-7026-4127-BE9B-C048430E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CE9C3-B090-440F-964B-D1858732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7EF-2C89-4204-BFE9-BDAD3DB4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65-53B8-47EE-98F2-E88A113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7599-F4AF-443A-83DE-338B596D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C3BC-EB0F-4B0B-9717-087127F1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0E4B-7A08-4B2E-9176-67D09D341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1F886-F205-4F50-8801-DB36B0B3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1CF9-5A37-4C8E-B741-D4D6880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7F1E9-2F0B-4AEB-A167-A74955CB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79CB-50D4-4A7A-B1A4-CA1C8B15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5E6-A81D-4202-BA7B-576906AF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2D91-72DF-4221-AAE2-5044AC21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5F248-6E1B-460B-BE3E-F9002E35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5F6A9-82BF-45A1-AE47-373A2D6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0C4B-CE12-441F-B5F8-2A5122E1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5D71E-BC4A-40B8-85BE-249F6DD1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169D1-E25C-4A10-A056-388FA3C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C8918-563E-44AC-AE65-D06AFA20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36F7-58A5-45BC-AC19-7132123B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902C9-DEF6-4714-BB85-FC916ABA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0DD5-1E69-498B-98E8-7160DA2D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D3A6-A2E6-447A-8E10-2D866AA5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18025-EC86-48FD-BB8C-9CEF368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9D86B-AE00-408F-ABA5-30D15794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DCAA-B0D4-4CA8-9500-E5223D2D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053B-EB6C-4D16-B1AF-4F566624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2D78-90F4-4CAD-BDF0-3CC98B76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25866-9438-4C92-A789-1995D2E8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C23C-C5AD-4677-A740-14519B0C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C68D-EC8A-42C8-9E23-9BB68DF7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A5D4A-F8BC-4626-81FB-3E8CC15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7340-3F22-4A11-8BC7-5F21DB60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B4B2C-1CA2-463A-AF84-29BC4E9A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7D2A6-7988-458B-9862-B54AC217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DE7E-5B3E-45F6-A8BF-B2ECCE57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CA8D-2454-4804-AC6D-D9D921B0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FDD5-E868-4F2D-A4DC-45A2D271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B5D68-1608-4481-8EE5-B7CA0B77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9F24-22C2-4980-86BB-69EA83C5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2A4C-1148-4DFB-B724-A46AF3611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F324-398D-4BC2-BA40-445D693D3A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1499-50F1-49F7-8F72-C28A00D13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B8CD-D620-4304-A65D-0213C5C1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792A-E98E-433B-9D59-35532EA50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9">
            <a:extLst>
              <a:ext uri="{FF2B5EF4-FFF2-40B4-BE49-F238E27FC236}">
                <a16:creationId xmlns:a16="http://schemas.microsoft.com/office/drawing/2014/main" id="{27BB47E7-0E32-4954-ACED-123F5770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487" y="6123341"/>
            <a:ext cx="1866903" cy="27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92F35437-2237-4F59-8308-E9B3F156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" y="2966308"/>
            <a:ext cx="1060312" cy="89788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D89BB0A-5383-4E4A-A43E-8E899E0BE267}"/>
              </a:ext>
            </a:extLst>
          </p:cNvPr>
          <p:cNvSpPr/>
          <p:nvPr/>
        </p:nvSpPr>
        <p:spPr bwMode="auto">
          <a:xfrm>
            <a:off x="198784" y="46005"/>
            <a:ext cx="11794432" cy="6659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solidFill>
                  <a:sysClr val="windowText" lastClr="000000"/>
                </a:solidFill>
              </a:rPr>
              <a:t>    AWS </a:t>
            </a:r>
            <a:r>
              <a:rPr lang="en-US" sz="1150">
                <a:solidFill>
                  <a:sysClr val="windowText" lastClr="000000"/>
                </a:solidFill>
              </a:rPr>
              <a:t>Cloud</a:t>
            </a:r>
          </a:p>
        </p:txBody>
      </p:sp>
      <p:pic>
        <p:nvPicPr>
          <p:cNvPr id="51" name="Graphic 12">
            <a:extLst>
              <a:ext uri="{FF2B5EF4-FFF2-40B4-BE49-F238E27FC236}">
                <a16:creationId xmlns:a16="http://schemas.microsoft.com/office/drawing/2014/main" id="{9E785DE4-5FFD-42C4-B9E7-67575FCF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40212"/>
            <a:ext cx="485781" cy="48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5648C3C-669D-4C65-B1C1-49A18CA77CDA}"/>
              </a:ext>
            </a:extLst>
          </p:cNvPr>
          <p:cNvSpPr/>
          <p:nvPr/>
        </p:nvSpPr>
        <p:spPr>
          <a:xfrm>
            <a:off x="1994340" y="966368"/>
            <a:ext cx="6358885" cy="44722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3" name="Graphic 22">
            <a:extLst>
              <a:ext uri="{FF2B5EF4-FFF2-40B4-BE49-F238E27FC236}">
                <a16:creationId xmlns:a16="http://schemas.microsoft.com/office/drawing/2014/main" id="{E35E0D74-B9EE-4B3D-9754-99E9D055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69" y="3008696"/>
            <a:ext cx="562417" cy="56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1D4CEA54-1D4A-4278-B141-8B41CE249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60" y="3550168"/>
            <a:ext cx="1734937" cy="3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EMR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86B67-713E-4E6B-9FCA-ED37FBB3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889" y="3606094"/>
            <a:ext cx="1734937" cy="3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56" name="Graphic 6">
            <a:extLst>
              <a:ext uri="{FF2B5EF4-FFF2-40B4-BE49-F238E27FC236}">
                <a16:creationId xmlns:a16="http://schemas.microsoft.com/office/drawing/2014/main" id="{1A8495D4-4566-49E0-8114-923EC51F1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13" y="2990788"/>
            <a:ext cx="634513" cy="63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D039E1-88C2-4EE6-8E6E-0C502329E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917478" y="3309927"/>
            <a:ext cx="1323520" cy="62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1E800842-CB7D-4AE5-9E2D-BD81D192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64" y="3041138"/>
            <a:ext cx="948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Ingestion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74965CDD-B717-4ABE-A7EC-2D31031D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89" y="2560333"/>
            <a:ext cx="1294213" cy="75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Spark-Cassandra Connector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35F963-9EF6-4AE0-8B95-E1D171C5B0F1}"/>
              </a:ext>
            </a:extLst>
          </p:cNvPr>
          <p:cNvSpPr/>
          <p:nvPr/>
        </p:nvSpPr>
        <p:spPr bwMode="auto">
          <a:xfrm>
            <a:off x="1102347" y="412688"/>
            <a:ext cx="10734170" cy="6005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</a:rPr>
              <a:t>     </a:t>
            </a:r>
            <a:r>
              <a:rPr lang="en-US" sz="1600" dirty="0">
                <a:ln w="0"/>
                <a:solidFill>
                  <a:srgbClr val="1E8900"/>
                </a:solidFill>
              </a:rPr>
              <a:t> </a:t>
            </a:r>
            <a:r>
              <a:rPr lang="en-US" sz="1600" b="1" dirty="0">
                <a:ln w="0"/>
                <a:solidFill>
                  <a:srgbClr val="1E8900"/>
                </a:solidFill>
              </a:rPr>
              <a:t>VPC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D999D233-FB64-4467-B23F-6909D713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96" y="421316"/>
            <a:ext cx="600365" cy="5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4">
            <a:extLst>
              <a:ext uri="{FF2B5EF4-FFF2-40B4-BE49-F238E27FC236}">
                <a16:creationId xmlns:a16="http://schemas.microsoft.com/office/drawing/2014/main" id="{A154364B-6CB8-4DE1-8F5D-6D8929E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47" y="1074284"/>
            <a:ext cx="518773" cy="5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0F670AE2-B6FE-4EDA-8F64-A6CBD5AB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377" y="1542191"/>
            <a:ext cx="1621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453B5187-B190-4EB8-93BA-46954009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8" y="4509937"/>
            <a:ext cx="518773" cy="5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9">
            <a:extLst>
              <a:ext uri="{FF2B5EF4-FFF2-40B4-BE49-F238E27FC236}">
                <a16:creationId xmlns:a16="http://schemas.microsoft.com/office/drawing/2014/main" id="{ABEC45D2-E3F5-4A3B-987E-0D4201384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257" y="4953588"/>
            <a:ext cx="1734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D0268A34-4B35-4E70-847A-866A8C3F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145" y="1102725"/>
            <a:ext cx="635201" cy="3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26E2B18D-041B-46D7-B83C-6E4CF141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516" y="4775858"/>
            <a:ext cx="1106288" cy="3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Success</a:t>
            </a:r>
          </a:p>
        </p:txBody>
      </p: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C066875-4AB5-48B1-BCF7-CECC44B88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03" y="2850778"/>
            <a:ext cx="679984" cy="679984"/>
          </a:xfrm>
          <a:prstGeom prst="rect">
            <a:avLst/>
          </a:prstGeom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4AB6CB5D-00F1-4869-9BC7-1C7FE066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966" y="2458517"/>
            <a:ext cx="1734937" cy="3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Partition</a:t>
            </a:r>
          </a:p>
        </p:txBody>
      </p:sp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7ACE8640-8385-4150-ADD2-CBBC4A336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59" y="2955225"/>
            <a:ext cx="847758" cy="635000"/>
          </a:xfrm>
          <a:prstGeom prst="rect">
            <a:avLst/>
          </a:prstGeom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3D93B44E-CC29-4923-813B-009DBE5A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207" y="3502803"/>
            <a:ext cx="115425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Format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Conversion</a:t>
            </a: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3A6A074D-A641-4BA4-9E39-D826C9C79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20" y="1033489"/>
            <a:ext cx="600365" cy="600365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363C1340-7927-4FCE-8E3F-03BE83553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60" y="4551427"/>
            <a:ext cx="600365" cy="600365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C5FEE5-1558-4761-A0A7-EA7F220F6892}"/>
              </a:ext>
            </a:extLst>
          </p:cNvPr>
          <p:cNvCxnSpPr>
            <a:cxnSpLocks/>
          </p:cNvCxnSpPr>
          <p:nvPr/>
        </p:nvCxnSpPr>
        <p:spPr>
          <a:xfrm>
            <a:off x="6708015" y="1302776"/>
            <a:ext cx="603729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01A0B4-8A56-4DBD-B4B7-C49AA5CD1836}"/>
              </a:ext>
            </a:extLst>
          </p:cNvPr>
          <p:cNvCxnSpPr>
            <a:cxnSpLocks/>
          </p:cNvCxnSpPr>
          <p:nvPr/>
        </p:nvCxnSpPr>
        <p:spPr>
          <a:xfrm>
            <a:off x="6745316" y="4851610"/>
            <a:ext cx="667044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FDBF52BD-2CEA-4E4E-8865-CBE6F9D529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44067" y="2951608"/>
            <a:ext cx="679007" cy="679007"/>
          </a:xfrm>
          <a:prstGeom prst="rect">
            <a:avLst/>
          </a:prstGeom>
        </p:spPr>
      </p:pic>
      <p:pic>
        <p:nvPicPr>
          <p:cNvPr id="77" name="Graphic 6">
            <a:extLst>
              <a:ext uri="{FF2B5EF4-FFF2-40B4-BE49-F238E27FC236}">
                <a16:creationId xmlns:a16="http://schemas.microsoft.com/office/drawing/2014/main" id="{E1710580-20B8-4F73-B4A5-82152183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04" y="2950914"/>
            <a:ext cx="679007" cy="6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B65A6B8-53F0-4F28-8F49-FD14DD06C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8669" y="2951023"/>
            <a:ext cx="679007" cy="679007"/>
          </a:xfrm>
          <a:prstGeom prst="rect">
            <a:avLst/>
          </a:prstGeom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B6DD44D4-014B-4B78-9323-56B51C6C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046" y="3734994"/>
            <a:ext cx="950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</a:t>
            </a: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987C8E3C-85CA-42BA-9B69-420F7AD3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193" y="3694603"/>
            <a:ext cx="877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81" name="TextBox 17">
            <a:extLst>
              <a:ext uri="{FF2B5EF4-FFF2-40B4-BE49-F238E27FC236}">
                <a16:creationId xmlns:a16="http://schemas.microsoft.com/office/drawing/2014/main" id="{D81CC4FE-3BBC-4355-947B-2F59A935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749" y="3694603"/>
            <a:ext cx="1070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 sight</a:t>
            </a:r>
          </a:p>
        </p:txBody>
      </p:sp>
      <p:pic>
        <p:nvPicPr>
          <p:cNvPr id="82" name="Graphic 17">
            <a:extLst>
              <a:ext uri="{FF2B5EF4-FFF2-40B4-BE49-F238E27FC236}">
                <a16:creationId xmlns:a16="http://schemas.microsoft.com/office/drawing/2014/main" id="{623CAFCC-92AD-48C8-8D81-F7F80306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98" y="3026368"/>
            <a:ext cx="529726" cy="5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6946D3-D3A9-4EF2-9899-DEF12D499CEA}"/>
              </a:ext>
            </a:extLst>
          </p:cNvPr>
          <p:cNvCxnSpPr>
            <a:cxnSpLocks/>
          </p:cNvCxnSpPr>
          <p:nvPr/>
        </p:nvCxnSpPr>
        <p:spPr>
          <a:xfrm>
            <a:off x="8115326" y="3279069"/>
            <a:ext cx="36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2CD007-299F-475D-8E27-587AE8502FE6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9137511" y="3290418"/>
            <a:ext cx="551158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C54071-EFE5-46B2-91E9-4296665714DD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>
            <a:off x="10367676" y="3290527"/>
            <a:ext cx="476391" cy="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10">
            <a:extLst>
              <a:ext uri="{FF2B5EF4-FFF2-40B4-BE49-F238E27FC236}">
                <a16:creationId xmlns:a16="http://schemas.microsoft.com/office/drawing/2014/main" id="{89A30F05-23D8-40A9-998A-C6EC895A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02" y="3009720"/>
            <a:ext cx="561393" cy="56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1B94402A-0E67-4D29-911C-85FC65B4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971" y="3572527"/>
            <a:ext cx="869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F61EE4-0851-4640-8038-2585AF51BBF7}"/>
              </a:ext>
            </a:extLst>
          </p:cNvPr>
          <p:cNvSpPr/>
          <p:nvPr/>
        </p:nvSpPr>
        <p:spPr>
          <a:xfrm>
            <a:off x="3818224" y="2146571"/>
            <a:ext cx="3074719" cy="214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BA4FB27-2EA8-42F4-AA90-E68EE1CCB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4722" y="2437380"/>
            <a:ext cx="1219764" cy="3557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E9CFD1F-20D8-4954-AE12-A193CA258CA1}"/>
              </a:ext>
            </a:extLst>
          </p:cNvPr>
          <p:cNvCxnSpPr>
            <a:stCxn id="82" idx="0"/>
            <a:endCxn id="62" idx="1"/>
          </p:cNvCxnSpPr>
          <p:nvPr/>
        </p:nvCxnSpPr>
        <p:spPr>
          <a:xfrm rot="5400000" flipH="1" flipV="1">
            <a:off x="3438256" y="401277"/>
            <a:ext cx="1692697" cy="3557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4882EB8A-2130-4F30-8941-0469286C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761" y="3517281"/>
            <a:ext cx="869209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8BFFA7-7B36-4796-8B10-F6E26A0D7DD4}"/>
              </a:ext>
            </a:extLst>
          </p:cNvPr>
          <p:cNvCxnSpPr>
            <a:endCxn id="58" idx="3"/>
          </p:cNvCxnSpPr>
          <p:nvPr/>
        </p:nvCxnSpPr>
        <p:spPr>
          <a:xfrm>
            <a:off x="6938858" y="3251906"/>
            <a:ext cx="754029" cy="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D7E177-31E8-4DF7-9561-3DEDC662AAC0}"/>
              </a:ext>
            </a:extLst>
          </p:cNvPr>
          <p:cNvCxnSpPr/>
          <p:nvPr/>
        </p:nvCxnSpPr>
        <p:spPr>
          <a:xfrm>
            <a:off x="2770724" y="3290418"/>
            <a:ext cx="414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1</cp:revision>
  <dcterms:created xsi:type="dcterms:W3CDTF">2021-07-22T06:16:40Z</dcterms:created>
  <dcterms:modified xsi:type="dcterms:W3CDTF">2021-07-22T06:20:55Z</dcterms:modified>
</cp:coreProperties>
</file>