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2132" autoAdjust="0"/>
  </p:normalViewPr>
  <p:slideViewPr>
    <p:cSldViewPr snapToGrid="0">
      <p:cViewPr varScale="1">
        <p:scale>
          <a:sx n="52" d="100"/>
          <a:sy n="52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3070-5116-47C6-B670-4C085958C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FE7CC-7D9C-4D8D-9332-53352CB83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BC4F-CCA2-4C77-B085-D35CC6F8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49E-44BB-4A9C-AE25-BF28DCE3E8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5A21-AE13-4F36-86FF-758D3CDD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465C-9E17-4840-A8E5-1097A694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EB14-DD82-4781-A37C-4F22DF9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9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B881-3DE8-4598-B1E8-C1753D67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7B5DA-2735-484D-BB94-D5954FFA1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9580-07F4-4838-B162-9A4D24C3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49E-44BB-4A9C-AE25-BF28DCE3E8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DA23-5CE0-4644-B6D5-83392362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1DB0-E6F0-4E98-A78E-3AD781B4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EB14-DD82-4781-A37C-4F22DF9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26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9802C-E2D4-4420-BCE4-996BB1183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F7BB-7545-4CD3-8338-D5BB9DAFD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CF03C-CC10-4309-9441-C87FA925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49E-44BB-4A9C-AE25-BF28DCE3E8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110A-E87B-49DD-8764-85C556C1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09926-7413-4588-A09D-39A80E0B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EB14-DD82-4781-A37C-4F22DF9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1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0945-5480-4112-B97D-F0A5585F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8DCB-DDC5-4306-AD28-72B33A10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0916-941E-4652-9756-4594B95C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49E-44BB-4A9C-AE25-BF28DCE3E8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1B76-6B86-4A0B-BC51-7EDDBBE9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408B-E14D-49A8-B4C9-31CF1F4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EB14-DD82-4781-A37C-4F22DF9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8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3749-43A7-498A-8C4F-540FDD6C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97FC4-C655-4D77-8D75-694AB0E64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F03E-EE1D-48A4-8ECE-C1243D4D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49E-44BB-4A9C-AE25-BF28DCE3E8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DEF8-1EB9-4E96-8F59-EF57926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BB968-E6E9-4631-BB71-81DAC7F0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EB14-DD82-4781-A37C-4F22DF9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6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31F7-24EF-4C6F-8544-2EFB898C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112C-FDBC-49D4-A69E-DD8F5D4D3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30D0C-9EF7-44F9-A1A5-F775DC63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CD9B0-81EC-4B1F-A82A-BFF88659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49E-44BB-4A9C-AE25-BF28DCE3E8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FE752-554C-422C-B0A6-5713F4F8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AAC4F-1705-4614-B322-42A2D618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EB14-DD82-4781-A37C-4F22DF9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4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BDBC-72F0-45C0-BC8C-BFF39D48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EBCDA-D71E-45E0-B0EF-663BFFBE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4EA30-4ED2-4B89-8C72-8DDF71F89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5BC12-9F0D-4E89-8D00-0CB3016A9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7DBC9-5C82-4117-9843-30BD92376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8EA90-90B1-4D02-A81B-B1F409E7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49E-44BB-4A9C-AE25-BF28DCE3E8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AA170-4C78-4D30-AC87-AAF7183D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542A-34EF-4BDD-A3CD-84141FED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EB14-DD82-4781-A37C-4F22DF9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6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5D2F-9F29-4747-9B26-C64E9187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F6F89-8F5D-4298-A550-32ECB36B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49E-44BB-4A9C-AE25-BF28DCE3E8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55840-9867-4B4A-A4E6-7CD058B9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8814B-4F29-48C3-8367-00D8FDD7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EB14-DD82-4781-A37C-4F22DF9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1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5A73E-81DB-4B78-9708-88E64314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49E-44BB-4A9C-AE25-BF28DCE3E8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AE3D2-1A8B-4E70-BD0D-DA6EB90B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95C8-9F58-46B9-9DE6-58F6520E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EB14-DD82-4781-A37C-4F22DF9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4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5F4A-588E-458B-BD21-EFBC500C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75D0-BEA7-43C3-BD8B-F5114589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0DF65-B02D-47BF-9949-32E47C034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71943-AE6C-4CCF-8C0D-456336EB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49E-44BB-4A9C-AE25-BF28DCE3E8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ACE4-454C-4B0B-A648-46646F46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FAFDC-664D-4C1D-A5AA-6D333DDC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EB14-DD82-4781-A37C-4F22DF9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CC0-0884-412C-9195-7ED2219B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07194-D53C-4CEE-9D68-32C3F840D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F4B82-7C70-4021-8FAB-9DEEA0200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BF45A-1BAE-4849-92CE-E062BBE8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49E-44BB-4A9C-AE25-BF28DCE3E8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113C-DC86-40FE-A8B0-99FFF21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70277-83B1-4893-8AE7-B33D4B51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EB14-DD82-4781-A37C-4F22DF9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511CA-7D32-432E-8DDE-E7F9E02C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8BE6D-BCCA-4AC4-97EE-9C5EE15A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320D-9E72-4ABD-9332-C036D9CB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149E-44BB-4A9C-AE25-BF28DCE3E8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3A82C-CF6C-4189-B430-02B7715D1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DA86-7E02-4C6C-9F05-9B0608DAC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EEB14-DD82-4781-A37C-4F22DF9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76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97D7A9-9051-4F5A-9E42-117425CE0D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400800"/>
          </a:xfrm>
          <a:prstGeom prst="rect">
            <a:avLst/>
          </a:prstGeom>
          <a:noFill/>
          <a:ln w="952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606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B8381E-C087-413B-8D81-ED2D33B50A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270171"/>
          </a:xfrm>
          <a:prstGeom prst="rect">
            <a:avLst/>
          </a:prstGeom>
          <a:noFill/>
          <a:ln w="952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285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C170D7-6F14-4300-BB67-5555FCCB7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1" t="13726"/>
          <a:stretch/>
        </p:blipFill>
        <p:spPr>
          <a:xfrm>
            <a:off x="1772816" y="555171"/>
            <a:ext cx="9181322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3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Gulihar, Prachi (MIND)</dc:creator>
  <cp:lastModifiedBy>Gulihar, Prachi (MIND)</cp:lastModifiedBy>
  <cp:revision>3</cp:revision>
  <dcterms:created xsi:type="dcterms:W3CDTF">2021-07-26T08:10:37Z</dcterms:created>
  <dcterms:modified xsi:type="dcterms:W3CDTF">2021-07-26T08:22:59Z</dcterms:modified>
</cp:coreProperties>
</file>