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65" r:id="rId4"/>
    <p:sldId id="259" r:id="rId5"/>
    <p:sldId id="262" r:id="rId6"/>
    <p:sldId id="264" r:id="rId7"/>
    <p:sldId id="258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722C-2504-4633-B665-8569028D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AA0A7-8692-4E32-ACF8-A9A5B4086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28B6-C852-4CA9-B720-62DBCEC3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FF1A-3375-4F09-82E4-09BD6EFB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5ADA-638F-4FD0-9C16-BB53258B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16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C54C-B92A-44F6-A633-39C60F6A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AD42C-AA00-49E6-85E8-4F818FFC8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0283-A336-405C-9A31-B3CF8F48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F716B-5694-4BCA-A74F-2F949BC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E12D-D6A7-4B45-9A87-020B28A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5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EA4A2-11D5-465E-B2F4-52234289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37A31-FED3-4CC5-B510-E276ADEE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1C1C-DAA3-479C-A4A1-83F03E0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DF60-7F68-41DB-A140-35FCC2F3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DCF9-454E-4C27-A1E0-86A50B38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3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9E40-A3E8-4776-9175-F1A30D53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FA3D-BCEE-44DB-A48A-3B5BF7FB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2827-2F63-4F83-8242-FC32B4B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A3B1-EA62-4617-B352-85066E7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59F2-8359-4575-B947-1C8F9F84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0296-DA13-4A00-8133-3D3FA20E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1853-EE3C-4EF0-93A6-20ABD216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5A4C-DA10-4F7C-B931-7496C76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B659-F67A-450E-BE59-365916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930F-BE2F-411D-B25A-BFCDE601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87C-6E5E-4A66-997A-6196EF6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8C5-CAB3-4960-BFE2-5ADFF35B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B674-BAE4-4AA2-A24B-873A6AC9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F4E82-D344-4B96-92BB-1DABC907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81D9-8F55-4E0D-8292-CDA851B8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B767-CA8E-4AE0-81CE-C58B96A2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3A23-197E-4D5C-844D-58928538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1328-DAB3-4410-A0BF-19F63F70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1CA6-E5AD-4A3A-A419-AEF4272B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830C5-0096-40AE-BFED-15688E34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F50BD-7128-4BE2-9F9E-E96CA528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F91A4-5EFD-4F46-84C8-554FC25A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C9806-DF35-417D-AA68-339FB39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F7F55-7FCE-47DE-9706-8520034A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DBCD-D64C-4157-9242-F2354165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C702A-B74B-4D89-9E6A-29E02C0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DFB2-8F93-4E09-836A-2E986FDC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48A8-9D1C-4B2E-A4B2-72FD31B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FF659-94C2-4718-8738-DC3234AE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A4DA-67AE-4D1F-AC13-603C249B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9DA6D-C86E-4E48-9610-4CF5232D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0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F03E-9C9B-41C2-BCB3-BE6A8A4A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A390-2A28-4DA7-9153-EF740638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45CC-D676-4D2A-B7D4-3A05901F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E8FE4-2AE7-4DC0-8C5F-3FBFC91A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F1555-A6E4-472E-86DF-5282E177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1F65A-98C7-4C21-AF7E-CECB5A9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C562-0272-4618-8206-AB6DAEA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BAEBA-655B-460D-8278-5D88857F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E583E-15B9-4B9B-968A-3D12F56F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8914A-1E11-4C02-BF67-F28254C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B861-590D-4BF1-95CD-3A078050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3E9AC-5C17-488E-905F-9502353E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DA61-831F-4906-B521-A1D32015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4C62-80A5-46B1-973F-5BC71948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9C534-3922-45EC-8F01-5995E832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5468-7BF1-425F-85B7-55B5D5F715BB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9231-94F5-4D15-B5EB-406E8A9F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7127-2A1E-4847-8BA2-32783DE97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B3B3-C7F3-454A-AAE5-EE13DEAA8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4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ADFBC7-5287-469E-919E-9D68DCA4D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6" y="515607"/>
            <a:ext cx="11433233" cy="582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8B33F-504E-4679-A069-78644F5FE592}"/>
              </a:ext>
            </a:extLst>
          </p:cNvPr>
          <p:cNvSpPr txBox="1"/>
          <p:nvPr/>
        </p:nvSpPr>
        <p:spPr>
          <a:xfrm>
            <a:off x="5784857" y="156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427835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E19086-45B7-401C-A4C4-E37EA670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14400"/>
            <a:ext cx="11439525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7023B-7B7B-4F40-8254-F5917BE464CE}"/>
              </a:ext>
            </a:extLst>
          </p:cNvPr>
          <p:cNvSpPr txBox="1"/>
          <p:nvPr/>
        </p:nvSpPr>
        <p:spPr>
          <a:xfrm>
            <a:off x="5784857" y="1564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190152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483AEE-367F-45B1-8ACE-F089201B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75"/>
            <a:ext cx="12192000" cy="6112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5AE04-7538-4703-8257-EA25706E4D2B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4a</a:t>
            </a:r>
          </a:p>
        </p:txBody>
      </p:sp>
    </p:spTree>
    <p:extLst>
      <p:ext uri="{BB962C8B-B14F-4D97-AF65-F5344CB8AC3E}">
        <p14:creationId xmlns:p14="http://schemas.microsoft.com/office/powerpoint/2010/main" val="363288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C00E72A-0004-42EC-AA1A-8ED5AF993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266"/>
            <a:ext cx="12192000" cy="6121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B07AD-C876-4FC5-AF09-AB8442ED4138}"/>
              </a:ext>
            </a:extLst>
          </p:cNvPr>
          <p:cNvSpPr txBox="1"/>
          <p:nvPr/>
        </p:nvSpPr>
        <p:spPr>
          <a:xfrm>
            <a:off x="5784857" y="156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4b</a:t>
            </a:r>
          </a:p>
        </p:txBody>
      </p:sp>
    </p:spTree>
    <p:extLst>
      <p:ext uri="{BB962C8B-B14F-4D97-AF65-F5344CB8AC3E}">
        <p14:creationId xmlns:p14="http://schemas.microsoft.com/office/powerpoint/2010/main" val="25919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B940178-30CB-467D-85E0-B4DDBEAC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823"/>
            <a:ext cx="12161801" cy="6301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4890E-5A79-40B0-8FA7-12DB8A852124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5a</a:t>
            </a:r>
          </a:p>
        </p:txBody>
      </p:sp>
    </p:spTree>
    <p:extLst>
      <p:ext uri="{BB962C8B-B14F-4D97-AF65-F5344CB8AC3E}">
        <p14:creationId xmlns:p14="http://schemas.microsoft.com/office/powerpoint/2010/main" val="83198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0FAA7081-1368-46C4-ABE2-1B4AB248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1325063"/>
            <a:ext cx="11893420" cy="5453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CE075-DAC5-44C9-AEC7-A4B29D9DB893}"/>
              </a:ext>
            </a:extLst>
          </p:cNvPr>
          <p:cNvSpPr txBox="1"/>
          <p:nvPr/>
        </p:nvSpPr>
        <p:spPr>
          <a:xfrm>
            <a:off x="5778928" y="36389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5b</a:t>
            </a:r>
          </a:p>
        </p:txBody>
      </p:sp>
    </p:spTree>
    <p:extLst>
      <p:ext uri="{BB962C8B-B14F-4D97-AF65-F5344CB8AC3E}">
        <p14:creationId xmlns:p14="http://schemas.microsoft.com/office/powerpoint/2010/main" val="133179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EB9AEA-5276-4E48-9271-98E6AB253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80"/>
            <a:ext cx="12192000" cy="62975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A465-D029-407E-976A-EAC7DECAEE7D}"/>
              </a:ext>
            </a:extLst>
          </p:cNvPr>
          <p:cNvSpPr txBox="1"/>
          <p:nvPr/>
        </p:nvSpPr>
        <p:spPr>
          <a:xfrm>
            <a:off x="5784857" y="15647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6a</a:t>
            </a:r>
          </a:p>
        </p:txBody>
      </p:sp>
    </p:spTree>
    <p:extLst>
      <p:ext uri="{BB962C8B-B14F-4D97-AF65-F5344CB8AC3E}">
        <p14:creationId xmlns:p14="http://schemas.microsoft.com/office/powerpoint/2010/main" val="12969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BB760F26-39DA-4CEF-BA85-645BAC82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375749"/>
            <a:ext cx="12055151" cy="6482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93DF5E-84E5-480C-8161-B2644024D437}"/>
              </a:ext>
            </a:extLst>
          </p:cNvPr>
          <p:cNvSpPr txBox="1"/>
          <p:nvPr/>
        </p:nvSpPr>
        <p:spPr>
          <a:xfrm>
            <a:off x="5784857" y="1564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6b</a:t>
            </a:r>
          </a:p>
        </p:txBody>
      </p:sp>
    </p:spTree>
    <p:extLst>
      <p:ext uri="{BB962C8B-B14F-4D97-AF65-F5344CB8AC3E}">
        <p14:creationId xmlns:p14="http://schemas.microsoft.com/office/powerpoint/2010/main" val="122657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0EE6AE89-A1D4-427B-B158-F975AF1EE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1" y="15647"/>
            <a:ext cx="3303037" cy="1784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0AE73-E134-4989-BE80-9D0EAD17A2B3}"/>
              </a:ext>
            </a:extLst>
          </p:cNvPr>
          <p:cNvSpPr txBox="1"/>
          <p:nvPr/>
        </p:nvSpPr>
        <p:spPr>
          <a:xfrm>
            <a:off x="7399053" y="14307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 7</a:t>
            </a:r>
          </a:p>
        </p:txBody>
      </p:sp>
      <p:pic>
        <p:nvPicPr>
          <p:cNvPr id="7" name="Picture 6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15B18E4C-B431-49BA-8836-4B7033832F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39" y="1819470"/>
            <a:ext cx="8553061" cy="49545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9F8F91-7E14-4273-8762-007D5F1F7101}"/>
              </a:ext>
            </a:extLst>
          </p:cNvPr>
          <p:cNvCxnSpPr>
            <a:cxnSpLocks/>
          </p:cNvCxnSpPr>
          <p:nvPr/>
        </p:nvCxnSpPr>
        <p:spPr>
          <a:xfrm flipH="1" flipV="1">
            <a:off x="-335901" y="15648"/>
            <a:ext cx="3766459" cy="22274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3E240-4FB5-434E-8EAD-CE61A69B6662}"/>
              </a:ext>
            </a:extLst>
          </p:cNvPr>
          <p:cNvCxnSpPr>
            <a:cxnSpLocks/>
          </p:cNvCxnSpPr>
          <p:nvPr/>
        </p:nvCxnSpPr>
        <p:spPr>
          <a:xfrm flipV="1">
            <a:off x="0" y="223935"/>
            <a:ext cx="3638939" cy="18108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61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Gulihar, Prachi (MIND)</dc:creator>
  <cp:lastModifiedBy>Gulihar, Prachi (MIND)</cp:lastModifiedBy>
  <cp:revision>6</cp:revision>
  <dcterms:created xsi:type="dcterms:W3CDTF">2021-07-26T08:25:28Z</dcterms:created>
  <dcterms:modified xsi:type="dcterms:W3CDTF">2021-07-26T10:52:41Z</dcterms:modified>
</cp:coreProperties>
</file>