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3" r:id="rId3"/>
    <p:sldId id="258" r:id="rId4"/>
    <p:sldId id="274" r:id="rId5"/>
    <p:sldId id="285" r:id="rId6"/>
    <p:sldId id="333" r:id="rId7"/>
    <p:sldId id="332" r:id="rId8"/>
    <p:sldId id="334" r:id="rId9"/>
    <p:sldId id="330" r:id="rId10"/>
    <p:sldId id="331" r:id="rId11"/>
    <p:sldId id="335" r:id="rId12"/>
    <p:sldId id="336" r:id="rId13"/>
    <p:sldId id="266" r:id="rId14"/>
    <p:sldId id="261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8" autoAdjust="0"/>
    <p:restoredTop sz="73675" autoAdjust="0"/>
  </p:normalViewPr>
  <p:slideViewPr>
    <p:cSldViewPr>
      <p:cViewPr varScale="1">
        <p:scale>
          <a:sx n="77" d="100"/>
          <a:sy n="77" d="100"/>
        </p:scale>
        <p:origin x="9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74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2013/8/13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2013/8/13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4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5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751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960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214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725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052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571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651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866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45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Shap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7400" y="2895600"/>
            <a:ext cx="1743923" cy="1613128"/>
          </a:xfrm>
          <a:prstGeom prst="rect">
            <a:avLst/>
          </a:prstGeom>
        </p:spPr>
      </p:pic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77035" y="3689464"/>
            <a:ext cx="1304651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0310" y="3269296"/>
            <a:ext cx="718102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1600" b="1" dirty="0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3801322" y="420113"/>
            <a:ext cx="5082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8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32460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2562" y="2667000"/>
            <a:ext cx="1043438" cy="102375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810000" y="3810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矩形 5"/>
          <p:cNvSpPr/>
          <p:nvPr userDrawn="1"/>
        </p:nvSpPr>
        <p:spPr>
          <a:xfrm>
            <a:off x="3810000" y="381000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198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886200" y="381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198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/>
              <a:t>页</a:t>
            </a:r>
            <a:endParaRPr 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81000" y="1219200"/>
            <a:ext cx="174942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Shap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3886200" y="381000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  =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2400" b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2400" b="1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baseline="30000" dirty="0" smtClean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2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Shape 5"/>
          <p:cNvSpPr>
            <a:spLocks noGrp="1"/>
          </p:cNvSpPr>
          <p:nvPr>
            <p:ph type="sldNum" sz="quarter" idx="11"/>
          </p:nvPr>
        </p:nvSpPr>
        <p:spPr>
          <a:xfrm>
            <a:off x="685800" y="6432550"/>
            <a:ext cx="1520825" cy="366713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/>
              <a:pPr/>
              <a:t>‹#›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14350" y="25908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6324600" y="1295400"/>
            <a:ext cx="25146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324600" y="2209800"/>
            <a:ext cx="25146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5715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7494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defRPr>
            </a:lvl1pPr>
          </a:lstStyle>
          <a:p>
            <a:fld id="{719A9DB2-1FC5-462C-837D-D19ABCAC1CBB}" type="slidenum">
              <a:rPr lang="en-US" altLang="zh-CN"/>
              <a:pPr/>
              <a:t>‹#›</a:t>
            </a:fld>
            <a:endParaRPr lang="zh-CN" altLang="zh-CN" sz="1600" b="0">
              <a:solidFill>
                <a:schemeClr val="tx2"/>
              </a:solidFill>
            </a:endParaRPr>
          </a:p>
        </p:txBody>
      </p:sp>
      <p:sp>
        <p:nvSpPr>
          <p:cNvPr id="103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200775" y="6352143"/>
            <a:ext cx="2486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© 2013 iNewThink.com</a:t>
            </a:r>
            <a:endPara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Shape 4"/>
          <p:cNvSpPr txBox="1">
            <a:spLocks/>
          </p:cNvSpPr>
          <p:nvPr userDrawn="1"/>
        </p:nvSpPr>
        <p:spPr>
          <a:xfrm>
            <a:off x="2819400" y="6352143"/>
            <a:ext cx="3048000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/>
              <a:t>版权所有，谢绝复制。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" y="215342"/>
            <a:ext cx="3203575" cy="741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6" r:id="rId2"/>
    <p:sldLayoutId id="2147483754" r:id="rId3"/>
    <p:sldLayoutId id="2147483749" r:id="rId4"/>
    <p:sldLayoutId id="2147483745" r:id="rId5"/>
    <p:sldLayoutId id="2147483748" r:id="rId6"/>
    <p:sldLayoutId id="2147483747" r:id="rId7"/>
    <p:sldLayoutId id="2147483750" r:id="rId8"/>
    <p:sldLayoutId id="2147483751" r:id="rId9"/>
    <p:sldLayoutId id="214748375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ewhink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5800" y="2030833"/>
            <a:ext cx="78867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Drupal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内容发布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7886700" cy="6858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页标题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87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11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4600" y="2895601"/>
            <a:ext cx="5105400" cy="1066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Panels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8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12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038600" y="2895600"/>
            <a:ext cx="5105400" cy="1066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2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74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B974CFA-56BE-4B78-9285-AC8D2BFB2DCC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13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" y="4724400"/>
            <a:ext cx="6985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地址：长春市红旗街万达广场</a:t>
            </a:r>
            <a:r>
              <a:rPr lang="en-US" altLang="zh-CN" dirty="0"/>
              <a:t>3</a:t>
            </a:r>
            <a:r>
              <a:rPr lang="zh-CN" altLang="en-US" dirty="0"/>
              <a:t>栋</a:t>
            </a:r>
            <a:r>
              <a:rPr lang="en-US" altLang="zh-CN" dirty="0"/>
              <a:t>3</a:t>
            </a:r>
            <a:r>
              <a:rPr lang="zh-CN" altLang="en-US" dirty="0"/>
              <a:t>单元</a:t>
            </a:r>
            <a:r>
              <a:rPr lang="en-US" altLang="zh-CN" dirty="0"/>
              <a:t>1208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电话</a:t>
            </a:r>
            <a:r>
              <a:rPr lang="zh-CN" altLang="en-US" dirty="0"/>
              <a:t>：</a:t>
            </a:r>
            <a:r>
              <a:rPr lang="en-US" altLang="zh-CN" dirty="0" smtClean="0"/>
              <a:t>0431-89372566   </a:t>
            </a:r>
          </a:p>
          <a:p>
            <a:r>
              <a:rPr lang="zh-CN" altLang="en-US" dirty="0" smtClean="0"/>
              <a:t>传真</a:t>
            </a:r>
            <a:r>
              <a:rPr lang="zh-CN" altLang="en-US" dirty="0"/>
              <a:t>：</a:t>
            </a:r>
            <a:r>
              <a:rPr lang="en-US" altLang="zh-CN" dirty="0"/>
              <a:t>0431-89372566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www.iNewhink.com</a:t>
            </a:r>
            <a:r>
              <a:rPr lang="en-US" altLang="zh-CN" dirty="0" smtClean="0"/>
              <a:t>(</a:t>
            </a:r>
            <a:r>
              <a:rPr lang="zh-CN" altLang="en-US" dirty="0" smtClean="0"/>
              <a:t>制作中</a:t>
            </a:r>
            <a:r>
              <a:rPr lang="zh-CN" altLang="en-US" dirty="0"/>
              <a:t>）</a:t>
            </a:r>
          </a:p>
          <a:p>
            <a:r>
              <a:rPr lang="en-US" altLang="zh-CN" dirty="0" err="1" smtClean="0"/>
              <a:t>E-mail:info@iNewThink.com</a:t>
            </a:r>
            <a:endParaRPr lang="en-US" altLang="zh-CN" dirty="0"/>
          </a:p>
        </p:txBody>
      </p:sp>
      <p:pic>
        <p:nvPicPr>
          <p:cNvPr id="5" name="Picture 8" descr="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49225"/>
            <a:ext cx="4389438" cy="329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6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12775" y="6356350"/>
            <a:ext cx="1749425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F4E94A61-BA09-41F3-8A95-6A31F5F4027F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14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2209800" y="2895600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2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3092367" y="2246538"/>
            <a:ext cx="251182" cy="300037"/>
            <a:chOff x="2078" y="1680"/>
            <a:chExt cx="1615" cy="1615"/>
          </a:xfrm>
          <a:solidFill>
            <a:srgbClr val="7030A0"/>
          </a:solidFill>
        </p:grpSpPr>
        <p:sp>
          <p:nvSpPr>
            <p:cNvPr id="32" name="Oval 2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AutoShape 28"/>
          <p:cNvSpPr>
            <a:spLocks noChangeArrowheads="1"/>
          </p:cNvSpPr>
          <p:nvPr/>
        </p:nvSpPr>
        <p:spPr bwMode="gray">
          <a:xfrm>
            <a:off x="3505200" y="2179809"/>
            <a:ext cx="3629637" cy="398463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内容类型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890712" y="1581150"/>
            <a:ext cx="303213" cy="300038"/>
            <a:chOff x="2078" y="1680"/>
            <a:chExt cx="1615" cy="1615"/>
          </a:xfrm>
        </p:grpSpPr>
        <p:sp>
          <p:nvSpPr>
            <p:cNvPr id="38" name="Oval 1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gray">
            <a:xfrm>
              <a:off x="2256" y="1859"/>
              <a:ext cx="1260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1" name="Oval 1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18"/>
            <p:cNvSpPr>
              <a:spLocks noChangeArrowheads="1"/>
            </p:cNvSpPr>
            <p:nvPr/>
          </p:nvSpPr>
          <p:spPr bwMode="gray">
            <a:xfrm>
              <a:off x="2340" y="1936"/>
              <a:ext cx="1091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3" name="Oval 1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AutoShape 29"/>
          <p:cNvSpPr>
            <a:spLocks noChangeArrowheads="1"/>
          </p:cNvSpPr>
          <p:nvPr/>
        </p:nvSpPr>
        <p:spPr bwMode="gray">
          <a:xfrm>
            <a:off x="2286000" y="1544638"/>
            <a:ext cx="3581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defTabSz="801688" eaLnBrk="0" hangingPunct="0">
              <a:defRPr/>
            </a:pP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编辑器</a:t>
            </a:r>
            <a:endParaRPr lang="zh-CN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3958465" y="2979267"/>
            <a:ext cx="301625" cy="300038"/>
            <a:chOff x="2078" y="1680"/>
            <a:chExt cx="1615" cy="1615"/>
          </a:xfrm>
        </p:grpSpPr>
        <p:sp>
          <p:nvSpPr>
            <p:cNvPr id="26" name="Oval 3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gray">
            <a:xfrm>
              <a:off x="2257" y="1859"/>
              <a:ext cx="1258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gray">
            <a:xfrm>
              <a:off x="2333" y="1936"/>
              <a:ext cx="1097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" name="AutoShape 37"/>
          <p:cNvSpPr>
            <a:spLocks noChangeArrowheads="1"/>
          </p:cNvSpPr>
          <p:nvPr/>
        </p:nvSpPr>
        <p:spPr bwMode="gray">
          <a:xfrm>
            <a:off x="4409497" y="2885960"/>
            <a:ext cx="3824630" cy="376238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字段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4445793" y="3663194"/>
            <a:ext cx="280988" cy="300037"/>
            <a:chOff x="2078" y="1680"/>
            <a:chExt cx="1615" cy="1615"/>
          </a:xfrm>
        </p:grpSpPr>
        <p:sp>
          <p:nvSpPr>
            <p:cNvPr id="20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AutoShape 47"/>
          <p:cNvSpPr>
            <a:spLocks noChangeArrowheads="1"/>
          </p:cNvSpPr>
          <p:nvPr/>
        </p:nvSpPr>
        <p:spPr bwMode="gray">
          <a:xfrm>
            <a:off x="4876800" y="3575634"/>
            <a:ext cx="3723797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Views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2" name="AutoShape 47"/>
          <p:cNvSpPr>
            <a:spLocks noChangeArrowheads="1"/>
          </p:cNvSpPr>
          <p:nvPr/>
        </p:nvSpPr>
        <p:spPr bwMode="gray">
          <a:xfrm>
            <a:off x="4461800" y="4391945"/>
            <a:ext cx="3615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anels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60" name="Group 40"/>
          <p:cNvGrpSpPr>
            <a:grpSpLocks/>
          </p:cNvGrpSpPr>
          <p:nvPr/>
        </p:nvGrpSpPr>
        <p:grpSpPr bwMode="auto">
          <a:xfrm>
            <a:off x="1890712" y="5779377"/>
            <a:ext cx="280988" cy="300037"/>
            <a:chOff x="2078" y="1680"/>
            <a:chExt cx="1615" cy="1615"/>
          </a:xfrm>
          <a:solidFill>
            <a:srgbClr val="002060"/>
          </a:solidFill>
        </p:grpSpPr>
        <p:sp>
          <p:nvSpPr>
            <p:cNvPr id="62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5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7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" name="AutoShape 47"/>
          <p:cNvSpPr>
            <a:spLocks noChangeArrowheads="1"/>
          </p:cNvSpPr>
          <p:nvPr/>
        </p:nvSpPr>
        <p:spPr bwMode="gray">
          <a:xfrm>
            <a:off x="2268537" y="5733339"/>
            <a:ext cx="4354513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68" name="Group 40"/>
          <p:cNvGrpSpPr>
            <a:grpSpLocks/>
          </p:cNvGrpSpPr>
          <p:nvPr/>
        </p:nvGrpSpPr>
        <p:grpSpPr bwMode="auto">
          <a:xfrm>
            <a:off x="3224212" y="5103552"/>
            <a:ext cx="280988" cy="300037"/>
            <a:chOff x="2078" y="1680"/>
            <a:chExt cx="1615" cy="1615"/>
          </a:xfrm>
          <a:solidFill>
            <a:srgbClr val="FF0000"/>
          </a:solidFill>
        </p:grpSpPr>
        <p:sp>
          <p:nvSpPr>
            <p:cNvPr id="69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2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4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5" name="AutoShape 47"/>
          <p:cNvSpPr>
            <a:spLocks noChangeArrowheads="1"/>
          </p:cNvSpPr>
          <p:nvPr/>
        </p:nvSpPr>
        <p:spPr bwMode="gray">
          <a:xfrm>
            <a:off x="3724279" y="5103552"/>
            <a:ext cx="3615400" cy="400050"/>
          </a:xfrm>
          <a:prstGeom prst="roundRect">
            <a:avLst>
              <a:gd name="adj" fmla="val 50000"/>
            </a:avLst>
          </a:prstGeom>
          <a:solidFill>
            <a:srgbClr val="CCFF99"/>
          </a:solidFill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0219" tIns="40109" rIns="80219" bIns="40109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76" name="Group 40"/>
          <p:cNvGrpSpPr>
            <a:grpSpLocks/>
          </p:cNvGrpSpPr>
          <p:nvPr/>
        </p:nvGrpSpPr>
        <p:grpSpPr bwMode="auto">
          <a:xfrm>
            <a:off x="3850842" y="4466944"/>
            <a:ext cx="280988" cy="300037"/>
            <a:chOff x="2078" y="1680"/>
            <a:chExt cx="1615" cy="1615"/>
          </a:xfrm>
          <a:solidFill>
            <a:srgbClr val="00B0F0"/>
          </a:solidFill>
        </p:grpSpPr>
        <p:sp>
          <p:nvSpPr>
            <p:cNvPr id="77" name="Oval 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43"/>
            <p:cNvSpPr>
              <a:spLocks noChangeArrowheads="1"/>
            </p:cNvSpPr>
            <p:nvPr/>
          </p:nvSpPr>
          <p:spPr bwMode="gray">
            <a:xfrm>
              <a:off x="2251" y="1859"/>
              <a:ext cx="1268" cy="12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0" name="Oval 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45"/>
            <p:cNvSpPr>
              <a:spLocks noChangeArrowheads="1"/>
            </p:cNvSpPr>
            <p:nvPr/>
          </p:nvSpPr>
          <p:spPr bwMode="gray">
            <a:xfrm>
              <a:off x="2333" y="1936"/>
              <a:ext cx="1104" cy="110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2" name="Oval 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pFill/>
            <a:ln/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1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3</a:t>
            </a:fld>
            <a:r>
              <a:rPr lang="zh-CN" altLang="en-US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743200" y="2743200"/>
            <a:ext cx="5181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编辑器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685800" y="6400800"/>
            <a:ext cx="1520825" cy="366713"/>
          </a:xfrm>
        </p:spPr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612775" y="1752600"/>
            <a:ext cx="8074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Linux</a:t>
            </a:r>
          </a:p>
          <a:p>
            <a:pPr marL="457200" indent="-457200"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PHP</a:t>
            </a:r>
            <a:r>
              <a:rPr lang="zh-CN" altLang="en-US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706437" y="1143000"/>
            <a:ext cx="7886700" cy="4572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latin typeface="+mj-ea"/>
              </a:rPr>
              <a:t>编辑器：</a:t>
            </a:r>
            <a:r>
              <a:rPr lang="en-US" altLang="zh-CN" sz="2800" dirty="0" err="1">
                <a:solidFill>
                  <a:schemeClr val="tx1"/>
                </a:solidFill>
                <a:latin typeface="+mj-ea"/>
              </a:rPr>
              <a:t>Wysiwyg</a:t>
            </a:r>
            <a:endParaRPr lang="zh-CN" altLang="zh-CN" sz="2800" dirty="0" smtClean="0">
              <a:solidFill>
                <a:schemeClr val="tx1"/>
              </a:solidFill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00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5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90800" y="2743200"/>
            <a:ext cx="60960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内容类型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3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97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3" name="文本框 2"/>
          <p:cNvSpPr txBox="1"/>
          <p:nvPr/>
        </p:nvSpPr>
        <p:spPr>
          <a:xfrm>
            <a:off x="2667000" y="2819400"/>
            <a:ext cx="1415772" cy="8309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4800" dirty="0" smtClean="0"/>
              <a:t>字段</a:t>
            </a:r>
            <a:endParaRPr lang="zh-CN" alt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74337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013907DE-7433-469B-952A-942E92E3B273}" type="slidenum">
              <a:rPr lang="en-US" altLang="zh-CN" smtClean="0"/>
              <a:pPr/>
              <a:t>8</a:t>
            </a:fld>
            <a:r>
              <a:rPr lang="zh-CN" altLang="en-US" smtClean="0"/>
              <a:t>页</a:t>
            </a:r>
            <a:endParaRPr lang="zh-CN"/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7886700" cy="68580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页标题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7600" y="3276600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演示并实战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54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第</a:t>
            </a:r>
            <a:fld id="{AA7F2915-7C01-480C-A6D5-EBCE22BE1CE1}" type="slidenum">
              <a:rPr lang="en-US" altLang="zh-CN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9</a:t>
            </a:fld>
            <a:r>
              <a:rPr lang="zh-CN" altLang="en-US" dirty="0">
                <a:solidFill>
                  <a:schemeClr val="tx2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14600" y="2895601"/>
            <a:ext cx="5105400" cy="10668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zh-CN" alt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全屏显示(4:3)</PresentationFormat>
  <Paragraphs>53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仿宋_GB2312</vt:lpstr>
      <vt:lpstr>华文行楷</vt:lpstr>
      <vt:lpstr>华文宋体</vt:lpstr>
      <vt:lpstr>华文新魏</vt:lpstr>
      <vt:lpstr>宋体</vt:lpstr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NewThink</vt:lpstr>
      <vt:lpstr>Drupal内容发布</vt:lpstr>
      <vt:lpstr>PowerPoint 演示文稿</vt:lpstr>
      <vt:lpstr>编辑器</vt:lpstr>
      <vt:lpstr>编辑器：Wysiwyg</vt:lpstr>
      <vt:lpstr>内容类型</vt:lpstr>
      <vt:lpstr>PowerPoint 演示文稿</vt:lpstr>
      <vt:lpstr>PowerPoint 演示文稿</vt:lpstr>
      <vt:lpstr>页标题</vt:lpstr>
      <vt:lpstr>Views</vt:lpstr>
      <vt:lpstr>页标题</vt:lpstr>
      <vt:lpstr>Panels</vt:lpstr>
      <vt:lpstr>Views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2013-08-13T05:13:33Z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