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5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- 10.xlsx]Sheet2!Sheet2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forward val="2.0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3496.0</c:v>
                </c:pt>
                <c:pt idx="1">
                  <c:v>3494.0</c:v>
                </c:pt>
                <c:pt idx="2">
                  <c:v>3489.0</c:v>
                </c:pt>
                <c:pt idx="3">
                  <c:v>3493.0</c:v>
                </c:pt>
                <c:pt idx="4">
                  <c:v>3487.0</c:v>
                </c:pt>
                <c:pt idx="5">
                  <c:v>3491.0</c:v>
                </c:pt>
                <c:pt idx="6">
                  <c:v>3495.0</c:v>
                </c:pt>
                <c:pt idx="7">
                  <c:v>3492.0</c:v>
                </c:pt>
                <c:pt idx="8">
                  <c:v>3490.0</c:v>
                </c:pt>
                <c:pt idx="9">
                  <c:v>3488.0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17417240"/>
        <c:axId val="417412928"/>
      </c:barChart>
      <c:catAx>
        <c:axId val="417417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12928"/>
        <c:crosses val="autoZero"/>
        <c:auto val="1"/>
        <c:lblAlgn val="ctr"/>
        <c:lblOffset val="100"/>
        <c:noMultiLvlLbl val="0"/>
      </c:catAx>
      <c:valAx>
        <c:axId val="41741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172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 smtClean="0"/>
            <a:t>Identify root causes of sales performance disparities across regions and product categories</a:t>
          </a:r>
          <a:endParaRPr lang="en-US" dirty="0"/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 smtClean="0"/>
            <a:t>Develop targeted strategies to optimize sales performance, resource allocation, and forecasting accuracy</a:t>
          </a:r>
          <a:endParaRPr lang="en-US" dirty="0"/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 smtClean="0"/>
            <a:t>Drive revenue growth and improve market competitiveness</a:t>
          </a:r>
          <a:endParaRPr lang="en-US" dirty="0"/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 smtClean="0"/>
            <a:t>Regional sales performance assessment and optimization</a:t>
          </a:r>
          <a:endParaRPr lang="en-US" dirty="0"/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 smtClean="0"/>
            <a:t>Sales performance optimization report and recommendations</a:t>
          </a:r>
          <a:endParaRPr lang="en-US" dirty="0"/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96DD28DF-94AA-485C-A149-86340C8BF635}" type="pres">
      <dgm:prSet presAssocID="{2CBEB532-9F71-4EC7-A9E3-779BF93FF0A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67F9E0E2-D99B-4A1F-85F5-458D32137736}" type="pres">
      <dgm:prSet presAssocID="{62410D27-D913-4F54-A3CC-133F95876F10}" presName="parenttextcomposite" presStyleCnt="0"/>
      <dgm:spPr/>
    </dgm:pt>
    <dgm:pt modelId="{8A6D61CF-D8F0-4990-95E6-108B28C25742}" type="pres">
      <dgm:prSet presAssocID="{62410D27-D913-4F54-A3CC-133F95876F10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D3D52D-1259-4E2F-8EB7-6FAD3F0D9032}" type="pres">
      <dgm:prSet presAssocID="{62410D27-D913-4F54-A3CC-133F95876F10}" presName="parallelogramComposite" presStyleCnt="0"/>
      <dgm:spPr/>
    </dgm:pt>
    <dgm:pt modelId="{C8C7E386-2C37-478E-960C-526292C5E40F}" type="pres">
      <dgm:prSet presAssocID="{62410D27-D913-4F54-A3CC-133F95876F10}" presName="parallelogram1" presStyleLbl="alignNode1" presStyleIdx="0" presStyleCnt="35"/>
      <dgm:spPr/>
    </dgm:pt>
    <dgm:pt modelId="{C5AE5BB4-0FFC-4830-95BA-34685997A007}" type="pres">
      <dgm:prSet presAssocID="{62410D27-D913-4F54-A3CC-133F95876F10}" presName="parallelogram2" presStyleLbl="alignNode1" presStyleIdx="1" presStyleCnt="35"/>
      <dgm:spPr/>
    </dgm:pt>
    <dgm:pt modelId="{6C8F7021-D6C3-4529-B8F5-A4DAE0BE5676}" type="pres">
      <dgm:prSet presAssocID="{62410D27-D913-4F54-A3CC-133F95876F10}" presName="parallelogram3" presStyleLbl="alignNode1" presStyleIdx="2" presStyleCnt="35"/>
      <dgm:spPr/>
    </dgm:pt>
    <dgm:pt modelId="{9A0C7184-5E5A-4A6B-A0A0-79FB7E8FCA89}" type="pres">
      <dgm:prSet presAssocID="{62410D27-D913-4F54-A3CC-133F95876F10}" presName="parallelogram4" presStyleLbl="alignNode1" presStyleIdx="3" presStyleCnt="35"/>
      <dgm:spPr/>
    </dgm:pt>
    <dgm:pt modelId="{D07BD6B4-BE5F-4DA7-84BF-717D3E699A55}" type="pres">
      <dgm:prSet presAssocID="{62410D27-D913-4F54-A3CC-133F95876F10}" presName="parallelogram5" presStyleLbl="alignNode1" presStyleIdx="4" presStyleCnt="35"/>
      <dgm:spPr/>
    </dgm:pt>
    <dgm:pt modelId="{D142D27F-2161-4AC3-A52B-F4B0532CB4F6}" type="pres">
      <dgm:prSet presAssocID="{62410D27-D913-4F54-A3CC-133F95876F10}" presName="parallelogram6" presStyleLbl="alignNode1" presStyleIdx="5" presStyleCnt="35"/>
      <dgm:spPr/>
    </dgm:pt>
    <dgm:pt modelId="{FFF5BC50-C352-4AED-B4CC-491A8BA4FDCC}" type="pres">
      <dgm:prSet presAssocID="{62410D27-D913-4F54-A3CC-133F95876F10}" presName="parallelogram7" presStyleLbl="alignNode1" presStyleIdx="6" presStyleCnt="35"/>
      <dgm:spPr/>
    </dgm:pt>
    <dgm:pt modelId="{1AE664FA-DAFC-4948-97BD-FCECAF4819ED}" type="pres">
      <dgm:prSet presAssocID="{25B6003C-14DE-4C81-90EA-428425B9D014}" presName="sibTrans" presStyleCnt="0"/>
      <dgm:spPr/>
    </dgm:pt>
    <dgm:pt modelId="{562DD355-D6A2-4D45-B244-182FB7AD0643}" type="pres">
      <dgm:prSet presAssocID="{8313F615-FCFA-4DCE-A118-7D46DA6257C4}" presName="parenttextcomposite" presStyleCnt="0"/>
      <dgm:spPr/>
    </dgm:pt>
    <dgm:pt modelId="{203AC025-701B-40EB-B575-C7B57CC257BA}" type="pres">
      <dgm:prSet presAssocID="{8313F615-FCFA-4DCE-A118-7D46DA6257C4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79CE0D-A96F-429B-A5A8-2BC7A18D0705}" type="pres">
      <dgm:prSet presAssocID="{8313F615-FCFA-4DCE-A118-7D46DA6257C4}" presName="parallelogramComposite" presStyleCnt="0"/>
      <dgm:spPr/>
    </dgm:pt>
    <dgm:pt modelId="{C7A1C0E7-852D-460E-90D1-CF1D557E17F1}" type="pres">
      <dgm:prSet presAssocID="{8313F615-FCFA-4DCE-A118-7D46DA6257C4}" presName="parallelogram1" presStyleLbl="alignNode1" presStyleIdx="7" presStyleCnt="35"/>
      <dgm:spPr/>
    </dgm:pt>
    <dgm:pt modelId="{A9567AC4-BFF2-4228-8AA5-0D47E1B732E8}" type="pres">
      <dgm:prSet presAssocID="{8313F615-FCFA-4DCE-A118-7D46DA6257C4}" presName="parallelogram2" presStyleLbl="alignNode1" presStyleIdx="8" presStyleCnt="35"/>
      <dgm:spPr/>
    </dgm:pt>
    <dgm:pt modelId="{2CF33BFF-6993-4F57-9C7E-0C64C67B831D}" type="pres">
      <dgm:prSet presAssocID="{8313F615-FCFA-4DCE-A118-7D46DA6257C4}" presName="parallelogram3" presStyleLbl="alignNode1" presStyleIdx="9" presStyleCnt="35"/>
      <dgm:spPr/>
    </dgm:pt>
    <dgm:pt modelId="{E8458664-2B2C-4B86-8E04-AE39BCE8C3D4}" type="pres">
      <dgm:prSet presAssocID="{8313F615-FCFA-4DCE-A118-7D46DA6257C4}" presName="parallelogram4" presStyleLbl="alignNode1" presStyleIdx="10" presStyleCnt="35"/>
      <dgm:spPr/>
    </dgm:pt>
    <dgm:pt modelId="{085259C4-904D-4B7C-85B2-938E100C812A}" type="pres">
      <dgm:prSet presAssocID="{8313F615-FCFA-4DCE-A118-7D46DA6257C4}" presName="parallelogram5" presStyleLbl="alignNode1" presStyleIdx="11" presStyleCnt="35"/>
      <dgm:spPr/>
    </dgm:pt>
    <dgm:pt modelId="{B8EE2006-EC58-4001-B005-0C4D0397AFF3}" type="pres">
      <dgm:prSet presAssocID="{8313F615-FCFA-4DCE-A118-7D46DA6257C4}" presName="parallelogram6" presStyleLbl="alignNode1" presStyleIdx="12" presStyleCnt="35"/>
      <dgm:spPr/>
    </dgm:pt>
    <dgm:pt modelId="{D22E23E8-4251-4005-870C-D0288CCDF73B}" type="pres">
      <dgm:prSet presAssocID="{8313F615-FCFA-4DCE-A118-7D46DA6257C4}" presName="parallelogram7" presStyleLbl="alignNode1" presStyleIdx="13" presStyleCnt="35"/>
      <dgm:spPr/>
    </dgm:pt>
    <dgm:pt modelId="{192620D7-1540-4123-AD62-CEFD2134DDCB}" type="pres">
      <dgm:prSet presAssocID="{653D2549-EC1D-4D74-B5D5-1A3114FB7F52}" presName="sibTrans" presStyleCnt="0"/>
      <dgm:spPr/>
    </dgm:pt>
    <dgm:pt modelId="{17B4F22D-A2AF-4FED-9AE8-85E03FCF3A49}" type="pres">
      <dgm:prSet presAssocID="{70581E58-7468-47CD-A8EC-EF8002E95FC7}" presName="parenttextcomposite" presStyleCnt="0"/>
      <dgm:spPr/>
    </dgm:pt>
    <dgm:pt modelId="{9E50DF69-62C0-47A8-9E96-A38F42641697}" type="pres">
      <dgm:prSet presAssocID="{70581E58-7468-47CD-A8EC-EF8002E95FC7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443858-9657-4F7B-BE0D-5FE5E8C9502F}" type="pres">
      <dgm:prSet presAssocID="{70581E58-7468-47CD-A8EC-EF8002E95FC7}" presName="parallelogramComposite" presStyleCnt="0"/>
      <dgm:spPr/>
    </dgm:pt>
    <dgm:pt modelId="{8F6CAB54-0088-46E1-B62F-511FA73A50B2}" type="pres">
      <dgm:prSet presAssocID="{70581E58-7468-47CD-A8EC-EF8002E95FC7}" presName="parallelogram1" presStyleLbl="alignNode1" presStyleIdx="14" presStyleCnt="35"/>
      <dgm:spPr/>
    </dgm:pt>
    <dgm:pt modelId="{E82CC6A0-2E37-447F-A1E7-70A5C2421C12}" type="pres">
      <dgm:prSet presAssocID="{70581E58-7468-47CD-A8EC-EF8002E95FC7}" presName="parallelogram2" presStyleLbl="alignNode1" presStyleIdx="15" presStyleCnt="35"/>
      <dgm:spPr/>
    </dgm:pt>
    <dgm:pt modelId="{5BB78623-1DCF-49CD-B6F3-142E132A042B}" type="pres">
      <dgm:prSet presAssocID="{70581E58-7468-47CD-A8EC-EF8002E95FC7}" presName="parallelogram3" presStyleLbl="alignNode1" presStyleIdx="16" presStyleCnt="35"/>
      <dgm:spPr/>
    </dgm:pt>
    <dgm:pt modelId="{387E06C0-9518-4BC2-888A-285AE40F2214}" type="pres">
      <dgm:prSet presAssocID="{70581E58-7468-47CD-A8EC-EF8002E95FC7}" presName="parallelogram4" presStyleLbl="alignNode1" presStyleIdx="17" presStyleCnt="35"/>
      <dgm:spPr/>
    </dgm:pt>
    <dgm:pt modelId="{44724596-7CD8-4EE0-B15D-FB695A26B257}" type="pres">
      <dgm:prSet presAssocID="{70581E58-7468-47CD-A8EC-EF8002E95FC7}" presName="parallelogram5" presStyleLbl="alignNode1" presStyleIdx="18" presStyleCnt="35"/>
      <dgm:spPr/>
    </dgm:pt>
    <dgm:pt modelId="{6A4D18D5-19D6-48E1-87D0-3BAE470B8E4C}" type="pres">
      <dgm:prSet presAssocID="{70581E58-7468-47CD-A8EC-EF8002E95FC7}" presName="parallelogram6" presStyleLbl="alignNode1" presStyleIdx="19" presStyleCnt="35"/>
      <dgm:spPr/>
    </dgm:pt>
    <dgm:pt modelId="{8CB8C427-68C4-4B30-9755-881DEE7C7446}" type="pres">
      <dgm:prSet presAssocID="{70581E58-7468-47CD-A8EC-EF8002E95FC7}" presName="parallelogram7" presStyleLbl="alignNode1" presStyleIdx="20" presStyleCnt="35"/>
      <dgm:spPr/>
    </dgm:pt>
    <dgm:pt modelId="{28A0F077-F342-4B5D-BE77-DFBBCFB39D58}" type="pres">
      <dgm:prSet presAssocID="{64872D31-A3E3-4096-962F-E505E7B7E6C8}" presName="sibTrans" presStyleCnt="0"/>
      <dgm:spPr/>
    </dgm:pt>
    <dgm:pt modelId="{7DDCFECA-3C98-4F8C-A517-930E0FB633D8}" type="pres">
      <dgm:prSet presAssocID="{319563BF-F25B-4D85-8566-93A5A8B607C9}" presName="parenttextcomposite" presStyleCnt="0"/>
      <dgm:spPr/>
    </dgm:pt>
    <dgm:pt modelId="{99FDB43D-8AD9-4A1E-A021-265696265565}" type="pres">
      <dgm:prSet presAssocID="{319563BF-F25B-4D85-8566-93A5A8B607C9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969EF7-4545-4CDF-8472-37F4D4B5D7D6}" type="pres">
      <dgm:prSet presAssocID="{319563BF-F25B-4D85-8566-93A5A8B607C9}" presName="parallelogramComposite" presStyleCnt="0"/>
      <dgm:spPr/>
    </dgm:pt>
    <dgm:pt modelId="{F8B4C898-4F0F-4804-8EC0-D0EBB0D6ED9C}" type="pres">
      <dgm:prSet presAssocID="{319563BF-F25B-4D85-8566-93A5A8B607C9}" presName="parallelogram1" presStyleLbl="alignNode1" presStyleIdx="21" presStyleCnt="35"/>
      <dgm:spPr/>
    </dgm:pt>
    <dgm:pt modelId="{E45125D9-6D0A-45E3-BB2C-28A97E05AC2F}" type="pres">
      <dgm:prSet presAssocID="{319563BF-F25B-4D85-8566-93A5A8B607C9}" presName="parallelogram2" presStyleLbl="alignNode1" presStyleIdx="22" presStyleCnt="35"/>
      <dgm:spPr/>
    </dgm:pt>
    <dgm:pt modelId="{BBFB82F8-A227-46BE-AF77-E3831930FF0B}" type="pres">
      <dgm:prSet presAssocID="{319563BF-F25B-4D85-8566-93A5A8B607C9}" presName="parallelogram3" presStyleLbl="alignNode1" presStyleIdx="23" presStyleCnt="35"/>
      <dgm:spPr/>
    </dgm:pt>
    <dgm:pt modelId="{EB98FB91-6599-4169-86A6-EE4330F40EE3}" type="pres">
      <dgm:prSet presAssocID="{319563BF-F25B-4D85-8566-93A5A8B607C9}" presName="parallelogram4" presStyleLbl="alignNode1" presStyleIdx="24" presStyleCnt="35"/>
      <dgm:spPr/>
    </dgm:pt>
    <dgm:pt modelId="{D5595826-DB2E-4CB0-8CC4-30E1D6EB05C1}" type="pres">
      <dgm:prSet presAssocID="{319563BF-F25B-4D85-8566-93A5A8B607C9}" presName="parallelogram5" presStyleLbl="alignNode1" presStyleIdx="25" presStyleCnt="35"/>
      <dgm:spPr/>
    </dgm:pt>
    <dgm:pt modelId="{2457854E-06CA-4578-885B-BD32B44F021B}" type="pres">
      <dgm:prSet presAssocID="{319563BF-F25B-4D85-8566-93A5A8B607C9}" presName="parallelogram6" presStyleLbl="alignNode1" presStyleIdx="26" presStyleCnt="35"/>
      <dgm:spPr/>
    </dgm:pt>
    <dgm:pt modelId="{531C8748-3349-4A8C-A669-DAB509F65968}" type="pres">
      <dgm:prSet presAssocID="{319563BF-F25B-4D85-8566-93A5A8B607C9}" presName="parallelogram7" presStyleLbl="alignNode1" presStyleIdx="27" presStyleCnt="35"/>
      <dgm:spPr/>
    </dgm:pt>
    <dgm:pt modelId="{D22498CC-A5BC-4A9A-B6D3-F6C22CB967F2}" type="pres">
      <dgm:prSet presAssocID="{ECE6B411-D2CA-45A6-82B3-813C224A154C}" presName="sibTrans" presStyleCnt="0"/>
      <dgm:spPr/>
    </dgm:pt>
    <dgm:pt modelId="{1C74C629-512F-448E-A33C-603B960A04B5}" type="pres">
      <dgm:prSet presAssocID="{3CAA4478-38F5-4815-A010-A2B1FFFFB766}" presName="parenttextcomposite" presStyleCnt="0"/>
      <dgm:spPr/>
    </dgm:pt>
    <dgm:pt modelId="{38D9FFB6-2EFD-40A6-9BEF-2F1E66739A77}" type="pres">
      <dgm:prSet presAssocID="{3CAA4478-38F5-4815-A010-A2B1FFFFB766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77112F-57E0-4D0F-A955-094581348C4C}" type="pres">
      <dgm:prSet presAssocID="{3CAA4478-38F5-4815-A010-A2B1FFFFB766}" presName="parallelogramComposite" presStyleCnt="0"/>
      <dgm:spPr/>
    </dgm:pt>
    <dgm:pt modelId="{DDB0E494-1C1E-46B5-AF65-A84525487326}" type="pres">
      <dgm:prSet presAssocID="{3CAA4478-38F5-4815-A010-A2B1FFFFB766}" presName="parallelogram1" presStyleLbl="alignNode1" presStyleIdx="28" presStyleCnt="35"/>
      <dgm:spPr/>
    </dgm:pt>
    <dgm:pt modelId="{447E5137-BD80-4459-BFAB-C15FC031B00F}" type="pres">
      <dgm:prSet presAssocID="{3CAA4478-38F5-4815-A010-A2B1FFFFB766}" presName="parallelogram2" presStyleLbl="alignNode1" presStyleIdx="29" presStyleCnt="35"/>
      <dgm:spPr/>
    </dgm:pt>
    <dgm:pt modelId="{397A54B7-1E9F-44FF-84A2-DE8E8BFA4D4A}" type="pres">
      <dgm:prSet presAssocID="{3CAA4478-38F5-4815-A010-A2B1FFFFB766}" presName="parallelogram3" presStyleLbl="alignNode1" presStyleIdx="30" presStyleCnt="35"/>
      <dgm:spPr/>
    </dgm:pt>
    <dgm:pt modelId="{77891186-FAA2-4E58-BC99-897A404B3097}" type="pres">
      <dgm:prSet presAssocID="{3CAA4478-38F5-4815-A010-A2B1FFFFB766}" presName="parallelogram4" presStyleLbl="alignNode1" presStyleIdx="31" presStyleCnt="35"/>
      <dgm:spPr/>
    </dgm:pt>
    <dgm:pt modelId="{8B318301-B66E-48C6-B1B2-25BCD5832C74}" type="pres">
      <dgm:prSet presAssocID="{3CAA4478-38F5-4815-A010-A2B1FFFFB766}" presName="parallelogram5" presStyleLbl="alignNode1" presStyleIdx="32" presStyleCnt="35"/>
      <dgm:spPr/>
    </dgm:pt>
    <dgm:pt modelId="{B0E0C9CB-29A9-4635-906A-271B97B2954A}" type="pres">
      <dgm:prSet presAssocID="{3CAA4478-38F5-4815-A010-A2B1FFFFB766}" presName="parallelogram6" presStyleLbl="alignNode1" presStyleIdx="33" presStyleCnt="35"/>
      <dgm:spPr/>
    </dgm:pt>
    <dgm:pt modelId="{4803FA17-8D68-4BF1-861D-EFB0EFCE596A}" type="pres">
      <dgm:prSet presAssocID="{3CAA4478-38F5-4815-A010-A2B1FFFFB766}" presName="parallelogram7" presStyleLbl="alignNode1" presStyleIdx="34" presStyleCnt="35"/>
      <dgm:spPr/>
    </dgm:pt>
  </dgm:ptLst>
  <dgm:cxnLst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8F42A306-FE42-4DE3-94AD-E44E3209244C}" type="presOf" srcId="{319563BF-F25B-4D85-8566-93A5A8B607C9}" destId="{99FDB43D-8AD9-4A1E-A021-265696265565}" srcOrd="0" destOrd="0" presId="urn:microsoft.com/office/officeart/2008/layout/VerticalAccentList"/>
    <dgm:cxn modelId="{BFC8F2A9-22CA-4030-A1E0-D473D86F0BF0}" type="presOf" srcId="{62410D27-D913-4F54-A3CC-133F95876F10}" destId="{8A6D61CF-D8F0-4990-95E6-108B28C25742}" srcOrd="0" destOrd="0" presId="urn:microsoft.com/office/officeart/2008/layout/VerticalAccentList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7CFAE9E3-7793-4E24-B158-17F16DA3F524}" type="presOf" srcId="{3CAA4478-38F5-4815-A010-A2B1FFFFB766}" destId="{38D9FFB6-2EFD-40A6-9BEF-2F1E66739A77}" srcOrd="0" destOrd="0" presId="urn:microsoft.com/office/officeart/2008/layout/VerticalAccentList"/>
    <dgm:cxn modelId="{CC6C2E2E-40DB-47AB-A111-B97DDF689C4F}" type="presOf" srcId="{2CBEB532-9F71-4EC7-A9E3-779BF93FF0A6}" destId="{96DD28DF-94AA-485C-A149-86340C8BF635}" srcOrd="0" destOrd="0" presId="urn:microsoft.com/office/officeart/2008/layout/VerticalAccentList"/>
    <dgm:cxn modelId="{B2ED3B4C-12A2-415B-9EE8-5F5707B3AD7E}" type="presOf" srcId="{70581E58-7468-47CD-A8EC-EF8002E95FC7}" destId="{9E50DF69-62C0-47A8-9E96-A38F42641697}" srcOrd="0" destOrd="0" presId="urn:microsoft.com/office/officeart/2008/layout/VerticalAccentList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6183C975-62F0-4A39-B629-9103F4B0E83C}" type="presOf" srcId="{8313F615-FCFA-4DCE-A118-7D46DA6257C4}" destId="{203AC025-701B-40EB-B575-C7B57CC257BA}" srcOrd="0" destOrd="0" presId="urn:microsoft.com/office/officeart/2008/layout/VerticalAccentList"/>
    <dgm:cxn modelId="{1C6249FE-4E3C-4C6E-9094-964320473FB9}" type="presParOf" srcId="{96DD28DF-94AA-485C-A149-86340C8BF635}" destId="{67F9E0E2-D99B-4A1F-85F5-458D32137736}" srcOrd="0" destOrd="0" presId="urn:microsoft.com/office/officeart/2008/layout/VerticalAccentList"/>
    <dgm:cxn modelId="{C965EA29-56CB-4FE9-9008-C287AE55C6B8}" type="presParOf" srcId="{67F9E0E2-D99B-4A1F-85F5-458D32137736}" destId="{8A6D61CF-D8F0-4990-95E6-108B28C25742}" srcOrd="0" destOrd="0" presId="urn:microsoft.com/office/officeart/2008/layout/VerticalAccentList"/>
    <dgm:cxn modelId="{8B0C4DF7-08E1-490A-8E3E-126914C68163}" type="presParOf" srcId="{96DD28DF-94AA-485C-A149-86340C8BF635}" destId="{BFD3D52D-1259-4E2F-8EB7-6FAD3F0D9032}" srcOrd="1" destOrd="0" presId="urn:microsoft.com/office/officeart/2008/layout/VerticalAccentList"/>
    <dgm:cxn modelId="{B5940FEF-17EF-49DE-976C-40335A54CD6B}" type="presParOf" srcId="{BFD3D52D-1259-4E2F-8EB7-6FAD3F0D9032}" destId="{C8C7E386-2C37-478E-960C-526292C5E40F}" srcOrd="0" destOrd="0" presId="urn:microsoft.com/office/officeart/2008/layout/VerticalAccentList"/>
    <dgm:cxn modelId="{A7AA57AE-E4A9-4FDD-8AAC-2D0F6E462D13}" type="presParOf" srcId="{BFD3D52D-1259-4E2F-8EB7-6FAD3F0D9032}" destId="{C5AE5BB4-0FFC-4830-95BA-34685997A007}" srcOrd="1" destOrd="0" presId="urn:microsoft.com/office/officeart/2008/layout/VerticalAccentList"/>
    <dgm:cxn modelId="{538BA4D2-E235-4D55-9EB6-1832290308FD}" type="presParOf" srcId="{BFD3D52D-1259-4E2F-8EB7-6FAD3F0D9032}" destId="{6C8F7021-D6C3-4529-B8F5-A4DAE0BE5676}" srcOrd="2" destOrd="0" presId="urn:microsoft.com/office/officeart/2008/layout/VerticalAccentList"/>
    <dgm:cxn modelId="{B03040BF-EF43-4424-88E0-62B268C10F36}" type="presParOf" srcId="{BFD3D52D-1259-4E2F-8EB7-6FAD3F0D9032}" destId="{9A0C7184-5E5A-4A6B-A0A0-79FB7E8FCA89}" srcOrd="3" destOrd="0" presId="urn:microsoft.com/office/officeart/2008/layout/VerticalAccentList"/>
    <dgm:cxn modelId="{50FDDBA1-EB75-4562-B57A-F4F9B6E01582}" type="presParOf" srcId="{BFD3D52D-1259-4E2F-8EB7-6FAD3F0D9032}" destId="{D07BD6B4-BE5F-4DA7-84BF-717D3E699A55}" srcOrd="4" destOrd="0" presId="urn:microsoft.com/office/officeart/2008/layout/VerticalAccentList"/>
    <dgm:cxn modelId="{DFAEA202-2BE5-423C-AA47-270C365F5D20}" type="presParOf" srcId="{BFD3D52D-1259-4E2F-8EB7-6FAD3F0D9032}" destId="{D142D27F-2161-4AC3-A52B-F4B0532CB4F6}" srcOrd="5" destOrd="0" presId="urn:microsoft.com/office/officeart/2008/layout/VerticalAccentList"/>
    <dgm:cxn modelId="{0C1DE5FE-E4BB-4D3A-8AEC-D1FB81CFB63A}" type="presParOf" srcId="{BFD3D52D-1259-4E2F-8EB7-6FAD3F0D9032}" destId="{FFF5BC50-C352-4AED-B4CC-491A8BA4FDCC}" srcOrd="6" destOrd="0" presId="urn:microsoft.com/office/officeart/2008/layout/VerticalAccentList"/>
    <dgm:cxn modelId="{2B55CAB8-80F2-4307-B1EA-AEC46CABFEE7}" type="presParOf" srcId="{96DD28DF-94AA-485C-A149-86340C8BF635}" destId="{1AE664FA-DAFC-4948-97BD-FCECAF4819ED}" srcOrd="2" destOrd="0" presId="urn:microsoft.com/office/officeart/2008/layout/VerticalAccentList"/>
    <dgm:cxn modelId="{297A94CB-1D75-4281-8226-1F0E1827F1C6}" type="presParOf" srcId="{96DD28DF-94AA-485C-A149-86340C8BF635}" destId="{562DD355-D6A2-4D45-B244-182FB7AD0643}" srcOrd="3" destOrd="0" presId="urn:microsoft.com/office/officeart/2008/layout/VerticalAccentList"/>
    <dgm:cxn modelId="{47EA9DAE-E536-4492-BE15-656823AEB3EC}" type="presParOf" srcId="{562DD355-D6A2-4D45-B244-182FB7AD0643}" destId="{203AC025-701B-40EB-B575-C7B57CC257BA}" srcOrd="0" destOrd="0" presId="urn:microsoft.com/office/officeart/2008/layout/VerticalAccentList"/>
    <dgm:cxn modelId="{360337FD-91BE-48B2-88D9-D11BE0588288}" type="presParOf" srcId="{96DD28DF-94AA-485C-A149-86340C8BF635}" destId="{A479CE0D-A96F-429B-A5A8-2BC7A18D0705}" srcOrd="4" destOrd="0" presId="urn:microsoft.com/office/officeart/2008/layout/VerticalAccentList"/>
    <dgm:cxn modelId="{D2D2D0D9-E7EA-4FEB-8DB2-50C90630BA78}" type="presParOf" srcId="{A479CE0D-A96F-429B-A5A8-2BC7A18D0705}" destId="{C7A1C0E7-852D-460E-90D1-CF1D557E17F1}" srcOrd="0" destOrd="0" presId="urn:microsoft.com/office/officeart/2008/layout/VerticalAccentList"/>
    <dgm:cxn modelId="{CFE5EE11-AFC8-4717-A7F1-EB47376905EE}" type="presParOf" srcId="{A479CE0D-A96F-429B-A5A8-2BC7A18D0705}" destId="{A9567AC4-BFF2-4228-8AA5-0D47E1B732E8}" srcOrd="1" destOrd="0" presId="urn:microsoft.com/office/officeart/2008/layout/VerticalAccentList"/>
    <dgm:cxn modelId="{BD38B60E-4A44-4FAD-BC6D-4D2C96E91DFE}" type="presParOf" srcId="{A479CE0D-A96F-429B-A5A8-2BC7A18D0705}" destId="{2CF33BFF-6993-4F57-9C7E-0C64C67B831D}" srcOrd="2" destOrd="0" presId="urn:microsoft.com/office/officeart/2008/layout/VerticalAccentList"/>
    <dgm:cxn modelId="{4F7D1A8E-1D9B-41E7-B0F4-57328CE966D3}" type="presParOf" srcId="{A479CE0D-A96F-429B-A5A8-2BC7A18D0705}" destId="{E8458664-2B2C-4B86-8E04-AE39BCE8C3D4}" srcOrd="3" destOrd="0" presId="urn:microsoft.com/office/officeart/2008/layout/VerticalAccentList"/>
    <dgm:cxn modelId="{D5A48C60-570B-490A-8850-E7AA9103CD89}" type="presParOf" srcId="{A479CE0D-A96F-429B-A5A8-2BC7A18D0705}" destId="{085259C4-904D-4B7C-85B2-938E100C812A}" srcOrd="4" destOrd="0" presId="urn:microsoft.com/office/officeart/2008/layout/VerticalAccentList"/>
    <dgm:cxn modelId="{F9E65565-8F1F-4F6A-8CC2-C2D53B4D4A40}" type="presParOf" srcId="{A479CE0D-A96F-429B-A5A8-2BC7A18D0705}" destId="{B8EE2006-EC58-4001-B005-0C4D0397AFF3}" srcOrd="5" destOrd="0" presId="urn:microsoft.com/office/officeart/2008/layout/VerticalAccentList"/>
    <dgm:cxn modelId="{3132992D-BB50-4459-9809-89502F034167}" type="presParOf" srcId="{A479CE0D-A96F-429B-A5A8-2BC7A18D0705}" destId="{D22E23E8-4251-4005-870C-D0288CCDF73B}" srcOrd="6" destOrd="0" presId="urn:microsoft.com/office/officeart/2008/layout/VerticalAccentList"/>
    <dgm:cxn modelId="{09AEAB9F-1AB0-4492-BCC6-A840AFE24554}" type="presParOf" srcId="{96DD28DF-94AA-485C-A149-86340C8BF635}" destId="{192620D7-1540-4123-AD62-CEFD2134DDCB}" srcOrd="5" destOrd="0" presId="urn:microsoft.com/office/officeart/2008/layout/VerticalAccentList"/>
    <dgm:cxn modelId="{D0A11193-203D-4455-B205-938FA6343D18}" type="presParOf" srcId="{96DD28DF-94AA-485C-A149-86340C8BF635}" destId="{17B4F22D-A2AF-4FED-9AE8-85E03FCF3A49}" srcOrd="6" destOrd="0" presId="urn:microsoft.com/office/officeart/2008/layout/VerticalAccentList"/>
    <dgm:cxn modelId="{2732613F-1540-43EE-AEDE-912899527C50}" type="presParOf" srcId="{17B4F22D-A2AF-4FED-9AE8-85E03FCF3A49}" destId="{9E50DF69-62C0-47A8-9E96-A38F42641697}" srcOrd="0" destOrd="0" presId="urn:microsoft.com/office/officeart/2008/layout/VerticalAccentList"/>
    <dgm:cxn modelId="{554C1814-FC29-4C55-8FA5-64F11BAC992F}" type="presParOf" srcId="{96DD28DF-94AA-485C-A149-86340C8BF635}" destId="{1C443858-9657-4F7B-BE0D-5FE5E8C9502F}" srcOrd="7" destOrd="0" presId="urn:microsoft.com/office/officeart/2008/layout/VerticalAccentList"/>
    <dgm:cxn modelId="{D978612E-3FFC-4E19-89E7-32A713731F7A}" type="presParOf" srcId="{1C443858-9657-4F7B-BE0D-5FE5E8C9502F}" destId="{8F6CAB54-0088-46E1-B62F-511FA73A50B2}" srcOrd="0" destOrd="0" presId="urn:microsoft.com/office/officeart/2008/layout/VerticalAccentList"/>
    <dgm:cxn modelId="{396108B9-5578-4DEE-AAD6-1B538DF3B244}" type="presParOf" srcId="{1C443858-9657-4F7B-BE0D-5FE5E8C9502F}" destId="{E82CC6A0-2E37-447F-A1E7-70A5C2421C12}" srcOrd="1" destOrd="0" presId="urn:microsoft.com/office/officeart/2008/layout/VerticalAccentList"/>
    <dgm:cxn modelId="{42A745E2-CEFD-47F2-9437-407A2AADCC2E}" type="presParOf" srcId="{1C443858-9657-4F7B-BE0D-5FE5E8C9502F}" destId="{5BB78623-1DCF-49CD-B6F3-142E132A042B}" srcOrd="2" destOrd="0" presId="urn:microsoft.com/office/officeart/2008/layout/VerticalAccentList"/>
    <dgm:cxn modelId="{1F4ADF5F-1CF1-45B1-8DC8-52621C523B97}" type="presParOf" srcId="{1C443858-9657-4F7B-BE0D-5FE5E8C9502F}" destId="{387E06C0-9518-4BC2-888A-285AE40F2214}" srcOrd="3" destOrd="0" presId="urn:microsoft.com/office/officeart/2008/layout/VerticalAccentList"/>
    <dgm:cxn modelId="{256E3245-245D-4DC1-B1CB-C3C1F0FC6A75}" type="presParOf" srcId="{1C443858-9657-4F7B-BE0D-5FE5E8C9502F}" destId="{44724596-7CD8-4EE0-B15D-FB695A26B257}" srcOrd="4" destOrd="0" presId="urn:microsoft.com/office/officeart/2008/layout/VerticalAccentList"/>
    <dgm:cxn modelId="{531FDC85-B37F-4E66-B65E-E8668340D51D}" type="presParOf" srcId="{1C443858-9657-4F7B-BE0D-5FE5E8C9502F}" destId="{6A4D18D5-19D6-48E1-87D0-3BAE470B8E4C}" srcOrd="5" destOrd="0" presId="urn:microsoft.com/office/officeart/2008/layout/VerticalAccentList"/>
    <dgm:cxn modelId="{DC9C3047-C9F3-4D15-B983-E56311700CDF}" type="presParOf" srcId="{1C443858-9657-4F7B-BE0D-5FE5E8C9502F}" destId="{8CB8C427-68C4-4B30-9755-881DEE7C7446}" srcOrd="6" destOrd="0" presId="urn:microsoft.com/office/officeart/2008/layout/VerticalAccentList"/>
    <dgm:cxn modelId="{F7C79628-AA61-49BB-A0AC-42ACB75C3BE4}" type="presParOf" srcId="{96DD28DF-94AA-485C-A149-86340C8BF635}" destId="{28A0F077-F342-4B5D-BE77-DFBBCFB39D58}" srcOrd="8" destOrd="0" presId="urn:microsoft.com/office/officeart/2008/layout/VerticalAccentList"/>
    <dgm:cxn modelId="{1A433CF7-1639-41A4-8D4F-F706025990FD}" type="presParOf" srcId="{96DD28DF-94AA-485C-A149-86340C8BF635}" destId="{7DDCFECA-3C98-4F8C-A517-930E0FB633D8}" srcOrd="9" destOrd="0" presId="urn:microsoft.com/office/officeart/2008/layout/VerticalAccentList"/>
    <dgm:cxn modelId="{5CCFD876-E450-4858-8448-9D4FF140BC66}" type="presParOf" srcId="{7DDCFECA-3C98-4F8C-A517-930E0FB633D8}" destId="{99FDB43D-8AD9-4A1E-A021-265696265565}" srcOrd="0" destOrd="0" presId="urn:microsoft.com/office/officeart/2008/layout/VerticalAccentList"/>
    <dgm:cxn modelId="{135B4383-0679-4817-9326-D3C2E5E2750E}" type="presParOf" srcId="{96DD28DF-94AA-485C-A149-86340C8BF635}" destId="{BE969EF7-4545-4CDF-8472-37F4D4B5D7D6}" srcOrd="10" destOrd="0" presId="urn:microsoft.com/office/officeart/2008/layout/VerticalAccentList"/>
    <dgm:cxn modelId="{C8937366-C942-4D19-A268-157170BBB0AA}" type="presParOf" srcId="{BE969EF7-4545-4CDF-8472-37F4D4B5D7D6}" destId="{F8B4C898-4F0F-4804-8EC0-D0EBB0D6ED9C}" srcOrd="0" destOrd="0" presId="urn:microsoft.com/office/officeart/2008/layout/VerticalAccentList"/>
    <dgm:cxn modelId="{B64E42BD-32C5-4675-A419-36A5389BE91E}" type="presParOf" srcId="{BE969EF7-4545-4CDF-8472-37F4D4B5D7D6}" destId="{E45125D9-6D0A-45E3-BB2C-28A97E05AC2F}" srcOrd="1" destOrd="0" presId="urn:microsoft.com/office/officeart/2008/layout/VerticalAccentList"/>
    <dgm:cxn modelId="{8CDCE046-2C96-4810-8638-FCEAD2696C47}" type="presParOf" srcId="{BE969EF7-4545-4CDF-8472-37F4D4B5D7D6}" destId="{BBFB82F8-A227-46BE-AF77-E3831930FF0B}" srcOrd="2" destOrd="0" presId="urn:microsoft.com/office/officeart/2008/layout/VerticalAccentList"/>
    <dgm:cxn modelId="{2BC136F2-D74D-4611-83AF-75AB1FCE31AB}" type="presParOf" srcId="{BE969EF7-4545-4CDF-8472-37F4D4B5D7D6}" destId="{EB98FB91-6599-4169-86A6-EE4330F40EE3}" srcOrd="3" destOrd="0" presId="urn:microsoft.com/office/officeart/2008/layout/VerticalAccentList"/>
    <dgm:cxn modelId="{E75FA3C8-4117-4917-8A65-B258FCE1631F}" type="presParOf" srcId="{BE969EF7-4545-4CDF-8472-37F4D4B5D7D6}" destId="{D5595826-DB2E-4CB0-8CC4-30E1D6EB05C1}" srcOrd="4" destOrd="0" presId="urn:microsoft.com/office/officeart/2008/layout/VerticalAccentList"/>
    <dgm:cxn modelId="{F4E9CA34-2D0F-473E-96F6-4F5AF700D361}" type="presParOf" srcId="{BE969EF7-4545-4CDF-8472-37F4D4B5D7D6}" destId="{2457854E-06CA-4578-885B-BD32B44F021B}" srcOrd="5" destOrd="0" presId="urn:microsoft.com/office/officeart/2008/layout/VerticalAccentList"/>
    <dgm:cxn modelId="{68057F5A-FBAF-459E-B215-DDCA4E18A3E2}" type="presParOf" srcId="{BE969EF7-4545-4CDF-8472-37F4D4B5D7D6}" destId="{531C8748-3349-4A8C-A669-DAB509F65968}" srcOrd="6" destOrd="0" presId="urn:microsoft.com/office/officeart/2008/layout/VerticalAccentList"/>
    <dgm:cxn modelId="{3727518E-820C-4081-BA35-F0B25692FD76}" type="presParOf" srcId="{96DD28DF-94AA-485C-A149-86340C8BF635}" destId="{D22498CC-A5BC-4A9A-B6D3-F6C22CB967F2}" srcOrd="11" destOrd="0" presId="urn:microsoft.com/office/officeart/2008/layout/VerticalAccentList"/>
    <dgm:cxn modelId="{2E7B48C3-5E36-4073-AB90-09E0F6ABE7AE}" type="presParOf" srcId="{96DD28DF-94AA-485C-A149-86340C8BF635}" destId="{1C74C629-512F-448E-A33C-603B960A04B5}" srcOrd="12" destOrd="0" presId="urn:microsoft.com/office/officeart/2008/layout/VerticalAccentList"/>
    <dgm:cxn modelId="{5F3E6184-C7B4-42BE-92D4-19530E5169CB}" type="presParOf" srcId="{1C74C629-512F-448E-A33C-603B960A04B5}" destId="{38D9FFB6-2EFD-40A6-9BEF-2F1E66739A77}" srcOrd="0" destOrd="0" presId="urn:microsoft.com/office/officeart/2008/layout/VerticalAccentList"/>
    <dgm:cxn modelId="{60D0D237-48A8-400C-86C9-2884262F7B1A}" type="presParOf" srcId="{96DD28DF-94AA-485C-A149-86340C8BF635}" destId="{8B77112F-57E0-4D0F-A955-094581348C4C}" srcOrd="13" destOrd="0" presId="urn:microsoft.com/office/officeart/2008/layout/VerticalAccentList"/>
    <dgm:cxn modelId="{1D387D08-EBA4-4718-83BA-6987C57830AE}" type="presParOf" srcId="{8B77112F-57E0-4D0F-A955-094581348C4C}" destId="{DDB0E494-1C1E-46B5-AF65-A84525487326}" srcOrd="0" destOrd="0" presId="urn:microsoft.com/office/officeart/2008/layout/VerticalAccentList"/>
    <dgm:cxn modelId="{4D12B830-0B49-4ABB-B726-0618F4616E88}" type="presParOf" srcId="{8B77112F-57E0-4D0F-A955-094581348C4C}" destId="{447E5137-BD80-4459-BFAB-C15FC031B00F}" srcOrd="1" destOrd="0" presId="urn:microsoft.com/office/officeart/2008/layout/VerticalAccentList"/>
    <dgm:cxn modelId="{336A50C7-9D38-4BF8-9409-0394E5EE6F77}" type="presParOf" srcId="{8B77112F-57E0-4D0F-A955-094581348C4C}" destId="{397A54B7-1E9F-44FF-84A2-DE8E8BFA4D4A}" srcOrd="2" destOrd="0" presId="urn:microsoft.com/office/officeart/2008/layout/VerticalAccentList"/>
    <dgm:cxn modelId="{C8E61C27-923A-467E-83F0-A66B20E2E789}" type="presParOf" srcId="{8B77112F-57E0-4D0F-A955-094581348C4C}" destId="{77891186-FAA2-4E58-BC99-897A404B3097}" srcOrd="3" destOrd="0" presId="urn:microsoft.com/office/officeart/2008/layout/VerticalAccentList"/>
    <dgm:cxn modelId="{070DC169-304F-423B-B3AD-5452290B0080}" type="presParOf" srcId="{8B77112F-57E0-4D0F-A955-094581348C4C}" destId="{8B318301-B66E-48C6-B1B2-25BCD5832C74}" srcOrd="4" destOrd="0" presId="urn:microsoft.com/office/officeart/2008/layout/VerticalAccentList"/>
    <dgm:cxn modelId="{0F7132AF-5DCA-4222-AC80-903CC2EC64FC}" type="presParOf" srcId="{8B77112F-57E0-4D0F-A955-094581348C4C}" destId="{B0E0C9CB-29A9-4635-906A-271B97B2954A}" srcOrd="5" destOrd="0" presId="urn:microsoft.com/office/officeart/2008/layout/VerticalAccentList"/>
    <dgm:cxn modelId="{718E879F-26BC-416E-9903-67932E337ED7}" type="presParOf" srcId="{8B77112F-57E0-4D0F-A955-094581348C4C}" destId="{4803FA17-8D68-4BF1-861D-EFB0EFCE596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9D2EF684-55AC-471B-B5A7-6278757ABBB3}" type="pres">
      <dgm:prSet presAssocID="{658CD5FA-649D-409A-AB13-5590FFB290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97BFBE-9DE1-466A-A698-3B2C210FE454}" type="pres">
      <dgm:prSet presAssocID="{658CD5FA-649D-409A-AB13-5590FFB290F1}" presName="hierFlow" presStyleCnt="0"/>
      <dgm:spPr/>
    </dgm:pt>
    <dgm:pt modelId="{153FDAEB-CC50-4A00-8BFE-9A7ECF9EEBAC}" type="pres">
      <dgm:prSet presAssocID="{658CD5FA-649D-409A-AB13-5590FFB290F1}" presName="firstBuf" presStyleCnt="0"/>
      <dgm:spPr/>
    </dgm:pt>
    <dgm:pt modelId="{C06DECE6-4623-467E-9F09-EA0A83DA12A0}" type="pres">
      <dgm:prSet presAssocID="{658CD5FA-649D-409A-AB13-5590FFB290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381FDC-11AC-4440-8E30-29D2DB4A9785}" type="pres">
      <dgm:prSet presAssocID="{A866F0C3-EE89-4A00-9F86-DE76FA9C32F5}" presName="Name17" presStyleCnt="0"/>
      <dgm:spPr/>
    </dgm:pt>
    <dgm:pt modelId="{BC062174-77A5-4144-9CDC-8ACECDA94225}" type="pres">
      <dgm:prSet presAssocID="{A866F0C3-EE89-4A00-9F86-DE76FA9C32F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1375C38-6481-488C-90D9-1EB75033A297}" type="pres">
      <dgm:prSet presAssocID="{A866F0C3-EE89-4A00-9F86-DE76FA9C32F5}" presName="hierChild2" presStyleCnt="0"/>
      <dgm:spPr/>
    </dgm:pt>
    <dgm:pt modelId="{C06E36C5-5C66-4674-88BC-3C5B5D65E509}" type="pres">
      <dgm:prSet presAssocID="{658CD5FA-649D-409A-AB13-5590FFB290F1}" presName="bgShapesFlow" presStyleCnt="0"/>
      <dgm:spPr/>
    </dgm:pt>
    <dgm:pt modelId="{78F620A9-44CC-427C-A92F-650BE4DF1CA0}" type="pres">
      <dgm:prSet presAssocID="{1D244653-2238-4EA4-82F4-89DE61AD31BC}" presName="rectComp" presStyleCnt="0"/>
      <dgm:spPr/>
    </dgm:pt>
    <dgm:pt modelId="{CA920AC2-6C6E-433B-A344-DFA402C00322}" type="pres">
      <dgm:prSet presAssocID="{1D244653-2238-4EA4-82F4-89DE61AD31BC}" presName="bgRect" presStyleLbl="bgShp" presStyleIdx="0" presStyleCnt="4"/>
      <dgm:spPr/>
      <dgm:t>
        <a:bodyPr/>
        <a:lstStyle/>
        <a:p>
          <a:endParaRPr lang="en-IN"/>
        </a:p>
      </dgm:t>
    </dgm:pt>
    <dgm:pt modelId="{DC8F605A-74F8-41CA-861B-11C0A141CF3E}" type="pres">
      <dgm:prSet presAssocID="{1D244653-2238-4EA4-82F4-89DE61AD31B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45A73D-A6F8-4618-8F3D-34194D216B41}" type="pres">
      <dgm:prSet presAssocID="{1D244653-2238-4EA4-82F4-89DE61AD31BC}" presName="spComp" presStyleCnt="0"/>
      <dgm:spPr/>
    </dgm:pt>
    <dgm:pt modelId="{555F9493-F24F-45D6-9665-75E760B0E3C5}" type="pres">
      <dgm:prSet presAssocID="{1D244653-2238-4EA4-82F4-89DE61AD31BC}" presName="hSp" presStyleCnt="0"/>
      <dgm:spPr/>
    </dgm:pt>
    <dgm:pt modelId="{A76CE526-0D09-4E3C-9EB0-B280F87CB8D1}" type="pres">
      <dgm:prSet presAssocID="{FD41BEA5-4598-4803-B3D4-E724E987CACC}" presName="rectComp" presStyleCnt="0"/>
      <dgm:spPr/>
    </dgm:pt>
    <dgm:pt modelId="{6EE65391-1511-416D-8401-491B756B21A5}" type="pres">
      <dgm:prSet presAssocID="{FD41BEA5-4598-4803-B3D4-E724E987CACC}" presName="bgRect" presStyleLbl="bgShp" presStyleIdx="1" presStyleCnt="4"/>
      <dgm:spPr/>
      <dgm:t>
        <a:bodyPr/>
        <a:lstStyle/>
        <a:p>
          <a:endParaRPr lang="en-IN"/>
        </a:p>
      </dgm:t>
    </dgm:pt>
    <dgm:pt modelId="{B3B5EC3A-8188-4802-A9E4-B988E34F0728}" type="pres">
      <dgm:prSet presAssocID="{FD41BEA5-4598-4803-B3D4-E724E987CACC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DF99E0-11CB-4D5A-ACC6-C5B638A3781C}" type="pres">
      <dgm:prSet presAssocID="{FD41BEA5-4598-4803-B3D4-E724E987CACC}" presName="spComp" presStyleCnt="0"/>
      <dgm:spPr/>
    </dgm:pt>
    <dgm:pt modelId="{E4D66F17-620C-430B-9CAC-E6BF4A6F20EB}" type="pres">
      <dgm:prSet presAssocID="{FD41BEA5-4598-4803-B3D4-E724E987CACC}" presName="hSp" presStyleCnt="0"/>
      <dgm:spPr/>
    </dgm:pt>
    <dgm:pt modelId="{256DC81C-FC9D-4CC0-814C-C1196973B4E3}" type="pres">
      <dgm:prSet presAssocID="{38731D6D-5C8D-443E-A8A3-65A9E3716F3E}" presName="rectComp" presStyleCnt="0"/>
      <dgm:spPr/>
    </dgm:pt>
    <dgm:pt modelId="{E0CE2E33-1330-4F26-877E-137D0C6D62BB}" type="pres">
      <dgm:prSet presAssocID="{38731D6D-5C8D-443E-A8A3-65A9E3716F3E}" presName="bgRect" presStyleLbl="bgShp" presStyleIdx="2" presStyleCnt="4"/>
      <dgm:spPr/>
      <dgm:t>
        <a:bodyPr/>
        <a:lstStyle/>
        <a:p>
          <a:endParaRPr lang="en-IN"/>
        </a:p>
      </dgm:t>
    </dgm:pt>
    <dgm:pt modelId="{FABC7B7E-4DB9-47AD-A686-550CFAA97521}" type="pres">
      <dgm:prSet presAssocID="{38731D6D-5C8D-443E-A8A3-65A9E3716F3E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A2EED6-9728-43A6-8956-7ECBEA620BB3}" type="pres">
      <dgm:prSet presAssocID="{38731D6D-5C8D-443E-A8A3-65A9E3716F3E}" presName="spComp" presStyleCnt="0"/>
      <dgm:spPr/>
    </dgm:pt>
    <dgm:pt modelId="{29FB1BB9-E651-4D12-9267-E8C519B41ADA}" type="pres">
      <dgm:prSet presAssocID="{38731D6D-5C8D-443E-A8A3-65A9E3716F3E}" presName="hSp" presStyleCnt="0"/>
      <dgm:spPr/>
    </dgm:pt>
    <dgm:pt modelId="{9F27ADF9-2223-48B5-9A58-705F2C02E721}" type="pres">
      <dgm:prSet presAssocID="{F38AD4C5-235E-4450-BFD9-70E9C2CE6F84}" presName="rectComp" presStyleCnt="0"/>
      <dgm:spPr/>
    </dgm:pt>
    <dgm:pt modelId="{F688CE42-AC4B-467A-A75F-A3955786E879}" type="pres">
      <dgm:prSet presAssocID="{F38AD4C5-235E-4450-BFD9-70E9C2CE6F84}" presName="bgRect" presStyleLbl="bgShp" presStyleIdx="3" presStyleCnt="4"/>
      <dgm:spPr/>
      <dgm:t>
        <a:bodyPr/>
        <a:lstStyle/>
        <a:p>
          <a:endParaRPr lang="en-IN"/>
        </a:p>
      </dgm:t>
    </dgm:pt>
    <dgm:pt modelId="{593055F7-98D6-43C3-AAD8-00591C6F7F06}" type="pres">
      <dgm:prSet presAssocID="{F38AD4C5-235E-4450-BFD9-70E9C2CE6F84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38FDC-57FA-4651-94DC-4CB00F3A1775}" type="presOf" srcId="{1D244653-2238-4EA4-82F4-89DE61AD31BC}" destId="{CA920AC2-6C6E-433B-A344-DFA402C00322}" srcOrd="0" destOrd="0" presId="urn:microsoft.com/office/officeart/2005/8/layout/hierarchy5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DF7FF98B-EC66-4A71-AB3C-1F235ADCEC39}" type="presOf" srcId="{A866F0C3-EE89-4A00-9F86-DE76FA9C32F5}" destId="{BC062174-77A5-4144-9CDC-8ACECDA94225}" srcOrd="0" destOrd="0" presId="urn:microsoft.com/office/officeart/2005/8/layout/hierarchy5"/>
    <dgm:cxn modelId="{130EDCFE-F84F-4444-9E0C-583A7C570AA0}" type="presOf" srcId="{38731D6D-5C8D-443E-A8A3-65A9E3716F3E}" destId="{FABC7B7E-4DB9-47AD-A686-550CFAA97521}" srcOrd="1" destOrd="0" presId="urn:microsoft.com/office/officeart/2005/8/layout/hierarchy5"/>
    <dgm:cxn modelId="{F7DD00FA-26C5-478D-ABF8-4053F11E522A}" type="presOf" srcId="{FD41BEA5-4598-4803-B3D4-E724E987CACC}" destId="{B3B5EC3A-8188-4802-A9E4-B988E34F0728}" srcOrd="1" destOrd="0" presId="urn:microsoft.com/office/officeart/2005/8/layout/hierarchy5"/>
    <dgm:cxn modelId="{54C07B32-6589-4FC1-AA27-651B4F6F6B4A}" type="presOf" srcId="{38731D6D-5C8D-443E-A8A3-65A9E3716F3E}" destId="{E0CE2E33-1330-4F26-877E-137D0C6D62BB}" srcOrd="0" destOrd="0" presId="urn:microsoft.com/office/officeart/2005/8/layout/hierarchy5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20892838-56C5-4A55-B11B-F2CC97A31F0E}" type="presOf" srcId="{F38AD4C5-235E-4450-BFD9-70E9C2CE6F84}" destId="{593055F7-98D6-43C3-AAD8-00591C6F7F06}" srcOrd="1" destOrd="0" presId="urn:microsoft.com/office/officeart/2005/8/layout/hierarchy5"/>
    <dgm:cxn modelId="{388B6BCF-A396-4A32-BEE6-9436E8AB855E}" type="presOf" srcId="{1D244653-2238-4EA4-82F4-89DE61AD31BC}" destId="{DC8F605A-74F8-41CA-861B-11C0A141CF3E}" srcOrd="1" destOrd="0" presId="urn:microsoft.com/office/officeart/2005/8/layout/hierarchy5"/>
    <dgm:cxn modelId="{49601588-A4F4-4950-B3CA-3FC3BA4A0CBA}" type="presOf" srcId="{F38AD4C5-235E-4450-BFD9-70E9C2CE6F84}" destId="{F688CE42-AC4B-467A-A75F-A3955786E879}" srcOrd="0" destOrd="0" presId="urn:microsoft.com/office/officeart/2005/8/layout/hierarchy5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97FCC804-53AE-402C-9474-D4FD4FDFBE5F}" type="presOf" srcId="{FD41BEA5-4598-4803-B3D4-E724E987CACC}" destId="{6EE65391-1511-416D-8401-491B756B21A5}" srcOrd="0" destOrd="0" presId="urn:microsoft.com/office/officeart/2005/8/layout/hierarchy5"/>
    <dgm:cxn modelId="{C694CBC4-66B1-4FDA-8B7F-E4B946FB674F}" type="presOf" srcId="{658CD5FA-649D-409A-AB13-5590FFB290F1}" destId="{9D2EF684-55AC-471B-B5A7-6278757ABBB3}" srcOrd="0" destOrd="0" presId="urn:microsoft.com/office/officeart/2005/8/layout/hierarchy5"/>
    <dgm:cxn modelId="{DB997365-6062-4A81-8008-C34176EDF62D}" type="presParOf" srcId="{9D2EF684-55AC-471B-B5A7-6278757ABBB3}" destId="{3E97BFBE-9DE1-466A-A698-3B2C210FE454}" srcOrd="0" destOrd="0" presId="urn:microsoft.com/office/officeart/2005/8/layout/hierarchy5"/>
    <dgm:cxn modelId="{0CB563D1-8088-4E69-A338-675D12AA45CC}" type="presParOf" srcId="{3E97BFBE-9DE1-466A-A698-3B2C210FE454}" destId="{153FDAEB-CC50-4A00-8BFE-9A7ECF9EEBAC}" srcOrd="0" destOrd="0" presId="urn:microsoft.com/office/officeart/2005/8/layout/hierarchy5"/>
    <dgm:cxn modelId="{48AAC733-1022-4D5E-A5A1-0A8AF9B4AA3E}" type="presParOf" srcId="{3E97BFBE-9DE1-466A-A698-3B2C210FE454}" destId="{C06DECE6-4623-467E-9F09-EA0A83DA12A0}" srcOrd="1" destOrd="0" presId="urn:microsoft.com/office/officeart/2005/8/layout/hierarchy5"/>
    <dgm:cxn modelId="{1DE68A47-3ED4-4E76-9B4F-73F050A76FBD}" type="presParOf" srcId="{C06DECE6-4623-467E-9F09-EA0A83DA12A0}" destId="{42381FDC-11AC-4440-8E30-29D2DB4A9785}" srcOrd="0" destOrd="0" presId="urn:microsoft.com/office/officeart/2005/8/layout/hierarchy5"/>
    <dgm:cxn modelId="{A66619D8-617B-425D-9175-9082D6B416D6}" type="presParOf" srcId="{42381FDC-11AC-4440-8E30-29D2DB4A9785}" destId="{BC062174-77A5-4144-9CDC-8ACECDA94225}" srcOrd="0" destOrd="0" presId="urn:microsoft.com/office/officeart/2005/8/layout/hierarchy5"/>
    <dgm:cxn modelId="{C738589C-D700-4094-A593-6B48FC528418}" type="presParOf" srcId="{42381FDC-11AC-4440-8E30-29D2DB4A9785}" destId="{11375C38-6481-488C-90D9-1EB75033A297}" srcOrd="1" destOrd="0" presId="urn:microsoft.com/office/officeart/2005/8/layout/hierarchy5"/>
    <dgm:cxn modelId="{23D1FD77-0A81-4218-9BD7-800585D76C4E}" type="presParOf" srcId="{9D2EF684-55AC-471B-B5A7-6278757ABBB3}" destId="{C06E36C5-5C66-4674-88BC-3C5B5D65E509}" srcOrd="1" destOrd="0" presId="urn:microsoft.com/office/officeart/2005/8/layout/hierarchy5"/>
    <dgm:cxn modelId="{77D5162B-E64C-4F1C-BE1D-D60D169F107C}" type="presParOf" srcId="{C06E36C5-5C66-4674-88BC-3C5B5D65E509}" destId="{78F620A9-44CC-427C-A92F-650BE4DF1CA0}" srcOrd="0" destOrd="0" presId="urn:microsoft.com/office/officeart/2005/8/layout/hierarchy5"/>
    <dgm:cxn modelId="{9F715221-9286-4C91-9825-85BDFE19C10D}" type="presParOf" srcId="{78F620A9-44CC-427C-A92F-650BE4DF1CA0}" destId="{CA920AC2-6C6E-433B-A344-DFA402C00322}" srcOrd="0" destOrd="0" presId="urn:microsoft.com/office/officeart/2005/8/layout/hierarchy5"/>
    <dgm:cxn modelId="{326A6279-9875-474A-BD99-56C00E43EBBF}" type="presParOf" srcId="{78F620A9-44CC-427C-A92F-650BE4DF1CA0}" destId="{DC8F605A-74F8-41CA-861B-11C0A141CF3E}" srcOrd="1" destOrd="0" presId="urn:microsoft.com/office/officeart/2005/8/layout/hierarchy5"/>
    <dgm:cxn modelId="{B4E3E6E1-57DC-438B-972F-DB54DF65722C}" type="presParOf" srcId="{C06E36C5-5C66-4674-88BC-3C5B5D65E509}" destId="{2045A73D-A6F8-4618-8F3D-34194D216B41}" srcOrd="1" destOrd="0" presId="urn:microsoft.com/office/officeart/2005/8/layout/hierarchy5"/>
    <dgm:cxn modelId="{4E3D7B3F-6AC0-40A6-8138-5D3632F2B27C}" type="presParOf" srcId="{2045A73D-A6F8-4618-8F3D-34194D216B41}" destId="{555F9493-F24F-45D6-9665-75E760B0E3C5}" srcOrd="0" destOrd="0" presId="urn:microsoft.com/office/officeart/2005/8/layout/hierarchy5"/>
    <dgm:cxn modelId="{1548E8E4-B97C-4BCE-99C7-5D33DCD7E677}" type="presParOf" srcId="{C06E36C5-5C66-4674-88BC-3C5B5D65E509}" destId="{A76CE526-0D09-4E3C-9EB0-B280F87CB8D1}" srcOrd="2" destOrd="0" presId="urn:microsoft.com/office/officeart/2005/8/layout/hierarchy5"/>
    <dgm:cxn modelId="{A0B76BA3-4EB9-4679-B975-B76478E94710}" type="presParOf" srcId="{A76CE526-0D09-4E3C-9EB0-B280F87CB8D1}" destId="{6EE65391-1511-416D-8401-491B756B21A5}" srcOrd="0" destOrd="0" presId="urn:microsoft.com/office/officeart/2005/8/layout/hierarchy5"/>
    <dgm:cxn modelId="{DBE2DFD8-8E9C-49E2-9D61-E72F74F1DB82}" type="presParOf" srcId="{A76CE526-0D09-4E3C-9EB0-B280F87CB8D1}" destId="{B3B5EC3A-8188-4802-A9E4-B988E34F0728}" srcOrd="1" destOrd="0" presId="urn:microsoft.com/office/officeart/2005/8/layout/hierarchy5"/>
    <dgm:cxn modelId="{E01E5DCF-B444-4A06-92C8-C932BCD58B90}" type="presParOf" srcId="{C06E36C5-5C66-4674-88BC-3C5B5D65E509}" destId="{DBDF99E0-11CB-4D5A-ACC6-C5B638A3781C}" srcOrd="3" destOrd="0" presId="urn:microsoft.com/office/officeart/2005/8/layout/hierarchy5"/>
    <dgm:cxn modelId="{03DAAC74-5CF2-435C-B7FA-03871514A50E}" type="presParOf" srcId="{DBDF99E0-11CB-4D5A-ACC6-C5B638A3781C}" destId="{E4D66F17-620C-430B-9CAC-E6BF4A6F20EB}" srcOrd="0" destOrd="0" presId="urn:microsoft.com/office/officeart/2005/8/layout/hierarchy5"/>
    <dgm:cxn modelId="{712B860A-AD24-41DC-9002-CECE8E8F750C}" type="presParOf" srcId="{C06E36C5-5C66-4674-88BC-3C5B5D65E509}" destId="{256DC81C-FC9D-4CC0-814C-C1196973B4E3}" srcOrd="4" destOrd="0" presId="urn:microsoft.com/office/officeart/2005/8/layout/hierarchy5"/>
    <dgm:cxn modelId="{0641847A-F096-4AF3-BE01-BA72FBED1C4C}" type="presParOf" srcId="{256DC81C-FC9D-4CC0-814C-C1196973B4E3}" destId="{E0CE2E33-1330-4F26-877E-137D0C6D62BB}" srcOrd="0" destOrd="0" presId="urn:microsoft.com/office/officeart/2005/8/layout/hierarchy5"/>
    <dgm:cxn modelId="{ACDD9A29-CDB2-4DF4-9CBB-F55F918A76F4}" type="presParOf" srcId="{256DC81C-FC9D-4CC0-814C-C1196973B4E3}" destId="{FABC7B7E-4DB9-47AD-A686-550CFAA97521}" srcOrd="1" destOrd="0" presId="urn:microsoft.com/office/officeart/2005/8/layout/hierarchy5"/>
    <dgm:cxn modelId="{EABCE1A0-005D-4C54-BB56-D24F01B17275}" type="presParOf" srcId="{C06E36C5-5C66-4674-88BC-3C5B5D65E509}" destId="{BAA2EED6-9728-43A6-8956-7ECBEA620BB3}" srcOrd="5" destOrd="0" presId="urn:microsoft.com/office/officeart/2005/8/layout/hierarchy5"/>
    <dgm:cxn modelId="{7C143117-6B9E-4355-9F3C-92B19492B101}" type="presParOf" srcId="{BAA2EED6-9728-43A6-8956-7ECBEA620BB3}" destId="{29FB1BB9-E651-4D12-9267-E8C519B41ADA}" srcOrd="0" destOrd="0" presId="urn:microsoft.com/office/officeart/2005/8/layout/hierarchy5"/>
    <dgm:cxn modelId="{F5AAC254-0EF8-481F-A3B2-D9BBAFDFE3DF}" type="presParOf" srcId="{C06E36C5-5C66-4674-88BC-3C5B5D65E509}" destId="{9F27ADF9-2223-48B5-9A58-705F2C02E721}" srcOrd="6" destOrd="0" presId="urn:microsoft.com/office/officeart/2005/8/layout/hierarchy5"/>
    <dgm:cxn modelId="{B718B4D3-AABD-4455-B0F2-7B2D1E1C256C}" type="presParOf" srcId="{9F27ADF9-2223-48B5-9A58-705F2C02E721}" destId="{F688CE42-AC4B-467A-A75F-A3955786E879}" srcOrd="0" destOrd="0" presId="urn:microsoft.com/office/officeart/2005/8/layout/hierarchy5"/>
    <dgm:cxn modelId="{06C2E83F-2DA1-4A77-8FD1-FC6A33037425}" type="presParOf" srcId="{9F27ADF9-2223-48B5-9A58-705F2C02E721}" destId="{593055F7-98D6-43C3-AAD8-00591C6F7F0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61CF-D8F0-4990-95E6-108B28C25742}">
      <dsp:nvSpPr>
        <dsp:cNvPr id="0" name=""/>
        <dsp:cNvSpPr/>
      </dsp:nvSpPr>
      <dsp:spPr>
        <a:xfrm>
          <a:off x="442622" y="34270"/>
          <a:ext cx="7967205" cy="724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root causes of sales performance disparities across regions and product categories</a:t>
          </a:r>
          <a:endParaRPr lang="en-US" sz="2100" kern="1200" dirty="0"/>
        </a:p>
      </dsp:txBody>
      <dsp:txXfrm>
        <a:off x="442622" y="34270"/>
        <a:ext cx="7967205" cy="724291"/>
      </dsp:txXfrm>
    </dsp:sp>
    <dsp:sp modelId="{C8C7E386-2C37-478E-960C-526292C5E40F}">
      <dsp:nvSpPr>
        <dsp:cNvPr id="0" name=""/>
        <dsp:cNvSpPr/>
      </dsp:nvSpPr>
      <dsp:spPr>
        <a:xfrm>
          <a:off x="442622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E5BB4-0FFC-4830-95BA-34685997A007}">
      <dsp:nvSpPr>
        <dsp:cNvPr id="0" name=""/>
        <dsp:cNvSpPr/>
      </dsp:nvSpPr>
      <dsp:spPr>
        <a:xfrm>
          <a:off x="1566883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F7021-D6C3-4529-B8F5-A4DAE0BE5676}">
      <dsp:nvSpPr>
        <dsp:cNvPr id="0" name=""/>
        <dsp:cNvSpPr/>
      </dsp:nvSpPr>
      <dsp:spPr>
        <a:xfrm>
          <a:off x="2691145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C7184-5E5A-4A6B-A0A0-79FB7E8FCA89}">
      <dsp:nvSpPr>
        <dsp:cNvPr id="0" name=""/>
        <dsp:cNvSpPr/>
      </dsp:nvSpPr>
      <dsp:spPr>
        <a:xfrm>
          <a:off x="3815406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BD6B4-BE5F-4DA7-84BF-717D3E699A55}">
      <dsp:nvSpPr>
        <dsp:cNvPr id="0" name=""/>
        <dsp:cNvSpPr/>
      </dsp:nvSpPr>
      <dsp:spPr>
        <a:xfrm>
          <a:off x="4939667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D27F-2161-4AC3-A52B-F4B0532CB4F6}">
      <dsp:nvSpPr>
        <dsp:cNvPr id="0" name=""/>
        <dsp:cNvSpPr/>
      </dsp:nvSpPr>
      <dsp:spPr>
        <a:xfrm>
          <a:off x="6063928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BC50-C352-4AED-B4CC-491A8BA4FDCC}">
      <dsp:nvSpPr>
        <dsp:cNvPr id="0" name=""/>
        <dsp:cNvSpPr/>
      </dsp:nvSpPr>
      <dsp:spPr>
        <a:xfrm>
          <a:off x="7188190" y="758562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AC025-701B-40EB-B575-C7B57CC257BA}">
      <dsp:nvSpPr>
        <dsp:cNvPr id="0" name=""/>
        <dsp:cNvSpPr/>
      </dsp:nvSpPr>
      <dsp:spPr>
        <a:xfrm>
          <a:off x="442622" y="1035072"/>
          <a:ext cx="7967205" cy="724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 targeted strategies to optimize sales performance, resource allocation, and forecasting accuracy</a:t>
          </a:r>
          <a:endParaRPr lang="en-US" sz="2100" kern="1200" dirty="0"/>
        </a:p>
      </dsp:txBody>
      <dsp:txXfrm>
        <a:off x="442622" y="1035072"/>
        <a:ext cx="7967205" cy="724291"/>
      </dsp:txXfrm>
    </dsp:sp>
    <dsp:sp modelId="{C7A1C0E7-852D-460E-90D1-CF1D557E17F1}">
      <dsp:nvSpPr>
        <dsp:cNvPr id="0" name=""/>
        <dsp:cNvSpPr/>
      </dsp:nvSpPr>
      <dsp:spPr>
        <a:xfrm>
          <a:off x="442622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67AC4-BFF2-4228-8AA5-0D47E1B732E8}">
      <dsp:nvSpPr>
        <dsp:cNvPr id="0" name=""/>
        <dsp:cNvSpPr/>
      </dsp:nvSpPr>
      <dsp:spPr>
        <a:xfrm>
          <a:off x="1566883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3BFF-6993-4F57-9C7E-0C64C67B831D}">
      <dsp:nvSpPr>
        <dsp:cNvPr id="0" name=""/>
        <dsp:cNvSpPr/>
      </dsp:nvSpPr>
      <dsp:spPr>
        <a:xfrm>
          <a:off x="2691145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58664-2B2C-4B86-8E04-AE39BCE8C3D4}">
      <dsp:nvSpPr>
        <dsp:cNvPr id="0" name=""/>
        <dsp:cNvSpPr/>
      </dsp:nvSpPr>
      <dsp:spPr>
        <a:xfrm>
          <a:off x="3815406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259C4-904D-4B7C-85B2-938E100C812A}">
      <dsp:nvSpPr>
        <dsp:cNvPr id="0" name=""/>
        <dsp:cNvSpPr/>
      </dsp:nvSpPr>
      <dsp:spPr>
        <a:xfrm>
          <a:off x="4939667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E2006-EC58-4001-B005-0C4D0397AFF3}">
      <dsp:nvSpPr>
        <dsp:cNvPr id="0" name=""/>
        <dsp:cNvSpPr/>
      </dsp:nvSpPr>
      <dsp:spPr>
        <a:xfrm>
          <a:off x="6063928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23E8-4251-4005-870C-D0288CCDF73B}">
      <dsp:nvSpPr>
        <dsp:cNvPr id="0" name=""/>
        <dsp:cNvSpPr/>
      </dsp:nvSpPr>
      <dsp:spPr>
        <a:xfrm>
          <a:off x="7188190" y="1759364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0DF69-62C0-47A8-9E96-A38F42641697}">
      <dsp:nvSpPr>
        <dsp:cNvPr id="0" name=""/>
        <dsp:cNvSpPr/>
      </dsp:nvSpPr>
      <dsp:spPr>
        <a:xfrm>
          <a:off x="442622" y="2035875"/>
          <a:ext cx="7967205" cy="724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Drive revenue growth and improve market competitiveness</a:t>
          </a:r>
          <a:endParaRPr lang="en-US" sz="2100" kern="1200" dirty="0"/>
        </a:p>
      </dsp:txBody>
      <dsp:txXfrm>
        <a:off x="442622" y="2035875"/>
        <a:ext cx="7967205" cy="724291"/>
      </dsp:txXfrm>
    </dsp:sp>
    <dsp:sp modelId="{8F6CAB54-0088-46E1-B62F-511FA73A50B2}">
      <dsp:nvSpPr>
        <dsp:cNvPr id="0" name=""/>
        <dsp:cNvSpPr/>
      </dsp:nvSpPr>
      <dsp:spPr>
        <a:xfrm>
          <a:off x="442622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C6A0-2E37-447F-A1E7-70A5C2421C12}">
      <dsp:nvSpPr>
        <dsp:cNvPr id="0" name=""/>
        <dsp:cNvSpPr/>
      </dsp:nvSpPr>
      <dsp:spPr>
        <a:xfrm>
          <a:off x="1566883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8623-1DCF-49CD-B6F3-142E132A042B}">
      <dsp:nvSpPr>
        <dsp:cNvPr id="0" name=""/>
        <dsp:cNvSpPr/>
      </dsp:nvSpPr>
      <dsp:spPr>
        <a:xfrm>
          <a:off x="2691145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06C0-9518-4BC2-888A-285AE40F2214}">
      <dsp:nvSpPr>
        <dsp:cNvPr id="0" name=""/>
        <dsp:cNvSpPr/>
      </dsp:nvSpPr>
      <dsp:spPr>
        <a:xfrm>
          <a:off x="3815406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24596-7CD8-4EE0-B15D-FB695A26B257}">
      <dsp:nvSpPr>
        <dsp:cNvPr id="0" name=""/>
        <dsp:cNvSpPr/>
      </dsp:nvSpPr>
      <dsp:spPr>
        <a:xfrm>
          <a:off x="4939667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D18D5-19D6-48E1-87D0-3BAE470B8E4C}">
      <dsp:nvSpPr>
        <dsp:cNvPr id="0" name=""/>
        <dsp:cNvSpPr/>
      </dsp:nvSpPr>
      <dsp:spPr>
        <a:xfrm>
          <a:off x="6063928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8C427-68C4-4B30-9755-881DEE7C7446}">
      <dsp:nvSpPr>
        <dsp:cNvPr id="0" name=""/>
        <dsp:cNvSpPr/>
      </dsp:nvSpPr>
      <dsp:spPr>
        <a:xfrm>
          <a:off x="7188190" y="2760166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DB43D-8AD9-4A1E-A021-265696265565}">
      <dsp:nvSpPr>
        <dsp:cNvPr id="0" name=""/>
        <dsp:cNvSpPr/>
      </dsp:nvSpPr>
      <dsp:spPr>
        <a:xfrm>
          <a:off x="442622" y="3036677"/>
          <a:ext cx="7967205" cy="724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Regional sales performance assessment and optimization</a:t>
          </a:r>
          <a:endParaRPr lang="en-US" sz="2100" kern="1200" dirty="0"/>
        </a:p>
      </dsp:txBody>
      <dsp:txXfrm>
        <a:off x="442622" y="3036677"/>
        <a:ext cx="7967205" cy="724291"/>
      </dsp:txXfrm>
    </dsp:sp>
    <dsp:sp modelId="{F8B4C898-4F0F-4804-8EC0-D0EBB0D6ED9C}">
      <dsp:nvSpPr>
        <dsp:cNvPr id="0" name=""/>
        <dsp:cNvSpPr/>
      </dsp:nvSpPr>
      <dsp:spPr>
        <a:xfrm>
          <a:off x="442622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125D9-6D0A-45E3-BB2C-28A97E05AC2F}">
      <dsp:nvSpPr>
        <dsp:cNvPr id="0" name=""/>
        <dsp:cNvSpPr/>
      </dsp:nvSpPr>
      <dsp:spPr>
        <a:xfrm>
          <a:off x="1566883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B82F8-A227-46BE-AF77-E3831930FF0B}">
      <dsp:nvSpPr>
        <dsp:cNvPr id="0" name=""/>
        <dsp:cNvSpPr/>
      </dsp:nvSpPr>
      <dsp:spPr>
        <a:xfrm>
          <a:off x="2691145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8FB91-6599-4169-86A6-EE4330F40EE3}">
      <dsp:nvSpPr>
        <dsp:cNvPr id="0" name=""/>
        <dsp:cNvSpPr/>
      </dsp:nvSpPr>
      <dsp:spPr>
        <a:xfrm>
          <a:off x="3815406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5826-DB2E-4CB0-8CC4-30E1D6EB05C1}">
      <dsp:nvSpPr>
        <dsp:cNvPr id="0" name=""/>
        <dsp:cNvSpPr/>
      </dsp:nvSpPr>
      <dsp:spPr>
        <a:xfrm>
          <a:off x="4939667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7854E-06CA-4578-885B-BD32B44F021B}">
      <dsp:nvSpPr>
        <dsp:cNvPr id="0" name=""/>
        <dsp:cNvSpPr/>
      </dsp:nvSpPr>
      <dsp:spPr>
        <a:xfrm>
          <a:off x="6063928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8748-3349-4A8C-A669-DAB509F65968}">
      <dsp:nvSpPr>
        <dsp:cNvPr id="0" name=""/>
        <dsp:cNvSpPr/>
      </dsp:nvSpPr>
      <dsp:spPr>
        <a:xfrm>
          <a:off x="7188190" y="3760968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FFB6-2EFD-40A6-9BEF-2F1E66739A77}">
      <dsp:nvSpPr>
        <dsp:cNvPr id="0" name=""/>
        <dsp:cNvSpPr/>
      </dsp:nvSpPr>
      <dsp:spPr>
        <a:xfrm>
          <a:off x="442622" y="4037479"/>
          <a:ext cx="7967205" cy="724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Sales performance optimization report and recommendations</a:t>
          </a:r>
          <a:endParaRPr lang="en-US" sz="2100" kern="1200" dirty="0"/>
        </a:p>
      </dsp:txBody>
      <dsp:txXfrm>
        <a:off x="442622" y="4037479"/>
        <a:ext cx="7967205" cy="724291"/>
      </dsp:txXfrm>
    </dsp:sp>
    <dsp:sp modelId="{DDB0E494-1C1E-46B5-AF65-A84525487326}">
      <dsp:nvSpPr>
        <dsp:cNvPr id="0" name=""/>
        <dsp:cNvSpPr/>
      </dsp:nvSpPr>
      <dsp:spPr>
        <a:xfrm>
          <a:off x="442622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E5137-BD80-4459-BFAB-C15FC031B00F}">
      <dsp:nvSpPr>
        <dsp:cNvPr id="0" name=""/>
        <dsp:cNvSpPr/>
      </dsp:nvSpPr>
      <dsp:spPr>
        <a:xfrm>
          <a:off x="1566883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54B7-1E9F-44FF-84A2-DE8E8BFA4D4A}">
      <dsp:nvSpPr>
        <dsp:cNvPr id="0" name=""/>
        <dsp:cNvSpPr/>
      </dsp:nvSpPr>
      <dsp:spPr>
        <a:xfrm>
          <a:off x="2691145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1186-FAA2-4E58-BC99-897A404B3097}">
      <dsp:nvSpPr>
        <dsp:cNvPr id="0" name=""/>
        <dsp:cNvSpPr/>
      </dsp:nvSpPr>
      <dsp:spPr>
        <a:xfrm>
          <a:off x="3815406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18301-B66E-48C6-B1B2-25BCD5832C74}">
      <dsp:nvSpPr>
        <dsp:cNvPr id="0" name=""/>
        <dsp:cNvSpPr/>
      </dsp:nvSpPr>
      <dsp:spPr>
        <a:xfrm>
          <a:off x="4939667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0C9CB-29A9-4635-906A-271B97B2954A}">
      <dsp:nvSpPr>
        <dsp:cNvPr id="0" name=""/>
        <dsp:cNvSpPr/>
      </dsp:nvSpPr>
      <dsp:spPr>
        <a:xfrm>
          <a:off x="6063928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FA17-8D68-4BF1-861D-EFB0EFCE596A}">
      <dsp:nvSpPr>
        <dsp:cNvPr id="0" name=""/>
        <dsp:cNvSpPr/>
      </dsp:nvSpPr>
      <dsp:spPr>
        <a:xfrm>
          <a:off x="7188190" y="4761771"/>
          <a:ext cx="1062294" cy="1770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CE42-AC4B-467A-A75F-A3955786E879}">
      <dsp:nvSpPr>
        <dsp:cNvPr id="0" name=""/>
        <dsp:cNvSpPr/>
      </dsp:nvSpPr>
      <dsp:spPr>
        <a:xfrm>
          <a:off x="5909379" y="0"/>
          <a:ext cx="1202759" cy="258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Finance/Compensation Teams</a:t>
          </a:r>
        </a:p>
      </dsp:txBody>
      <dsp:txXfrm>
        <a:off x="5909379" y="0"/>
        <a:ext cx="1202759" cy="775596"/>
      </dsp:txXfrm>
    </dsp:sp>
    <dsp:sp modelId="{E0CE2E33-1330-4F26-877E-137D0C6D62BB}">
      <dsp:nvSpPr>
        <dsp:cNvPr id="0" name=""/>
        <dsp:cNvSpPr/>
      </dsp:nvSpPr>
      <dsp:spPr>
        <a:xfrm>
          <a:off x="4024942" y="0"/>
          <a:ext cx="1202759" cy="258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Employees</a:t>
          </a:r>
        </a:p>
      </dsp:txBody>
      <dsp:txXfrm>
        <a:off x="4024942" y="0"/>
        <a:ext cx="1202759" cy="775596"/>
      </dsp:txXfrm>
    </dsp:sp>
    <dsp:sp modelId="{6EE65391-1511-416D-8401-491B756B21A5}">
      <dsp:nvSpPr>
        <dsp:cNvPr id="0" name=""/>
        <dsp:cNvSpPr/>
      </dsp:nvSpPr>
      <dsp:spPr>
        <a:xfrm>
          <a:off x="2140505" y="0"/>
          <a:ext cx="1202759" cy="258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Senior Leadership/Executives</a:t>
          </a:r>
        </a:p>
      </dsp:txBody>
      <dsp:txXfrm>
        <a:off x="2140505" y="0"/>
        <a:ext cx="1202759" cy="775596"/>
      </dsp:txXfrm>
    </dsp:sp>
    <dsp:sp modelId="{CA920AC2-6C6E-433B-A344-DFA402C00322}">
      <dsp:nvSpPr>
        <dsp:cNvPr id="0" name=""/>
        <dsp:cNvSpPr/>
      </dsp:nvSpPr>
      <dsp:spPr>
        <a:xfrm>
          <a:off x="256069" y="0"/>
          <a:ext cx="1202759" cy="2585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Department Managers (Sales &amp; Production)</a:t>
          </a:r>
        </a:p>
      </dsp:txBody>
      <dsp:txXfrm>
        <a:off x="256069" y="0"/>
        <a:ext cx="1202759" cy="775596"/>
      </dsp:txXfrm>
    </dsp:sp>
    <dsp:sp modelId="{BC062174-77A5-4144-9CDC-8ACECDA94225}">
      <dsp:nvSpPr>
        <dsp:cNvPr id="0" name=""/>
        <dsp:cNvSpPr/>
      </dsp:nvSpPr>
      <dsp:spPr>
        <a:xfrm>
          <a:off x="596907" y="776657"/>
          <a:ext cx="3408384" cy="1704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Human Resources (HR) Department  </a:t>
          </a:r>
        </a:p>
      </dsp:txBody>
      <dsp:txXfrm>
        <a:off x="646821" y="826571"/>
        <a:ext cx="3308556" cy="1604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8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9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6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8/26/2024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1048603" name="TextBox 3"/>
          <p:cNvSpPr txBox="1"/>
          <p:nvPr/>
        </p:nvSpPr>
        <p:spPr>
          <a:xfrm>
            <a:off x="636104" y="3452191"/>
            <a:ext cx="10588487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PRESENTED BY: </a:t>
            </a:r>
            <a:r>
              <a:rPr dirty="0" sz="2400" lang="en-US" smtClean="0"/>
              <a:t>RITH</a:t>
            </a:r>
            <a:r>
              <a:rPr dirty="0" sz="2400" lang="en-US" smtClean="0"/>
              <a:t>I</a:t>
            </a:r>
            <a:r>
              <a:rPr dirty="0" sz="2400" lang="en-US" smtClean="0"/>
              <a:t>SH G</a:t>
            </a:r>
            <a:endParaRPr dirty="0" sz="2400" lang="en-US"/>
          </a:p>
          <a:p>
            <a:r>
              <a:rPr dirty="0" sz="2400" lang="en-US"/>
              <a:t>REGISTER NO.:  </a:t>
            </a:r>
            <a:r>
              <a:rPr dirty="0" sz="2400" lang="en-US" smtClean="0"/>
              <a:t>312204515</a:t>
            </a:r>
            <a:endParaRPr dirty="0" sz="2400" lang="en-US"/>
          </a:p>
          <a:p>
            <a:r>
              <a:rPr dirty="0" sz="2400" lang="en-US"/>
              <a:t>DEPARTMENT:    COMMERCE</a:t>
            </a:r>
          </a:p>
          <a:p>
            <a:r>
              <a:rPr dirty="0" sz="2400" lang="en-US"/>
              <a:t>COLLEGE:          K.C.S KASI NADAR COLLEGE OF ARTS AND SCIENCE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1"/>
          <p:cNvSpPr txBox="1"/>
          <p:nvPr/>
        </p:nvSpPr>
        <p:spPr>
          <a:xfrm>
            <a:off x="583095" y="598509"/>
            <a:ext cx="694414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RESULTS</a:t>
            </a:r>
          </a:p>
        </p:txBody>
      </p:sp>
      <p:graphicFrame>
        <p:nvGraphicFramePr>
          <p:cNvPr id="4194307" name="Chart 5"/>
          <p:cNvGraphicFramePr>
            <a:graphicFrameLocks/>
          </p:cNvGraphicFramePr>
          <p:nvPr/>
        </p:nvGraphicFramePr>
        <p:xfrm>
          <a:off x="713448" y="1666701"/>
          <a:ext cx="7009075" cy="420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"/>
          <p:cNvSpPr txBox="1"/>
          <p:nvPr/>
        </p:nvSpPr>
        <p:spPr>
          <a:xfrm>
            <a:off x="596348" y="437321"/>
            <a:ext cx="5658678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CONCLUSION</a:t>
            </a:r>
          </a:p>
        </p:txBody>
      </p:sp>
      <p:sp>
        <p:nvSpPr>
          <p:cNvPr id="1048627" name="TextBox 2"/>
          <p:cNvSpPr txBox="1"/>
          <p:nvPr/>
        </p:nvSpPr>
        <p:spPr>
          <a:xfrm>
            <a:off x="596348" y="1711698"/>
            <a:ext cx="9872869" cy="405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In conclusion, the Sales Performance Optimization Project is a comprehensive initiative designed to address the challenges faced by the company in optimizing its sales performance across regions and product categories. Through a combination of data analysis, regional sales optimization, product category optimization, sales forecasting, and resource allocation, this project aims to:- </a:t>
            </a:r>
            <a:endParaRPr dirty="0" sz="2000" lang="en-US" smtClean="0"/>
          </a:p>
          <a:p>
            <a:endParaRPr dirty="0" sz="2000" lang="en-US" smtClean="0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Identify </a:t>
            </a:r>
            <a:r>
              <a:rPr dirty="0" sz="2000" lang="en-US"/>
              <a:t>root causes of sales performance </a:t>
            </a:r>
            <a:r>
              <a:rPr dirty="0" sz="2000" lang="en-US" smtClean="0"/>
              <a:t>disparities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Develop </a:t>
            </a:r>
            <a:r>
              <a:rPr dirty="0" sz="2000" lang="en-US"/>
              <a:t>targeted strategies to optimize sales </a:t>
            </a:r>
            <a:r>
              <a:rPr dirty="0" sz="2000" lang="en-US" smtClean="0"/>
              <a:t>performance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 smtClean="0"/>
              <a:t>Drive </a:t>
            </a:r>
            <a:r>
              <a:rPr dirty="0" sz="2000" lang="en-US"/>
              <a:t>revenue growth and improve market </a:t>
            </a:r>
            <a:r>
              <a:rPr dirty="0" sz="2000" lang="en-US" smtClean="0"/>
              <a:t>competitiveness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000" lang="en-US" smtClean="0"/>
          </a:p>
          <a:p>
            <a:r>
              <a:rPr dirty="0" sz="2000" lang="en-US" smtClean="0"/>
              <a:t>By </a:t>
            </a:r>
            <a:r>
              <a:rPr dirty="0" sz="2000" lang="en-US"/>
              <a:t>delivering a sales performance optimization report, regional sales optimization plan, product category sales optimization plan, sales forecasting model, and resource allocation plan, </a:t>
            </a:r>
            <a:endParaRPr dirty="0" sz="2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848139" y="834887"/>
            <a:ext cx="5499652" cy="8915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REFERENCE</a:t>
            </a:r>
          </a:p>
        </p:txBody>
      </p:sp>
      <p:sp>
        <p:nvSpPr>
          <p:cNvPr id="1048629" name="TextBox 2"/>
          <p:cNvSpPr txBox="1"/>
          <p:nvPr/>
        </p:nvSpPr>
        <p:spPr>
          <a:xfrm>
            <a:off x="940903" y="2676939"/>
            <a:ext cx="9064488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Nirmala P</a:t>
            </a:r>
          </a:p>
          <a:p>
            <a:r>
              <a:rPr dirty="0" sz="24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Assistant Professor,</a:t>
            </a:r>
          </a:p>
          <a:p>
            <a:r>
              <a:rPr dirty="0" sz="24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K.C.S Kasi Nadar College of Arts and Science</a:t>
            </a:r>
          </a:p>
          <a:p>
            <a:r>
              <a:rPr dirty="0" sz="24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Chennai, Tamil Nadu.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p>
            <a:r>
              <a:rPr b="1" dirty="0" lang="en-US">
                <a:solidFill>
                  <a:schemeClr val="tx1"/>
                </a:solidFill>
              </a:rPr>
              <a:t>1.Problem Statement</a:t>
            </a:r>
          </a:p>
          <a:p>
            <a:r>
              <a:rPr b="1" dirty="0" lang="en-US">
                <a:solidFill>
                  <a:schemeClr val="tx1"/>
                </a:solidFill>
              </a:rPr>
              <a:t>2. Project Overview</a:t>
            </a:r>
          </a:p>
          <a:p>
            <a:r>
              <a:rPr b="1" dirty="0" lang="en-US">
                <a:solidFill>
                  <a:schemeClr val="tx1"/>
                </a:solidFill>
              </a:rPr>
              <a:t>3.End Users</a:t>
            </a:r>
          </a:p>
          <a:p>
            <a:r>
              <a:rPr b="1" dirty="0" lang="en-US">
                <a:solidFill>
                  <a:schemeClr val="tx1"/>
                </a:solidFill>
              </a:rPr>
              <a:t>4.Our Solution and Proposition</a:t>
            </a:r>
          </a:p>
          <a:p>
            <a:r>
              <a:rPr b="1" dirty="0" lang="en-US">
                <a:solidFill>
                  <a:schemeClr val="tx1"/>
                </a:solidFill>
              </a:rPr>
              <a:t>5. Dataset Description</a:t>
            </a:r>
          </a:p>
          <a:p>
            <a:r>
              <a:rPr b="1" dirty="0" lang="en-US">
                <a:solidFill>
                  <a:schemeClr val="tx1"/>
                </a:solidFill>
              </a:rPr>
              <a:t>6. Modelling Approach</a:t>
            </a:r>
          </a:p>
          <a:p>
            <a:r>
              <a:rPr b="1" dirty="0" lang="en-US">
                <a:solidFill>
                  <a:schemeClr val="tx1"/>
                </a:solidFill>
              </a:rPr>
              <a:t>7. Results and Discussion</a:t>
            </a:r>
          </a:p>
          <a:p>
            <a:r>
              <a:rPr b="1" dirty="0" lang="en-US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3145732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PROBLEM</a:t>
            </a:r>
            <a:r>
              <a:rPr b="1" dirty="0" sz="5400" lang="en-US">
                <a:solidFill>
                  <a:schemeClr val="tx1"/>
                </a:solidFill>
              </a:rPr>
              <a:t> </a:t>
            </a:r>
            <a:r>
              <a:rPr dirty="0" sz="5400" lang="en-US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idx="1"/>
          </p:nvPr>
        </p:nvSpPr>
        <p:spPr>
          <a:xfrm>
            <a:off x="677335" y="2028305"/>
            <a:ext cx="8596668" cy="3765666"/>
          </a:xfrm>
        </p:spPr>
        <p:txBody>
          <a:bodyPr>
            <a:noAutofit/>
          </a:bodyPr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Underutilization </a:t>
            </a:r>
            <a:r>
              <a:rPr dirty="0" sz="280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resources in Region A, where sales are 15% below </a:t>
            </a: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Over-saturation </a:t>
            </a:r>
            <a:r>
              <a:rPr dirty="0" sz="280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Region B, where sales are 10% above </a:t>
            </a: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</a:t>
            </a:r>
            <a:r>
              <a:rPr dirty="0" sz="280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performance in Product Category C, with sales 20% below </a:t>
            </a: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 </a:t>
            </a:r>
            <a:r>
              <a:rPr dirty="0" sz="280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forecasting, with errors averaging 15%</a:t>
            </a:r>
            <a:endParaRPr dirty="0" sz="2800" lang="en-I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1"/>
          <p:cNvSpPr txBox="1"/>
          <p:nvPr/>
        </p:nvSpPr>
        <p:spPr>
          <a:xfrm>
            <a:off x="351182" y="272240"/>
            <a:ext cx="7142922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PROJECT OVERVIEW</a:t>
            </a:r>
          </a:p>
        </p:txBody>
      </p:sp>
      <p:graphicFrame>
        <p:nvGraphicFramePr>
          <p:cNvPr id="4194305" name="Diagram 5"/>
          <p:cNvGraphicFramePr>
            <a:graphicFrameLocks/>
          </p:cNvGraphicFramePr>
          <p:nvPr/>
        </p:nvGraphicFramePr>
        <p:xfrm>
          <a:off x="218178" y="1195570"/>
          <a:ext cx="8852451" cy="497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2"/>
          <p:cNvSpPr txBox="1"/>
          <p:nvPr/>
        </p:nvSpPr>
        <p:spPr>
          <a:xfrm>
            <a:off x="225287" y="463826"/>
            <a:ext cx="8865705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WHO ARE THE END USERS?</a:t>
            </a:r>
          </a:p>
        </p:txBody>
      </p:sp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609601" y="206301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1"/>
          <p:cNvSpPr txBox="1"/>
          <p:nvPr/>
        </p:nvSpPr>
        <p:spPr>
          <a:xfrm>
            <a:off x="225287" y="291548"/>
            <a:ext cx="9037983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OUR SOLUTION AND ITS VALUE PROPOSITION</a:t>
            </a:r>
          </a:p>
        </p:txBody>
      </p:sp>
      <p:sp>
        <p:nvSpPr>
          <p:cNvPr id="1048620" name="TextBox 2"/>
          <p:cNvSpPr txBox="1"/>
          <p:nvPr/>
        </p:nvSpPr>
        <p:spPr>
          <a:xfrm>
            <a:off x="556590" y="2491409"/>
            <a:ext cx="8256106" cy="3672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dirty="0" sz="2000" lang="en-US"/>
              <a:t> Remove missing values.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dirty="0" sz="2000" lang="en-US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dirty="0" sz="2000" lang="en-US"/>
              <a:t> Blanks,</a:t>
            </a:r>
            <a:r>
              <a:rPr dirty="0" lang="en-US"/>
              <a:t> Background Color Shading, Data Bars, Values.</a:t>
            </a:r>
          </a:p>
          <a:p>
            <a:endParaRPr dirty="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dirty="0" sz="2000" lang="en-US"/>
              <a:t>Identify specific employee groups, such as those with low or high performance ratings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dirty="0" sz="2000" lang="en-US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dirty="0" sz="2000" lang="en-US"/>
              <a:t> Summary of employee performance under their current rating 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dirty="0" sz="2000" lang="en-US"/>
              <a:t> FINAL REPORT.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1"/>
          <p:cNvSpPr txBox="1"/>
          <p:nvPr/>
        </p:nvSpPr>
        <p:spPr>
          <a:xfrm>
            <a:off x="490330" y="397565"/>
            <a:ext cx="8004314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DATASET DESCRIPTION</a:t>
            </a:r>
          </a:p>
        </p:txBody>
      </p:sp>
      <p:sp>
        <p:nvSpPr>
          <p:cNvPr id="1048622" name="TextBox 2"/>
          <p:cNvSpPr txBox="1"/>
          <p:nvPr/>
        </p:nvSpPr>
        <p:spPr>
          <a:xfrm>
            <a:off x="795130" y="1603513"/>
            <a:ext cx="7699514" cy="405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dirty="0" sz="2000" lang="en-US"/>
              <a:t>: Unique identifier for each employee in the    organization.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dirty="0" sz="2000" lang="en-US"/>
              <a:t>: The first name of the employee.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dirty="0" sz="2000" lang="en-US"/>
              <a:t>: The pay zone or salary band to which the employee's compensation falls.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dirty="0" sz="2000" lang="en-US"/>
              <a:t>: The broader category or type of department the employee's work is associated with.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dirty="0" sz="2000" lang="en-US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1"/>
          <p:cNvSpPr txBox="1"/>
          <p:nvPr/>
        </p:nvSpPr>
        <p:spPr>
          <a:xfrm>
            <a:off x="543338" y="320213"/>
            <a:ext cx="652007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MODELLING</a:t>
            </a:r>
          </a:p>
        </p:txBody>
      </p:sp>
      <p:sp>
        <p:nvSpPr>
          <p:cNvPr id="1048624" name="TextBox 2"/>
          <p:cNvSpPr txBox="1"/>
          <p:nvPr/>
        </p:nvSpPr>
        <p:spPr>
          <a:xfrm>
            <a:off x="755374" y="1868557"/>
            <a:ext cx="8958469" cy="3749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dirty="0" sz="2000" lang="en-US"/>
              <a:t>: Kaggle, Employee dataset.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dirty="0" sz="2000" lang="en-US"/>
              <a:t>: Slicer, Conditional Formatting, Designing.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dirty="0" sz="2000" lang="en-US"/>
              <a:t>: Missing values, Irrelevant data, Correct Errors, Remove Unnecessary Columns and Rows. 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dirty="0" sz="2000" lang="en-US"/>
              <a:t>: Employee ID, First Name, Pay zone, Department Type, Current Employee Rating.  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dirty="0" sz="2000" lang="en-US"/>
              <a:t>: Report of Employee Performance based on their Current Ratings is resented as Column 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Microsoft account</cp:lastModifiedBy>
  <dcterms:created xsi:type="dcterms:W3CDTF">2024-08-20T13:32:52Z</dcterms:created>
  <dcterms:modified xsi:type="dcterms:W3CDTF">2024-08-26T14:07:35Z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374e041c95684a9d9a6d5d23c5b6bbc7</vt:lpwstr>
  </property>
</Properties>
</file>