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46362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46362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4b7159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4b7159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4b7159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4b7159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54b7159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54b7159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3818b8a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3818b8a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3818b8a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3818b8a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48546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485462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485462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485462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52502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52502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5250299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5250299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5250299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5250299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46362a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546362a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9REEuZksag&amp;feature=youtu.b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55775" y="1955425"/>
            <a:ext cx="55164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Competition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129675" y="3029350"/>
            <a:ext cx="46425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Wilson, Greg Lozada, Guilherme Pereira,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Sherman, Jordan Moses, and Jordan Sasek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Creating a team manager account</a:t>
            </a:r>
            <a:endParaRPr sz="14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30" y="1135518"/>
            <a:ext cx="5375140" cy="384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Decisions to be made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564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 well enough to make it easy to add different functionality.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Figure out how to implement the program to work with a database to ensure users data is not lost.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5142250" y="1567525"/>
            <a:ext cx="35646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Design/theme for our screens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Should we use CSS? How should it be formatted?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Tasks/Responsibilities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520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classes: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Contributor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Manager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EventScore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accounts, teams, and events to a text file to be read when program begins running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4977425" y="1567550"/>
            <a:ext cx="3520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and implement: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up event screen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event screen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 team screen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Profile customization screen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well as setting up controllers for back end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297500" y="1919375"/>
            <a:ext cx="7038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End: Andrew Wilson, Guilherme Pereira, Greg Lozada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Design, layout, interactables, testing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End: Jordan Moses, Jordan Sasek, Jake Sherman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Coding, implementation, debugging,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Sports league management system.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account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Become a Manager, player, or just a spectator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 info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up for events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an upcoming calendar of events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scores and stats from previous and ongoing games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22625" y="1638075"/>
            <a:ext cx="3403200" cy="3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Manager permissions: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Create/Edit a team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/Edit an event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 join team requests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permissions: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Request to join a team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5087975" y="1643850"/>
            <a:ext cx="3403200" cy="22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account functions (Spectators and above):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Scores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Calendar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Events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Stats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 a Team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2"/>
          </p:nvPr>
        </p:nvSpPr>
        <p:spPr>
          <a:xfrm>
            <a:off x="1122625" y="1074450"/>
            <a:ext cx="703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gain access to their account by signing in with their username and password.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Schedule/Plan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217800"/>
            <a:ext cx="70389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 Meetings are scheduled for every Tuesday from 1:00 - 2:00. Extra meetings are added as needed.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4871100" y="2188950"/>
            <a:ext cx="3924300" cy="26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4: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Front-End: Refine Previous Weeks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Back-End: code Quick access toolbar and Calendar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5: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Front-End: Refine Previous Weeks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Back-End: Refine Previous Weeks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442350" y="2188950"/>
            <a:ext cx="4320600" cy="26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(From 10/24/2018 onward):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1: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Front-End: Event setup/edit screens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Back-End: Home screen coding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2: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Front-End: Customize, Following, and Join Team screens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Back-End: Implement Event and EventScore classes and code Event setup/edit screens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 3: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Front-End: Quick access toolbar for specific sports and Calendar</a:t>
            </a:r>
            <a:endParaRPr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Back-End: Implement Team class, and code Customize, Following, and Join Team screens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https://www.youtube.com/watch?v=29REEuZksag&amp;feature=youtu.be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Sign In/Create Account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50" y="1212400"/>
            <a:ext cx="430291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00" y="1212388"/>
            <a:ext cx="3829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Home Page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9147"/>
            <a:ext cx="2670275" cy="1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725" y="1270700"/>
            <a:ext cx="2670275" cy="193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207099"/>
            <a:ext cx="2670274" cy="191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1725" y="3206124"/>
            <a:ext cx="2670275" cy="191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7D77B-7860-4C98-B74E-4E7F3B22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60" y="1006851"/>
            <a:ext cx="5956975" cy="3805275"/>
          </a:xfrm>
          <a:prstGeom prst="rect">
            <a:avLst/>
          </a:prstGeom>
        </p:spPr>
      </p:pic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175467" y="1006838"/>
            <a:ext cx="2000700" cy="20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456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Focus</vt:lpstr>
      <vt:lpstr>Project Competition</vt:lpstr>
      <vt:lpstr>Roles</vt:lpstr>
      <vt:lpstr>Project Overview</vt:lpstr>
      <vt:lpstr>Functionality</vt:lpstr>
      <vt:lpstr>Schedule/Plan</vt:lpstr>
      <vt:lpstr>Video</vt:lpstr>
      <vt:lpstr>Screenshot Sign In/Create Account</vt:lpstr>
      <vt:lpstr>Screenshot Home Page</vt:lpstr>
      <vt:lpstr>Design Overview</vt:lpstr>
      <vt:lpstr>Sequence Diagram: Creating a team manager account</vt:lpstr>
      <vt:lpstr>Challenges and Decisions to be made</vt:lpstr>
      <vt:lpstr>Next Tasks/Responsibilities </vt:lpstr>
      <vt:lpstr>Thank you for listening!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Competition</dc:title>
  <cp:lastModifiedBy>Gregorio Lozada</cp:lastModifiedBy>
  <cp:revision>2</cp:revision>
  <dcterms:modified xsi:type="dcterms:W3CDTF">2018-10-25T04:10:14Z</dcterms:modified>
</cp:coreProperties>
</file>