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21"/>
  </p:notesMasterIdLst>
  <p:sldIdLst>
    <p:sldId id="256" r:id="rId2"/>
    <p:sldId id="264" r:id="rId3"/>
    <p:sldId id="274" r:id="rId4"/>
    <p:sldId id="269" r:id="rId5"/>
    <p:sldId id="270" r:id="rId6"/>
    <p:sldId id="271" r:id="rId7"/>
    <p:sldId id="272" r:id="rId8"/>
    <p:sldId id="273" r:id="rId9"/>
    <p:sldId id="257" r:id="rId10"/>
    <p:sldId id="258" r:id="rId11"/>
    <p:sldId id="259" r:id="rId12"/>
    <p:sldId id="260" r:id="rId13"/>
    <p:sldId id="262" r:id="rId14"/>
    <p:sldId id="261" r:id="rId15"/>
    <p:sldId id="265" r:id="rId16"/>
    <p:sldId id="266" r:id="rId17"/>
    <p:sldId id="268" r:id="rId18"/>
    <p:sldId id="267"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94" autoAdjust="0"/>
    <p:restoredTop sz="94660"/>
  </p:normalViewPr>
  <p:slideViewPr>
    <p:cSldViewPr snapToGrid="0">
      <p:cViewPr varScale="1">
        <p:scale>
          <a:sx n="86" d="100"/>
          <a:sy n="86" d="100"/>
        </p:scale>
        <p:origin x="88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57404-550C-4410-8FEC-A5FE3CB9B03B}" type="datetimeFigureOut">
              <a:rPr lang="en-US" smtClean="0"/>
              <a:t>12/2/2018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AE698-19B6-4D93-9126-584C04F14318}" type="slidenum">
              <a:rPr lang="en-US" smtClean="0"/>
              <a:t>‹#›</a:t>
            </a:fld>
            <a:endParaRPr lang="en-US"/>
          </a:p>
        </p:txBody>
      </p:sp>
    </p:spTree>
    <p:extLst>
      <p:ext uri="{BB962C8B-B14F-4D97-AF65-F5344CB8AC3E}">
        <p14:creationId xmlns:p14="http://schemas.microsoft.com/office/powerpoint/2010/main" val="1303697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CD48-87DD-4178-8AB0-C5AF3854B2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C2D770-9408-473C-BC52-BAF63629B3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BE8CB8-B5F4-4B83-A396-FF5C39F0226E}"/>
              </a:ext>
            </a:extLst>
          </p:cNvPr>
          <p:cNvSpPr>
            <a:spLocks noGrp="1"/>
          </p:cNvSpPr>
          <p:nvPr>
            <p:ph type="dt" sz="half" idx="10"/>
          </p:nvPr>
        </p:nvSpPr>
        <p:spPr/>
        <p:txBody>
          <a:bodyPr/>
          <a:lstStyle/>
          <a:p>
            <a:fld id="{36DA8447-F996-450E-9421-F1EA04AFC767}" type="datetime1">
              <a:rPr lang="en-US" smtClean="0"/>
              <a:t>12/2/2018</a:t>
            </a:fld>
            <a:endParaRPr lang="en-US"/>
          </a:p>
        </p:txBody>
      </p:sp>
      <p:sp>
        <p:nvSpPr>
          <p:cNvPr id="5" name="Footer Placeholder 4">
            <a:extLst>
              <a:ext uri="{FF2B5EF4-FFF2-40B4-BE49-F238E27FC236}">
                <a16:creationId xmlns:a16="http://schemas.microsoft.com/office/drawing/2014/main" id="{DD6D2719-61C3-4ED8-BB20-D6C042F59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AF207-D639-4591-9688-56BB4435E09B}"/>
              </a:ext>
            </a:extLst>
          </p:cNvPr>
          <p:cNvSpPr>
            <a:spLocks noGrp="1"/>
          </p:cNvSpPr>
          <p:nvPr>
            <p:ph type="sldNum" sz="quarter" idx="12"/>
          </p:nvPr>
        </p:nvSpPr>
        <p:spPr/>
        <p:txBody>
          <a:bodyPr/>
          <a:lstStyle/>
          <a:p>
            <a:fld id="{7C5417CE-D562-4DCA-A725-69C88BAFCB2F}" type="slidenum">
              <a:rPr lang="en-US" smtClean="0"/>
              <a:t>‹#›</a:t>
            </a:fld>
            <a:endParaRPr lang="en-US"/>
          </a:p>
        </p:txBody>
      </p:sp>
    </p:spTree>
    <p:extLst>
      <p:ext uri="{BB962C8B-B14F-4D97-AF65-F5344CB8AC3E}">
        <p14:creationId xmlns:p14="http://schemas.microsoft.com/office/powerpoint/2010/main" val="949108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33BB-475D-4A0C-8925-66D73DD45B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D642A5-5CDF-42EE-BB43-8AEE13F641E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3DD24E-6C85-4C93-890C-4150FE20C286}"/>
              </a:ext>
            </a:extLst>
          </p:cNvPr>
          <p:cNvSpPr>
            <a:spLocks noGrp="1"/>
          </p:cNvSpPr>
          <p:nvPr>
            <p:ph type="dt" sz="half" idx="10"/>
          </p:nvPr>
        </p:nvSpPr>
        <p:spPr/>
        <p:txBody>
          <a:bodyPr/>
          <a:lstStyle/>
          <a:p>
            <a:fld id="{69FD14B1-3FD3-4521-AEB3-06F025AB892C}" type="datetime1">
              <a:rPr lang="en-US" smtClean="0"/>
              <a:t>12/2/2018</a:t>
            </a:fld>
            <a:endParaRPr lang="en-US"/>
          </a:p>
        </p:txBody>
      </p:sp>
      <p:sp>
        <p:nvSpPr>
          <p:cNvPr id="5" name="Footer Placeholder 4">
            <a:extLst>
              <a:ext uri="{FF2B5EF4-FFF2-40B4-BE49-F238E27FC236}">
                <a16:creationId xmlns:a16="http://schemas.microsoft.com/office/drawing/2014/main" id="{296C0B6B-CB4E-432A-9D0B-6F9ED069D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33BBCC-7241-403A-8A5D-BF57451F5A47}"/>
              </a:ext>
            </a:extLst>
          </p:cNvPr>
          <p:cNvSpPr>
            <a:spLocks noGrp="1"/>
          </p:cNvSpPr>
          <p:nvPr>
            <p:ph type="sldNum" sz="quarter" idx="12"/>
          </p:nvPr>
        </p:nvSpPr>
        <p:spPr/>
        <p:txBody>
          <a:bodyPr/>
          <a:lstStyle/>
          <a:p>
            <a:fld id="{7C5417CE-D562-4DCA-A725-69C88BAFCB2F}" type="slidenum">
              <a:rPr lang="en-US" smtClean="0"/>
              <a:t>‹#›</a:t>
            </a:fld>
            <a:endParaRPr lang="en-US"/>
          </a:p>
        </p:txBody>
      </p:sp>
    </p:spTree>
    <p:extLst>
      <p:ext uri="{BB962C8B-B14F-4D97-AF65-F5344CB8AC3E}">
        <p14:creationId xmlns:p14="http://schemas.microsoft.com/office/powerpoint/2010/main" val="1632769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9D64F0-F9C8-41BF-BEFD-F736768340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3F7C12-3B06-4F30-8A11-F5B0122A82E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21105-F88B-4BB3-B4F1-0B9CA52A49C5}"/>
              </a:ext>
            </a:extLst>
          </p:cNvPr>
          <p:cNvSpPr>
            <a:spLocks noGrp="1"/>
          </p:cNvSpPr>
          <p:nvPr>
            <p:ph type="dt" sz="half" idx="10"/>
          </p:nvPr>
        </p:nvSpPr>
        <p:spPr/>
        <p:txBody>
          <a:bodyPr/>
          <a:lstStyle/>
          <a:p>
            <a:fld id="{9E0E7EA6-D8E1-43BB-B9AB-4A0C8CD56851}" type="datetime1">
              <a:rPr lang="en-US" smtClean="0"/>
              <a:t>12/2/2018</a:t>
            </a:fld>
            <a:endParaRPr lang="en-US"/>
          </a:p>
        </p:txBody>
      </p:sp>
      <p:sp>
        <p:nvSpPr>
          <p:cNvPr id="5" name="Footer Placeholder 4">
            <a:extLst>
              <a:ext uri="{FF2B5EF4-FFF2-40B4-BE49-F238E27FC236}">
                <a16:creationId xmlns:a16="http://schemas.microsoft.com/office/drawing/2014/main" id="{28531E18-931B-4269-9E14-2DBE16EBE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C08EB-8969-44EF-82FD-7299A78F5A64}"/>
              </a:ext>
            </a:extLst>
          </p:cNvPr>
          <p:cNvSpPr>
            <a:spLocks noGrp="1"/>
          </p:cNvSpPr>
          <p:nvPr>
            <p:ph type="sldNum" sz="quarter" idx="12"/>
          </p:nvPr>
        </p:nvSpPr>
        <p:spPr/>
        <p:txBody>
          <a:bodyPr/>
          <a:lstStyle/>
          <a:p>
            <a:fld id="{7C5417CE-D562-4DCA-A725-69C88BAFCB2F}" type="slidenum">
              <a:rPr lang="en-US" smtClean="0"/>
              <a:t>‹#›</a:t>
            </a:fld>
            <a:endParaRPr lang="en-US"/>
          </a:p>
        </p:txBody>
      </p:sp>
    </p:spTree>
    <p:extLst>
      <p:ext uri="{BB962C8B-B14F-4D97-AF65-F5344CB8AC3E}">
        <p14:creationId xmlns:p14="http://schemas.microsoft.com/office/powerpoint/2010/main" val="837062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E2D8-1C47-4A02-AEE3-F42799E6C4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C5964A-96A3-499F-BC0D-3326C2A7A8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B7614-E383-49F9-9E80-AFB1FF512122}"/>
              </a:ext>
            </a:extLst>
          </p:cNvPr>
          <p:cNvSpPr>
            <a:spLocks noGrp="1"/>
          </p:cNvSpPr>
          <p:nvPr>
            <p:ph type="dt" sz="half" idx="10"/>
          </p:nvPr>
        </p:nvSpPr>
        <p:spPr/>
        <p:txBody>
          <a:bodyPr/>
          <a:lstStyle/>
          <a:p>
            <a:fld id="{42F1877B-DD1F-4021-87FA-F3F19374D3D8}" type="datetime1">
              <a:rPr lang="en-US" smtClean="0"/>
              <a:t>12/2/2018</a:t>
            </a:fld>
            <a:endParaRPr lang="en-US"/>
          </a:p>
        </p:txBody>
      </p:sp>
      <p:sp>
        <p:nvSpPr>
          <p:cNvPr id="5" name="Footer Placeholder 4">
            <a:extLst>
              <a:ext uri="{FF2B5EF4-FFF2-40B4-BE49-F238E27FC236}">
                <a16:creationId xmlns:a16="http://schemas.microsoft.com/office/drawing/2014/main" id="{2AE6CF84-7D00-4886-A21B-49063D9640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C45D5-D1C4-4D04-BAEF-44BB0CC1D9D0}"/>
              </a:ext>
            </a:extLst>
          </p:cNvPr>
          <p:cNvSpPr>
            <a:spLocks noGrp="1"/>
          </p:cNvSpPr>
          <p:nvPr>
            <p:ph type="sldNum" sz="quarter" idx="12"/>
          </p:nvPr>
        </p:nvSpPr>
        <p:spPr/>
        <p:txBody>
          <a:bodyPr/>
          <a:lstStyle/>
          <a:p>
            <a:fld id="{7C5417CE-D562-4DCA-A725-69C88BAFCB2F}" type="slidenum">
              <a:rPr lang="en-US" smtClean="0"/>
              <a:t>‹#›</a:t>
            </a:fld>
            <a:endParaRPr lang="en-US"/>
          </a:p>
        </p:txBody>
      </p:sp>
    </p:spTree>
    <p:extLst>
      <p:ext uri="{BB962C8B-B14F-4D97-AF65-F5344CB8AC3E}">
        <p14:creationId xmlns:p14="http://schemas.microsoft.com/office/powerpoint/2010/main" val="3751412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EA06E-50DA-4A88-8386-FA03733E08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FD82D8-FAAF-4849-B4A2-135D155276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BCF848A-1DB8-4341-9ACF-2806BCAD00CF}"/>
              </a:ext>
            </a:extLst>
          </p:cNvPr>
          <p:cNvSpPr>
            <a:spLocks noGrp="1"/>
          </p:cNvSpPr>
          <p:nvPr>
            <p:ph type="dt" sz="half" idx="10"/>
          </p:nvPr>
        </p:nvSpPr>
        <p:spPr/>
        <p:txBody>
          <a:bodyPr/>
          <a:lstStyle/>
          <a:p>
            <a:fld id="{B3D0A0FD-F2BB-4761-9D5D-DEF1C170B5F6}" type="datetime1">
              <a:rPr lang="en-US" smtClean="0"/>
              <a:t>12/2/2018</a:t>
            </a:fld>
            <a:endParaRPr lang="en-US"/>
          </a:p>
        </p:txBody>
      </p:sp>
      <p:sp>
        <p:nvSpPr>
          <p:cNvPr id="5" name="Footer Placeholder 4">
            <a:extLst>
              <a:ext uri="{FF2B5EF4-FFF2-40B4-BE49-F238E27FC236}">
                <a16:creationId xmlns:a16="http://schemas.microsoft.com/office/drawing/2014/main" id="{A8129EBC-6902-4F1C-8A69-37D27471E0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1B1C1-CC5C-41F5-9DBC-A333C5C83CC9}"/>
              </a:ext>
            </a:extLst>
          </p:cNvPr>
          <p:cNvSpPr>
            <a:spLocks noGrp="1"/>
          </p:cNvSpPr>
          <p:nvPr>
            <p:ph type="sldNum" sz="quarter" idx="12"/>
          </p:nvPr>
        </p:nvSpPr>
        <p:spPr/>
        <p:txBody>
          <a:bodyPr/>
          <a:lstStyle/>
          <a:p>
            <a:fld id="{7C5417CE-D562-4DCA-A725-69C88BAFCB2F}" type="slidenum">
              <a:rPr lang="en-US" smtClean="0"/>
              <a:t>‹#›</a:t>
            </a:fld>
            <a:endParaRPr lang="en-US"/>
          </a:p>
        </p:txBody>
      </p:sp>
    </p:spTree>
    <p:extLst>
      <p:ext uri="{BB962C8B-B14F-4D97-AF65-F5344CB8AC3E}">
        <p14:creationId xmlns:p14="http://schemas.microsoft.com/office/powerpoint/2010/main" val="100356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88EA9-C40A-4944-A9DC-89E80F6674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BC9062-78F4-4B8B-88BB-F5EC14B6FD7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5D74BC-9F05-4D04-814A-FDC6EB6DF27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10855E-2034-4351-BD83-7403F6B2DAE0}"/>
              </a:ext>
            </a:extLst>
          </p:cNvPr>
          <p:cNvSpPr>
            <a:spLocks noGrp="1"/>
          </p:cNvSpPr>
          <p:nvPr>
            <p:ph type="dt" sz="half" idx="10"/>
          </p:nvPr>
        </p:nvSpPr>
        <p:spPr/>
        <p:txBody>
          <a:bodyPr/>
          <a:lstStyle/>
          <a:p>
            <a:fld id="{EB3A39BE-DFE6-4F67-B3C6-BC995F0F29E1}" type="datetime1">
              <a:rPr lang="en-US" smtClean="0"/>
              <a:t>12/2/2018</a:t>
            </a:fld>
            <a:endParaRPr lang="en-US"/>
          </a:p>
        </p:txBody>
      </p:sp>
      <p:sp>
        <p:nvSpPr>
          <p:cNvPr id="6" name="Footer Placeholder 5">
            <a:extLst>
              <a:ext uri="{FF2B5EF4-FFF2-40B4-BE49-F238E27FC236}">
                <a16:creationId xmlns:a16="http://schemas.microsoft.com/office/drawing/2014/main" id="{A21F3DC9-51BB-4013-91E8-52F74832A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C86DD4-EBBB-4F81-9EF9-5CB5D4FC6EE5}"/>
              </a:ext>
            </a:extLst>
          </p:cNvPr>
          <p:cNvSpPr>
            <a:spLocks noGrp="1"/>
          </p:cNvSpPr>
          <p:nvPr>
            <p:ph type="sldNum" sz="quarter" idx="12"/>
          </p:nvPr>
        </p:nvSpPr>
        <p:spPr/>
        <p:txBody>
          <a:bodyPr/>
          <a:lstStyle/>
          <a:p>
            <a:fld id="{7C5417CE-D562-4DCA-A725-69C88BAFCB2F}" type="slidenum">
              <a:rPr lang="en-US" smtClean="0"/>
              <a:t>‹#›</a:t>
            </a:fld>
            <a:endParaRPr lang="en-US"/>
          </a:p>
        </p:txBody>
      </p:sp>
    </p:spTree>
    <p:extLst>
      <p:ext uri="{BB962C8B-B14F-4D97-AF65-F5344CB8AC3E}">
        <p14:creationId xmlns:p14="http://schemas.microsoft.com/office/powerpoint/2010/main" val="1040425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2BC0-060B-4202-A571-EE1C2D6B45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FC68C6-DA62-4528-8125-2993275ED5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53EC5B1-62DC-4A26-B189-18CBC33A6C0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4206C2-44AF-4931-BCCD-3A6B53D4E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D3A7E13-7C6C-40A2-B6BD-A567FA4128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0ED76C-CDFC-41C2-9874-A317C38AEF89}"/>
              </a:ext>
            </a:extLst>
          </p:cNvPr>
          <p:cNvSpPr>
            <a:spLocks noGrp="1"/>
          </p:cNvSpPr>
          <p:nvPr>
            <p:ph type="dt" sz="half" idx="10"/>
          </p:nvPr>
        </p:nvSpPr>
        <p:spPr/>
        <p:txBody>
          <a:bodyPr/>
          <a:lstStyle/>
          <a:p>
            <a:fld id="{019172C0-90B0-4BAB-B5D0-E042616B079F}" type="datetime1">
              <a:rPr lang="en-US" smtClean="0"/>
              <a:t>12/2/2018</a:t>
            </a:fld>
            <a:endParaRPr lang="en-US"/>
          </a:p>
        </p:txBody>
      </p:sp>
      <p:sp>
        <p:nvSpPr>
          <p:cNvPr id="8" name="Footer Placeholder 7">
            <a:extLst>
              <a:ext uri="{FF2B5EF4-FFF2-40B4-BE49-F238E27FC236}">
                <a16:creationId xmlns:a16="http://schemas.microsoft.com/office/drawing/2014/main" id="{85C84937-B61A-42C7-9763-DE1DA083D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BE1E12-3A46-4D6B-8E2B-7F3C3DB62722}"/>
              </a:ext>
            </a:extLst>
          </p:cNvPr>
          <p:cNvSpPr>
            <a:spLocks noGrp="1"/>
          </p:cNvSpPr>
          <p:nvPr>
            <p:ph type="sldNum" sz="quarter" idx="12"/>
          </p:nvPr>
        </p:nvSpPr>
        <p:spPr/>
        <p:txBody>
          <a:bodyPr/>
          <a:lstStyle/>
          <a:p>
            <a:fld id="{7C5417CE-D562-4DCA-A725-69C88BAFCB2F}" type="slidenum">
              <a:rPr lang="en-US" smtClean="0"/>
              <a:t>‹#›</a:t>
            </a:fld>
            <a:endParaRPr lang="en-US"/>
          </a:p>
        </p:txBody>
      </p:sp>
    </p:spTree>
    <p:extLst>
      <p:ext uri="{BB962C8B-B14F-4D97-AF65-F5344CB8AC3E}">
        <p14:creationId xmlns:p14="http://schemas.microsoft.com/office/powerpoint/2010/main" val="2380013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FD6D2-552A-4259-8ED3-D09FCFE18B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9ECF15-F691-4559-AD4F-28639DBD4EB0}"/>
              </a:ext>
            </a:extLst>
          </p:cNvPr>
          <p:cNvSpPr>
            <a:spLocks noGrp="1"/>
          </p:cNvSpPr>
          <p:nvPr>
            <p:ph type="dt" sz="half" idx="10"/>
          </p:nvPr>
        </p:nvSpPr>
        <p:spPr/>
        <p:txBody>
          <a:bodyPr/>
          <a:lstStyle/>
          <a:p>
            <a:fld id="{0AF07CE9-200A-44E6-85F4-1B321572CF97}" type="datetime1">
              <a:rPr lang="en-US" smtClean="0"/>
              <a:t>12/2/2018</a:t>
            </a:fld>
            <a:endParaRPr lang="en-US"/>
          </a:p>
        </p:txBody>
      </p:sp>
      <p:sp>
        <p:nvSpPr>
          <p:cNvPr id="4" name="Footer Placeholder 3">
            <a:extLst>
              <a:ext uri="{FF2B5EF4-FFF2-40B4-BE49-F238E27FC236}">
                <a16:creationId xmlns:a16="http://schemas.microsoft.com/office/drawing/2014/main" id="{08D7651E-860C-4E1A-954D-2FD41C2832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6098AD-7327-465F-90D2-1F6F8A1249A6}"/>
              </a:ext>
            </a:extLst>
          </p:cNvPr>
          <p:cNvSpPr>
            <a:spLocks noGrp="1"/>
          </p:cNvSpPr>
          <p:nvPr>
            <p:ph type="sldNum" sz="quarter" idx="12"/>
          </p:nvPr>
        </p:nvSpPr>
        <p:spPr/>
        <p:txBody>
          <a:bodyPr/>
          <a:lstStyle/>
          <a:p>
            <a:fld id="{7C5417CE-D562-4DCA-A725-69C88BAFCB2F}" type="slidenum">
              <a:rPr lang="en-US" smtClean="0"/>
              <a:t>‹#›</a:t>
            </a:fld>
            <a:endParaRPr lang="en-US"/>
          </a:p>
        </p:txBody>
      </p:sp>
    </p:spTree>
    <p:extLst>
      <p:ext uri="{BB962C8B-B14F-4D97-AF65-F5344CB8AC3E}">
        <p14:creationId xmlns:p14="http://schemas.microsoft.com/office/powerpoint/2010/main" val="4062320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7AF1DC-630A-4681-AB18-8508E3F5E8FC}"/>
              </a:ext>
            </a:extLst>
          </p:cNvPr>
          <p:cNvSpPr>
            <a:spLocks noGrp="1"/>
          </p:cNvSpPr>
          <p:nvPr>
            <p:ph type="dt" sz="half" idx="10"/>
          </p:nvPr>
        </p:nvSpPr>
        <p:spPr/>
        <p:txBody>
          <a:bodyPr/>
          <a:lstStyle/>
          <a:p>
            <a:fld id="{8E9811A2-C70A-4C7D-8729-CA5DC9A741FB}" type="datetime1">
              <a:rPr lang="en-US" smtClean="0"/>
              <a:t>12/2/2018</a:t>
            </a:fld>
            <a:endParaRPr lang="en-US"/>
          </a:p>
        </p:txBody>
      </p:sp>
      <p:sp>
        <p:nvSpPr>
          <p:cNvPr id="3" name="Footer Placeholder 2">
            <a:extLst>
              <a:ext uri="{FF2B5EF4-FFF2-40B4-BE49-F238E27FC236}">
                <a16:creationId xmlns:a16="http://schemas.microsoft.com/office/drawing/2014/main" id="{117E2423-21D6-4307-B61F-FD5748D9BC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CBBA63-A319-448C-8E89-DE848B0148EE}"/>
              </a:ext>
            </a:extLst>
          </p:cNvPr>
          <p:cNvSpPr>
            <a:spLocks noGrp="1"/>
          </p:cNvSpPr>
          <p:nvPr>
            <p:ph type="sldNum" sz="quarter" idx="12"/>
          </p:nvPr>
        </p:nvSpPr>
        <p:spPr/>
        <p:txBody>
          <a:bodyPr/>
          <a:lstStyle/>
          <a:p>
            <a:fld id="{7C5417CE-D562-4DCA-A725-69C88BAFCB2F}" type="slidenum">
              <a:rPr lang="en-US" smtClean="0"/>
              <a:t>‹#›</a:t>
            </a:fld>
            <a:endParaRPr lang="en-US"/>
          </a:p>
        </p:txBody>
      </p:sp>
    </p:spTree>
    <p:extLst>
      <p:ext uri="{BB962C8B-B14F-4D97-AF65-F5344CB8AC3E}">
        <p14:creationId xmlns:p14="http://schemas.microsoft.com/office/powerpoint/2010/main" val="3049419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0FFDC-9110-401C-B8CE-64DD11B971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627F82-2BD7-4E5E-90B2-B6BADEE919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1E5C51-7459-4A5A-A971-1D57F3B7E6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56EBFD-D578-4CD5-B6B0-1FA1C193F758}"/>
              </a:ext>
            </a:extLst>
          </p:cNvPr>
          <p:cNvSpPr>
            <a:spLocks noGrp="1"/>
          </p:cNvSpPr>
          <p:nvPr>
            <p:ph type="dt" sz="half" idx="10"/>
          </p:nvPr>
        </p:nvSpPr>
        <p:spPr/>
        <p:txBody>
          <a:bodyPr/>
          <a:lstStyle/>
          <a:p>
            <a:fld id="{A3F05F9E-BAC8-4627-A7D3-97F7F5AAE64F}" type="datetime1">
              <a:rPr lang="en-US" smtClean="0"/>
              <a:t>12/2/2018</a:t>
            </a:fld>
            <a:endParaRPr lang="en-US"/>
          </a:p>
        </p:txBody>
      </p:sp>
      <p:sp>
        <p:nvSpPr>
          <p:cNvPr id="6" name="Footer Placeholder 5">
            <a:extLst>
              <a:ext uri="{FF2B5EF4-FFF2-40B4-BE49-F238E27FC236}">
                <a16:creationId xmlns:a16="http://schemas.microsoft.com/office/drawing/2014/main" id="{4F06B721-CD9E-4CD8-97CD-A461F8033E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013204-4697-4BDD-B268-F77039BFCC5F}"/>
              </a:ext>
            </a:extLst>
          </p:cNvPr>
          <p:cNvSpPr>
            <a:spLocks noGrp="1"/>
          </p:cNvSpPr>
          <p:nvPr>
            <p:ph type="sldNum" sz="quarter" idx="12"/>
          </p:nvPr>
        </p:nvSpPr>
        <p:spPr/>
        <p:txBody>
          <a:bodyPr/>
          <a:lstStyle/>
          <a:p>
            <a:fld id="{7C5417CE-D562-4DCA-A725-69C88BAFCB2F}" type="slidenum">
              <a:rPr lang="en-US" smtClean="0"/>
              <a:t>‹#›</a:t>
            </a:fld>
            <a:endParaRPr lang="en-US"/>
          </a:p>
        </p:txBody>
      </p:sp>
    </p:spTree>
    <p:extLst>
      <p:ext uri="{BB962C8B-B14F-4D97-AF65-F5344CB8AC3E}">
        <p14:creationId xmlns:p14="http://schemas.microsoft.com/office/powerpoint/2010/main" val="2319257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29520-5D1A-453D-B131-3ACF78A4E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D02E1D-784A-4E4F-BB87-2C4C542E5C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9BE21C-E687-49C4-AAFD-24BF043E3B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8E0156-6B3B-48E6-ADD3-6CD2C38E2C48}"/>
              </a:ext>
            </a:extLst>
          </p:cNvPr>
          <p:cNvSpPr>
            <a:spLocks noGrp="1"/>
          </p:cNvSpPr>
          <p:nvPr>
            <p:ph type="dt" sz="half" idx="10"/>
          </p:nvPr>
        </p:nvSpPr>
        <p:spPr/>
        <p:txBody>
          <a:bodyPr/>
          <a:lstStyle/>
          <a:p>
            <a:fld id="{D7FD844A-5239-4C9C-A316-D753513124F6}" type="datetime1">
              <a:rPr lang="en-US" smtClean="0"/>
              <a:t>12/2/2018</a:t>
            </a:fld>
            <a:endParaRPr lang="en-US"/>
          </a:p>
        </p:txBody>
      </p:sp>
      <p:sp>
        <p:nvSpPr>
          <p:cNvPr id="6" name="Footer Placeholder 5">
            <a:extLst>
              <a:ext uri="{FF2B5EF4-FFF2-40B4-BE49-F238E27FC236}">
                <a16:creationId xmlns:a16="http://schemas.microsoft.com/office/drawing/2014/main" id="{4B37ADA7-506F-419E-A256-601646ECBF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E39909-DE3F-4710-8C36-8E208A6646C1}"/>
              </a:ext>
            </a:extLst>
          </p:cNvPr>
          <p:cNvSpPr>
            <a:spLocks noGrp="1"/>
          </p:cNvSpPr>
          <p:nvPr>
            <p:ph type="sldNum" sz="quarter" idx="12"/>
          </p:nvPr>
        </p:nvSpPr>
        <p:spPr/>
        <p:txBody>
          <a:bodyPr/>
          <a:lstStyle/>
          <a:p>
            <a:fld id="{7C5417CE-D562-4DCA-A725-69C88BAFCB2F}" type="slidenum">
              <a:rPr lang="en-US" smtClean="0"/>
              <a:t>‹#›</a:t>
            </a:fld>
            <a:endParaRPr lang="en-US"/>
          </a:p>
        </p:txBody>
      </p:sp>
    </p:spTree>
    <p:extLst>
      <p:ext uri="{BB962C8B-B14F-4D97-AF65-F5344CB8AC3E}">
        <p14:creationId xmlns:p14="http://schemas.microsoft.com/office/powerpoint/2010/main" val="7798955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A76E73-BBE5-4B2E-BDB4-2BFD9545EC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4E0A4A-71CD-4FC3-8388-E67FF019E3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913DD-9F5E-4731-981F-4FE53FB8C1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FD844A-5239-4C9C-A316-D753513124F6}" type="datetime1">
              <a:rPr lang="en-US" smtClean="0"/>
              <a:t>12/2/2018</a:t>
            </a:fld>
            <a:endParaRPr lang="en-US"/>
          </a:p>
        </p:txBody>
      </p:sp>
      <p:sp>
        <p:nvSpPr>
          <p:cNvPr id="5" name="Footer Placeholder 4">
            <a:extLst>
              <a:ext uri="{FF2B5EF4-FFF2-40B4-BE49-F238E27FC236}">
                <a16:creationId xmlns:a16="http://schemas.microsoft.com/office/drawing/2014/main" id="{D04BBD18-9853-4F5D-934F-FB4BACD70C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8A0793-6294-4101-AA79-5AF2295A2A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5417CE-D562-4DCA-A725-69C88BAFCB2F}" type="slidenum">
              <a:rPr lang="en-US" smtClean="0"/>
              <a:t>‹#›</a:t>
            </a:fld>
            <a:endParaRPr lang="en-US"/>
          </a:p>
        </p:txBody>
      </p:sp>
    </p:spTree>
    <p:extLst>
      <p:ext uri="{BB962C8B-B14F-4D97-AF65-F5344CB8AC3E}">
        <p14:creationId xmlns:p14="http://schemas.microsoft.com/office/powerpoint/2010/main" val="66244976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slide" Target="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slide" Target="slide18.xml"/><Relationship Id="rId4" Type="http://schemas.openxmlformats.org/officeDocument/2006/relationships/slide" Target="slide14.xml"/></Relationships>
</file>

<file path=ppt/slides/_rels/slide1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1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slide" Target="slide16.xml"/><Relationship Id="rId4" Type="http://schemas.openxmlformats.org/officeDocument/2006/relationships/slide" Target="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1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gjlozada8704@eagle.fgcu.edu" TargetMode="External"/><Relationship Id="rId7" Type="http://schemas.openxmlformats.org/officeDocument/2006/relationships/hyperlink" Target="mailto:jsasek5815@eagle.fgcu.edu" TargetMode="External"/><Relationship Id="rId2" Type="http://schemas.openxmlformats.org/officeDocument/2006/relationships/hyperlink" Target="mailto:abwilson5729@eagle.fgcu.edu" TargetMode="External"/><Relationship Id="rId1" Type="http://schemas.openxmlformats.org/officeDocument/2006/relationships/slideLayout" Target="../slideLayouts/slideLayout2.xml"/><Relationship Id="rId6" Type="http://schemas.openxmlformats.org/officeDocument/2006/relationships/hyperlink" Target="mailto:jmmoses2190@eagle.fgcu.edu" TargetMode="External"/><Relationship Id="rId5" Type="http://schemas.openxmlformats.org/officeDocument/2006/relationships/hyperlink" Target="mailto:jmsherman9253@eagle.fgcu.edu" TargetMode="External"/><Relationship Id="rId4" Type="http://schemas.openxmlformats.org/officeDocument/2006/relationships/hyperlink" Target="mailto:grpereira1714@eagle.fgcu.edu"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17.xml"/><Relationship Id="rId3" Type="http://schemas.openxmlformats.org/officeDocument/2006/relationships/slide" Target="slide4.xml"/><Relationship Id="rId7" Type="http://schemas.openxmlformats.org/officeDocument/2006/relationships/slide" Target="slide11.xml"/><Relationship Id="rId12" Type="http://schemas.openxmlformats.org/officeDocument/2006/relationships/slide" Target="slide16.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slide" Target="slide15.xml"/><Relationship Id="rId5" Type="http://schemas.openxmlformats.org/officeDocument/2006/relationships/slide" Target="slide9.xml"/><Relationship Id="rId15" Type="http://schemas.openxmlformats.org/officeDocument/2006/relationships/slide" Target="slide19.xml"/><Relationship Id="rId10" Type="http://schemas.openxmlformats.org/officeDocument/2006/relationships/slide" Target="slide14.xml"/><Relationship Id="rId4" Type="http://schemas.openxmlformats.org/officeDocument/2006/relationships/slide" Target="slide5.xml"/><Relationship Id="rId9" Type="http://schemas.openxmlformats.org/officeDocument/2006/relationships/slide" Target="slide13.xml"/><Relationship Id="rId14" Type="http://schemas.openxmlformats.org/officeDocument/2006/relationships/slide" Target="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15F7-1736-4248-B8BE-703F698F8380}"/>
              </a:ext>
            </a:extLst>
          </p:cNvPr>
          <p:cNvSpPr>
            <a:spLocks noGrp="1"/>
          </p:cNvSpPr>
          <p:nvPr>
            <p:ph type="ctrTitle"/>
          </p:nvPr>
        </p:nvSpPr>
        <p:spPr/>
        <p:txBody>
          <a:bodyPr>
            <a:normAutofit/>
          </a:bodyPr>
          <a:lstStyle/>
          <a:p>
            <a:r>
              <a:rPr lang="en-US" dirty="0"/>
              <a:t>Sports Management System User Manual</a:t>
            </a:r>
          </a:p>
        </p:txBody>
      </p:sp>
      <p:sp>
        <p:nvSpPr>
          <p:cNvPr id="3" name="Subtitle 2">
            <a:extLst>
              <a:ext uri="{FF2B5EF4-FFF2-40B4-BE49-F238E27FC236}">
                <a16:creationId xmlns:a16="http://schemas.microsoft.com/office/drawing/2014/main" id="{328A1866-9AB1-46E4-A5F2-C91195F7FCD8}"/>
              </a:ext>
            </a:extLst>
          </p:cNvPr>
          <p:cNvSpPr>
            <a:spLocks noGrp="1"/>
          </p:cNvSpPr>
          <p:nvPr>
            <p:ph type="subTitle" idx="1"/>
          </p:nvPr>
        </p:nvSpPr>
        <p:spPr/>
        <p:txBody>
          <a:bodyPr>
            <a:normAutofit/>
          </a:bodyPr>
          <a:lstStyle/>
          <a:p>
            <a:r>
              <a:rPr lang="en-US" sz="3000" dirty="0"/>
              <a:t>Active 364</a:t>
            </a:r>
          </a:p>
        </p:txBody>
      </p:sp>
      <p:sp>
        <p:nvSpPr>
          <p:cNvPr id="5" name="Slide Number Placeholder 4">
            <a:extLst>
              <a:ext uri="{FF2B5EF4-FFF2-40B4-BE49-F238E27FC236}">
                <a16:creationId xmlns:a16="http://schemas.microsoft.com/office/drawing/2014/main" id="{C5156B07-3CEA-44BE-B669-7EFBE2558BFB}"/>
              </a:ext>
            </a:extLst>
          </p:cNvPr>
          <p:cNvSpPr>
            <a:spLocks noGrp="1"/>
          </p:cNvSpPr>
          <p:nvPr>
            <p:ph type="sldNum" sz="quarter" idx="12"/>
          </p:nvPr>
        </p:nvSpPr>
        <p:spPr/>
        <p:txBody>
          <a:bodyPr/>
          <a:lstStyle/>
          <a:p>
            <a:fld id="{7C5417CE-D562-4DCA-A725-69C88BAFCB2F}" type="slidenum">
              <a:rPr lang="en-US" smtClean="0"/>
              <a:t>1</a:t>
            </a:fld>
            <a:endParaRPr lang="en-US"/>
          </a:p>
        </p:txBody>
      </p:sp>
    </p:spTree>
    <p:extLst>
      <p:ext uri="{BB962C8B-B14F-4D97-AF65-F5344CB8AC3E}">
        <p14:creationId xmlns:p14="http://schemas.microsoft.com/office/powerpoint/2010/main" val="2705655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64FC-CE30-498A-82C2-D9D67897D634}"/>
              </a:ext>
            </a:extLst>
          </p:cNvPr>
          <p:cNvSpPr>
            <a:spLocks noGrp="1"/>
          </p:cNvSpPr>
          <p:nvPr>
            <p:ph type="title"/>
          </p:nvPr>
        </p:nvSpPr>
        <p:spPr/>
        <p:txBody>
          <a:bodyPr/>
          <a:lstStyle/>
          <a:p>
            <a:r>
              <a:rPr lang="en-US" dirty="0"/>
              <a:t>Home Page: Guest</a:t>
            </a:r>
          </a:p>
        </p:txBody>
      </p:sp>
      <p:sp>
        <p:nvSpPr>
          <p:cNvPr id="3" name="Content Placeholder 2">
            <a:extLst>
              <a:ext uri="{FF2B5EF4-FFF2-40B4-BE49-F238E27FC236}">
                <a16:creationId xmlns:a16="http://schemas.microsoft.com/office/drawing/2014/main" id="{D4A110D8-B628-4696-9168-E68BA4A12C87}"/>
              </a:ext>
            </a:extLst>
          </p:cNvPr>
          <p:cNvSpPr>
            <a:spLocks noGrp="1"/>
          </p:cNvSpPr>
          <p:nvPr>
            <p:ph idx="1"/>
          </p:nvPr>
        </p:nvSpPr>
        <p:spPr>
          <a:xfrm>
            <a:off x="497747" y="1556914"/>
            <a:ext cx="4555922" cy="5164561"/>
          </a:xfrm>
        </p:spPr>
        <p:txBody>
          <a:bodyPr>
            <a:normAutofit fontScale="70000" lnSpcReduction="20000"/>
          </a:bodyPr>
          <a:lstStyle/>
          <a:p>
            <a:r>
              <a:rPr lang="en-US" sz="1800" b="1" dirty="0"/>
              <a:t>The page will be displayed for guests who have not created an account.</a:t>
            </a:r>
          </a:p>
          <a:p>
            <a:pPr marL="514350" indent="-514350">
              <a:buFont typeface="+mj-lt"/>
              <a:buAutoNum type="arabicPeriod"/>
            </a:pPr>
            <a:endParaRPr lang="en-US" sz="1800" b="1" dirty="0"/>
          </a:p>
          <a:p>
            <a:pPr marL="514350" indent="-514350">
              <a:buFont typeface="+mj-lt"/>
              <a:buAutoNum type="arabicPeriod"/>
            </a:pPr>
            <a:r>
              <a:rPr lang="en-US" sz="1800" b="1" dirty="0"/>
              <a:t>Login Button: </a:t>
            </a:r>
            <a:r>
              <a:rPr lang="en-US" sz="1800" dirty="0"/>
              <a:t>When clicked, will send the current user to </a:t>
            </a:r>
            <a:r>
              <a:rPr lang="en-US" sz="1800" dirty="0">
                <a:hlinkClick r:id="rId2" action="ppaction://hlinksldjump"/>
              </a:rPr>
              <a:t>login screen</a:t>
            </a:r>
            <a:r>
              <a:rPr lang="en-US" sz="1800" b="1" dirty="0">
                <a:hlinkClick r:id="rId2" action="ppaction://hlinksldjump"/>
              </a:rPr>
              <a:t> </a:t>
            </a:r>
            <a:endParaRPr lang="en-US" sz="1800" b="1" dirty="0"/>
          </a:p>
          <a:p>
            <a:pPr marL="514350" indent="-514350">
              <a:buFont typeface="+mj-lt"/>
              <a:buAutoNum type="arabicPeriod"/>
            </a:pPr>
            <a:r>
              <a:rPr lang="en-US" sz="1800" b="1" dirty="0"/>
              <a:t>Search Button: </a:t>
            </a:r>
            <a:r>
              <a:rPr lang="en-US" sz="1800" dirty="0"/>
              <a:t>When clicked, will send the current user to the </a:t>
            </a:r>
            <a:r>
              <a:rPr lang="en-US" sz="1800" dirty="0">
                <a:hlinkClick r:id="rId3" action="ppaction://hlinksldjump"/>
              </a:rPr>
              <a:t>page of the team </a:t>
            </a:r>
            <a:r>
              <a:rPr lang="en-US" sz="1800" dirty="0"/>
              <a:t>entered in the team search bar.</a:t>
            </a:r>
          </a:p>
          <a:p>
            <a:pPr marL="514350" indent="-514350">
              <a:buFont typeface="+mj-lt"/>
              <a:buAutoNum type="arabicPeriod"/>
            </a:pPr>
            <a:r>
              <a:rPr lang="en-US" sz="1800" b="1" dirty="0"/>
              <a:t>Team Search Bar: </a:t>
            </a:r>
            <a:r>
              <a:rPr lang="en-US" sz="1800" dirty="0"/>
              <a:t>Used to search teams by entering in a team’s name.</a:t>
            </a:r>
            <a:endParaRPr lang="en-US" sz="1800" b="1" dirty="0"/>
          </a:p>
          <a:p>
            <a:pPr marL="514350" indent="-514350">
              <a:buFont typeface="+mj-lt"/>
              <a:buAutoNum type="arabicPeriod"/>
            </a:pPr>
            <a:r>
              <a:rPr lang="en-US" sz="1800" b="1" dirty="0"/>
              <a:t>Closest Upcoming Event: </a:t>
            </a:r>
            <a:r>
              <a:rPr lang="en-US" sz="1800" dirty="0"/>
              <a:t>The event occurring closest to the current date. Displays event name as well as the scores.</a:t>
            </a:r>
          </a:p>
          <a:p>
            <a:pPr marL="514350" indent="-514350">
              <a:buFont typeface="+mj-lt"/>
              <a:buAutoNum type="arabicPeriod"/>
            </a:pPr>
            <a:r>
              <a:rPr lang="en-US" sz="1800" b="1" dirty="0"/>
              <a:t>News:</a:t>
            </a:r>
            <a:r>
              <a:rPr lang="en-US" sz="1800" dirty="0"/>
              <a:t> Displays the latest news with teams and events (e. g. New teams created, players joining/leaving team, and event winners). The guest page will display all news headlines that have been made, while a user’s homepage will display news corresponding with their follow list and team if applicable.</a:t>
            </a:r>
          </a:p>
          <a:p>
            <a:pPr marL="514350" indent="-514350">
              <a:buFont typeface="+mj-lt"/>
              <a:buAutoNum type="arabicPeriod"/>
            </a:pPr>
            <a:r>
              <a:rPr lang="en-US" sz="1800" b="1" dirty="0"/>
              <a:t>Upcoming Events: </a:t>
            </a:r>
            <a:r>
              <a:rPr lang="en-US" sz="1800" dirty="0"/>
              <a:t>Displays events that occur after the current date. The guest page will display all events that are upcoming, while a user’s homepage will display upcoming events corresponding with their follow list and team if applicable.</a:t>
            </a:r>
            <a:endParaRPr lang="en-US" sz="1800" b="1" dirty="0"/>
          </a:p>
          <a:p>
            <a:pPr marL="514350" indent="-514350">
              <a:buFont typeface="+mj-lt"/>
              <a:buAutoNum type="arabicPeriod"/>
            </a:pPr>
            <a:r>
              <a:rPr lang="en-US" sz="1800" b="1" dirty="0"/>
              <a:t>Expand Events List: </a:t>
            </a:r>
            <a:r>
              <a:rPr lang="en-US" sz="1800" dirty="0"/>
              <a:t>Will display a list of events regardless of whether they occur before or after the current date. The guest page will display all events, while a user’s homepage will display events corresponding with their follow list and team if applicable.</a:t>
            </a:r>
            <a:endParaRPr lang="en-US" sz="1800" b="1" dirty="0"/>
          </a:p>
          <a:p>
            <a:pPr marL="514350" indent="-514350">
              <a:buFont typeface="+mj-lt"/>
              <a:buAutoNum type="arabicPeriod"/>
            </a:pPr>
            <a:endParaRPr lang="en-US" sz="1100" dirty="0"/>
          </a:p>
        </p:txBody>
      </p:sp>
      <p:sp>
        <p:nvSpPr>
          <p:cNvPr id="4" name="Slide Number Placeholder 3">
            <a:extLst>
              <a:ext uri="{FF2B5EF4-FFF2-40B4-BE49-F238E27FC236}">
                <a16:creationId xmlns:a16="http://schemas.microsoft.com/office/drawing/2014/main" id="{70882F2F-DC05-4DB8-8504-0271B349533C}"/>
              </a:ext>
            </a:extLst>
          </p:cNvPr>
          <p:cNvSpPr>
            <a:spLocks noGrp="1"/>
          </p:cNvSpPr>
          <p:nvPr>
            <p:ph type="sldNum" sz="quarter" idx="12"/>
          </p:nvPr>
        </p:nvSpPr>
        <p:spPr/>
        <p:txBody>
          <a:bodyPr/>
          <a:lstStyle/>
          <a:p>
            <a:fld id="{7C5417CE-D562-4DCA-A725-69C88BAFCB2F}" type="slidenum">
              <a:rPr lang="en-US" smtClean="0"/>
              <a:pPr/>
              <a:t>10</a:t>
            </a:fld>
            <a:endParaRPr lang="en-US"/>
          </a:p>
        </p:txBody>
      </p:sp>
      <p:pic>
        <p:nvPicPr>
          <p:cNvPr id="6" name="Picture 5">
            <a:extLst>
              <a:ext uri="{FF2B5EF4-FFF2-40B4-BE49-F238E27FC236}">
                <a16:creationId xmlns:a16="http://schemas.microsoft.com/office/drawing/2014/main" id="{33204BEF-3DA0-462B-92EE-BD230FFCC9C6}"/>
              </a:ext>
            </a:extLst>
          </p:cNvPr>
          <p:cNvPicPr>
            <a:picLocks noChangeAspect="1"/>
          </p:cNvPicPr>
          <p:nvPr/>
        </p:nvPicPr>
        <p:blipFill>
          <a:blip r:embed="rId4"/>
          <a:stretch>
            <a:fillRect/>
          </a:stretch>
        </p:blipFill>
        <p:spPr>
          <a:xfrm>
            <a:off x="5855229" y="1825625"/>
            <a:ext cx="5498571" cy="4351338"/>
          </a:xfrm>
          <a:prstGeom prst="rect">
            <a:avLst/>
          </a:prstGeom>
        </p:spPr>
      </p:pic>
      <p:sp>
        <p:nvSpPr>
          <p:cNvPr id="9" name="Rectangle 8">
            <a:extLst>
              <a:ext uri="{FF2B5EF4-FFF2-40B4-BE49-F238E27FC236}">
                <a16:creationId xmlns:a16="http://schemas.microsoft.com/office/drawing/2014/main" id="{E2BC73FE-CC80-4E05-ABF4-F7F2CE31CD56}"/>
              </a:ext>
            </a:extLst>
          </p:cNvPr>
          <p:cNvSpPr/>
          <p:nvPr/>
        </p:nvSpPr>
        <p:spPr>
          <a:xfrm>
            <a:off x="5855229" y="2063692"/>
            <a:ext cx="2969989" cy="20972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A36DC4E3-41F6-4756-9CC1-8D442FA7BAB1}"/>
              </a:ext>
            </a:extLst>
          </p:cNvPr>
          <p:cNvCxnSpPr>
            <a:cxnSpLocks/>
          </p:cNvCxnSpPr>
          <p:nvPr/>
        </p:nvCxnSpPr>
        <p:spPr>
          <a:xfrm flipV="1">
            <a:off x="7270406" y="1646238"/>
            <a:ext cx="0" cy="507870"/>
          </a:xfrm>
          <a:prstGeom prst="line">
            <a:avLst/>
          </a:prstGeom>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18712A26-8471-4EBA-84D3-D6D42E0DD9A9}"/>
              </a:ext>
            </a:extLst>
          </p:cNvPr>
          <p:cNvSpPr/>
          <p:nvPr/>
        </p:nvSpPr>
        <p:spPr>
          <a:xfrm>
            <a:off x="6736360" y="2357306"/>
            <a:ext cx="2575420" cy="18707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0B861B-03D4-417F-8309-881FF2AB59B3}"/>
              </a:ext>
            </a:extLst>
          </p:cNvPr>
          <p:cNvSpPr/>
          <p:nvPr/>
        </p:nvSpPr>
        <p:spPr>
          <a:xfrm>
            <a:off x="6736360" y="4306218"/>
            <a:ext cx="3288484" cy="5426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1303E2E4-713C-413E-9AD7-EF51EEFA668F}"/>
              </a:ext>
            </a:extLst>
          </p:cNvPr>
          <p:cNvCxnSpPr>
            <a:cxnSpLocks/>
          </p:cNvCxnSpPr>
          <p:nvPr/>
        </p:nvCxnSpPr>
        <p:spPr>
          <a:xfrm flipV="1">
            <a:off x="10443944" y="1608162"/>
            <a:ext cx="0" cy="560392"/>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EC495AB-2B36-4819-99CD-F9A7A1864D94}"/>
              </a:ext>
            </a:extLst>
          </p:cNvPr>
          <p:cNvCxnSpPr>
            <a:cxnSpLocks/>
          </p:cNvCxnSpPr>
          <p:nvPr/>
        </p:nvCxnSpPr>
        <p:spPr>
          <a:xfrm flipV="1">
            <a:off x="11012055" y="1556914"/>
            <a:ext cx="0" cy="526493"/>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840A99F-0F30-4919-A528-7358757D969E}"/>
              </a:ext>
            </a:extLst>
          </p:cNvPr>
          <p:cNvCxnSpPr>
            <a:cxnSpLocks/>
          </p:cNvCxnSpPr>
          <p:nvPr/>
        </p:nvCxnSpPr>
        <p:spPr>
          <a:xfrm flipV="1">
            <a:off x="11124886" y="6028271"/>
            <a:ext cx="355914" cy="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083B29B-51E5-45B1-BD24-F85197E1AB4D}"/>
              </a:ext>
            </a:extLst>
          </p:cNvPr>
          <p:cNvCxnSpPr>
            <a:cxnSpLocks/>
          </p:cNvCxnSpPr>
          <p:nvPr/>
        </p:nvCxnSpPr>
        <p:spPr>
          <a:xfrm flipH="1">
            <a:off x="5514776" y="3327569"/>
            <a:ext cx="1623558"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2834B5BE-AEAF-410F-B592-AF52A3CD531A}"/>
              </a:ext>
            </a:extLst>
          </p:cNvPr>
          <p:cNvCxnSpPr>
            <a:cxnSpLocks/>
          </p:cNvCxnSpPr>
          <p:nvPr/>
        </p:nvCxnSpPr>
        <p:spPr>
          <a:xfrm flipH="1">
            <a:off x="5574835" y="4577527"/>
            <a:ext cx="1575185" cy="1"/>
          </a:xfrm>
          <a:prstGeom prst="line">
            <a:avLst/>
          </a:prstGeom>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E91EC4BF-202C-4510-9639-70E940A20A92}"/>
              </a:ext>
            </a:extLst>
          </p:cNvPr>
          <p:cNvSpPr txBox="1"/>
          <p:nvPr/>
        </p:nvSpPr>
        <p:spPr>
          <a:xfrm>
            <a:off x="10879948" y="1096462"/>
            <a:ext cx="240771" cy="369332"/>
          </a:xfrm>
          <a:prstGeom prst="rect">
            <a:avLst/>
          </a:prstGeom>
          <a:noFill/>
        </p:spPr>
        <p:txBody>
          <a:bodyPr wrap="square" rtlCol="0">
            <a:spAutoFit/>
          </a:bodyPr>
          <a:lstStyle/>
          <a:p>
            <a:pPr algn="ctr"/>
            <a:r>
              <a:rPr lang="en-US" dirty="0"/>
              <a:t>1</a:t>
            </a:r>
          </a:p>
        </p:txBody>
      </p:sp>
      <p:sp>
        <p:nvSpPr>
          <p:cNvPr id="26" name="TextBox 25">
            <a:extLst>
              <a:ext uri="{FF2B5EF4-FFF2-40B4-BE49-F238E27FC236}">
                <a16:creationId xmlns:a16="http://schemas.microsoft.com/office/drawing/2014/main" id="{AEE92423-0A99-4D9D-A8FE-FB246582172E}"/>
              </a:ext>
            </a:extLst>
          </p:cNvPr>
          <p:cNvSpPr txBox="1"/>
          <p:nvPr/>
        </p:nvSpPr>
        <p:spPr>
          <a:xfrm>
            <a:off x="10323558" y="1103893"/>
            <a:ext cx="240771" cy="369332"/>
          </a:xfrm>
          <a:prstGeom prst="rect">
            <a:avLst/>
          </a:prstGeom>
          <a:noFill/>
        </p:spPr>
        <p:txBody>
          <a:bodyPr wrap="square" rtlCol="0">
            <a:spAutoFit/>
          </a:bodyPr>
          <a:lstStyle/>
          <a:p>
            <a:pPr algn="ctr"/>
            <a:r>
              <a:rPr lang="en-US" dirty="0"/>
              <a:t>2</a:t>
            </a:r>
          </a:p>
        </p:txBody>
      </p:sp>
      <p:sp>
        <p:nvSpPr>
          <p:cNvPr id="27" name="TextBox 26">
            <a:extLst>
              <a:ext uri="{FF2B5EF4-FFF2-40B4-BE49-F238E27FC236}">
                <a16:creationId xmlns:a16="http://schemas.microsoft.com/office/drawing/2014/main" id="{CB255AED-F90A-4548-91E5-FFE850EBEC72}"/>
              </a:ext>
            </a:extLst>
          </p:cNvPr>
          <p:cNvSpPr txBox="1"/>
          <p:nvPr/>
        </p:nvSpPr>
        <p:spPr>
          <a:xfrm>
            <a:off x="9382552" y="1095367"/>
            <a:ext cx="240771" cy="369332"/>
          </a:xfrm>
          <a:prstGeom prst="rect">
            <a:avLst/>
          </a:prstGeom>
          <a:noFill/>
        </p:spPr>
        <p:txBody>
          <a:bodyPr wrap="square" rtlCol="0">
            <a:spAutoFit/>
          </a:bodyPr>
          <a:lstStyle/>
          <a:p>
            <a:pPr algn="ctr"/>
            <a:r>
              <a:rPr lang="en-US" dirty="0"/>
              <a:t>3</a:t>
            </a:r>
          </a:p>
        </p:txBody>
      </p:sp>
      <p:sp>
        <p:nvSpPr>
          <p:cNvPr id="28" name="TextBox 27">
            <a:extLst>
              <a:ext uri="{FF2B5EF4-FFF2-40B4-BE49-F238E27FC236}">
                <a16:creationId xmlns:a16="http://schemas.microsoft.com/office/drawing/2014/main" id="{88EB6DBF-2074-429F-B28C-C51510166032}"/>
              </a:ext>
            </a:extLst>
          </p:cNvPr>
          <p:cNvSpPr txBox="1"/>
          <p:nvPr/>
        </p:nvSpPr>
        <p:spPr>
          <a:xfrm>
            <a:off x="5093292" y="3142903"/>
            <a:ext cx="240771" cy="369332"/>
          </a:xfrm>
          <a:prstGeom prst="rect">
            <a:avLst/>
          </a:prstGeom>
          <a:noFill/>
        </p:spPr>
        <p:txBody>
          <a:bodyPr wrap="square" rtlCol="0">
            <a:spAutoFit/>
          </a:bodyPr>
          <a:lstStyle/>
          <a:p>
            <a:pPr algn="ctr"/>
            <a:r>
              <a:rPr lang="en-US" dirty="0"/>
              <a:t>5</a:t>
            </a:r>
          </a:p>
        </p:txBody>
      </p:sp>
      <p:sp>
        <p:nvSpPr>
          <p:cNvPr id="29" name="TextBox 28">
            <a:extLst>
              <a:ext uri="{FF2B5EF4-FFF2-40B4-BE49-F238E27FC236}">
                <a16:creationId xmlns:a16="http://schemas.microsoft.com/office/drawing/2014/main" id="{9476B500-5D73-4963-B7E0-B909BCC2251F}"/>
              </a:ext>
            </a:extLst>
          </p:cNvPr>
          <p:cNvSpPr txBox="1"/>
          <p:nvPr/>
        </p:nvSpPr>
        <p:spPr>
          <a:xfrm>
            <a:off x="7150020" y="1103893"/>
            <a:ext cx="240771" cy="369332"/>
          </a:xfrm>
          <a:prstGeom prst="rect">
            <a:avLst/>
          </a:prstGeom>
          <a:noFill/>
        </p:spPr>
        <p:txBody>
          <a:bodyPr wrap="square" rtlCol="0">
            <a:spAutoFit/>
          </a:bodyPr>
          <a:lstStyle/>
          <a:p>
            <a:pPr algn="ctr"/>
            <a:r>
              <a:rPr lang="en-US" dirty="0"/>
              <a:t>4</a:t>
            </a:r>
          </a:p>
        </p:txBody>
      </p:sp>
      <p:sp>
        <p:nvSpPr>
          <p:cNvPr id="30" name="TextBox 29">
            <a:extLst>
              <a:ext uri="{FF2B5EF4-FFF2-40B4-BE49-F238E27FC236}">
                <a16:creationId xmlns:a16="http://schemas.microsoft.com/office/drawing/2014/main" id="{A3607A83-F279-48F3-8E24-4CB25DD514C8}"/>
              </a:ext>
            </a:extLst>
          </p:cNvPr>
          <p:cNvSpPr txBox="1"/>
          <p:nvPr/>
        </p:nvSpPr>
        <p:spPr>
          <a:xfrm>
            <a:off x="11573867" y="5843605"/>
            <a:ext cx="240771" cy="369332"/>
          </a:xfrm>
          <a:prstGeom prst="rect">
            <a:avLst/>
          </a:prstGeom>
          <a:noFill/>
        </p:spPr>
        <p:txBody>
          <a:bodyPr wrap="square" rtlCol="0">
            <a:spAutoFit/>
          </a:bodyPr>
          <a:lstStyle/>
          <a:p>
            <a:pPr algn="ctr"/>
            <a:r>
              <a:rPr lang="en-US" dirty="0"/>
              <a:t>7</a:t>
            </a:r>
          </a:p>
        </p:txBody>
      </p:sp>
      <p:cxnSp>
        <p:nvCxnSpPr>
          <p:cNvPr id="31" name="Straight Connector 30">
            <a:extLst>
              <a:ext uri="{FF2B5EF4-FFF2-40B4-BE49-F238E27FC236}">
                <a16:creationId xmlns:a16="http://schemas.microsoft.com/office/drawing/2014/main" id="{DDF903A0-BDD0-444E-8FA3-F7391FBAD809}"/>
              </a:ext>
            </a:extLst>
          </p:cNvPr>
          <p:cNvCxnSpPr>
            <a:cxnSpLocks/>
          </p:cNvCxnSpPr>
          <p:nvPr/>
        </p:nvCxnSpPr>
        <p:spPr>
          <a:xfrm flipV="1">
            <a:off x="9506125" y="1608162"/>
            <a:ext cx="0" cy="526353"/>
          </a:xfrm>
          <a:prstGeom prst="line">
            <a:avLst/>
          </a:prstGeom>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26E6E7BF-F051-4CF3-A30A-40CB18A4FDB6}"/>
              </a:ext>
            </a:extLst>
          </p:cNvPr>
          <p:cNvSpPr txBox="1"/>
          <p:nvPr/>
        </p:nvSpPr>
        <p:spPr>
          <a:xfrm>
            <a:off x="5093292" y="4392861"/>
            <a:ext cx="240771" cy="369332"/>
          </a:xfrm>
          <a:prstGeom prst="rect">
            <a:avLst/>
          </a:prstGeom>
          <a:noFill/>
        </p:spPr>
        <p:txBody>
          <a:bodyPr wrap="square" rtlCol="0">
            <a:spAutoFit/>
          </a:bodyPr>
          <a:lstStyle/>
          <a:p>
            <a:pPr algn="ctr"/>
            <a:r>
              <a:rPr lang="en-US" dirty="0"/>
              <a:t>6</a:t>
            </a:r>
          </a:p>
        </p:txBody>
      </p:sp>
    </p:spTree>
    <p:extLst>
      <p:ext uri="{BB962C8B-B14F-4D97-AF65-F5344CB8AC3E}">
        <p14:creationId xmlns:p14="http://schemas.microsoft.com/office/powerpoint/2010/main" val="3378141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319E-AD19-4F7A-A99A-29FBF0764303}"/>
              </a:ext>
            </a:extLst>
          </p:cNvPr>
          <p:cNvSpPr>
            <a:spLocks noGrp="1"/>
          </p:cNvSpPr>
          <p:nvPr>
            <p:ph type="title"/>
          </p:nvPr>
        </p:nvSpPr>
        <p:spPr/>
        <p:txBody>
          <a:bodyPr/>
          <a:lstStyle/>
          <a:p>
            <a:r>
              <a:rPr lang="en-US" dirty="0"/>
              <a:t>Home Page: Users</a:t>
            </a:r>
          </a:p>
        </p:txBody>
      </p:sp>
      <p:sp>
        <p:nvSpPr>
          <p:cNvPr id="3" name="Content Placeholder 2">
            <a:extLst>
              <a:ext uri="{FF2B5EF4-FFF2-40B4-BE49-F238E27FC236}">
                <a16:creationId xmlns:a16="http://schemas.microsoft.com/office/drawing/2014/main" id="{E060E3A7-DC74-4837-AF2C-5D1FDCC5E0A4}"/>
              </a:ext>
            </a:extLst>
          </p:cNvPr>
          <p:cNvSpPr>
            <a:spLocks noGrp="1"/>
          </p:cNvSpPr>
          <p:nvPr>
            <p:ph idx="1"/>
          </p:nvPr>
        </p:nvSpPr>
        <p:spPr>
          <a:xfrm>
            <a:off x="838201" y="1825625"/>
            <a:ext cx="2618064" cy="4351338"/>
          </a:xfrm>
        </p:spPr>
        <p:txBody>
          <a:bodyPr>
            <a:normAutofit/>
          </a:bodyPr>
          <a:lstStyle/>
          <a:p>
            <a:pPr marL="0" indent="0">
              <a:buNone/>
            </a:pPr>
            <a:r>
              <a:rPr lang="en-US" sz="2000" b="1" dirty="0"/>
              <a:t>Spectator:</a:t>
            </a:r>
          </a:p>
          <a:p>
            <a:pPr>
              <a:buFont typeface="+mj-lt"/>
              <a:buAutoNum type="arabicPeriod"/>
            </a:pPr>
            <a:r>
              <a:rPr lang="en-US" sz="1400" b="1" dirty="0"/>
              <a:t>Profile Picture/Username: </a:t>
            </a:r>
            <a:r>
              <a:rPr lang="en-US" sz="1400" dirty="0"/>
              <a:t>Displays the current user’s profile picture and username. If a profile picture was not set, then a default picture will be displayed.</a:t>
            </a:r>
          </a:p>
          <a:p>
            <a:pPr>
              <a:buFont typeface="+mj-lt"/>
              <a:buAutoNum type="arabicPeriod"/>
            </a:pPr>
            <a:r>
              <a:rPr lang="en-US" sz="1400" b="1" dirty="0"/>
              <a:t>Following Button: </a:t>
            </a:r>
            <a:r>
              <a:rPr lang="en-US" sz="1400" dirty="0"/>
              <a:t>Will display a list of the current user’s follow list</a:t>
            </a:r>
          </a:p>
          <a:p>
            <a:pPr>
              <a:buFont typeface="+mj-lt"/>
              <a:buAutoNum type="arabicPeriod"/>
            </a:pPr>
            <a:r>
              <a:rPr lang="en-US" sz="1400" b="1" dirty="0"/>
              <a:t>Edit Profile Button: </a:t>
            </a:r>
            <a:r>
              <a:rPr lang="en-US" sz="1400" dirty="0"/>
              <a:t>When clicked, will send the current </a:t>
            </a:r>
            <a:r>
              <a:rPr lang="en-US" sz="1100" dirty="0"/>
              <a:t>user to the </a:t>
            </a:r>
            <a:r>
              <a:rPr lang="en-US" sz="1100" dirty="0">
                <a:hlinkClick r:id="rId2" action="ppaction://hlinksldjump"/>
              </a:rPr>
              <a:t>edit account screen</a:t>
            </a:r>
            <a:r>
              <a:rPr lang="en-US" sz="1100" dirty="0"/>
              <a:t>.</a:t>
            </a:r>
            <a:endParaRPr lang="en-US" sz="1100" b="1" dirty="0"/>
          </a:p>
        </p:txBody>
      </p:sp>
      <p:sp>
        <p:nvSpPr>
          <p:cNvPr id="4" name="Slide Number Placeholder 3">
            <a:extLst>
              <a:ext uri="{FF2B5EF4-FFF2-40B4-BE49-F238E27FC236}">
                <a16:creationId xmlns:a16="http://schemas.microsoft.com/office/drawing/2014/main" id="{0794E7AD-42AC-40D1-B60F-6C4AA218A587}"/>
              </a:ext>
            </a:extLst>
          </p:cNvPr>
          <p:cNvSpPr>
            <a:spLocks noGrp="1"/>
          </p:cNvSpPr>
          <p:nvPr>
            <p:ph type="sldNum" sz="quarter" idx="12"/>
          </p:nvPr>
        </p:nvSpPr>
        <p:spPr/>
        <p:txBody>
          <a:bodyPr/>
          <a:lstStyle/>
          <a:p>
            <a:fld id="{7C5417CE-D562-4DCA-A725-69C88BAFCB2F}" type="slidenum">
              <a:rPr lang="en-US" smtClean="0"/>
              <a:t>11</a:t>
            </a:fld>
            <a:endParaRPr lang="en-US"/>
          </a:p>
        </p:txBody>
      </p:sp>
      <p:pic>
        <p:nvPicPr>
          <p:cNvPr id="5" name="Picture 4">
            <a:extLst>
              <a:ext uri="{FF2B5EF4-FFF2-40B4-BE49-F238E27FC236}">
                <a16:creationId xmlns:a16="http://schemas.microsoft.com/office/drawing/2014/main" id="{F345AE9A-8BC5-47FD-9F7F-D7F0751F28DE}"/>
              </a:ext>
            </a:extLst>
          </p:cNvPr>
          <p:cNvPicPr>
            <a:picLocks noChangeAspect="1"/>
          </p:cNvPicPr>
          <p:nvPr/>
        </p:nvPicPr>
        <p:blipFill>
          <a:blip r:embed="rId3"/>
          <a:stretch>
            <a:fillRect/>
          </a:stretch>
        </p:blipFill>
        <p:spPr>
          <a:xfrm>
            <a:off x="4255566" y="1920876"/>
            <a:ext cx="1023906" cy="4256087"/>
          </a:xfrm>
          <a:prstGeom prst="rect">
            <a:avLst/>
          </a:prstGeom>
        </p:spPr>
      </p:pic>
      <p:sp>
        <p:nvSpPr>
          <p:cNvPr id="7" name="Content Placeholder 2">
            <a:extLst>
              <a:ext uri="{FF2B5EF4-FFF2-40B4-BE49-F238E27FC236}">
                <a16:creationId xmlns:a16="http://schemas.microsoft.com/office/drawing/2014/main" id="{CDE0CEFC-0057-4291-8D1C-9C0692A06D38}"/>
              </a:ext>
            </a:extLst>
          </p:cNvPr>
          <p:cNvSpPr txBox="1">
            <a:spLocks/>
          </p:cNvSpPr>
          <p:nvPr/>
        </p:nvSpPr>
        <p:spPr>
          <a:xfrm>
            <a:off x="6078773" y="1847850"/>
            <a:ext cx="26180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Player/Manager:</a:t>
            </a:r>
          </a:p>
          <a:p>
            <a:pPr>
              <a:buFont typeface="+mj-lt"/>
              <a:buAutoNum type="arabicPeriod"/>
            </a:pPr>
            <a:r>
              <a:rPr lang="en-US" sz="1400" b="1" dirty="0"/>
              <a:t>Join Team/Team Page Button: </a:t>
            </a:r>
            <a:r>
              <a:rPr lang="en-US" sz="1400" dirty="0"/>
              <a:t>When clicked, depending if the current user is already part of a team, the current user will be sent to their </a:t>
            </a:r>
            <a:r>
              <a:rPr lang="en-US" sz="1400" dirty="0">
                <a:hlinkClick r:id="rId4" action="ppaction://hlinksldjump"/>
              </a:rPr>
              <a:t>team’s page</a:t>
            </a:r>
            <a:r>
              <a:rPr lang="en-US" sz="1400" dirty="0"/>
              <a:t>, if they are not already part of a team they will be sent to the request to </a:t>
            </a:r>
            <a:r>
              <a:rPr lang="en-US" sz="1400" dirty="0">
                <a:hlinkClick r:id="rId5" action="ppaction://hlinksldjump"/>
              </a:rPr>
              <a:t>join screen</a:t>
            </a:r>
            <a:r>
              <a:rPr lang="en-US" sz="1400" dirty="0"/>
              <a:t>.</a:t>
            </a:r>
            <a:endParaRPr lang="en-US" sz="1400" b="1" dirty="0"/>
          </a:p>
        </p:txBody>
      </p:sp>
      <p:pic>
        <p:nvPicPr>
          <p:cNvPr id="9" name="Picture 8">
            <a:extLst>
              <a:ext uri="{FF2B5EF4-FFF2-40B4-BE49-F238E27FC236}">
                <a16:creationId xmlns:a16="http://schemas.microsoft.com/office/drawing/2014/main" id="{6451E6C4-6085-4556-85AB-179CD1E19420}"/>
              </a:ext>
            </a:extLst>
          </p:cNvPr>
          <p:cNvPicPr>
            <a:picLocks noChangeAspect="1"/>
          </p:cNvPicPr>
          <p:nvPr/>
        </p:nvPicPr>
        <p:blipFill>
          <a:blip r:embed="rId6"/>
          <a:stretch>
            <a:fillRect/>
          </a:stretch>
        </p:blipFill>
        <p:spPr>
          <a:xfrm>
            <a:off x="9216874" y="1943101"/>
            <a:ext cx="973915" cy="4256087"/>
          </a:xfrm>
          <a:prstGeom prst="rect">
            <a:avLst/>
          </a:prstGeom>
        </p:spPr>
      </p:pic>
      <p:sp>
        <p:nvSpPr>
          <p:cNvPr id="10" name="Rectangle 9">
            <a:extLst>
              <a:ext uri="{FF2B5EF4-FFF2-40B4-BE49-F238E27FC236}">
                <a16:creationId xmlns:a16="http://schemas.microsoft.com/office/drawing/2014/main" id="{CFDD777F-85B9-45A9-8FE2-EAAB1276B876}"/>
              </a:ext>
            </a:extLst>
          </p:cNvPr>
          <p:cNvSpPr/>
          <p:nvPr/>
        </p:nvSpPr>
        <p:spPr>
          <a:xfrm>
            <a:off x="4255566" y="1920876"/>
            <a:ext cx="1023906" cy="14431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CBDEF04-D4DC-4D0D-96AD-9DA3E2C6559C}"/>
              </a:ext>
            </a:extLst>
          </p:cNvPr>
          <p:cNvCxnSpPr>
            <a:cxnSpLocks/>
          </p:cNvCxnSpPr>
          <p:nvPr/>
        </p:nvCxnSpPr>
        <p:spPr>
          <a:xfrm flipH="1">
            <a:off x="4069834" y="2516812"/>
            <a:ext cx="472132" cy="335661"/>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6B1D572F-FCFA-4CD5-B52B-997DE425CDD8}"/>
              </a:ext>
            </a:extLst>
          </p:cNvPr>
          <p:cNvCxnSpPr>
            <a:cxnSpLocks/>
          </p:cNvCxnSpPr>
          <p:nvPr/>
        </p:nvCxnSpPr>
        <p:spPr>
          <a:xfrm flipH="1">
            <a:off x="4066070" y="3539453"/>
            <a:ext cx="685389" cy="919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2AA4AD71-7195-454D-BB99-3B03434CB709}"/>
              </a:ext>
            </a:extLst>
          </p:cNvPr>
          <p:cNvCxnSpPr>
            <a:cxnSpLocks/>
          </p:cNvCxnSpPr>
          <p:nvPr/>
        </p:nvCxnSpPr>
        <p:spPr>
          <a:xfrm flipH="1">
            <a:off x="3735531" y="5992256"/>
            <a:ext cx="771970" cy="0"/>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9573E421-6FC1-4EDB-AE19-2E415D1C4E17}"/>
              </a:ext>
            </a:extLst>
          </p:cNvPr>
          <p:cNvSpPr txBox="1"/>
          <p:nvPr/>
        </p:nvSpPr>
        <p:spPr>
          <a:xfrm>
            <a:off x="3825299" y="2692140"/>
            <a:ext cx="240771" cy="369332"/>
          </a:xfrm>
          <a:prstGeom prst="rect">
            <a:avLst/>
          </a:prstGeom>
          <a:noFill/>
        </p:spPr>
        <p:txBody>
          <a:bodyPr wrap="square" rtlCol="0">
            <a:spAutoFit/>
          </a:bodyPr>
          <a:lstStyle/>
          <a:p>
            <a:pPr algn="ctr"/>
            <a:r>
              <a:rPr lang="en-US" dirty="0"/>
              <a:t>1</a:t>
            </a:r>
          </a:p>
        </p:txBody>
      </p:sp>
      <p:sp>
        <p:nvSpPr>
          <p:cNvPr id="19" name="TextBox 18">
            <a:extLst>
              <a:ext uri="{FF2B5EF4-FFF2-40B4-BE49-F238E27FC236}">
                <a16:creationId xmlns:a16="http://schemas.microsoft.com/office/drawing/2014/main" id="{4F46C1AA-2411-4689-844B-770D320329CC}"/>
              </a:ext>
            </a:extLst>
          </p:cNvPr>
          <p:cNvSpPr txBox="1"/>
          <p:nvPr/>
        </p:nvSpPr>
        <p:spPr>
          <a:xfrm>
            <a:off x="3806052" y="3354787"/>
            <a:ext cx="240771" cy="369332"/>
          </a:xfrm>
          <a:prstGeom prst="rect">
            <a:avLst/>
          </a:prstGeom>
          <a:noFill/>
        </p:spPr>
        <p:txBody>
          <a:bodyPr wrap="square" rtlCol="0">
            <a:spAutoFit/>
          </a:bodyPr>
          <a:lstStyle/>
          <a:p>
            <a:pPr algn="ctr"/>
            <a:r>
              <a:rPr lang="en-US" dirty="0"/>
              <a:t>2</a:t>
            </a:r>
          </a:p>
        </p:txBody>
      </p:sp>
      <p:sp>
        <p:nvSpPr>
          <p:cNvPr id="20" name="TextBox 19">
            <a:extLst>
              <a:ext uri="{FF2B5EF4-FFF2-40B4-BE49-F238E27FC236}">
                <a16:creationId xmlns:a16="http://schemas.microsoft.com/office/drawing/2014/main" id="{248A3D58-CAEF-4400-9649-D175EFE93702}"/>
              </a:ext>
            </a:extLst>
          </p:cNvPr>
          <p:cNvSpPr txBox="1"/>
          <p:nvPr/>
        </p:nvSpPr>
        <p:spPr>
          <a:xfrm>
            <a:off x="3481094" y="5807590"/>
            <a:ext cx="240771" cy="369332"/>
          </a:xfrm>
          <a:prstGeom prst="rect">
            <a:avLst/>
          </a:prstGeom>
          <a:noFill/>
        </p:spPr>
        <p:txBody>
          <a:bodyPr wrap="square" rtlCol="0">
            <a:spAutoFit/>
          </a:bodyPr>
          <a:lstStyle/>
          <a:p>
            <a:pPr algn="ctr"/>
            <a:r>
              <a:rPr lang="en-US" dirty="0"/>
              <a:t>3</a:t>
            </a:r>
          </a:p>
        </p:txBody>
      </p:sp>
      <p:sp>
        <p:nvSpPr>
          <p:cNvPr id="21" name="TextBox 20">
            <a:extLst>
              <a:ext uri="{FF2B5EF4-FFF2-40B4-BE49-F238E27FC236}">
                <a16:creationId xmlns:a16="http://schemas.microsoft.com/office/drawing/2014/main" id="{CEA89D7D-6914-49E2-83A8-694EDCB484DE}"/>
              </a:ext>
            </a:extLst>
          </p:cNvPr>
          <p:cNvSpPr txBox="1"/>
          <p:nvPr/>
        </p:nvSpPr>
        <p:spPr>
          <a:xfrm>
            <a:off x="10205582" y="4260312"/>
            <a:ext cx="240771" cy="369332"/>
          </a:xfrm>
          <a:prstGeom prst="rect">
            <a:avLst/>
          </a:prstGeom>
          <a:noFill/>
        </p:spPr>
        <p:txBody>
          <a:bodyPr wrap="square" rtlCol="0">
            <a:spAutoFit/>
          </a:bodyPr>
          <a:lstStyle/>
          <a:p>
            <a:pPr algn="ctr"/>
            <a:r>
              <a:rPr lang="en-US" dirty="0"/>
              <a:t>1</a:t>
            </a:r>
          </a:p>
        </p:txBody>
      </p:sp>
      <p:cxnSp>
        <p:nvCxnSpPr>
          <p:cNvPr id="23" name="Straight Connector 22">
            <a:extLst>
              <a:ext uri="{FF2B5EF4-FFF2-40B4-BE49-F238E27FC236}">
                <a16:creationId xmlns:a16="http://schemas.microsoft.com/office/drawing/2014/main" id="{C3072F8A-3C52-4FE8-AEF1-099E5115A898}"/>
              </a:ext>
            </a:extLst>
          </p:cNvPr>
          <p:cNvCxnSpPr>
            <a:cxnSpLocks/>
            <a:endCxn id="21" idx="0"/>
          </p:cNvCxnSpPr>
          <p:nvPr/>
        </p:nvCxnSpPr>
        <p:spPr>
          <a:xfrm>
            <a:off x="9703831" y="3873725"/>
            <a:ext cx="622137" cy="386587"/>
          </a:xfrm>
          <a:prstGeom prst="line">
            <a:avLst/>
          </a:prstGeom>
        </p:spPr>
        <p:style>
          <a:lnRef idx="1">
            <a:schemeClr val="dk1"/>
          </a:lnRef>
          <a:fillRef idx="0">
            <a:schemeClr val="dk1"/>
          </a:fillRef>
          <a:effectRef idx="0">
            <a:schemeClr val="dk1"/>
          </a:effectRef>
          <a:fontRef idx="minor">
            <a:schemeClr val="tx1"/>
          </a:fontRef>
        </p:style>
      </p:cxnSp>
      <p:pic>
        <p:nvPicPr>
          <p:cNvPr id="25" name="Picture 24">
            <a:extLst>
              <a:ext uri="{FF2B5EF4-FFF2-40B4-BE49-F238E27FC236}">
                <a16:creationId xmlns:a16="http://schemas.microsoft.com/office/drawing/2014/main" id="{0ED3165E-BF28-44BF-8E61-DBFF80EC5934}"/>
              </a:ext>
            </a:extLst>
          </p:cNvPr>
          <p:cNvPicPr>
            <a:picLocks noChangeAspect="1"/>
          </p:cNvPicPr>
          <p:nvPr/>
        </p:nvPicPr>
        <p:blipFill>
          <a:blip r:embed="rId7"/>
          <a:stretch>
            <a:fillRect/>
          </a:stretch>
        </p:blipFill>
        <p:spPr>
          <a:xfrm>
            <a:off x="10470055" y="1977030"/>
            <a:ext cx="972164" cy="4256087"/>
          </a:xfrm>
          <a:prstGeom prst="rect">
            <a:avLst/>
          </a:prstGeom>
        </p:spPr>
      </p:pic>
      <p:cxnSp>
        <p:nvCxnSpPr>
          <p:cNvPr id="27" name="Straight Connector 26">
            <a:extLst>
              <a:ext uri="{FF2B5EF4-FFF2-40B4-BE49-F238E27FC236}">
                <a16:creationId xmlns:a16="http://schemas.microsoft.com/office/drawing/2014/main" id="{51BC5965-9A29-442B-A366-43056F11F5F2}"/>
              </a:ext>
            </a:extLst>
          </p:cNvPr>
          <p:cNvCxnSpPr>
            <a:cxnSpLocks/>
            <a:stCxn id="21" idx="0"/>
          </p:cNvCxnSpPr>
          <p:nvPr/>
        </p:nvCxnSpPr>
        <p:spPr>
          <a:xfrm flipV="1">
            <a:off x="10325968" y="3873726"/>
            <a:ext cx="674466" cy="386586"/>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34E89F5-0AE9-4356-ABFC-03BCE8510420}"/>
              </a:ext>
            </a:extLst>
          </p:cNvPr>
          <p:cNvCxnSpPr>
            <a:cxnSpLocks/>
            <a:endCxn id="18" idx="3"/>
          </p:cNvCxnSpPr>
          <p:nvPr/>
        </p:nvCxnSpPr>
        <p:spPr>
          <a:xfrm flipH="1" flipV="1">
            <a:off x="4066070" y="2876806"/>
            <a:ext cx="627850" cy="29936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50644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CDF46-7430-47B0-A76A-8DFB274031E8}"/>
              </a:ext>
            </a:extLst>
          </p:cNvPr>
          <p:cNvSpPr>
            <a:spLocks noGrp="1"/>
          </p:cNvSpPr>
          <p:nvPr>
            <p:ph type="title"/>
          </p:nvPr>
        </p:nvSpPr>
        <p:spPr/>
        <p:txBody>
          <a:bodyPr/>
          <a:lstStyle/>
          <a:p>
            <a:r>
              <a:rPr lang="en-US" dirty="0"/>
              <a:t>Login</a:t>
            </a:r>
          </a:p>
        </p:txBody>
      </p:sp>
      <p:pic>
        <p:nvPicPr>
          <p:cNvPr id="5" name="Content Placeholder 4">
            <a:extLst>
              <a:ext uri="{FF2B5EF4-FFF2-40B4-BE49-F238E27FC236}">
                <a16:creationId xmlns:a16="http://schemas.microsoft.com/office/drawing/2014/main" id="{C21A1B36-7AE3-4E90-B7F3-97767F0D2F1C}"/>
              </a:ext>
            </a:extLst>
          </p:cNvPr>
          <p:cNvPicPr>
            <a:picLocks noGrp="1" noChangeAspect="1"/>
          </p:cNvPicPr>
          <p:nvPr>
            <p:ph idx="1"/>
          </p:nvPr>
        </p:nvPicPr>
        <p:blipFill>
          <a:blip r:embed="rId2"/>
          <a:stretch>
            <a:fillRect/>
          </a:stretch>
        </p:blipFill>
        <p:spPr>
          <a:xfrm>
            <a:off x="6700837" y="1909762"/>
            <a:ext cx="3819525" cy="3038475"/>
          </a:xfrm>
          <a:prstGeom prst="rect">
            <a:avLst/>
          </a:prstGeom>
        </p:spPr>
      </p:pic>
      <p:sp>
        <p:nvSpPr>
          <p:cNvPr id="4" name="Slide Number Placeholder 3">
            <a:extLst>
              <a:ext uri="{FF2B5EF4-FFF2-40B4-BE49-F238E27FC236}">
                <a16:creationId xmlns:a16="http://schemas.microsoft.com/office/drawing/2014/main" id="{46422811-26FA-41FC-A9C4-27A44543E66E}"/>
              </a:ext>
            </a:extLst>
          </p:cNvPr>
          <p:cNvSpPr>
            <a:spLocks noGrp="1"/>
          </p:cNvSpPr>
          <p:nvPr>
            <p:ph type="sldNum" sz="quarter" idx="12"/>
          </p:nvPr>
        </p:nvSpPr>
        <p:spPr/>
        <p:txBody>
          <a:bodyPr/>
          <a:lstStyle/>
          <a:p>
            <a:fld id="{7C5417CE-D562-4DCA-A725-69C88BAFCB2F}" type="slidenum">
              <a:rPr lang="en-US" smtClean="0"/>
              <a:t>12</a:t>
            </a:fld>
            <a:endParaRPr lang="en-US"/>
          </a:p>
        </p:txBody>
      </p:sp>
      <p:sp>
        <p:nvSpPr>
          <p:cNvPr id="6" name="TextBox 5">
            <a:extLst>
              <a:ext uri="{FF2B5EF4-FFF2-40B4-BE49-F238E27FC236}">
                <a16:creationId xmlns:a16="http://schemas.microsoft.com/office/drawing/2014/main" id="{05B475A4-D9EF-476E-A778-9A0933093918}"/>
              </a:ext>
            </a:extLst>
          </p:cNvPr>
          <p:cNvSpPr txBox="1"/>
          <p:nvPr/>
        </p:nvSpPr>
        <p:spPr>
          <a:xfrm>
            <a:off x="5945982" y="2756514"/>
            <a:ext cx="240771" cy="369332"/>
          </a:xfrm>
          <a:prstGeom prst="rect">
            <a:avLst/>
          </a:prstGeom>
          <a:noFill/>
        </p:spPr>
        <p:txBody>
          <a:bodyPr wrap="square" rtlCol="0">
            <a:spAutoFit/>
          </a:bodyPr>
          <a:lstStyle/>
          <a:p>
            <a:pPr algn="ctr"/>
            <a:r>
              <a:rPr lang="en-US" dirty="0"/>
              <a:t>1</a:t>
            </a:r>
          </a:p>
        </p:txBody>
      </p:sp>
      <p:sp>
        <p:nvSpPr>
          <p:cNvPr id="7" name="TextBox 6">
            <a:extLst>
              <a:ext uri="{FF2B5EF4-FFF2-40B4-BE49-F238E27FC236}">
                <a16:creationId xmlns:a16="http://schemas.microsoft.com/office/drawing/2014/main" id="{C531759F-B9E1-4EED-B932-D99C09E64457}"/>
              </a:ext>
            </a:extLst>
          </p:cNvPr>
          <p:cNvSpPr txBox="1"/>
          <p:nvPr/>
        </p:nvSpPr>
        <p:spPr>
          <a:xfrm>
            <a:off x="5945981" y="3615521"/>
            <a:ext cx="240771" cy="369332"/>
          </a:xfrm>
          <a:prstGeom prst="rect">
            <a:avLst/>
          </a:prstGeom>
          <a:noFill/>
        </p:spPr>
        <p:txBody>
          <a:bodyPr wrap="square" rtlCol="0">
            <a:spAutoFit/>
          </a:bodyPr>
          <a:lstStyle/>
          <a:p>
            <a:pPr algn="ctr"/>
            <a:r>
              <a:rPr lang="en-US" dirty="0"/>
              <a:t>3</a:t>
            </a:r>
          </a:p>
        </p:txBody>
      </p:sp>
      <p:sp>
        <p:nvSpPr>
          <p:cNvPr id="8" name="TextBox 7">
            <a:extLst>
              <a:ext uri="{FF2B5EF4-FFF2-40B4-BE49-F238E27FC236}">
                <a16:creationId xmlns:a16="http://schemas.microsoft.com/office/drawing/2014/main" id="{F5E193E6-00A2-4D82-A089-01597623CD8C}"/>
              </a:ext>
            </a:extLst>
          </p:cNvPr>
          <p:cNvSpPr txBox="1"/>
          <p:nvPr/>
        </p:nvSpPr>
        <p:spPr>
          <a:xfrm>
            <a:off x="5945982" y="3134095"/>
            <a:ext cx="240771" cy="369332"/>
          </a:xfrm>
          <a:prstGeom prst="rect">
            <a:avLst/>
          </a:prstGeom>
          <a:noFill/>
        </p:spPr>
        <p:txBody>
          <a:bodyPr wrap="square" rtlCol="0">
            <a:spAutoFit/>
          </a:bodyPr>
          <a:lstStyle/>
          <a:p>
            <a:pPr algn="ctr"/>
            <a:r>
              <a:rPr lang="en-US" dirty="0"/>
              <a:t>2</a:t>
            </a:r>
          </a:p>
        </p:txBody>
      </p:sp>
      <p:sp>
        <p:nvSpPr>
          <p:cNvPr id="9" name="TextBox 8">
            <a:extLst>
              <a:ext uri="{FF2B5EF4-FFF2-40B4-BE49-F238E27FC236}">
                <a16:creationId xmlns:a16="http://schemas.microsoft.com/office/drawing/2014/main" id="{95564442-7B41-4202-A003-F0946ED9B0AA}"/>
              </a:ext>
            </a:extLst>
          </p:cNvPr>
          <p:cNvSpPr txBox="1"/>
          <p:nvPr/>
        </p:nvSpPr>
        <p:spPr>
          <a:xfrm>
            <a:off x="9309451" y="5300265"/>
            <a:ext cx="240771" cy="369332"/>
          </a:xfrm>
          <a:prstGeom prst="rect">
            <a:avLst/>
          </a:prstGeom>
          <a:noFill/>
        </p:spPr>
        <p:txBody>
          <a:bodyPr wrap="square" rtlCol="0">
            <a:spAutoFit/>
          </a:bodyPr>
          <a:lstStyle/>
          <a:p>
            <a:pPr algn="ctr"/>
            <a:r>
              <a:rPr lang="en-US" dirty="0"/>
              <a:t>4</a:t>
            </a:r>
          </a:p>
        </p:txBody>
      </p:sp>
      <p:sp>
        <p:nvSpPr>
          <p:cNvPr id="10" name="TextBox 9">
            <a:extLst>
              <a:ext uri="{FF2B5EF4-FFF2-40B4-BE49-F238E27FC236}">
                <a16:creationId xmlns:a16="http://schemas.microsoft.com/office/drawing/2014/main" id="{8DAF88AB-BA5A-4CD4-A332-F99BD01E977A}"/>
              </a:ext>
            </a:extLst>
          </p:cNvPr>
          <p:cNvSpPr txBox="1"/>
          <p:nvPr/>
        </p:nvSpPr>
        <p:spPr>
          <a:xfrm>
            <a:off x="11233413" y="3615521"/>
            <a:ext cx="240771" cy="369332"/>
          </a:xfrm>
          <a:prstGeom prst="rect">
            <a:avLst/>
          </a:prstGeom>
          <a:noFill/>
        </p:spPr>
        <p:txBody>
          <a:bodyPr wrap="square" rtlCol="0">
            <a:spAutoFit/>
          </a:bodyPr>
          <a:lstStyle/>
          <a:p>
            <a:pPr algn="ctr"/>
            <a:r>
              <a:rPr lang="en-US" dirty="0"/>
              <a:t>5</a:t>
            </a:r>
          </a:p>
        </p:txBody>
      </p:sp>
      <p:cxnSp>
        <p:nvCxnSpPr>
          <p:cNvPr id="12" name="Straight Connector 11">
            <a:extLst>
              <a:ext uri="{FF2B5EF4-FFF2-40B4-BE49-F238E27FC236}">
                <a16:creationId xmlns:a16="http://schemas.microsoft.com/office/drawing/2014/main" id="{CAF4A954-7944-4DA4-9CB4-42C962E8DAE0}"/>
              </a:ext>
            </a:extLst>
          </p:cNvPr>
          <p:cNvCxnSpPr>
            <a:cxnSpLocks/>
          </p:cNvCxnSpPr>
          <p:nvPr/>
        </p:nvCxnSpPr>
        <p:spPr>
          <a:xfrm flipV="1">
            <a:off x="6296025" y="2941180"/>
            <a:ext cx="2212437" cy="10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03D2E15-FC82-4951-8DF8-E1916B4CF88D}"/>
              </a:ext>
            </a:extLst>
          </p:cNvPr>
          <p:cNvCxnSpPr>
            <a:cxnSpLocks/>
          </p:cNvCxnSpPr>
          <p:nvPr/>
        </p:nvCxnSpPr>
        <p:spPr>
          <a:xfrm>
            <a:off x="6296025" y="3318761"/>
            <a:ext cx="2171691"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45595D4-A86B-4C2E-B3C4-EF9E9F717B79}"/>
              </a:ext>
            </a:extLst>
          </p:cNvPr>
          <p:cNvCxnSpPr>
            <a:cxnSpLocks/>
          </p:cNvCxnSpPr>
          <p:nvPr/>
        </p:nvCxnSpPr>
        <p:spPr>
          <a:xfrm>
            <a:off x="6296025" y="3800187"/>
            <a:ext cx="2049623" cy="8943"/>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E544EE90-5B33-4FBD-8CAF-ABEE593DE477}"/>
              </a:ext>
            </a:extLst>
          </p:cNvPr>
          <p:cNvCxnSpPr>
            <a:cxnSpLocks/>
          </p:cNvCxnSpPr>
          <p:nvPr/>
        </p:nvCxnSpPr>
        <p:spPr>
          <a:xfrm flipV="1">
            <a:off x="9429837" y="4232536"/>
            <a:ext cx="0" cy="1050425"/>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74512F5B-86F7-4C60-8039-30AF47EB2DA9}"/>
              </a:ext>
            </a:extLst>
          </p:cNvPr>
          <p:cNvCxnSpPr>
            <a:cxnSpLocks/>
            <a:stCxn id="10" idx="1"/>
          </p:cNvCxnSpPr>
          <p:nvPr/>
        </p:nvCxnSpPr>
        <p:spPr>
          <a:xfrm flipH="1">
            <a:off x="9829800" y="3800187"/>
            <a:ext cx="1403613" cy="0"/>
          </a:xfrm>
          <a:prstGeom prst="line">
            <a:avLst/>
          </a:prstGeom>
        </p:spPr>
        <p:style>
          <a:lnRef idx="1">
            <a:schemeClr val="dk1"/>
          </a:lnRef>
          <a:fillRef idx="0">
            <a:schemeClr val="dk1"/>
          </a:fillRef>
          <a:effectRef idx="0">
            <a:schemeClr val="dk1"/>
          </a:effectRef>
          <a:fontRef idx="minor">
            <a:schemeClr val="tx1"/>
          </a:fontRef>
        </p:style>
      </p:cxnSp>
      <p:sp>
        <p:nvSpPr>
          <p:cNvPr id="21" name="Content Placeholder 2">
            <a:extLst>
              <a:ext uri="{FF2B5EF4-FFF2-40B4-BE49-F238E27FC236}">
                <a16:creationId xmlns:a16="http://schemas.microsoft.com/office/drawing/2014/main" id="{DBCC0C79-C515-43CB-9A59-E024AF26B487}"/>
              </a:ext>
            </a:extLst>
          </p:cNvPr>
          <p:cNvSpPr txBox="1">
            <a:spLocks/>
          </p:cNvSpPr>
          <p:nvPr/>
        </p:nvSpPr>
        <p:spPr>
          <a:xfrm>
            <a:off x="838201" y="1825625"/>
            <a:ext cx="465296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The user is able to log onto their account once they have been registered. If the user has not been registered, they can create their account or return to the homepage.</a:t>
            </a:r>
          </a:p>
          <a:p>
            <a:pPr>
              <a:buFont typeface="+mj-lt"/>
              <a:buAutoNum type="arabicPeriod"/>
            </a:pPr>
            <a:endParaRPr lang="en-US" sz="1400" b="1" dirty="0"/>
          </a:p>
          <a:p>
            <a:pPr>
              <a:buFont typeface="+mj-lt"/>
              <a:buAutoNum type="arabicPeriod"/>
            </a:pPr>
            <a:r>
              <a:rPr lang="en-US" sz="1400" b="1" dirty="0"/>
              <a:t>Username: </a:t>
            </a:r>
            <a:r>
              <a:rPr lang="en-US" sz="1400" dirty="0"/>
              <a:t>User enters their username in this text field to sign in.</a:t>
            </a:r>
          </a:p>
          <a:p>
            <a:pPr>
              <a:buFont typeface="+mj-lt"/>
              <a:buAutoNum type="arabicPeriod"/>
            </a:pPr>
            <a:r>
              <a:rPr lang="en-US" sz="1400" b="1" dirty="0"/>
              <a:t>Password: </a:t>
            </a:r>
            <a:r>
              <a:rPr lang="en-US" sz="1400" dirty="0"/>
              <a:t>User enters their password in this text field to sign in.</a:t>
            </a:r>
          </a:p>
          <a:p>
            <a:pPr>
              <a:buFont typeface="+mj-lt"/>
              <a:buAutoNum type="arabicPeriod"/>
            </a:pPr>
            <a:r>
              <a:rPr lang="en-US" sz="1400" b="1" dirty="0"/>
              <a:t>Sign In Button: </a:t>
            </a:r>
            <a:r>
              <a:rPr lang="en-US" sz="1400" dirty="0"/>
              <a:t>When clicked, if the username and password entered are valid, this will send the current user to their home page, otherwise the user will be notified what they have entered is not valid.</a:t>
            </a:r>
          </a:p>
          <a:p>
            <a:pPr>
              <a:buFont typeface="+mj-lt"/>
              <a:buAutoNum type="arabicPeriod"/>
            </a:pPr>
            <a:r>
              <a:rPr lang="en-US" sz="1400" b="1" dirty="0"/>
              <a:t>Return to Homepage Button: </a:t>
            </a:r>
            <a:r>
              <a:rPr lang="en-US" sz="1400" dirty="0"/>
              <a:t>When clicked, will send user back to the previous </a:t>
            </a:r>
            <a:r>
              <a:rPr lang="en-US" sz="1400" dirty="0">
                <a:hlinkClick r:id="rId3" action="ppaction://hlinksldjump"/>
              </a:rPr>
              <a:t>home page</a:t>
            </a:r>
            <a:r>
              <a:rPr lang="en-US" sz="1400" dirty="0"/>
              <a:t>.</a:t>
            </a:r>
          </a:p>
          <a:p>
            <a:pPr>
              <a:buFont typeface="+mj-lt"/>
              <a:buAutoNum type="arabicPeriod"/>
            </a:pPr>
            <a:r>
              <a:rPr lang="en-US" sz="1400" b="1" dirty="0"/>
              <a:t>Create Account Button: </a:t>
            </a:r>
            <a:r>
              <a:rPr lang="en-US" sz="1400" dirty="0"/>
              <a:t>When clicked, will send the current user to the </a:t>
            </a:r>
            <a:r>
              <a:rPr lang="en-US" sz="1400" dirty="0">
                <a:hlinkClick r:id="rId4" action="ppaction://hlinksldjump"/>
              </a:rPr>
              <a:t>create account screen</a:t>
            </a:r>
            <a:r>
              <a:rPr lang="en-US" sz="1400" dirty="0"/>
              <a:t>.</a:t>
            </a:r>
            <a:endParaRPr lang="en-US" sz="1400" b="1" dirty="0"/>
          </a:p>
        </p:txBody>
      </p:sp>
    </p:spTree>
    <p:extLst>
      <p:ext uri="{BB962C8B-B14F-4D97-AF65-F5344CB8AC3E}">
        <p14:creationId xmlns:p14="http://schemas.microsoft.com/office/powerpoint/2010/main" val="2506005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70CE7-BE9B-4A72-B3ED-41CDEF5B7191}"/>
              </a:ext>
            </a:extLst>
          </p:cNvPr>
          <p:cNvSpPr>
            <a:spLocks noGrp="1"/>
          </p:cNvSpPr>
          <p:nvPr>
            <p:ph type="title"/>
          </p:nvPr>
        </p:nvSpPr>
        <p:spPr/>
        <p:txBody>
          <a:bodyPr/>
          <a:lstStyle/>
          <a:p>
            <a:r>
              <a:rPr lang="en-US" dirty="0"/>
              <a:t>Create\Edit Account</a:t>
            </a:r>
          </a:p>
        </p:txBody>
      </p:sp>
      <p:sp>
        <p:nvSpPr>
          <p:cNvPr id="3" name="Content Placeholder 2">
            <a:extLst>
              <a:ext uri="{FF2B5EF4-FFF2-40B4-BE49-F238E27FC236}">
                <a16:creationId xmlns:a16="http://schemas.microsoft.com/office/drawing/2014/main" id="{180D7ED8-2C07-4376-BE1A-6AE2AE20118E}"/>
              </a:ext>
            </a:extLst>
          </p:cNvPr>
          <p:cNvSpPr>
            <a:spLocks noGrp="1"/>
          </p:cNvSpPr>
          <p:nvPr>
            <p:ph idx="1"/>
          </p:nvPr>
        </p:nvSpPr>
        <p:spPr>
          <a:xfrm>
            <a:off x="838200" y="1510748"/>
            <a:ext cx="5257800" cy="5210727"/>
          </a:xfrm>
        </p:spPr>
        <p:txBody>
          <a:bodyPr>
            <a:normAutofit fontScale="92500" lnSpcReduction="20000"/>
          </a:bodyPr>
          <a:lstStyle/>
          <a:p>
            <a:pPr>
              <a:buFont typeface="+mj-lt"/>
              <a:buAutoNum type="arabicPeriod"/>
            </a:pPr>
            <a:r>
              <a:rPr lang="en-US" sz="1500" b="1" dirty="0"/>
              <a:t>Name: </a:t>
            </a:r>
            <a:r>
              <a:rPr lang="en-US" sz="1500" dirty="0"/>
              <a:t>User’s name, which can consist of any letters, symbols, or numbers.</a:t>
            </a:r>
          </a:p>
          <a:p>
            <a:pPr>
              <a:buFont typeface="+mj-lt"/>
              <a:buAutoNum type="arabicPeriod"/>
            </a:pPr>
            <a:r>
              <a:rPr lang="en-US" sz="1500" b="1" dirty="0"/>
              <a:t>Username: </a:t>
            </a:r>
            <a:r>
              <a:rPr lang="en-US" sz="1500" dirty="0"/>
              <a:t>User’s username, which can consist of any letters, symbols, or numbers as long as username is not already taken.</a:t>
            </a:r>
          </a:p>
          <a:p>
            <a:pPr>
              <a:buFont typeface="+mj-lt"/>
              <a:buAutoNum type="arabicPeriod"/>
            </a:pPr>
            <a:r>
              <a:rPr lang="en-US" sz="1500" b="1" dirty="0"/>
              <a:t>Password: </a:t>
            </a:r>
            <a:r>
              <a:rPr lang="en-US" sz="1500" dirty="0"/>
              <a:t>User’s password, which can consist of any letters, symbols, or numbers.</a:t>
            </a:r>
          </a:p>
          <a:p>
            <a:pPr>
              <a:buFont typeface="+mj-lt"/>
              <a:buAutoNum type="arabicPeriod"/>
            </a:pPr>
            <a:r>
              <a:rPr lang="en-US" sz="1500" b="1" dirty="0"/>
              <a:t>Confirm Password: </a:t>
            </a:r>
            <a:r>
              <a:rPr lang="en-US" sz="1500" dirty="0"/>
              <a:t>User must reenter password to successfully create or change password.</a:t>
            </a:r>
          </a:p>
          <a:p>
            <a:pPr>
              <a:buFont typeface="+mj-lt"/>
              <a:buAutoNum type="arabicPeriod"/>
            </a:pPr>
            <a:r>
              <a:rPr lang="en-US" sz="1500" b="1" dirty="0"/>
              <a:t>Account Type: </a:t>
            </a:r>
            <a:r>
              <a:rPr lang="en-US" sz="1500" dirty="0"/>
              <a:t>Type of account user wants to make or change into. User has the option of spectator, player, or manager each with their own specific permissions.</a:t>
            </a:r>
          </a:p>
          <a:p>
            <a:pPr>
              <a:buFont typeface="+mj-lt"/>
              <a:buAutoNum type="arabicPeriod"/>
            </a:pPr>
            <a:r>
              <a:rPr lang="en-US" sz="1500" b="1" dirty="0"/>
              <a:t>Team Name: </a:t>
            </a:r>
            <a:r>
              <a:rPr lang="en-US" sz="1500" dirty="0"/>
              <a:t>Must be filled if user is creating or changing their account to a manager account. Can consists of any letters, symbols, or numbers as long as team name is not already taken.</a:t>
            </a:r>
          </a:p>
          <a:p>
            <a:pPr>
              <a:buFont typeface="+mj-lt"/>
              <a:buAutoNum type="arabicPeriod"/>
            </a:pPr>
            <a:r>
              <a:rPr lang="en-US" sz="1500" b="1" dirty="0"/>
              <a:t>Profile Picture Button: </a:t>
            </a:r>
            <a:r>
              <a:rPr lang="en-US" sz="1500" dirty="0"/>
              <a:t>When clicked, user can navigate through their files and select an image they’d like to have as their profile picture. Only PNG files can be used as profile pictures.</a:t>
            </a:r>
          </a:p>
          <a:p>
            <a:pPr>
              <a:buFont typeface="+mj-lt"/>
              <a:buAutoNum type="arabicPeriod"/>
            </a:pPr>
            <a:r>
              <a:rPr lang="en-US" sz="1500" b="1" dirty="0"/>
              <a:t>Submit Button: </a:t>
            </a:r>
            <a:r>
              <a:rPr lang="en-US" sz="1500" dirty="0"/>
              <a:t>When clicked, if all required text fields are filled in with the appropriate values, this will send the current user to their </a:t>
            </a:r>
            <a:r>
              <a:rPr lang="en-US" sz="1500" dirty="0">
                <a:hlinkClick r:id="rId2" action="ppaction://hlinksldjump"/>
              </a:rPr>
              <a:t>home page</a:t>
            </a:r>
            <a:r>
              <a:rPr lang="en-US" sz="1500" dirty="0"/>
              <a:t> or notify them their edits have been successful, otherwise the user will be notified what they have entered is not valid.</a:t>
            </a:r>
          </a:p>
          <a:p>
            <a:pPr>
              <a:buFont typeface="+mj-lt"/>
              <a:buAutoNum type="arabicPeriod"/>
            </a:pPr>
            <a:r>
              <a:rPr lang="en-US" sz="1500" b="1" dirty="0"/>
              <a:t>Back: </a:t>
            </a:r>
            <a:r>
              <a:rPr lang="en-US" sz="1500" dirty="0"/>
              <a:t>When clicked, if accessed from home page user will return to </a:t>
            </a:r>
            <a:r>
              <a:rPr lang="en-US" sz="1500" dirty="0">
                <a:hlinkClick r:id="rId2" action="ppaction://hlinksldjump"/>
              </a:rPr>
              <a:t>home page</a:t>
            </a:r>
            <a:r>
              <a:rPr lang="en-US" sz="1500" dirty="0"/>
              <a:t>. If accessed from sign in screen user will return to </a:t>
            </a:r>
            <a:r>
              <a:rPr lang="en-US" sz="1500" dirty="0">
                <a:hlinkClick r:id="rId3" action="ppaction://hlinksldjump"/>
              </a:rPr>
              <a:t>login</a:t>
            </a:r>
            <a:r>
              <a:rPr lang="en-US" sz="1500" dirty="0"/>
              <a:t> screen.</a:t>
            </a:r>
          </a:p>
          <a:p>
            <a:pPr>
              <a:buFont typeface="+mj-lt"/>
              <a:buAutoNum type="arabicPeriod"/>
            </a:pPr>
            <a:endParaRPr lang="en-US" sz="1100" dirty="0"/>
          </a:p>
          <a:p>
            <a:pPr>
              <a:buFont typeface="+mj-lt"/>
              <a:buAutoNum type="arabicPeriod"/>
            </a:pPr>
            <a:endParaRPr lang="en-US" sz="1100" dirty="0"/>
          </a:p>
        </p:txBody>
      </p:sp>
      <p:sp>
        <p:nvSpPr>
          <p:cNvPr id="4" name="Slide Number Placeholder 3">
            <a:extLst>
              <a:ext uri="{FF2B5EF4-FFF2-40B4-BE49-F238E27FC236}">
                <a16:creationId xmlns:a16="http://schemas.microsoft.com/office/drawing/2014/main" id="{7A25C61D-92F3-4751-8ABB-082E15439D68}"/>
              </a:ext>
            </a:extLst>
          </p:cNvPr>
          <p:cNvSpPr>
            <a:spLocks noGrp="1"/>
          </p:cNvSpPr>
          <p:nvPr>
            <p:ph type="sldNum" sz="quarter" idx="12"/>
          </p:nvPr>
        </p:nvSpPr>
        <p:spPr/>
        <p:txBody>
          <a:bodyPr/>
          <a:lstStyle/>
          <a:p>
            <a:fld id="{7C5417CE-D562-4DCA-A725-69C88BAFCB2F}" type="slidenum">
              <a:rPr lang="en-US" smtClean="0"/>
              <a:t>13</a:t>
            </a:fld>
            <a:endParaRPr lang="en-US"/>
          </a:p>
        </p:txBody>
      </p:sp>
      <p:pic>
        <p:nvPicPr>
          <p:cNvPr id="5" name="Picture 4">
            <a:extLst>
              <a:ext uri="{FF2B5EF4-FFF2-40B4-BE49-F238E27FC236}">
                <a16:creationId xmlns:a16="http://schemas.microsoft.com/office/drawing/2014/main" id="{F9C59859-86DF-4D6B-823B-D4D85B705627}"/>
              </a:ext>
            </a:extLst>
          </p:cNvPr>
          <p:cNvPicPr>
            <a:picLocks noChangeAspect="1"/>
          </p:cNvPicPr>
          <p:nvPr/>
        </p:nvPicPr>
        <p:blipFill>
          <a:blip r:embed="rId4"/>
          <a:stretch>
            <a:fillRect/>
          </a:stretch>
        </p:blipFill>
        <p:spPr>
          <a:xfrm>
            <a:off x="6471521" y="1825625"/>
            <a:ext cx="4882279" cy="3501432"/>
          </a:xfrm>
          <a:prstGeom prst="rect">
            <a:avLst/>
          </a:prstGeom>
        </p:spPr>
      </p:pic>
      <p:sp>
        <p:nvSpPr>
          <p:cNvPr id="6" name="TextBox 5">
            <a:extLst>
              <a:ext uri="{FF2B5EF4-FFF2-40B4-BE49-F238E27FC236}">
                <a16:creationId xmlns:a16="http://schemas.microsoft.com/office/drawing/2014/main" id="{ED54EEA4-50F9-4E25-9DBE-A644FED69B5B}"/>
              </a:ext>
            </a:extLst>
          </p:cNvPr>
          <p:cNvSpPr txBox="1"/>
          <p:nvPr/>
        </p:nvSpPr>
        <p:spPr>
          <a:xfrm>
            <a:off x="8980984" y="1321356"/>
            <a:ext cx="240771" cy="369332"/>
          </a:xfrm>
          <a:prstGeom prst="rect">
            <a:avLst/>
          </a:prstGeom>
          <a:noFill/>
        </p:spPr>
        <p:txBody>
          <a:bodyPr wrap="square" rtlCol="0">
            <a:spAutoFit/>
          </a:bodyPr>
          <a:lstStyle/>
          <a:p>
            <a:r>
              <a:rPr lang="en-US" dirty="0"/>
              <a:t>1</a:t>
            </a:r>
          </a:p>
        </p:txBody>
      </p:sp>
      <p:sp>
        <p:nvSpPr>
          <p:cNvPr id="7" name="TextBox 6">
            <a:extLst>
              <a:ext uri="{FF2B5EF4-FFF2-40B4-BE49-F238E27FC236}">
                <a16:creationId xmlns:a16="http://schemas.microsoft.com/office/drawing/2014/main" id="{09CCCCCA-8FC0-4170-9BE4-FDEAC87CCE1B}"/>
              </a:ext>
            </a:extLst>
          </p:cNvPr>
          <p:cNvSpPr txBox="1"/>
          <p:nvPr/>
        </p:nvSpPr>
        <p:spPr>
          <a:xfrm>
            <a:off x="11729321" y="2195347"/>
            <a:ext cx="240771" cy="369332"/>
          </a:xfrm>
          <a:prstGeom prst="rect">
            <a:avLst/>
          </a:prstGeom>
          <a:noFill/>
        </p:spPr>
        <p:txBody>
          <a:bodyPr wrap="square" rtlCol="0">
            <a:spAutoFit/>
          </a:bodyPr>
          <a:lstStyle/>
          <a:p>
            <a:r>
              <a:rPr lang="en-US" dirty="0"/>
              <a:t>2</a:t>
            </a:r>
          </a:p>
        </p:txBody>
      </p:sp>
      <p:sp>
        <p:nvSpPr>
          <p:cNvPr id="8" name="TextBox 7">
            <a:extLst>
              <a:ext uri="{FF2B5EF4-FFF2-40B4-BE49-F238E27FC236}">
                <a16:creationId xmlns:a16="http://schemas.microsoft.com/office/drawing/2014/main" id="{8ED96D95-4F81-4C05-9AF0-84FC9BDCB55A}"/>
              </a:ext>
            </a:extLst>
          </p:cNvPr>
          <p:cNvSpPr txBox="1"/>
          <p:nvPr/>
        </p:nvSpPr>
        <p:spPr>
          <a:xfrm>
            <a:off x="11729321" y="2790965"/>
            <a:ext cx="240771" cy="369332"/>
          </a:xfrm>
          <a:prstGeom prst="rect">
            <a:avLst/>
          </a:prstGeom>
          <a:noFill/>
        </p:spPr>
        <p:txBody>
          <a:bodyPr wrap="square" rtlCol="0">
            <a:spAutoFit/>
          </a:bodyPr>
          <a:lstStyle/>
          <a:p>
            <a:r>
              <a:rPr lang="en-US" dirty="0"/>
              <a:t>3</a:t>
            </a:r>
          </a:p>
        </p:txBody>
      </p:sp>
      <p:sp>
        <p:nvSpPr>
          <p:cNvPr id="9" name="TextBox 8">
            <a:extLst>
              <a:ext uri="{FF2B5EF4-FFF2-40B4-BE49-F238E27FC236}">
                <a16:creationId xmlns:a16="http://schemas.microsoft.com/office/drawing/2014/main" id="{ECA3C378-9F03-421D-9AF4-5CB5ACC731A4}"/>
              </a:ext>
            </a:extLst>
          </p:cNvPr>
          <p:cNvSpPr txBox="1"/>
          <p:nvPr/>
        </p:nvSpPr>
        <p:spPr>
          <a:xfrm>
            <a:off x="11729321" y="3328372"/>
            <a:ext cx="240771" cy="369332"/>
          </a:xfrm>
          <a:prstGeom prst="rect">
            <a:avLst/>
          </a:prstGeom>
          <a:noFill/>
        </p:spPr>
        <p:txBody>
          <a:bodyPr wrap="square" rtlCol="0">
            <a:spAutoFit/>
          </a:bodyPr>
          <a:lstStyle/>
          <a:p>
            <a:r>
              <a:rPr lang="en-US" dirty="0"/>
              <a:t>4</a:t>
            </a:r>
          </a:p>
        </p:txBody>
      </p:sp>
      <p:sp>
        <p:nvSpPr>
          <p:cNvPr id="10" name="TextBox 9">
            <a:extLst>
              <a:ext uri="{FF2B5EF4-FFF2-40B4-BE49-F238E27FC236}">
                <a16:creationId xmlns:a16="http://schemas.microsoft.com/office/drawing/2014/main" id="{84AEE072-13BC-407E-B799-96003D55FA78}"/>
              </a:ext>
            </a:extLst>
          </p:cNvPr>
          <p:cNvSpPr txBox="1"/>
          <p:nvPr/>
        </p:nvSpPr>
        <p:spPr>
          <a:xfrm>
            <a:off x="11729321" y="3847160"/>
            <a:ext cx="240771" cy="369332"/>
          </a:xfrm>
          <a:prstGeom prst="rect">
            <a:avLst/>
          </a:prstGeom>
          <a:noFill/>
        </p:spPr>
        <p:txBody>
          <a:bodyPr wrap="square" rtlCol="0">
            <a:spAutoFit/>
          </a:bodyPr>
          <a:lstStyle/>
          <a:p>
            <a:r>
              <a:rPr lang="en-US" dirty="0"/>
              <a:t>5</a:t>
            </a:r>
          </a:p>
        </p:txBody>
      </p:sp>
      <p:sp>
        <p:nvSpPr>
          <p:cNvPr id="11" name="TextBox 10">
            <a:extLst>
              <a:ext uri="{FF2B5EF4-FFF2-40B4-BE49-F238E27FC236}">
                <a16:creationId xmlns:a16="http://schemas.microsoft.com/office/drawing/2014/main" id="{C3C207AB-FF1A-4446-86BE-CE9567C150FF}"/>
              </a:ext>
            </a:extLst>
          </p:cNvPr>
          <p:cNvSpPr txBox="1"/>
          <p:nvPr/>
        </p:nvSpPr>
        <p:spPr>
          <a:xfrm>
            <a:off x="11729322" y="4365948"/>
            <a:ext cx="216602" cy="369332"/>
          </a:xfrm>
          <a:prstGeom prst="rect">
            <a:avLst/>
          </a:prstGeom>
          <a:noFill/>
        </p:spPr>
        <p:txBody>
          <a:bodyPr wrap="square" rtlCol="0">
            <a:spAutoFit/>
          </a:bodyPr>
          <a:lstStyle/>
          <a:p>
            <a:r>
              <a:rPr lang="en-US" dirty="0"/>
              <a:t>6</a:t>
            </a:r>
          </a:p>
        </p:txBody>
      </p:sp>
      <p:cxnSp>
        <p:nvCxnSpPr>
          <p:cNvPr id="13" name="Straight Connector 12">
            <a:extLst>
              <a:ext uri="{FF2B5EF4-FFF2-40B4-BE49-F238E27FC236}">
                <a16:creationId xmlns:a16="http://schemas.microsoft.com/office/drawing/2014/main" id="{0F97FFBF-8BBA-477D-B384-7FAA99C20947}"/>
              </a:ext>
            </a:extLst>
          </p:cNvPr>
          <p:cNvCxnSpPr>
            <a:endCxn id="6" idx="2"/>
          </p:cNvCxnSpPr>
          <p:nvPr/>
        </p:nvCxnSpPr>
        <p:spPr>
          <a:xfrm flipH="1" flipV="1">
            <a:off x="9101370" y="1690688"/>
            <a:ext cx="411746" cy="873991"/>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F5D37075-57F3-4251-8D34-ED7ECAE9B3F9}"/>
              </a:ext>
            </a:extLst>
          </p:cNvPr>
          <p:cNvCxnSpPr>
            <a:cxnSpLocks/>
            <a:endCxn id="7" idx="1"/>
          </p:cNvCxnSpPr>
          <p:nvPr/>
        </p:nvCxnSpPr>
        <p:spPr>
          <a:xfrm flipV="1">
            <a:off x="11175533" y="2380013"/>
            <a:ext cx="553788" cy="67566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AD30B08D-5623-476D-A7A5-C91D0580D8E4}"/>
              </a:ext>
            </a:extLst>
          </p:cNvPr>
          <p:cNvCxnSpPr>
            <a:cxnSpLocks/>
            <a:endCxn id="8" idx="1"/>
          </p:cNvCxnSpPr>
          <p:nvPr/>
        </p:nvCxnSpPr>
        <p:spPr>
          <a:xfrm flipV="1">
            <a:off x="11175533" y="2975631"/>
            <a:ext cx="553788" cy="439124"/>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EC22E77-B4D5-4FCC-8A06-D2BD93AB3527}"/>
              </a:ext>
            </a:extLst>
          </p:cNvPr>
          <p:cNvCxnSpPr>
            <a:cxnSpLocks/>
            <a:endCxn id="9" idx="1"/>
          </p:cNvCxnSpPr>
          <p:nvPr/>
        </p:nvCxnSpPr>
        <p:spPr>
          <a:xfrm flipV="1">
            <a:off x="11175533" y="3513038"/>
            <a:ext cx="553788" cy="21913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E5BD97E-CCEE-4ACF-944A-C64FD3CC6151}"/>
              </a:ext>
            </a:extLst>
          </p:cNvPr>
          <p:cNvCxnSpPr>
            <a:cxnSpLocks/>
            <a:endCxn id="10" idx="1"/>
          </p:cNvCxnSpPr>
          <p:nvPr/>
        </p:nvCxnSpPr>
        <p:spPr>
          <a:xfrm>
            <a:off x="10150679" y="4031826"/>
            <a:ext cx="1578642"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A934DCEB-46C1-4C18-9ABD-5CEF11CD0FA9}"/>
              </a:ext>
            </a:extLst>
          </p:cNvPr>
          <p:cNvCxnSpPr>
            <a:cxnSpLocks/>
            <a:endCxn id="11" idx="1"/>
          </p:cNvCxnSpPr>
          <p:nvPr/>
        </p:nvCxnSpPr>
        <p:spPr>
          <a:xfrm>
            <a:off x="11175533" y="4312817"/>
            <a:ext cx="553789" cy="237797"/>
          </a:xfrm>
          <a:prstGeom prst="line">
            <a:avLst/>
          </a:prstGeom>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455E046F-227E-4D31-AB37-E05026A62C8A}"/>
              </a:ext>
            </a:extLst>
          </p:cNvPr>
          <p:cNvSpPr txBox="1"/>
          <p:nvPr/>
        </p:nvSpPr>
        <p:spPr>
          <a:xfrm>
            <a:off x="6122449" y="3631962"/>
            <a:ext cx="216602" cy="369332"/>
          </a:xfrm>
          <a:prstGeom prst="rect">
            <a:avLst/>
          </a:prstGeom>
          <a:noFill/>
        </p:spPr>
        <p:txBody>
          <a:bodyPr wrap="square" rtlCol="0">
            <a:spAutoFit/>
          </a:bodyPr>
          <a:lstStyle/>
          <a:p>
            <a:r>
              <a:rPr lang="en-US" dirty="0"/>
              <a:t>7</a:t>
            </a:r>
          </a:p>
        </p:txBody>
      </p:sp>
      <p:sp>
        <p:nvSpPr>
          <p:cNvPr id="28" name="TextBox 27">
            <a:extLst>
              <a:ext uri="{FF2B5EF4-FFF2-40B4-BE49-F238E27FC236}">
                <a16:creationId xmlns:a16="http://schemas.microsoft.com/office/drawing/2014/main" id="{538E90A2-0C9D-4C6A-961B-EA47D10516F7}"/>
              </a:ext>
            </a:extLst>
          </p:cNvPr>
          <p:cNvSpPr txBox="1"/>
          <p:nvPr/>
        </p:nvSpPr>
        <p:spPr>
          <a:xfrm>
            <a:off x="6596658" y="5461994"/>
            <a:ext cx="216602" cy="369332"/>
          </a:xfrm>
          <a:prstGeom prst="rect">
            <a:avLst/>
          </a:prstGeom>
          <a:noFill/>
        </p:spPr>
        <p:txBody>
          <a:bodyPr wrap="square" rtlCol="0">
            <a:spAutoFit/>
          </a:bodyPr>
          <a:lstStyle/>
          <a:p>
            <a:r>
              <a:rPr lang="en-US" dirty="0"/>
              <a:t>8</a:t>
            </a:r>
          </a:p>
        </p:txBody>
      </p:sp>
      <p:sp>
        <p:nvSpPr>
          <p:cNvPr id="29" name="TextBox 28">
            <a:extLst>
              <a:ext uri="{FF2B5EF4-FFF2-40B4-BE49-F238E27FC236}">
                <a16:creationId xmlns:a16="http://schemas.microsoft.com/office/drawing/2014/main" id="{BFA36D4F-5479-4229-8502-1E2DB05E78D7}"/>
              </a:ext>
            </a:extLst>
          </p:cNvPr>
          <p:cNvSpPr txBox="1"/>
          <p:nvPr/>
        </p:nvSpPr>
        <p:spPr>
          <a:xfrm>
            <a:off x="10723398" y="5481153"/>
            <a:ext cx="282958" cy="369332"/>
          </a:xfrm>
          <a:prstGeom prst="rect">
            <a:avLst/>
          </a:prstGeom>
          <a:noFill/>
        </p:spPr>
        <p:txBody>
          <a:bodyPr wrap="square" rtlCol="0">
            <a:spAutoFit/>
          </a:bodyPr>
          <a:lstStyle/>
          <a:p>
            <a:r>
              <a:rPr lang="en-US" dirty="0"/>
              <a:t>9</a:t>
            </a:r>
          </a:p>
        </p:txBody>
      </p:sp>
      <p:cxnSp>
        <p:nvCxnSpPr>
          <p:cNvPr id="30" name="Straight Connector 29">
            <a:extLst>
              <a:ext uri="{FF2B5EF4-FFF2-40B4-BE49-F238E27FC236}">
                <a16:creationId xmlns:a16="http://schemas.microsoft.com/office/drawing/2014/main" id="{95F1BAC3-0846-400C-8F9F-F9F9F78A98C0}"/>
              </a:ext>
            </a:extLst>
          </p:cNvPr>
          <p:cNvCxnSpPr>
            <a:cxnSpLocks/>
            <a:stCxn id="27" idx="3"/>
          </p:cNvCxnSpPr>
          <p:nvPr/>
        </p:nvCxnSpPr>
        <p:spPr>
          <a:xfrm flipV="1">
            <a:off x="6339051" y="3746978"/>
            <a:ext cx="1230992" cy="6965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37FBB4A6-9B92-4251-8CBF-1203E70A7B0B}"/>
              </a:ext>
            </a:extLst>
          </p:cNvPr>
          <p:cNvCxnSpPr>
            <a:cxnSpLocks/>
            <a:stCxn id="28" idx="0"/>
          </p:cNvCxnSpPr>
          <p:nvPr/>
        </p:nvCxnSpPr>
        <p:spPr>
          <a:xfrm flipV="1">
            <a:off x="6704959" y="4847334"/>
            <a:ext cx="231773" cy="61466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5E103E5-C813-46CE-9661-163B0B8BC428}"/>
              </a:ext>
            </a:extLst>
          </p:cNvPr>
          <p:cNvCxnSpPr>
            <a:cxnSpLocks/>
            <a:stCxn id="29" idx="0"/>
          </p:cNvCxnSpPr>
          <p:nvPr/>
        </p:nvCxnSpPr>
        <p:spPr>
          <a:xfrm flipV="1">
            <a:off x="10864877" y="4834361"/>
            <a:ext cx="52873" cy="64679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2487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7693-BE0D-463D-B6C4-1C8841B2B5AC}"/>
              </a:ext>
            </a:extLst>
          </p:cNvPr>
          <p:cNvSpPr>
            <a:spLocks noGrp="1"/>
          </p:cNvSpPr>
          <p:nvPr>
            <p:ph type="title"/>
          </p:nvPr>
        </p:nvSpPr>
        <p:spPr/>
        <p:txBody>
          <a:bodyPr/>
          <a:lstStyle/>
          <a:p>
            <a:r>
              <a:rPr lang="en-US" dirty="0"/>
              <a:t>Team Page</a:t>
            </a:r>
          </a:p>
        </p:txBody>
      </p:sp>
      <p:sp>
        <p:nvSpPr>
          <p:cNvPr id="3" name="Content Placeholder 2">
            <a:extLst>
              <a:ext uri="{FF2B5EF4-FFF2-40B4-BE49-F238E27FC236}">
                <a16:creationId xmlns:a16="http://schemas.microsoft.com/office/drawing/2014/main" id="{C63AE212-C446-4A50-BE01-F011FF69DF19}"/>
              </a:ext>
            </a:extLst>
          </p:cNvPr>
          <p:cNvSpPr>
            <a:spLocks noGrp="1"/>
          </p:cNvSpPr>
          <p:nvPr>
            <p:ph idx="1"/>
          </p:nvPr>
        </p:nvSpPr>
        <p:spPr>
          <a:xfrm>
            <a:off x="838200" y="1564029"/>
            <a:ext cx="5017725" cy="5157446"/>
          </a:xfrm>
        </p:spPr>
        <p:txBody>
          <a:bodyPr>
            <a:normAutofit lnSpcReduction="10000"/>
          </a:bodyPr>
          <a:lstStyle/>
          <a:p>
            <a:pPr>
              <a:buFont typeface="+mj-lt"/>
              <a:buAutoNum type="arabicPeriod"/>
            </a:pPr>
            <a:r>
              <a:rPr lang="en-US" sz="1400" b="1" dirty="0"/>
              <a:t>Upcoming Events: </a:t>
            </a:r>
            <a:r>
              <a:rPr lang="en-US" sz="1400" dirty="0"/>
              <a:t>Will display a list of events the current team is involved with that occur after the current date.</a:t>
            </a:r>
          </a:p>
          <a:p>
            <a:pPr>
              <a:buFont typeface="+mj-lt"/>
              <a:buAutoNum type="arabicPeriod"/>
            </a:pPr>
            <a:r>
              <a:rPr lang="en-US" sz="1400" b="1" dirty="0"/>
              <a:t>News List: </a:t>
            </a:r>
            <a:r>
              <a:rPr lang="en-US" sz="1400" dirty="0"/>
              <a:t>Displays the latest news with teams and events involving the current team.</a:t>
            </a:r>
          </a:p>
          <a:p>
            <a:pPr>
              <a:buFont typeface="+mj-lt"/>
              <a:buAutoNum type="arabicPeriod"/>
            </a:pPr>
            <a:r>
              <a:rPr lang="en-US" sz="1400" b="1" dirty="0"/>
              <a:t>Home Page Button: </a:t>
            </a:r>
            <a:r>
              <a:rPr lang="en-US" sz="1400" dirty="0"/>
              <a:t>When clicked, will send user back to </a:t>
            </a:r>
            <a:r>
              <a:rPr lang="en-US" sz="1400" dirty="0">
                <a:hlinkClick r:id="rId2" action="ppaction://hlinksldjump"/>
              </a:rPr>
              <a:t>home page</a:t>
            </a:r>
            <a:r>
              <a:rPr lang="en-US" sz="1400" dirty="0"/>
              <a:t>.</a:t>
            </a:r>
            <a:endParaRPr lang="en-US" sz="1400" b="1" dirty="0"/>
          </a:p>
          <a:p>
            <a:pPr>
              <a:buFont typeface="+mj-lt"/>
              <a:buAutoNum type="arabicPeriod"/>
            </a:pPr>
            <a:r>
              <a:rPr lang="en-US" sz="1400" b="1" dirty="0"/>
              <a:t>Members List: </a:t>
            </a:r>
            <a:r>
              <a:rPr lang="en-US" sz="1400" dirty="0"/>
              <a:t>List of members in the current team. All members lists begin with a team’s manager.</a:t>
            </a:r>
          </a:p>
          <a:p>
            <a:pPr>
              <a:buFont typeface="+mj-lt"/>
              <a:buAutoNum type="arabicPeriod"/>
            </a:pPr>
            <a:r>
              <a:rPr lang="en-US" sz="1400" b="1" dirty="0"/>
              <a:t>Edit: </a:t>
            </a:r>
            <a:r>
              <a:rPr lang="en-US" sz="1400" dirty="0"/>
              <a:t>When clicked, will send the current user to the </a:t>
            </a:r>
            <a:r>
              <a:rPr lang="en-US" sz="1400" dirty="0">
                <a:hlinkClick r:id="rId3" action="ppaction://hlinksldjump"/>
              </a:rPr>
              <a:t>edit team screen</a:t>
            </a:r>
            <a:r>
              <a:rPr lang="en-US" sz="1400" dirty="0"/>
              <a:t>.</a:t>
            </a:r>
          </a:p>
          <a:p>
            <a:pPr>
              <a:buFont typeface="+mj-lt"/>
              <a:buAutoNum type="arabicPeriod"/>
            </a:pPr>
            <a:r>
              <a:rPr lang="en-US" sz="1400" b="1" dirty="0"/>
              <a:t>Follow/Unfollow: </a:t>
            </a:r>
            <a:r>
              <a:rPr lang="en-US" sz="1400" dirty="0"/>
              <a:t>When clicked, depending if whether or not the current user is follow the current team, will affect the current user’s follow list. This option will not be available for users that are member of the current team.</a:t>
            </a:r>
          </a:p>
          <a:p>
            <a:pPr>
              <a:buFont typeface="+mj-lt"/>
              <a:buAutoNum type="arabicPeriod"/>
            </a:pPr>
            <a:r>
              <a:rPr lang="en-US" sz="1400" b="1" dirty="0"/>
              <a:t>Post Button: </a:t>
            </a:r>
            <a:r>
              <a:rPr lang="en-US" sz="1400" dirty="0"/>
              <a:t>When clicked, if the comment box is filled in, will add the current user’s comment to the current team’s wall.</a:t>
            </a:r>
          </a:p>
          <a:p>
            <a:pPr>
              <a:buFont typeface="+mj-lt"/>
              <a:buAutoNum type="arabicPeriod"/>
            </a:pPr>
            <a:r>
              <a:rPr lang="en-US" sz="1400" b="1" dirty="0"/>
              <a:t>Comment Box: </a:t>
            </a:r>
            <a:r>
              <a:rPr lang="en-US" sz="1400" dirty="0"/>
              <a:t>Users can enter comments here.</a:t>
            </a:r>
          </a:p>
          <a:p>
            <a:pPr>
              <a:buFont typeface="+mj-lt"/>
              <a:buAutoNum type="arabicPeriod"/>
            </a:pPr>
            <a:r>
              <a:rPr lang="en-US" sz="1400" b="1" dirty="0"/>
              <a:t>Wall: </a:t>
            </a:r>
            <a:r>
              <a:rPr lang="en-US" sz="1400" dirty="0"/>
              <a:t>List of comments left by users related to the current team.</a:t>
            </a:r>
          </a:p>
          <a:p>
            <a:pPr>
              <a:buFont typeface="+mj-lt"/>
              <a:buAutoNum type="arabicPeriod"/>
            </a:pPr>
            <a:r>
              <a:rPr lang="en-US" sz="1400" b="1" dirty="0"/>
              <a:t>Expand Events List: </a:t>
            </a:r>
            <a:r>
              <a:rPr lang="en-US" sz="1400" dirty="0"/>
              <a:t>Will display a list of events the current team is involved with regardless of whether they occur before or after the current date.</a:t>
            </a:r>
          </a:p>
          <a:p>
            <a:pPr>
              <a:buFont typeface="+mj-lt"/>
              <a:buAutoNum type="arabicPeriod"/>
            </a:pPr>
            <a:endParaRPr lang="en-US" sz="1100" b="1" dirty="0"/>
          </a:p>
        </p:txBody>
      </p:sp>
      <p:sp>
        <p:nvSpPr>
          <p:cNvPr id="4" name="Slide Number Placeholder 3">
            <a:extLst>
              <a:ext uri="{FF2B5EF4-FFF2-40B4-BE49-F238E27FC236}">
                <a16:creationId xmlns:a16="http://schemas.microsoft.com/office/drawing/2014/main" id="{96C1EA8D-7527-438C-B4E2-01DD00282F2A}"/>
              </a:ext>
            </a:extLst>
          </p:cNvPr>
          <p:cNvSpPr>
            <a:spLocks noGrp="1"/>
          </p:cNvSpPr>
          <p:nvPr>
            <p:ph type="sldNum" sz="quarter" idx="12"/>
          </p:nvPr>
        </p:nvSpPr>
        <p:spPr/>
        <p:txBody>
          <a:bodyPr/>
          <a:lstStyle/>
          <a:p>
            <a:fld id="{7C5417CE-D562-4DCA-A725-69C88BAFCB2F}" type="slidenum">
              <a:rPr lang="en-US" smtClean="0"/>
              <a:t>14</a:t>
            </a:fld>
            <a:endParaRPr lang="en-US"/>
          </a:p>
        </p:txBody>
      </p:sp>
      <p:pic>
        <p:nvPicPr>
          <p:cNvPr id="6" name="Picture 5">
            <a:extLst>
              <a:ext uri="{FF2B5EF4-FFF2-40B4-BE49-F238E27FC236}">
                <a16:creationId xmlns:a16="http://schemas.microsoft.com/office/drawing/2014/main" id="{416DACCB-CF77-4615-96AB-2246026846BC}"/>
              </a:ext>
            </a:extLst>
          </p:cNvPr>
          <p:cNvPicPr>
            <a:picLocks noChangeAspect="1"/>
          </p:cNvPicPr>
          <p:nvPr/>
        </p:nvPicPr>
        <p:blipFill>
          <a:blip r:embed="rId4"/>
          <a:stretch>
            <a:fillRect/>
          </a:stretch>
        </p:blipFill>
        <p:spPr>
          <a:xfrm>
            <a:off x="6993418" y="1278187"/>
            <a:ext cx="4360382" cy="3435784"/>
          </a:xfrm>
          <a:prstGeom prst="rect">
            <a:avLst/>
          </a:prstGeom>
        </p:spPr>
      </p:pic>
      <p:pic>
        <p:nvPicPr>
          <p:cNvPr id="7" name="Picture 6">
            <a:extLst>
              <a:ext uri="{FF2B5EF4-FFF2-40B4-BE49-F238E27FC236}">
                <a16:creationId xmlns:a16="http://schemas.microsoft.com/office/drawing/2014/main" id="{D6173BA1-85A8-48D4-B52F-2D9DDA7FAA5B}"/>
              </a:ext>
            </a:extLst>
          </p:cNvPr>
          <p:cNvPicPr>
            <a:picLocks noChangeAspect="1"/>
          </p:cNvPicPr>
          <p:nvPr/>
        </p:nvPicPr>
        <p:blipFill>
          <a:blip r:embed="rId5"/>
          <a:stretch>
            <a:fillRect/>
          </a:stretch>
        </p:blipFill>
        <p:spPr>
          <a:xfrm>
            <a:off x="6924708" y="5322689"/>
            <a:ext cx="4380657" cy="229697"/>
          </a:xfrm>
          <a:prstGeom prst="rect">
            <a:avLst/>
          </a:prstGeom>
        </p:spPr>
      </p:pic>
      <p:pic>
        <p:nvPicPr>
          <p:cNvPr id="8" name="Picture 7">
            <a:extLst>
              <a:ext uri="{FF2B5EF4-FFF2-40B4-BE49-F238E27FC236}">
                <a16:creationId xmlns:a16="http://schemas.microsoft.com/office/drawing/2014/main" id="{A39ECFE1-0296-4900-9502-2087A700FB6F}"/>
              </a:ext>
            </a:extLst>
          </p:cNvPr>
          <p:cNvPicPr>
            <a:picLocks noChangeAspect="1"/>
          </p:cNvPicPr>
          <p:nvPr/>
        </p:nvPicPr>
        <p:blipFill>
          <a:blip r:embed="rId6"/>
          <a:stretch>
            <a:fillRect/>
          </a:stretch>
        </p:blipFill>
        <p:spPr>
          <a:xfrm>
            <a:off x="6969194" y="4923275"/>
            <a:ext cx="4380657" cy="246720"/>
          </a:xfrm>
          <a:prstGeom prst="rect">
            <a:avLst/>
          </a:prstGeom>
        </p:spPr>
      </p:pic>
      <p:sp>
        <p:nvSpPr>
          <p:cNvPr id="9" name="TextBox 8">
            <a:extLst>
              <a:ext uri="{FF2B5EF4-FFF2-40B4-BE49-F238E27FC236}">
                <a16:creationId xmlns:a16="http://schemas.microsoft.com/office/drawing/2014/main" id="{AC632DB7-EC99-409D-B5EF-F6961A1FF7A9}"/>
              </a:ext>
            </a:extLst>
          </p:cNvPr>
          <p:cNvSpPr txBox="1"/>
          <p:nvPr/>
        </p:nvSpPr>
        <p:spPr>
          <a:xfrm>
            <a:off x="10352014" y="855731"/>
            <a:ext cx="240771" cy="369332"/>
          </a:xfrm>
          <a:prstGeom prst="rect">
            <a:avLst/>
          </a:prstGeom>
          <a:noFill/>
        </p:spPr>
        <p:txBody>
          <a:bodyPr wrap="square" rtlCol="0">
            <a:spAutoFit/>
          </a:bodyPr>
          <a:lstStyle/>
          <a:p>
            <a:pPr algn="ctr"/>
            <a:r>
              <a:rPr lang="en-US" dirty="0"/>
              <a:t>1</a:t>
            </a:r>
          </a:p>
        </p:txBody>
      </p:sp>
      <p:cxnSp>
        <p:nvCxnSpPr>
          <p:cNvPr id="11" name="Straight Connector 10">
            <a:extLst>
              <a:ext uri="{FF2B5EF4-FFF2-40B4-BE49-F238E27FC236}">
                <a16:creationId xmlns:a16="http://schemas.microsoft.com/office/drawing/2014/main" id="{D4794E40-84EA-45C8-BD44-4ADA00FC856D}"/>
              </a:ext>
            </a:extLst>
          </p:cNvPr>
          <p:cNvCxnSpPr>
            <a:cxnSpLocks/>
          </p:cNvCxnSpPr>
          <p:nvPr/>
        </p:nvCxnSpPr>
        <p:spPr>
          <a:xfrm>
            <a:off x="6711038" y="2910112"/>
            <a:ext cx="536955" cy="0"/>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8B673589-4652-406E-8713-3A7BAB01C30D}"/>
              </a:ext>
            </a:extLst>
          </p:cNvPr>
          <p:cNvSpPr txBox="1"/>
          <p:nvPr/>
        </p:nvSpPr>
        <p:spPr>
          <a:xfrm>
            <a:off x="8612524" y="855731"/>
            <a:ext cx="240771" cy="369332"/>
          </a:xfrm>
          <a:prstGeom prst="rect">
            <a:avLst/>
          </a:prstGeom>
          <a:noFill/>
        </p:spPr>
        <p:txBody>
          <a:bodyPr wrap="square" rtlCol="0">
            <a:spAutoFit/>
          </a:bodyPr>
          <a:lstStyle/>
          <a:p>
            <a:pPr algn="ctr"/>
            <a:r>
              <a:rPr lang="en-US" dirty="0"/>
              <a:t>2</a:t>
            </a:r>
          </a:p>
        </p:txBody>
      </p:sp>
      <p:sp>
        <p:nvSpPr>
          <p:cNvPr id="13" name="TextBox 12">
            <a:extLst>
              <a:ext uri="{FF2B5EF4-FFF2-40B4-BE49-F238E27FC236}">
                <a16:creationId xmlns:a16="http://schemas.microsoft.com/office/drawing/2014/main" id="{D726BF4C-411E-4805-89FD-663799542A19}"/>
              </a:ext>
            </a:extLst>
          </p:cNvPr>
          <p:cNvSpPr txBox="1"/>
          <p:nvPr/>
        </p:nvSpPr>
        <p:spPr>
          <a:xfrm>
            <a:off x="7228809" y="868050"/>
            <a:ext cx="240771" cy="369332"/>
          </a:xfrm>
          <a:prstGeom prst="rect">
            <a:avLst/>
          </a:prstGeom>
          <a:noFill/>
        </p:spPr>
        <p:txBody>
          <a:bodyPr wrap="square" rtlCol="0">
            <a:spAutoFit/>
          </a:bodyPr>
          <a:lstStyle/>
          <a:p>
            <a:pPr algn="ctr"/>
            <a:r>
              <a:rPr lang="en-US" dirty="0"/>
              <a:t>3</a:t>
            </a:r>
          </a:p>
        </p:txBody>
      </p:sp>
      <p:sp>
        <p:nvSpPr>
          <p:cNvPr id="14" name="TextBox 13">
            <a:extLst>
              <a:ext uri="{FF2B5EF4-FFF2-40B4-BE49-F238E27FC236}">
                <a16:creationId xmlns:a16="http://schemas.microsoft.com/office/drawing/2014/main" id="{9DAE50B9-45C5-43E3-9D1F-F5DD5AE895F9}"/>
              </a:ext>
            </a:extLst>
          </p:cNvPr>
          <p:cNvSpPr txBox="1"/>
          <p:nvPr/>
        </p:nvSpPr>
        <p:spPr>
          <a:xfrm>
            <a:off x="6393273" y="2725446"/>
            <a:ext cx="240771" cy="369332"/>
          </a:xfrm>
          <a:prstGeom prst="rect">
            <a:avLst/>
          </a:prstGeom>
          <a:noFill/>
        </p:spPr>
        <p:txBody>
          <a:bodyPr wrap="square" rtlCol="0">
            <a:spAutoFit/>
          </a:bodyPr>
          <a:lstStyle/>
          <a:p>
            <a:pPr algn="ctr"/>
            <a:r>
              <a:rPr lang="en-US" dirty="0"/>
              <a:t>4</a:t>
            </a:r>
          </a:p>
        </p:txBody>
      </p:sp>
      <p:cxnSp>
        <p:nvCxnSpPr>
          <p:cNvPr id="17" name="Straight Connector 16">
            <a:extLst>
              <a:ext uri="{FF2B5EF4-FFF2-40B4-BE49-F238E27FC236}">
                <a16:creationId xmlns:a16="http://schemas.microsoft.com/office/drawing/2014/main" id="{9914269F-8315-4BDD-847D-188F15F737AF}"/>
              </a:ext>
            </a:extLst>
          </p:cNvPr>
          <p:cNvCxnSpPr>
            <a:cxnSpLocks/>
          </p:cNvCxnSpPr>
          <p:nvPr/>
        </p:nvCxnSpPr>
        <p:spPr>
          <a:xfrm>
            <a:off x="9391650" y="4284508"/>
            <a:ext cx="2124145" cy="0"/>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343202E1-3198-4DD1-83A3-07F2542F7A36}"/>
              </a:ext>
            </a:extLst>
          </p:cNvPr>
          <p:cNvSpPr txBox="1"/>
          <p:nvPr/>
        </p:nvSpPr>
        <p:spPr>
          <a:xfrm>
            <a:off x="11008543" y="5929198"/>
            <a:ext cx="240771" cy="369332"/>
          </a:xfrm>
          <a:prstGeom prst="rect">
            <a:avLst/>
          </a:prstGeom>
          <a:noFill/>
        </p:spPr>
        <p:txBody>
          <a:bodyPr wrap="square" rtlCol="0">
            <a:spAutoFit/>
          </a:bodyPr>
          <a:lstStyle/>
          <a:p>
            <a:pPr algn="ctr"/>
            <a:r>
              <a:rPr lang="en-US" dirty="0"/>
              <a:t>5</a:t>
            </a:r>
          </a:p>
        </p:txBody>
      </p:sp>
      <p:cxnSp>
        <p:nvCxnSpPr>
          <p:cNvPr id="23" name="Straight Connector 22">
            <a:extLst>
              <a:ext uri="{FF2B5EF4-FFF2-40B4-BE49-F238E27FC236}">
                <a16:creationId xmlns:a16="http://schemas.microsoft.com/office/drawing/2014/main" id="{F0485FAA-8774-4A5C-9D91-9FF1122F20A8}"/>
              </a:ext>
            </a:extLst>
          </p:cNvPr>
          <p:cNvCxnSpPr>
            <a:cxnSpLocks/>
            <a:endCxn id="12" idx="2"/>
          </p:cNvCxnSpPr>
          <p:nvPr/>
        </p:nvCxnSpPr>
        <p:spPr>
          <a:xfrm flipV="1">
            <a:off x="8732910" y="1225063"/>
            <a:ext cx="0" cy="753258"/>
          </a:xfrm>
          <a:prstGeom prst="line">
            <a:avLst/>
          </a:prstGeom>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14611C0D-6D4C-4E28-8CF9-03D50312DEA9}"/>
              </a:ext>
            </a:extLst>
          </p:cNvPr>
          <p:cNvSpPr txBox="1"/>
          <p:nvPr/>
        </p:nvSpPr>
        <p:spPr>
          <a:xfrm>
            <a:off x="11675922" y="4861969"/>
            <a:ext cx="240771" cy="369332"/>
          </a:xfrm>
          <a:prstGeom prst="rect">
            <a:avLst/>
          </a:prstGeom>
          <a:noFill/>
        </p:spPr>
        <p:txBody>
          <a:bodyPr wrap="square" rtlCol="0">
            <a:spAutoFit/>
          </a:bodyPr>
          <a:lstStyle/>
          <a:p>
            <a:pPr algn="ctr"/>
            <a:r>
              <a:rPr lang="en-US" dirty="0"/>
              <a:t>6</a:t>
            </a:r>
          </a:p>
        </p:txBody>
      </p:sp>
      <p:cxnSp>
        <p:nvCxnSpPr>
          <p:cNvPr id="27" name="Straight Connector 26">
            <a:extLst>
              <a:ext uri="{FF2B5EF4-FFF2-40B4-BE49-F238E27FC236}">
                <a16:creationId xmlns:a16="http://schemas.microsoft.com/office/drawing/2014/main" id="{F62AB87E-931D-43FC-9857-215F921AEA44}"/>
              </a:ext>
            </a:extLst>
          </p:cNvPr>
          <p:cNvCxnSpPr>
            <a:cxnSpLocks/>
          </p:cNvCxnSpPr>
          <p:nvPr/>
        </p:nvCxnSpPr>
        <p:spPr>
          <a:xfrm flipV="1">
            <a:off x="10472400" y="1237382"/>
            <a:ext cx="0" cy="740938"/>
          </a:xfrm>
          <a:prstGeom prst="line">
            <a:avLst/>
          </a:prstGeom>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F06FA927-BC87-4F62-8058-E22586C9727F}"/>
              </a:ext>
            </a:extLst>
          </p:cNvPr>
          <p:cNvSpPr txBox="1"/>
          <p:nvPr/>
        </p:nvSpPr>
        <p:spPr>
          <a:xfrm>
            <a:off x="11666736" y="4438978"/>
            <a:ext cx="240771" cy="369332"/>
          </a:xfrm>
          <a:prstGeom prst="rect">
            <a:avLst/>
          </a:prstGeom>
          <a:noFill/>
        </p:spPr>
        <p:txBody>
          <a:bodyPr wrap="square" rtlCol="0">
            <a:spAutoFit/>
          </a:bodyPr>
          <a:lstStyle/>
          <a:p>
            <a:pPr algn="ctr"/>
            <a:r>
              <a:rPr lang="en-US" dirty="0"/>
              <a:t>7</a:t>
            </a:r>
          </a:p>
        </p:txBody>
      </p:sp>
      <p:cxnSp>
        <p:nvCxnSpPr>
          <p:cNvPr id="30" name="Straight Connector 29">
            <a:extLst>
              <a:ext uri="{FF2B5EF4-FFF2-40B4-BE49-F238E27FC236}">
                <a16:creationId xmlns:a16="http://schemas.microsoft.com/office/drawing/2014/main" id="{85B8373B-8F24-4D84-91D9-3B4D78558DC2}"/>
              </a:ext>
            </a:extLst>
          </p:cNvPr>
          <p:cNvCxnSpPr>
            <a:cxnSpLocks/>
          </p:cNvCxnSpPr>
          <p:nvPr/>
        </p:nvCxnSpPr>
        <p:spPr>
          <a:xfrm>
            <a:off x="11113294" y="4623644"/>
            <a:ext cx="423097" cy="0"/>
          </a:xfrm>
          <a:prstGeom prst="line">
            <a:avLst/>
          </a:prstGeom>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C63FE9BA-2610-4265-8DB9-7293C0172733}"/>
              </a:ext>
            </a:extLst>
          </p:cNvPr>
          <p:cNvSpPr txBox="1"/>
          <p:nvPr/>
        </p:nvSpPr>
        <p:spPr>
          <a:xfrm>
            <a:off x="11666736" y="4099841"/>
            <a:ext cx="240771" cy="369332"/>
          </a:xfrm>
          <a:prstGeom prst="rect">
            <a:avLst/>
          </a:prstGeom>
          <a:noFill/>
        </p:spPr>
        <p:txBody>
          <a:bodyPr wrap="square" rtlCol="0">
            <a:spAutoFit/>
          </a:bodyPr>
          <a:lstStyle/>
          <a:p>
            <a:pPr algn="ctr"/>
            <a:r>
              <a:rPr lang="en-US" dirty="0"/>
              <a:t>8</a:t>
            </a:r>
          </a:p>
        </p:txBody>
      </p:sp>
      <p:cxnSp>
        <p:nvCxnSpPr>
          <p:cNvPr id="37" name="Straight Connector 36">
            <a:extLst>
              <a:ext uri="{FF2B5EF4-FFF2-40B4-BE49-F238E27FC236}">
                <a16:creationId xmlns:a16="http://schemas.microsoft.com/office/drawing/2014/main" id="{F4D77576-853C-40D6-8F57-326F4CCB9936}"/>
              </a:ext>
            </a:extLst>
          </p:cNvPr>
          <p:cNvCxnSpPr>
            <a:cxnSpLocks/>
          </p:cNvCxnSpPr>
          <p:nvPr/>
        </p:nvCxnSpPr>
        <p:spPr>
          <a:xfrm flipV="1">
            <a:off x="11128929" y="5048775"/>
            <a:ext cx="501435" cy="10596"/>
          </a:xfrm>
          <a:prstGeom prst="line">
            <a:avLst/>
          </a:prstGeom>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15C4D009-78AA-415A-AE13-B910ED4CD2FA}"/>
              </a:ext>
            </a:extLst>
          </p:cNvPr>
          <p:cNvSpPr txBox="1"/>
          <p:nvPr/>
        </p:nvSpPr>
        <p:spPr>
          <a:xfrm>
            <a:off x="11675921" y="3560941"/>
            <a:ext cx="240771" cy="369332"/>
          </a:xfrm>
          <a:prstGeom prst="rect">
            <a:avLst/>
          </a:prstGeom>
          <a:noFill/>
        </p:spPr>
        <p:txBody>
          <a:bodyPr wrap="square" rtlCol="0">
            <a:spAutoFit/>
          </a:bodyPr>
          <a:lstStyle/>
          <a:p>
            <a:pPr algn="ctr"/>
            <a:r>
              <a:rPr lang="en-US" dirty="0"/>
              <a:t>9</a:t>
            </a:r>
          </a:p>
        </p:txBody>
      </p:sp>
      <p:cxnSp>
        <p:nvCxnSpPr>
          <p:cNvPr id="40" name="Straight Connector 39">
            <a:extLst>
              <a:ext uri="{FF2B5EF4-FFF2-40B4-BE49-F238E27FC236}">
                <a16:creationId xmlns:a16="http://schemas.microsoft.com/office/drawing/2014/main" id="{D42D66C6-BB67-4C85-91B7-D2CBCAAD7B7B}"/>
              </a:ext>
            </a:extLst>
          </p:cNvPr>
          <p:cNvCxnSpPr>
            <a:cxnSpLocks/>
          </p:cNvCxnSpPr>
          <p:nvPr/>
        </p:nvCxnSpPr>
        <p:spPr>
          <a:xfrm>
            <a:off x="11128929" y="5449943"/>
            <a:ext cx="0" cy="47081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9EA0ADDD-53D7-4159-9874-EAD67C0DCD8D}"/>
              </a:ext>
            </a:extLst>
          </p:cNvPr>
          <p:cNvCxnSpPr>
            <a:cxnSpLocks/>
          </p:cNvCxnSpPr>
          <p:nvPr/>
        </p:nvCxnSpPr>
        <p:spPr>
          <a:xfrm flipH="1" flipV="1">
            <a:off x="7345922" y="1225063"/>
            <a:ext cx="1" cy="363634"/>
          </a:xfrm>
          <a:prstGeom prst="line">
            <a:avLst/>
          </a:prstGeom>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F3498625-D344-4712-8826-798BC1A1D2DA}"/>
              </a:ext>
            </a:extLst>
          </p:cNvPr>
          <p:cNvSpPr txBox="1"/>
          <p:nvPr/>
        </p:nvSpPr>
        <p:spPr>
          <a:xfrm>
            <a:off x="11586051" y="2772667"/>
            <a:ext cx="426009" cy="369332"/>
          </a:xfrm>
          <a:prstGeom prst="rect">
            <a:avLst/>
          </a:prstGeom>
          <a:noFill/>
        </p:spPr>
        <p:txBody>
          <a:bodyPr wrap="square" rtlCol="0">
            <a:spAutoFit/>
          </a:bodyPr>
          <a:lstStyle/>
          <a:p>
            <a:pPr algn="ctr"/>
            <a:r>
              <a:rPr lang="en-US" dirty="0"/>
              <a:t>10</a:t>
            </a:r>
          </a:p>
        </p:txBody>
      </p:sp>
      <p:cxnSp>
        <p:nvCxnSpPr>
          <p:cNvPr id="44" name="Straight Connector 43">
            <a:extLst>
              <a:ext uri="{FF2B5EF4-FFF2-40B4-BE49-F238E27FC236}">
                <a16:creationId xmlns:a16="http://schemas.microsoft.com/office/drawing/2014/main" id="{DF1A82C7-71CB-453A-B865-FBB302A34AF1}"/>
              </a:ext>
            </a:extLst>
          </p:cNvPr>
          <p:cNvCxnSpPr>
            <a:cxnSpLocks/>
            <a:endCxn id="38" idx="1"/>
          </p:cNvCxnSpPr>
          <p:nvPr/>
        </p:nvCxnSpPr>
        <p:spPr>
          <a:xfrm>
            <a:off x="9391650" y="3745607"/>
            <a:ext cx="2284271" cy="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3555F67C-DBCC-492A-ACB9-6F965AAD3422}"/>
              </a:ext>
            </a:extLst>
          </p:cNvPr>
          <p:cNvCxnSpPr>
            <a:cxnSpLocks/>
          </p:cNvCxnSpPr>
          <p:nvPr/>
        </p:nvCxnSpPr>
        <p:spPr>
          <a:xfrm>
            <a:off x="11249314" y="2951827"/>
            <a:ext cx="28312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21913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33A15-DEA2-4520-9E59-CD093A3C4F91}"/>
              </a:ext>
            </a:extLst>
          </p:cNvPr>
          <p:cNvSpPr>
            <a:spLocks noGrp="1"/>
          </p:cNvSpPr>
          <p:nvPr>
            <p:ph type="title"/>
          </p:nvPr>
        </p:nvSpPr>
        <p:spPr/>
        <p:txBody>
          <a:bodyPr/>
          <a:lstStyle/>
          <a:p>
            <a:r>
              <a:rPr lang="en-US" dirty="0"/>
              <a:t>Edit Team Page</a:t>
            </a:r>
          </a:p>
        </p:txBody>
      </p:sp>
      <p:pic>
        <p:nvPicPr>
          <p:cNvPr id="5" name="Content Placeholder 4">
            <a:extLst>
              <a:ext uri="{FF2B5EF4-FFF2-40B4-BE49-F238E27FC236}">
                <a16:creationId xmlns:a16="http://schemas.microsoft.com/office/drawing/2014/main" id="{AF77BBB6-8E70-482F-A358-5F5D3417E02C}"/>
              </a:ext>
            </a:extLst>
          </p:cNvPr>
          <p:cNvPicPr>
            <a:picLocks noGrp="1" noChangeAspect="1"/>
          </p:cNvPicPr>
          <p:nvPr>
            <p:ph idx="1"/>
          </p:nvPr>
        </p:nvPicPr>
        <p:blipFill>
          <a:blip r:embed="rId2"/>
          <a:stretch>
            <a:fillRect/>
          </a:stretch>
        </p:blipFill>
        <p:spPr>
          <a:xfrm>
            <a:off x="8470761" y="3527207"/>
            <a:ext cx="3717310" cy="2659639"/>
          </a:xfrm>
          <a:prstGeom prst="rect">
            <a:avLst/>
          </a:prstGeom>
        </p:spPr>
      </p:pic>
      <p:sp>
        <p:nvSpPr>
          <p:cNvPr id="4" name="Slide Number Placeholder 3">
            <a:extLst>
              <a:ext uri="{FF2B5EF4-FFF2-40B4-BE49-F238E27FC236}">
                <a16:creationId xmlns:a16="http://schemas.microsoft.com/office/drawing/2014/main" id="{368F0D04-E8CD-4CA2-9A0D-74BAFC18DB1D}"/>
              </a:ext>
            </a:extLst>
          </p:cNvPr>
          <p:cNvSpPr>
            <a:spLocks noGrp="1"/>
          </p:cNvSpPr>
          <p:nvPr>
            <p:ph type="sldNum" sz="quarter" idx="12"/>
          </p:nvPr>
        </p:nvSpPr>
        <p:spPr>
          <a:xfrm>
            <a:off x="8674827" y="6348217"/>
            <a:ext cx="2743200" cy="365125"/>
          </a:xfrm>
        </p:spPr>
        <p:txBody>
          <a:bodyPr/>
          <a:lstStyle/>
          <a:p>
            <a:pPr algn="ctr"/>
            <a:fld id="{7C5417CE-D562-4DCA-A725-69C88BAFCB2F}" type="slidenum">
              <a:rPr lang="en-US" smtClean="0"/>
              <a:pPr algn="ctr"/>
              <a:t>15</a:t>
            </a:fld>
            <a:endParaRPr lang="en-US"/>
          </a:p>
        </p:txBody>
      </p:sp>
      <p:pic>
        <p:nvPicPr>
          <p:cNvPr id="6" name="Picture 5">
            <a:extLst>
              <a:ext uri="{FF2B5EF4-FFF2-40B4-BE49-F238E27FC236}">
                <a16:creationId xmlns:a16="http://schemas.microsoft.com/office/drawing/2014/main" id="{D0ECCBD7-1732-4172-B127-7BCDBC3BE207}"/>
              </a:ext>
            </a:extLst>
          </p:cNvPr>
          <p:cNvPicPr>
            <a:picLocks noChangeAspect="1"/>
          </p:cNvPicPr>
          <p:nvPr/>
        </p:nvPicPr>
        <p:blipFill>
          <a:blip r:embed="rId3"/>
          <a:stretch>
            <a:fillRect/>
          </a:stretch>
        </p:blipFill>
        <p:spPr>
          <a:xfrm>
            <a:off x="9441707" y="638898"/>
            <a:ext cx="2682137" cy="2049014"/>
          </a:xfrm>
          <a:prstGeom prst="rect">
            <a:avLst/>
          </a:prstGeom>
        </p:spPr>
      </p:pic>
      <p:sp>
        <p:nvSpPr>
          <p:cNvPr id="8" name="Content Placeholder 2">
            <a:extLst>
              <a:ext uri="{FF2B5EF4-FFF2-40B4-BE49-F238E27FC236}">
                <a16:creationId xmlns:a16="http://schemas.microsoft.com/office/drawing/2014/main" id="{BE31EBCB-00F2-4466-BFE4-288E17D88456}"/>
              </a:ext>
            </a:extLst>
          </p:cNvPr>
          <p:cNvSpPr txBox="1">
            <a:spLocks/>
          </p:cNvSpPr>
          <p:nvPr/>
        </p:nvSpPr>
        <p:spPr>
          <a:xfrm>
            <a:off x="516835" y="1471492"/>
            <a:ext cx="4837129" cy="5249983"/>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500" b="1" dirty="0"/>
              <a:t>Coaches are able to accept or decline incoming player requests, kick current team players, create and edit preexisting events, or manage the team.</a:t>
            </a:r>
          </a:p>
          <a:p>
            <a:pPr>
              <a:buFont typeface="+mj-lt"/>
              <a:buAutoNum type="arabicPeriod"/>
            </a:pPr>
            <a:endParaRPr lang="en-US" sz="2500" b="1" dirty="0"/>
          </a:p>
          <a:p>
            <a:pPr>
              <a:buFont typeface="+mj-lt"/>
              <a:buAutoNum type="arabicPeriod"/>
            </a:pPr>
            <a:r>
              <a:rPr lang="en-US" sz="2500" b="1" dirty="0"/>
              <a:t>Team Page Button: </a:t>
            </a:r>
            <a:r>
              <a:rPr lang="en-US" sz="2500" dirty="0"/>
              <a:t>When clicked, will return user to </a:t>
            </a:r>
            <a:r>
              <a:rPr lang="en-US" sz="2500" dirty="0">
                <a:hlinkClick r:id="rId4" action="ppaction://hlinksldjump"/>
              </a:rPr>
              <a:t>team page</a:t>
            </a:r>
            <a:r>
              <a:rPr lang="en-US" sz="2500" dirty="0"/>
              <a:t>.</a:t>
            </a:r>
          </a:p>
          <a:p>
            <a:pPr>
              <a:buFont typeface="+mj-lt"/>
              <a:buAutoNum type="arabicPeriod"/>
            </a:pPr>
            <a:r>
              <a:rPr lang="en-US" sz="2500" b="1" dirty="0"/>
              <a:t>Profile Picture Button:  </a:t>
            </a:r>
            <a:r>
              <a:rPr lang="en-US" sz="2500" dirty="0"/>
              <a:t>When clicked, the user can navigate through their files and select an image they’d like to have as their team profile picture. Only PNG files can be used as profile pictures.</a:t>
            </a:r>
          </a:p>
          <a:p>
            <a:pPr>
              <a:buFont typeface="+mj-lt"/>
              <a:buAutoNum type="arabicPeriod"/>
            </a:pPr>
            <a:r>
              <a:rPr lang="en-US" sz="2500" b="1" dirty="0"/>
              <a:t>Team Name: </a:t>
            </a:r>
            <a:r>
              <a:rPr lang="en-US" sz="2500" dirty="0"/>
              <a:t>Managers can change their team’s name through here.</a:t>
            </a:r>
          </a:p>
          <a:p>
            <a:pPr>
              <a:buFont typeface="+mj-lt"/>
              <a:buAutoNum type="arabicPeriod"/>
            </a:pPr>
            <a:r>
              <a:rPr lang="en-US" sz="2500" b="1" dirty="0"/>
              <a:t>Set Name Button: </a:t>
            </a:r>
            <a:r>
              <a:rPr lang="en-US" sz="2500" dirty="0"/>
              <a:t>When clicked, if the user entered a valid name, the current team’s name will be changed to what the user entered.</a:t>
            </a:r>
          </a:p>
          <a:p>
            <a:pPr>
              <a:buFont typeface="+mj-lt"/>
              <a:buAutoNum type="arabicPeriod"/>
            </a:pPr>
            <a:r>
              <a:rPr lang="en-US" sz="2500" b="1" dirty="0"/>
              <a:t>Members List: </a:t>
            </a:r>
            <a:r>
              <a:rPr lang="en-US" sz="2500" dirty="0"/>
              <a:t>Will display a list of team members, selecting a player in this list will make said player the selected player.</a:t>
            </a:r>
          </a:p>
          <a:p>
            <a:pPr>
              <a:buFont typeface="+mj-lt"/>
              <a:buAutoNum type="arabicPeriod"/>
            </a:pPr>
            <a:r>
              <a:rPr lang="en-US" sz="2500" b="1" dirty="0"/>
              <a:t>Requests List: </a:t>
            </a:r>
            <a:r>
              <a:rPr lang="en-US" sz="2500" dirty="0"/>
              <a:t>Will display a list of join requests sent by players, selecting a player in this list will make said player the selected player.</a:t>
            </a:r>
          </a:p>
          <a:p>
            <a:pPr>
              <a:buFont typeface="+mj-lt"/>
              <a:buAutoNum type="arabicPeriod"/>
            </a:pPr>
            <a:r>
              <a:rPr lang="en-US" sz="2500" b="1" dirty="0"/>
              <a:t>Events List: </a:t>
            </a:r>
            <a:r>
              <a:rPr lang="en-US" sz="2500" dirty="0"/>
              <a:t>Will display a list of events that the current team’s manager has organized, selecting an event in this list will make said event the selected event.</a:t>
            </a:r>
          </a:p>
          <a:p>
            <a:pPr>
              <a:buFont typeface="+mj-lt"/>
              <a:buAutoNum type="arabicPeriod"/>
            </a:pPr>
            <a:r>
              <a:rPr lang="en-US" sz="2500" b="1" dirty="0"/>
              <a:t>Remove: </a:t>
            </a:r>
            <a:r>
              <a:rPr lang="en-US" sz="2500" dirty="0"/>
              <a:t>When clicked, will remove the selected player from team.</a:t>
            </a:r>
          </a:p>
          <a:p>
            <a:pPr>
              <a:buFont typeface="+mj-lt"/>
              <a:buAutoNum type="arabicPeriod"/>
            </a:pPr>
            <a:r>
              <a:rPr lang="en-US" sz="2500" b="1" dirty="0"/>
              <a:t>Accept: </a:t>
            </a:r>
            <a:r>
              <a:rPr lang="en-US" sz="2500" dirty="0"/>
              <a:t>When clicked, will add the selected player to team.</a:t>
            </a:r>
          </a:p>
          <a:p>
            <a:pPr>
              <a:buFont typeface="+mj-lt"/>
              <a:buAutoNum type="arabicPeriod"/>
            </a:pPr>
            <a:r>
              <a:rPr lang="en-US" sz="2500" b="1" dirty="0"/>
              <a:t>Deny: </a:t>
            </a:r>
            <a:r>
              <a:rPr lang="en-US" sz="2500" dirty="0"/>
              <a:t>When clicked, will remove the selected player from team requests list.</a:t>
            </a:r>
          </a:p>
          <a:p>
            <a:pPr>
              <a:buFont typeface="+mj-lt"/>
              <a:buAutoNum type="arabicPeriod"/>
            </a:pPr>
            <a:r>
              <a:rPr lang="en-US" sz="2500" b="1" dirty="0"/>
              <a:t>Cancel: </a:t>
            </a:r>
            <a:r>
              <a:rPr lang="en-US" sz="2500" dirty="0"/>
              <a:t>When clicked, will delete the selected event.</a:t>
            </a:r>
            <a:endParaRPr lang="en-US" sz="2500" b="1" dirty="0"/>
          </a:p>
          <a:p>
            <a:pPr>
              <a:buFont typeface="+mj-lt"/>
              <a:buAutoNum type="arabicPeriod"/>
            </a:pPr>
            <a:r>
              <a:rPr lang="en-US" sz="2500" b="1" dirty="0"/>
              <a:t>Edit: </a:t>
            </a:r>
            <a:r>
              <a:rPr lang="en-US" sz="2500" dirty="0"/>
              <a:t>When clicked, will send the current user to the edit event screen.</a:t>
            </a:r>
          </a:p>
          <a:p>
            <a:pPr>
              <a:buFont typeface="+mj-lt"/>
              <a:buAutoNum type="arabicPeriod"/>
            </a:pPr>
            <a:r>
              <a:rPr lang="en-US" sz="2500" b="1" dirty="0"/>
              <a:t>Create: </a:t>
            </a:r>
            <a:r>
              <a:rPr lang="en-US" sz="2500" dirty="0"/>
              <a:t>When clicked, will send the current user to the </a:t>
            </a:r>
            <a:r>
              <a:rPr lang="en-US" sz="2500" dirty="0">
                <a:hlinkClick r:id="rId5" action="ppaction://hlinksldjump"/>
              </a:rPr>
              <a:t>create event screen.</a:t>
            </a:r>
            <a:endParaRPr lang="en-US" sz="2500" dirty="0"/>
          </a:p>
          <a:p>
            <a:pPr>
              <a:buFont typeface="+mj-lt"/>
              <a:buAutoNum type="arabicPeriod"/>
            </a:pPr>
            <a:endParaRPr lang="en-US" sz="1100" b="1" dirty="0"/>
          </a:p>
        </p:txBody>
      </p:sp>
      <p:sp>
        <p:nvSpPr>
          <p:cNvPr id="9" name="TextBox 8">
            <a:extLst>
              <a:ext uri="{FF2B5EF4-FFF2-40B4-BE49-F238E27FC236}">
                <a16:creationId xmlns:a16="http://schemas.microsoft.com/office/drawing/2014/main" id="{3AF8AA0D-48FD-47E4-A067-CDEBFC47496E}"/>
              </a:ext>
            </a:extLst>
          </p:cNvPr>
          <p:cNvSpPr txBox="1"/>
          <p:nvPr/>
        </p:nvSpPr>
        <p:spPr>
          <a:xfrm>
            <a:off x="8627793" y="3084356"/>
            <a:ext cx="376189" cy="369332"/>
          </a:xfrm>
          <a:prstGeom prst="rect">
            <a:avLst/>
          </a:prstGeom>
          <a:noFill/>
        </p:spPr>
        <p:txBody>
          <a:bodyPr wrap="square" rtlCol="0">
            <a:spAutoFit/>
          </a:bodyPr>
          <a:lstStyle/>
          <a:p>
            <a:pPr algn="ctr"/>
            <a:r>
              <a:rPr lang="en-US" dirty="0"/>
              <a:t>1</a:t>
            </a:r>
          </a:p>
        </p:txBody>
      </p:sp>
      <p:sp>
        <p:nvSpPr>
          <p:cNvPr id="10" name="TextBox 9">
            <a:extLst>
              <a:ext uri="{FF2B5EF4-FFF2-40B4-BE49-F238E27FC236}">
                <a16:creationId xmlns:a16="http://schemas.microsoft.com/office/drawing/2014/main" id="{6F8F8150-56A5-4CF8-B775-A1BEFA93E7FE}"/>
              </a:ext>
            </a:extLst>
          </p:cNvPr>
          <p:cNvSpPr txBox="1"/>
          <p:nvPr/>
        </p:nvSpPr>
        <p:spPr>
          <a:xfrm>
            <a:off x="7725652" y="4442118"/>
            <a:ext cx="391098" cy="369332"/>
          </a:xfrm>
          <a:prstGeom prst="rect">
            <a:avLst/>
          </a:prstGeom>
          <a:noFill/>
        </p:spPr>
        <p:txBody>
          <a:bodyPr wrap="square" rtlCol="0">
            <a:spAutoFit/>
          </a:bodyPr>
          <a:lstStyle/>
          <a:p>
            <a:pPr algn="ctr"/>
            <a:r>
              <a:rPr lang="en-US" dirty="0"/>
              <a:t>2</a:t>
            </a:r>
          </a:p>
        </p:txBody>
      </p:sp>
      <p:sp>
        <p:nvSpPr>
          <p:cNvPr id="11" name="TextBox 10">
            <a:extLst>
              <a:ext uri="{FF2B5EF4-FFF2-40B4-BE49-F238E27FC236}">
                <a16:creationId xmlns:a16="http://schemas.microsoft.com/office/drawing/2014/main" id="{DC1B1035-3F02-425A-8AF5-87C12187B7EF}"/>
              </a:ext>
            </a:extLst>
          </p:cNvPr>
          <p:cNvSpPr txBox="1"/>
          <p:nvPr/>
        </p:nvSpPr>
        <p:spPr>
          <a:xfrm>
            <a:off x="7972763" y="4751307"/>
            <a:ext cx="342031" cy="369332"/>
          </a:xfrm>
          <a:prstGeom prst="rect">
            <a:avLst/>
          </a:prstGeom>
          <a:noFill/>
        </p:spPr>
        <p:txBody>
          <a:bodyPr wrap="square" rtlCol="0">
            <a:spAutoFit/>
          </a:bodyPr>
          <a:lstStyle/>
          <a:p>
            <a:pPr algn="ctr"/>
            <a:r>
              <a:rPr lang="en-US" dirty="0"/>
              <a:t>3</a:t>
            </a:r>
          </a:p>
        </p:txBody>
      </p:sp>
      <p:sp>
        <p:nvSpPr>
          <p:cNvPr id="12" name="TextBox 11">
            <a:extLst>
              <a:ext uri="{FF2B5EF4-FFF2-40B4-BE49-F238E27FC236}">
                <a16:creationId xmlns:a16="http://schemas.microsoft.com/office/drawing/2014/main" id="{FB448D6C-E4BD-4B1A-89C4-FB8ED7775563}"/>
              </a:ext>
            </a:extLst>
          </p:cNvPr>
          <p:cNvSpPr txBox="1"/>
          <p:nvPr/>
        </p:nvSpPr>
        <p:spPr>
          <a:xfrm>
            <a:off x="7351161" y="5009492"/>
            <a:ext cx="296398" cy="369332"/>
          </a:xfrm>
          <a:prstGeom prst="rect">
            <a:avLst/>
          </a:prstGeom>
          <a:noFill/>
        </p:spPr>
        <p:txBody>
          <a:bodyPr wrap="square" rtlCol="0">
            <a:spAutoFit/>
          </a:bodyPr>
          <a:lstStyle/>
          <a:p>
            <a:pPr algn="ctr"/>
            <a:r>
              <a:rPr lang="en-US" dirty="0"/>
              <a:t>4</a:t>
            </a:r>
          </a:p>
        </p:txBody>
      </p:sp>
      <p:cxnSp>
        <p:nvCxnSpPr>
          <p:cNvPr id="14" name="Straight Connector 13">
            <a:extLst>
              <a:ext uri="{FF2B5EF4-FFF2-40B4-BE49-F238E27FC236}">
                <a16:creationId xmlns:a16="http://schemas.microsoft.com/office/drawing/2014/main" id="{77A7108D-8343-4044-817A-ABEA7F007728}"/>
              </a:ext>
            </a:extLst>
          </p:cNvPr>
          <p:cNvCxnSpPr>
            <a:cxnSpLocks/>
          </p:cNvCxnSpPr>
          <p:nvPr/>
        </p:nvCxnSpPr>
        <p:spPr>
          <a:xfrm>
            <a:off x="8811208" y="3439001"/>
            <a:ext cx="0" cy="361636"/>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38991C41-6C4E-4F9B-BAA8-44AFD9F8BCB7}"/>
              </a:ext>
            </a:extLst>
          </p:cNvPr>
          <p:cNvCxnSpPr>
            <a:cxnSpLocks/>
          </p:cNvCxnSpPr>
          <p:nvPr/>
        </p:nvCxnSpPr>
        <p:spPr>
          <a:xfrm>
            <a:off x="8099894" y="4626784"/>
            <a:ext cx="990174" cy="17763"/>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E1FC05D1-C784-46C8-8E4E-A1E08443C214}"/>
              </a:ext>
            </a:extLst>
          </p:cNvPr>
          <p:cNvCxnSpPr>
            <a:cxnSpLocks/>
            <a:stCxn id="11" idx="3"/>
          </p:cNvCxnSpPr>
          <p:nvPr/>
        </p:nvCxnSpPr>
        <p:spPr>
          <a:xfrm>
            <a:off x="8314794" y="4935973"/>
            <a:ext cx="354011"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9E5DD5B-5EC4-4C24-BF54-79683B14E763}"/>
              </a:ext>
            </a:extLst>
          </p:cNvPr>
          <p:cNvCxnSpPr>
            <a:cxnSpLocks/>
          </p:cNvCxnSpPr>
          <p:nvPr/>
        </p:nvCxnSpPr>
        <p:spPr>
          <a:xfrm>
            <a:off x="7636944" y="5194158"/>
            <a:ext cx="883637" cy="11367"/>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A376B81F-B14D-44EB-B5C9-15258AB78466}"/>
              </a:ext>
            </a:extLst>
          </p:cNvPr>
          <p:cNvSpPr txBox="1"/>
          <p:nvPr/>
        </p:nvSpPr>
        <p:spPr>
          <a:xfrm>
            <a:off x="9450900" y="3140277"/>
            <a:ext cx="366954" cy="369332"/>
          </a:xfrm>
          <a:prstGeom prst="rect">
            <a:avLst/>
          </a:prstGeom>
          <a:noFill/>
        </p:spPr>
        <p:txBody>
          <a:bodyPr wrap="square" rtlCol="0">
            <a:spAutoFit/>
          </a:bodyPr>
          <a:lstStyle/>
          <a:p>
            <a:pPr algn="ctr"/>
            <a:r>
              <a:rPr lang="en-US" dirty="0"/>
              <a:t>5</a:t>
            </a:r>
          </a:p>
        </p:txBody>
      </p:sp>
      <p:sp>
        <p:nvSpPr>
          <p:cNvPr id="22" name="TextBox 21">
            <a:extLst>
              <a:ext uri="{FF2B5EF4-FFF2-40B4-BE49-F238E27FC236}">
                <a16:creationId xmlns:a16="http://schemas.microsoft.com/office/drawing/2014/main" id="{8F331F40-20DE-42DF-B0E2-4F22A515A61C}"/>
              </a:ext>
            </a:extLst>
          </p:cNvPr>
          <p:cNvSpPr txBox="1"/>
          <p:nvPr/>
        </p:nvSpPr>
        <p:spPr>
          <a:xfrm>
            <a:off x="10714938" y="148487"/>
            <a:ext cx="265724" cy="369332"/>
          </a:xfrm>
          <a:prstGeom prst="rect">
            <a:avLst/>
          </a:prstGeom>
          <a:noFill/>
        </p:spPr>
        <p:txBody>
          <a:bodyPr wrap="square" rtlCol="0">
            <a:spAutoFit/>
          </a:bodyPr>
          <a:lstStyle/>
          <a:p>
            <a:pPr algn="ctr"/>
            <a:r>
              <a:rPr lang="en-US" dirty="0"/>
              <a:t>6</a:t>
            </a:r>
          </a:p>
        </p:txBody>
      </p:sp>
      <p:cxnSp>
        <p:nvCxnSpPr>
          <p:cNvPr id="25" name="Straight Connector 24">
            <a:extLst>
              <a:ext uri="{FF2B5EF4-FFF2-40B4-BE49-F238E27FC236}">
                <a16:creationId xmlns:a16="http://schemas.microsoft.com/office/drawing/2014/main" id="{9D4963D0-A2E2-4B3E-9DA2-B7DCE146BD1D}"/>
              </a:ext>
            </a:extLst>
          </p:cNvPr>
          <p:cNvCxnSpPr>
            <a:cxnSpLocks/>
          </p:cNvCxnSpPr>
          <p:nvPr/>
        </p:nvCxnSpPr>
        <p:spPr>
          <a:xfrm>
            <a:off x="9634377" y="3478344"/>
            <a:ext cx="0" cy="598036"/>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385A442F-BE9E-4AD9-896D-6AB6E5AD57F4}"/>
              </a:ext>
            </a:extLst>
          </p:cNvPr>
          <p:cNvCxnSpPr>
            <a:cxnSpLocks/>
          </p:cNvCxnSpPr>
          <p:nvPr/>
        </p:nvCxnSpPr>
        <p:spPr>
          <a:xfrm>
            <a:off x="10847800" y="463550"/>
            <a:ext cx="0" cy="573206"/>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D16C08C5-C904-4004-A67A-7A09B4AE36D8}"/>
              </a:ext>
            </a:extLst>
          </p:cNvPr>
          <p:cNvSpPr txBox="1"/>
          <p:nvPr/>
        </p:nvSpPr>
        <p:spPr>
          <a:xfrm>
            <a:off x="11715385" y="6418378"/>
            <a:ext cx="342446" cy="369332"/>
          </a:xfrm>
          <a:prstGeom prst="rect">
            <a:avLst/>
          </a:prstGeom>
          <a:noFill/>
        </p:spPr>
        <p:txBody>
          <a:bodyPr wrap="square" rtlCol="0">
            <a:spAutoFit/>
          </a:bodyPr>
          <a:lstStyle/>
          <a:p>
            <a:pPr algn="ctr"/>
            <a:r>
              <a:rPr lang="en-US" dirty="0"/>
              <a:t>8</a:t>
            </a:r>
          </a:p>
        </p:txBody>
      </p:sp>
      <p:sp>
        <p:nvSpPr>
          <p:cNvPr id="33" name="TextBox 32">
            <a:extLst>
              <a:ext uri="{FF2B5EF4-FFF2-40B4-BE49-F238E27FC236}">
                <a16:creationId xmlns:a16="http://schemas.microsoft.com/office/drawing/2014/main" id="{3E0B76F5-0B98-4830-9FE4-1DE128B76551}"/>
              </a:ext>
            </a:extLst>
          </p:cNvPr>
          <p:cNvSpPr txBox="1"/>
          <p:nvPr/>
        </p:nvSpPr>
        <p:spPr>
          <a:xfrm>
            <a:off x="11169575" y="2915494"/>
            <a:ext cx="426009" cy="369332"/>
          </a:xfrm>
          <a:prstGeom prst="rect">
            <a:avLst/>
          </a:prstGeom>
          <a:noFill/>
        </p:spPr>
        <p:txBody>
          <a:bodyPr wrap="square" rtlCol="0">
            <a:spAutoFit/>
          </a:bodyPr>
          <a:lstStyle/>
          <a:p>
            <a:pPr algn="ctr"/>
            <a:r>
              <a:rPr lang="en-US" dirty="0"/>
              <a:t>9</a:t>
            </a:r>
          </a:p>
        </p:txBody>
      </p:sp>
      <p:sp>
        <p:nvSpPr>
          <p:cNvPr id="34" name="TextBox 33">
            <a:extLst>
              <a:ext uri="{FF2B5EF4-FFF2-40B4-BE49-F238E27FC236}">
                <a16:creationId xmlns:a16="http://schemas.microsoft.com/office/drawing/2014/main" id="{ED40D96C-F396-4DE4-ACE7-8242583FA8EB}"/>
              </a:ext>
            </a:extLst>
          </p:cNvPr>
          <p:cNvSpPr txBox="1"/>
          <p:nvPr/>
        </p:nvSpPr>
        <p:spPr>
          <a:xfrm>
            <a:off x="11665752" y="2936450"/>
            <a:ext cx="426009" cy="369332"/>
          </a:xfrm>
          <a:prstGeom prst="rect">
            <a:avLst/>
          </a:prstGeom>
          <a:noFill/>
        </p:spPr>
        <p:txBody>
          <a:bodyPr wrap="square" rtlCol="0">
            <a:spAutoFit/>
          </a:bodyPr>
          <a:lstStyle/>
          <a:p>
            <a:pPr algn="ctr"/>
            <a:r>
              <a:rPr lang="en-US" dirty="0"/>
              <a:t>10</a:t>
            </a:r>
          </a:p>
        </p:txBody>
      </p:sp>
      <p:cxnSp>
        <p:nvCxnSpPr>
          <p:cNvPr id="46" name="Straight Connector 45">
            <a:extLst>
              <a:ext uri="{FF2B5EF4-FFF2-40B4-BE49-F238E27FC236}">
                <a16:creationId xmlns:a16="http://schemas.microsoft.com/office/drawing/2014/main" id="{D58FCCEF-A595-4E89-A7D6-D2D0732B0A05}"/>
              </a:ext>
            </a:extLst>
          </p:cNvPr>
          <p:cNvCxnSpPr>
            <a:cxnSpLocks/>
          </p:cNvCxnSpPr>
          <p:nvPr/>
        </p:nvCxnSpPr>
        <p:spPr>
          <a:xfrm flipV="1">
            <a:off x="11382580" y="2577516"/>
            <a:ext cx="0" cy="296973"/>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CB90FB90-081A-4DB4-B204-8621EE193C3C}"/>
              </a:ext>
            </a:extLst>
          </p:cNvPr>
          <p:cNvCxnSpPr>
            <a:cxnSpLocks/>
          </p:cNvCxnSpPr>
          <p:nvPr/>
        </p:nvCxnSpPr>
        <p:spPr>
          <a:xfrm flipV="1">
            <a:off x="11878757" y="2587587"/>
            <a:ext cx="0" cy="331857"/>
          </a:xfrm>
          <a:prstGeom prst="line">
            <a:avLst/>
          </a:prstGeom>
        </p:spPr>
        <p:style>
          <a:lnRef idx="1">
            <a:schemeClr val="dk1"/>
          </a:lnRef>
          <a:fillRef idx="0">
            <a:schemeClr val="dk1"/>
          </a:fillRef>
          <a:effectRef idx="0">
            <a:schemeClr val="dk1"/>
          </a:effectRef>
          <a:fontRef idx="minor">
            <a:schemeClr val="tx1"/>
          </a:fontRef>
        </p:style>
      </p:cxnSp>
      <p:pic>
        <p:nvPicPr>
          <p:cNvPr id="38" name="Picture 37">
            <a:extLst>
              <a:ext uri="{FF2B5EF4-FFF2-40B4-BE49-F238E27FC236}">
                <a16:creationId xmlns:a16="http://schemas.microsoft.com/office/drawing/2014/main" id="{9E960576-3A39-4338-A03D-2C009F1D0DFF}"/>
              </a:ext>
            </a:extLst>
          </p:cNvPr>
          <p:cNvPicPr>
            <a:picLocks noChangeAspect="1"/>
          </p:cNvPicPr>
          <p:nvPr/>
        </p:nvPicPr>
        <p:blipFill>
          <a:blip r:embed="rId6"/>
          <a:stretch>
            <a:fillRect/>
          </a:stretch>
        </p:blipFill>
        <p:spPr>
          <a:xfrm>
            <a:off x="5558281" y="578224"/>
            <a:ext cx="2676381" cy="2049014"/>
          </a:xfrm>
          <a:prstGeom prst="rect">
            <a:avLst/>
          </a:prstGeom>
        </p:spPr>
      </p:pic>
      <p:sp>
        <p:nvSpPr>
          <p:cNvPr id="41" name="TextBox 40">
            <a:extLst>
              <a:ext uri="{FF2B5EF4-FFF2-40B4-BE49-F238E27FC236}">
                <a16:creationId xmlns:a16="http://schemas.microsoft.com/office/drawing/2014/main" id="{779C51BF-E90D-4AA2-A6A1-CDBEB5B99053}"/>
              </a:ext>
            </a:extLst>
          </p:cNvPr>
          <p:cNvSpPr txBox="1"/>
          <p:nvPr/>
        </p:nvSpPr>
        <p:spPr>
          <a:xfrm>
            <a:off x="8520581" y="1399262"/>
            <a:ext cx="426009" cy="369332"/>
          </a:xfrm>
          <a:prstGeom prst="rect">
            <a:avLst/>
          </a:prstGeom>
          <a:noFill/>
        </p:spPr>
        <p:txBody>
          <a:bodyPr wrap="square" rtlCol="0">
            <a:spAutoFit/>
          </a:bodyPr>
          <a:lstStyle/>
          <a:p>
            <a:pPr algn="ctr"/>
            <a:r>
              <a:rPr lang="en-US" dirty="0"/>
              <a:t>7</a:t>
            </a:r>
          </a:p>
        </p:txBody>
      </p:sp>
      <p:cxnSp>
        <p:nvCxnSpPr>
          <p:cNvPr id="43" name="Straight Connector 42">
            <a:extLst>
              <a:ext uri="{FF2B5EF4-FFF2-40B4-BE49-F238E27FC236}">
                <a16:creationId xmlns:a16="http://schemas.microsoft.com/office/drawing/2014/main" id="{53324728-F2FF-4173-9230-D7A23437C987}"/>
              </a:ext>
            </a:extLst>
          </p:cNvPr>
          <p:cNvCxnSpPr>
            <a:cxnSpLocks/>
            <a:endCxn id="41" idx="1"/>
          </p:cNvCxnSpPr>
          <p:nvPr/>
        </p:nvCxnSpPr>
        <p:spPr>
          <a:xfrm>
            <a:off x="7721527" y="1583928"/>
            <a:ext cx="799054"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7CE760F8-8F3D-47CE-92D5-4A2F41A4737B}"/>
              </a:ext>
            </a:extLst>
          </p:cNvPr>
          <p:cNvSpPr txBox="1"/>
          <p:nvPr/>
        </p:nvSpPr>
        <p:spPr>
          <a:xfrm>
            <a:off x="6698696" y="2848245"/>
            <a:ext cx="426009" cy="369332"/>
          </a:xfrm>
          <a:prstGeom prst="rect">
            <a:avLst/>
          </a:prstGeom>
          <a:noFill/>
        </p:spPr>
        <p:txBody>
          <a:bodyPr wrap="square" rtlCol="0">
            <a:spAutoFit/>
          </a:bodyPr>
          <a:lstStyle/>
          <a:p>
            <a:pPr algn="ctr"/>
            <a:r>
              <a:rPr lang="en-US" dirty="0"/>
              <a:t>11</a:t>
            </a:r>
          </a:p>
        </p:txBody>
      </p:sp>
      <p:sp>
        <p:nvSpPr>
          <p:cNvPr id="47" name="TextBox 46">
            <a:extLst>
              <a:ext uri="{FF2B5EF4-FFF2-40B4-BE49-F238E27FC236}">
                <a16:creationId xmlns:a16="http://schemas.microsoft.com/office/drawing/2014/main" id="{CDD14CB0-3AEF-4D4F-B1FE-EEBF260D396A}"/>
              </a:ext>
            </a:extLst>
          </p:cNvPr>
          <p:cNvSpPr txBox="1"/>
          <p:nvPr/>
        </p:nvSpPr>
        <p:spPr>
          <a:xfrm>
            <a:off x="7259877" y="2853473"/>
            <a:ext cx="426009" cy="369332"/>
          </a:xfrm>
          <a:prstGeom prst="rect">
            <a:avLst/>
          </a:prstGeom>
          <a:noFill/>
        </p:spPr>
        <p:txBody>
          <a:bodyPr wrap="square" rtlCol="0">
            <a:spAutoFit/>
          </a:bodyPr>
          <a:lstStyle/>
          <a:p>
            <a:pPr algn="ctr"/>
            <a:r>
              <a:rPr lang="en-US" dirty="0"/>
              <a:t>12</a:t>
            </a:r>
          </a:p>
        </p:txBody>
      </p:sp>
      <p:sp>
        <p:nvSpPr>
          <p:cNvPr id="49" name="TextBox 48">
            <a:extLst>
              <a:ext uri="{FF2B5EF4-FFF2-40B4-BE49-F238E27FC236}">
                <a16:creationId xmlns:a16="http://schemas.microsoft.com/office/drawing/2014/main" id="{876EA3C6-243B-4224-9F61-5770026529F7}"/>
              </a:ext>
            </a:extLst>
          </p:cNvPr>
          <p:cNvSpPr txBox="1"/>
          <p:nvPr/>
        </p:nvSpPr>
        <p:spPr>
          <a:xfrm>
            <a:off x="7721527" y="2846872"/>
            <a:ext cx="426009" cy="369332"/>
          </a:xfrm>
          <a:prstGeom prst="rect">
            <a:avLst/>
          </a:prstGeom>
          <a:noFill/>
        </p:spPr>
        <p:txBody>
          <a:bodyPr wrap="square" rtlCol="0">
            <a:spAutoFit/>
          </a:bodyPr>
          <a:lstStyle/>
          <a:p>
            <a:pPr algn="ctr"/>
            <a:r>
              <a:rPr lang="en-US" dirty="0"/>
              <a:t>13</a:t>
            </a:r>
          </a:p>
        </p:txBody>
      </p:sp>
      <p:cxnSp>
        <p:nvCxnSpPr>
          <p:cNvPr id="50" name="Straight Connector 49">
            <a:extLst>
              <a:ext uri="{FF2B5EF4-FFF2-40B4-BE49-F238E27FC236}">
                <a16:creationId xmlns:a16="http://schemas.microsoft.com/office/drawing/2014/main" id="{E9476F45-5D86-4E39-8846-2730C778BE9B}"/>
              </a:ext>
            </a:extLst>
          </p:cNvPr>
          <p:cNvCxnSpPr>
            <a:cxnSpLocks/>
          </p:cNvCxnSpPr>
          <p:nvPr/>
        </p:nvCxnSpPr>
        <p:spPr>
          <a:xfrm flipV="1">
            <a:off x="7467469" y="2485648"/>
            <a:ext cx="0" cy="297401"/>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BF9C38B8-B772-455E-B027-3F41483442C8}"/>
              </a:ext>
            </a:extLst>
          </p:cNvPr>
          <p:cNvCxnSpPr>
            <a:cxnSpLocks/>
          </p:cNvCxnSpPr>
          <p:nvPr/>
        </p:nvCxnSpPr>
        <p:spPr>
          <a:xfrm flipV="1">
            <a:off x="6920387" y="2514025"/>
            <a:ext cx="0" cy="36046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A59EEC61-2B9D-408B-8DE7-B700E99BE451}"/>
              </a:ext>
            </a:extLst>
          </p:cNvPr>
          <p:cNvCxnSpPr>
            <a:cxnSpLocks/>
          </p:cNvCxnSpPr>
          <p:nvPr/>
        </p:nvCxnSpPr>
        <p:spPr>
          <a:xfrm>
            <a:off x="7933304" y="2485648"/>
            <a:ext cx="0" cy="362597"/>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70A31C0E-5B47-4B6C-AF76-FEEA360EFD8F}"/>
              </a:ext>
            </a:extLst>
          </p:cNvPr>
          <p:cNvCxnSpPr>
            <a:cxnSpLocks/>
            <a:stCxn id="32" idx="0"/>
          </p:cNvCxnSpPr>
          <p:nvPr/>
        </p:nvCxnSpPr>
        <p:spPr>
          <a:xfrm flipV="1">
            <a:off x="11886608" y="6069010"/>
            <a:ext cx="0" cy="34936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35343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C508-DEEC-4167-8EF6-18822CF0CC32}"/>
              </a:ext>
            </a:extLst>
          </p:cNvPr>
          <p:cNvSpPr>
            <a:spLocks noGrp="1"/>
          </p:cNvSpPr>
          <p:nvPr>
            <p:ph type="title"/>
          </p:nvPr>
        </p:nvSpPr>
        <p:spPr>
          <a:xfrm>
            <a:off x="838200" y="365125"/>
            <a:ext cx="10515600" cy="1325563"/>
          </a:xfrm>
        </p:spPr>
        <p:txBody>
          <a:bodyPr/>
          <a:lstStyle/>
          <a:p>
            <a:r>
              <a:rPr lang="en-US" dirty="0"/>
              <a:t>Event Page</a:t>
            </a:r>
          </a:p>
        </p:txBody>
      </p:sp>
      <p:sp>
        <p:nvSpPr>
          <p:cNvPr id="3" name="Content Placeholder 2">
            <a:extLst>
              <a:ext uri="{FF2B5EF4-FFF2-40B4-BE49-F238E27FC236}">
                <a16:creationId xmlns:a16="http://schemas.microsoft.com/office/drawing/2014/main" id="{94D25A48-9E61-4E59-B53E-CF5A68D7848D}"/>
              </a:ext>
            </a:extLst>
          </p:cNvPr>
          <p:cNvSpPr>
            <a:spLocks noGrp="1"/>
          </p:cNvSpPr>
          <p:nvPr>
            <p:ph idx="1"/>
          </p:nvPr>
        </p:nvSpPr>
        <p:spPr>
          <a:xfrm>
            <a:off x="838200" y="1825625"/>
            <a:ext cx="5257800" cy="4351338"/>
          </a:xfrm>
        </p:spPr>
        <p:txBody>
          <a:bodyPr>
            <a:normAutofit/>
          </a:bodyPr>
          <a:lstStyle/>
          <a:p>
            <a:r>
              <a:rPr lang="en-US" sz="1400" b="1" dirty="0"/>
              <a:t>The event page displays the roster for each team competing, a description of the event, and the current score. Coaches are able to add or subtract points from the scoreboard.</a:t>
            </a:r>
          </a:p>
          <a:p>
            <a:pPr>
              <a:buFont typeface="+mj-lt"/>
              <a:buAutoNum type="arabicPeriod"/>
            </a:pPr>
            <a:endParaRPr lang="en-US" sz="1400" b="1" dirty="0"/>
          </a:p>
          <a:p>
            <a:pPr>
              <a:buFont typeface="+mj-lt"/>
              <a:buAutoNum type="arabicPeriod"/>
            </a:pPr>
            <a:r>
              <a:rPr lang="en-US" sz="1400" b="1" dirty="0"/>
              <a:t>Event Name: </a:t>
            </a:r>
            <a:r>
              <a:rPr lang="en-US" sz="1400" dirty="0"/>
              <a:t>Displays current event’s name</a:t>
            </a:r>
          </a:p>
          <a:p>
            <a:pPr>
              <a:buFont typeface="+mj-lt"/>
              <a:buAutoNum type="arabicPeriod"/>
            </a:pPr>
            <a:r>
              <a:rPr lang="en-US" sz="1400" b="1" dirty="0"/>
              <a:t>Event Info: </a:t>
            </a:r>
            <a:r>
              <a:rPr lang="en-US" sz="1400" dirty="0"/>
              <a:t>Displays current event’s location, start date, status, upcoming, ongoing, or ended, and description.</a:t>
            </a:r>
          </a:p>
          <a:p>
            <a:pPr>
              <a:buFont typeface="+mj-lt"/>
              <a:buAutoNum type="arabicPeriod"/>
            </a:pPr>
            <a:r>
              <a:rPr lang="en-US" sz="1400" b="1" dirty="0"/>
              <a:t>Back Button: </a:t>
            </a:r>
            <a:r>
              <a:rPr lang="en-US" sz="1400" dirty="0"/>
              <a:t>When clicked, depending on where page was accessed, will return user to previous page.</a:t>
            </a:r>
          </a:p>
          <a:p>
            <a:pPr>
              <a:buFont typeface="+mj-lt"/>
              <a:buAutoNum type="arabicPeriod"/>
            </a:pPr>
            <a:r>
              <a:rPr lang="en-US" sz="1400" b="1" dirty="0"/>
              <a:t>Teams: </a:t>
            </a:r>
            <a:r>
              <a:rPr lang="en-US" sz="1400" dirty="0"/>
              <a:t>Displays team names and members.</a:t>
            </a:r>
          </a:p>
          <a:p>
            <a:pPr>
              <a:buFont typeface="+mj-lt"/>
              <a:buAutoNum type="arabicPeriod"/>
            </a:pPr>
            <a:r>
              <a:rPr lang="en-US" sz="1400" b="1" dirty="0"/>
              <a:t>Scores: </a:t>
            </a:r>
            <a:r>
              <a:rPr lang="en-US" sz="1400" dirty="0"/>
              <a:t>Displays event scores of teams involved.</a:t>
            </a:r>
          </a:p>
          <a:p>
            <a:pPr marL="0" indent="0">
              <a:buNone/>
            </a:pPr>
            <a:r>
              <a:rPr lang="en-US" sz="1400" b="1" dirty="0"/>
              <a:t>Manager Event Page:</a:t>
            </a:r>
          </a:p>
          <a:p>
            <a:pPr>
              <a:buFont typeface="+mj-lt"/>
              <a:buAutoNum type="arabicPeriod"/>
            </a:pPr>
            <a:r>
              <a:rPr lang="en-US" sz="1400" b="1" dirty="0"/>
              <a:t>Increment/Decrement Buttons: </a:t>
            </a:r>
            <a:r>
              <a:rPr lang="en-US" sz="1400" dirty="0"/>
              <a:t>When clicked, will increment or decrement respective team’s score.</a:t>
            </a:r>
          </a:p>
          <a:p>
            <a:pPr>
              <a:buFont typeface="+mj-lt"/>
              <a:buAutoNum type="arabicPeriod"/>
            </a:pPr>
            <a:r>
              <a:rPr lang="en-US" sz="1400" b="1" dirty="0"/>
              <a:t>Deactivate Button:  </a:t>
            </a:r>
            <a:r>
              <a:rPr lang="en-US" sz="1400" dirty="0"/>
              <a:t>When clicked, event will no longer be editable and will have a winner depending on final scores.</a:t>
            </a:r>
          </a:p>
        </p:txBody>
      </p:sp>
      <p:sp>
        <p:nvSpPr>
          <p:cNvPr id="4" name="Slide Number Placeholder 3">
            <a:extLst>
              <a:ext uri="{FF2B5EF4-FFF2-40B4-BE49-F238E27FC236}">
                <a16:creationId xmlns:a16="http://schemas.microsoft.com/office/drawing/2014/main" id="{4547743D-A2B7-41F7-8CF8-C5E766145C13}"/>
              </a:ext>
            </a:extLst>
          </p:cNvPr>
          <p:cNvSpPr>
            <a:spLocks noGrp="1"/>
          </p:cNvSpPr>
          <p:nvPr>
            <p:ph type="sldNum" sz="quarter" idx="12"/>
          </p:nvPr>
        </p:nvSpPr>
        <p:spPr/>
        <p:txBody>
          <a:bodyPr/>
          <a:lstStyle/>
          <a:p>
            <a:fld id="{7C5417CE-D562-4DCA-A725-69C88BAFCB2F}" type="slidenum">
              <a:rPr lang="en-US" smtClean="0"/>
              <a:t>16</a:t>
            </a:fld>
            <a:endParaRPr lang="en-US"/>
          </a:p>
        </p:txBody>
      </p:sp>
      <p:pic>
        <p:nvPicPr>
          <p:cNvPr id="6" name="Picture 5">
            <a:extLst>
              <a:ext uri="{FF2B5EF4-FFF2-40B4-BE49-F238E27FC236}">
                <a16:creationId xmlns:a16="http://schemas.microsoft.com/office/drawing/2014/main" id="{EB395A1D-0CA3-4FAE-9B3F-A47FDA7A65B5}"/>
              </a:ext>
            </a:extLst>
          </p:cNvPr>
          <p:cNvPicPr>
            <a:picLocks noChangeAspect="1"/>
          </p:cNvPicPr>
          <p:nvPr/>
        </p:nvPicPr>
        <p:blipFill>
          <a:blip r:embed="rId2"/>
          <a:stretch>
            <a:fillRect/>
          </a:stretch>
        </p:blipFill>
        <p:spPr>
          <a:xfrm>
            <a:off x="7954971" y="1424541"/>
            <a:ext cx="3103005" cy="2419204"/>
          </a:xfrm>
          <a:prstGeom prst="rect">
            <a:avLst/>
          </a:prstGeom>
        </p:spPr>
      </p:pic>
      <p:sp>
        <p:nvSpPr>
          <p:cNvPr id="7" name="TextBox 6">
            <a:extLst>
              <a:ext uri="{FF2B5EF4-FFF2-40B4-BE49-F238E27FC236}">
                <a16:creationId xmlns:a16="http://schemas.microsoft.com/office/drawing/2014/main" id="{28532E9E-9408-4663-8F50-9B2F4BFCC6C3}"/>
              </a:ext>
            </a:extLst>
          </p:cNvPr>
          <p:cNvSpPr txBox="1"/>
          <p:nvPr/>
        </p:nvSpPr>
        <p:spPr>
          <a:xfrm>
            <a:off x="9529304" y="893518"/>
            <a:ext cx="426009" cy="369332"/>
          </a:xfrm>
          <a:prstGeom prst="rect">
            <a:avLst/>
          </a:prstGeom>
          <a:noFill/>
        </p:spPr>
        <p:txBody>
          <a:bodyPr wrap="square" rtlCol="0">
            <a:spAutoFit/>
          </a:bodyPr>
          <a:lstStyle/>
          <a:p>
            <a:pPr algn="ctr"/>
            <a:r>
              <a:rPr lang="en-US" dirty="0"/>
              <a:t>1</a:t>
            </a:r>
          </a:p>
        </p:txBody>
      </p:sp>
      <p:sp>
        <p:nvSpPr>
          <p:cNvPr id="8" name="TextBox 7">
            <a:extLst>
              <a:ext uri="{FF2B5EF4-FFF2-40B4-BE49-F238E27FC236}">
                <a16:creationId xmlns:a16="http://schemas.microsoft.com/office/drawing/2014/main" id="{C3131C81-9ED2-4058-B774-A299AE23B267}"/>
              </a:ext>
            </a:extLst>
          </p:cNvPr>
          <p:cNvSpPr txBox="1"/>
          <p:nvPr/>
        </p:nvSpPr>
        <p:spPr>
          <a:xfrm>
            <a:off x="8944767" y="907586"/>
            <a:ext cx="426009" cy="369332"/>
          </a:xfrm>
          <a:prstGeom prst="rect">
            <a:avLst/>
          </a:prstGeom>
          <a:noFill/>
        </p:spPr>
        <p:txBody>
          <a:bodyPr wrap="square" rtlCol="0">
            <a:spAutoFit/>
          </a:bodyPr>
          <a:lstStyle/>
          <a:p>
            <a:pPr algn="ctr"/>
            <a:r>
              <a:rPr lang="en-US" dirty="0"/>
              <a:t>2</a:t>
            </a:r>
          </a:p>
        </p:txBody>
      </p:sp>
      <p:sp>
        <p:nvSpPr>
          <p:cNvPr id="9" name="Rectangle 8">
            <a:extLst>
              <a:ext uri="{FF2B5EF4-FFF2-40B4-BE49-F238E27FC236}">
                <a16:creationId xmlns:a16="http://schemas.microsoft.com/office/drawing/2014/main" id="{037CF3FD-4746-472E-A093-62E899638561}"/>
              </a:ext>
            </a:extLst>
          </p:cNvPr>
          <p:cNvSpPr/>
          <p:nvPr/>
        </p:nvSpPr>
        <p:spPr>
          <a:xfrm>
            <a:off x="8696168" y="1963024"/>
            <a:ext cx="1588735" cy="67950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B2EBA98-04B2-4738-861A-A2A5DDC1F431}"/>
              </a:ext>
            </a:extLst>
          </p:cNvPr>
          <p:cNvCxnSpPr>
            <a:cxnSpLocks/>
          </p:cNvCxnSpPr>
          <p:nvPr/>
        </p:nvCxnSpPr>
        <p:spPr>
          <a:xfrm flipH="1" flipV="1">
            <a:off x="9157772" y="1275126"/>
            <a:ext cx="2" cy="1060749"/>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53EBF99D-E21A-4484-9221-8A0F2AED63A5}"/>
              </a:ext>
            </a:extLst>
          </p:cNvPr>
          <p:cNvCxnSpPr>
            <a:cxnSpLocks/>
          </p:cNvCxnSpPr>
          <p:nvPr/>
        </p:nvCxnSpPr>
        <p:spPr>
          <a:xfrm flipV="1">
            <a:off x="9742309" y="1270574"/>
            <a:ext cx="1" cy="614315"/>
          </a:xfrm>
          <a:prstGeom prst="line">
            <a:avLst/>
          </a:prstGeom>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867AD789-BCBA-4ECF-8781-60934E67CE7E}"/>
              </a:ext>
            </a:extLst>
          </p:cNvPr>
          <p:cNvSpPr/>
          <p:nvPr/>
        </p:nvSpPr>
        <p:spPr>
          <a:xfrm>
            <a:off x="7954971" y="1836706"/>
            <a:ext cx="674079" cy="185444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TextBox 14">
            <a:extLst>
              <a:ext uri="{FF2B5EF4-FFF2-40B4-BE49-F238E27FC236}">
                <a16:creationId xmlns:a16="http://schemas.microsoft.com/office/drawing/2014/main" id="{9201CC53-CDD0-4844-BE9D-A52A077E27F8}"/>
              </a:ext>
            </a:extLst>
          </p:cNvPr>
          <p:cNvSpPr txBox="1"/>
          <p:nvPr/>
        </p:nvSpPr>
        <p:spPr>
          <a:xfrm>
            <a:off x="7076577" y="2582550"/>
            <a:ext cx="426009" cy="369332"/>
          </a:xfrm>
          <a:prstGeom prst="rect">
            <a:avLst/>
          </a:prstGeom>
          <a:noFill/>
        </p:spPr>
        <p:txBody>
          <a:bodyPr wrap="square" rtlCol="0">
            <a:spAutoFit/>
          </a:bodyPr>
          <a:lstStyle/>
          <a:p>
            <a:pPr algn="ctr"/>
            <a:r>
              <a:rPr lang="en-US" dirty="0"/>
              <a:t>4</a:t>
            </a:r>
          </a:p>
        </p:txBody>
      </p:sp>
      <p:cxnSp>
        <p:nvCxnSpPr>
          <p:cNvPr id="16" name="Straight Connector 15">
            <a:extLst>
              <a:ext uri="{FF2B5EF4-FFF2-40B4-BE49-F238E27FC236}">
                <a16:creationId xmlns:a16="http://schemas.microsoft.com/office/drawing/2014/main" id="{A188C17D-072F-4B2A-BE5A-D4455414D06E}"/>
              </a:ext>
            </a:extLst>
          </p:cNvPr>
          <p:cNvCxnSpPr>
            <a:cxnSpLocks/>
          </p:cNvCxnSpPr>
          <p:nvPr/>
        </p:nvCxnSpPr>
        <p:spPr>
          <a:xfrm>
            <a:off x="7502586" y="2763930"/>
            <a:ext cx="763035" cy="0"/>
          </a:xfrm>
          <a:prstGeom prst="line">
            <a:avLst/>
          </a:prstGeom>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56C5A77E-A88D-4FD4-B43C-E843100F2BD7}"/>
              </a:ext>
            </a:extLst>
          </p:cNvPr>
          <p:cNvSpPr txBox="1"/>
          <p:nvPr/>
        </p:nvSpPr>
        <p:spPr>
          <a:xfrm>
            <a:off x="7902295" y="909191"/>
            <a:ext cx="426009" cy="369332"/>
          </a:xfrm>
          <a:prstGeom prst="rect">
            <a:avLst/>
          </a:prstGeom>
          <a:noFill/>
        </p:spPr>
        <p:txBody>
          <a:bodyPr wrap="square" rtlCol="0">
            <a:spAutoFit/>
          </a:bodyPr>
          <a:lstStyle/>
          <a:p>
            <a:pPr algn="ctr"/>
            <a:r>
              <a:rPr lang="en-US" dirty="0"/>
              <a:t>3</a:t>
            </a:r>
          </a:p>
        </p:txBody>
      </p:sp>
      <p:cxnSp>
        <p:nvCxnSpPr>
          <p:cNvPr id="21" name="Straight Connector 20">
            <a:extLst>
              <a:ext uri="{FF2B5EF4-FFF2-40B4-BE49-F238E27FC236}">
                <a16:creationId xmlns:a16="http://schemas.microsoft.com/office/drawing/2014/main" id="{EF1DDCEB-93C6-4285-9661-DB367DD2B454}"/>
              </a:ext>
            </a:extLst>
          </p:cNvPr>
          <p:cNvCxnSpPr>
            <a:cxnSpLocks/>
            <a:endCxn id="24" idx="0"/>
          </p:cNvCxnSpPr>
          <p:nvPr/>
        </p:nvCxnSpPr>
        <p:spPr>
          <a:xfrm>
            <a:off x="9168469" y="3164791"/>
            <a:ext cx="372671" cy="91409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BE334050-804E-4332-8981-1E9DDB764ABA}"/>
              </a:ext>
            </a:extLst>
          </p:cNvPr>
          <p:cNvCxnSpPr>
            <a:cxnSpLocks/>
            <a:endCxn id="24" idx="0"/>
          </p:cNvCxnSpPr>
          <p:nvPr/>
        </p:nvCxnSpPr>
        <p:spPr>
          <a:xfrm flipH="1">
            <a:off x="9541140" y="3164791"/>
            <a:ext cx="372670" cy="914097"/>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F39BC75D-3860-4863-8C88-32AF3E88B9E8}"/>
              </a:ext>
            </a:extLst>
          </p:cNvPr>
          <p:cNvSpPr txBox="1"/>
          <p:nvPr/>
        </p:nvSpPr>
        <p:spPr>
          <a:xfrm>
            <a:off x="9370776" y="4078888"/>
            <a:ext cx="340727" cy="369332"/>
          </a:xfrm>
          <a:prstGeom prst="rect">
            <a:avLst/>
          </a:prstGeom>
          <a:noFill/>
        </p:spPr>
        <p:txBody>
          <a:bodyPr wrap="square" rtlCol="0">
            <a:spAutoFit/>
          </a:bodyPr>
          <a:lstStyle/>
          <a:p>
            <a:pPr algn="ctr"/>
            <a:r>
              <a:rPr lang="en-US" dirty="0"/>
              <a:t>5</a:t>
            </a:r>
          </a:p>
        </p:txBody>
      </p:sp>
      <p:cxnSp>
        <p:nvCxnSpPr>
          <p:cNvPr id="26" name="Straight Connector 25">
            <a:extLst>
              <a:ext uri="{FF2B5EF4-FFF2-40B4-BE49-F238E27FC236}">
                <a16:creationId xmlns:a16="http://schemas.microsoft.com/office/drawing/2014/main" id="{2135D484-DCF0-420D-A8CE-1AB24E08DC84}"/>
              </a:ext>
            </a:extLst>
          </p:cNvPr>
          <p:cNvCxnSpPr>
            <a:cxnSpLocks/>
          </p:cNvCxnSpPr>
          <p:nvPr/>
        </p:nvCxnSpPr>
        <p:spPr>
          <a:xfrm>
            <a:off x="8115300" y="1257300"/>
            <a:ext cx="1596" cy="433388"/>
          </a:xfrm>
          <a:prstGeom prst="line">
            <a:avLst/>
          </a:prstGeom>
        </p:spPr>
        <p:style>
          <a:lnRef idx="1">
            <a:schemeClr val="dk1"/>
          </a:lnRef>
          <a:fillRef idx="0">
            <a:schemeClr val="dk1"/>
          </a:fillRef>
          <a:effectRef idx="0">
            <a:schemeClr val="dk1"/>
          </a:effectRef>
          <a:fontRef idx="minor">
            <a:schemeClr val="tx1"/>
          </a:fontRef>
        </p:style>
      </p:cxnSp>
      <p:pic>
        <p:nvPicPr>
          <p:cNvPr id="28" name="Picture 27">
            <a:extLst>
              <a:ext uri="{FF2B5EF4-FFF2-40B4-BE49-F238E27FC236}">
                <a16:creationId xmlns:a16="http://schemas.microsoft.com/office/drawing/2014/main" id="{80338517-DD83-4A4C-8B41-EBBC9C03B01D}"/>
              </a:ext>
            </a:extLst>
          </p:cNvPr>
          <p:cNvPicPr>
            <a:picLocks noChangeAspect="1"/>
          </p:cNvPicPr>
          <p:nvPr/>
        </p:nvPicPr>
        <p:blipFill>
          <a:blip r:embed="rId3"/>
          <a:stretch>
            <a:fillRect/>
          </a:stretch>
        </p:blipFill>
        <p:spPr>
          <a:xfrm>
            <a:off x="7937536" y="4665872"/>
            <a:ext cx="3120440" cy="738225"/>
          </a:xfrm>
          <a:prstGeom prst="rect">
            <a:avLst/>
          </a:prstGeom>
        </p:spPr>
      </p:pic>
      <p:cxnSp>
        <p:nvCxnSpPr>
          <p:cNvPr id="30" name="Straight Connector 29">
            <a:extLst>
              <a:ext uri="{FF2B5EF4-FFF2-40B4-BE49-F238E27FC236}">
                <a16:creationId xmlns:a16="http://schemas.microsoft.com/office/drawing/2014/main" id="{33176181-23F0-4FC2-AB79-6C5CBF65F0B2}"/>
              </a:ext>
            </a:extLst>
          </p:cNvPr>
          <p:cNvCxnSpPr>
            <a:cxnSpLocks/>
          </p:cNvCxnSpPr>
          <p:nvPr/>
        </p:nvCxnSpPr>
        <p:spPr>
          <a:xfrm>
            <a:off x="8980263" y="5102753"/>
            <a:ext cx="112769" cy="57607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A8CB39F4-10E4-4D38-8A08-F68C611E410F}"/>
              </a:ext>
            </a:extLst>
          </p:cNvPr>
          <p:cNvCxnSpPr>
            <a:cxnSpLocks/>
            <a:endCxn id="36" idx="0"/>
          </p:cNvCxnSpPr>
          <p:nvPr/>
        </p:nvCxnSpPr>
        <p:spPr>
          <a:xfrm flipH="1">
            <a:off x="9100428" y="5094493"/>
            <a:ext cx="68041" cy="58433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802E7941-E90E-44E7-BFC2-A89678B44DED}"/>
              </a:ext>
            </a:extLst>
          </p:cNvPr>
          <p:cNvCxnSpPr>
            <a:cxnSpLocks/>
            <a:endCxn id="37" idx="0"/>
          </p:cNvCxnSpPr>
          <p:nvPr/>
        </p:nvCxnSpPr>
        <p:spPr>
          <a:xfrm flipH="1">
            <a:off x="10785838" y="5289798"/>
            <a:ext cx="2" cy="389025"/>
          </a:xfrm>
          <a:prstGeom prst="line">
            <a:avLst/>
          </a:prstGeom>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CC2FE386-A95E-4F3C-9A1B-48A8A9C028E8}"/>
              </a:ext>
            </a:extLst>
          </p:cNvPr>
          <p:cNvSpPr txBox="1"/>
          <p:nvPr/>
        </p:nvSpPr>
        <p:spPr>
          <a:xfrm>
            <a:off x="8912222" y="5678823"/>
            <a:ext cx="376412" cy="369332"/>
          </a:xfrm>
          <a:prstGeom prst="rect">
            <a:avLst/>
          </a:prstGeom>
          <a:noFill/>
        </p:spPr>
        <p:txBody>
          <a:bodyPr wrap="square" rtlCol="0">
            <a:spAutoFit/>
          </a:bodyPr>
          <a:lstStyle/>
          <a:p>
            <a:pPr algn="ctr"/>
            <a:r>
              <a:rPr lang="en-US" dirty="0"/>
              <a:t>1</a:t>
            </a:r>
          </a:p>
        </p:txBody>
      </p:sp>
      <p:sp>
        <p:nvSpPr>
          <p:cNvPr id="37" name="TextBox 36">
            <a:extLst>
              <a:ext uri="{FF2B5EF4-FFF2-40B4-BE49-F238E27FC236}">
                <a16:creationId xmlns:a16="http://schemas.microsoft.com/office/drawing/2014/main" id="{30A29A7D-D0AC-40EC-9558-1FDFE04D544E}"/>
              </a:ext>
            </a:extLst>
          </p:cNvPr>
          <p:cNvSpPr txBox="1"/>
          <p:nvPr/>
        </p:nvSpPr>
        <p:spPr>
          <a:xfrm>
            <a:off x="10572833" y="5678823"/>
            <a:ext cx="426009" cy="369332"/>
          </a:xfrm>
          <a:prstGeom prst="rect">
            <a:avLst/>
          </a:prstGeom>
          <a:noFill/>
        </p:spPr>
        <p:txBody>
          <a:bodyPr wrap="square" rtlCol="0">
            <a:spAutoFit/>
          </a:bodyPr>
          <a:lstStyle/>
          <a:p>
            <a:pPr algn="ctr"/>
            <a:r>
              <a:rPr lang="en-US" dirty="0"/>
              <a:t>2</a:t>
            </a:r>
          </a:p>
        </p:txBody>
      </p:sp>
    </p:spTree>
    <p:extLst>
      <p:ext uri="{BB962C8B-B14F-4D97-AF65-F5344CB8AC3E}">
        <p14:creationId xmlns:p14="http://schemas.microsoft.com/office/powerpoint/2010/main" val="173721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8141-A58F-4BDB-9466-6E22D9AFBB94}"/>
              </a:ext>
            </a:extLst>
          </p:cNvPr>
          <p:cNvSpPr>
            <a:spLocks noGrp="1"/>
          </p:cNvSpPr>
          <p:nvPr>
            <p:ph type="title"/>
          </p:nvPr>
        </p:nvSpPr>
        <p:spPr/>
        <p:txBody>
          <a:bodyPr/>
          <a:lstStyle/>
          <a:p>
            <a:r>
              <a:rPr lang="en-US" dirty="0"/>
              <a:t>Create\Edit Event</a:t>
            </a:r>
          </a:p>
        </p:txBody>
      </p:sp>
      <p:sp>
        <p:nvSpPr>
          <p:cNvPr id="3" name="Content Placeholder 2">
            <a:extLst>
              <a:ext uri="{FF2B5EF4-FFF2-40B4-BE49-F238E27FC236}">
                <a16:creationId xmlns:a16="http://schemas.microsoft.com/office/drawing/2014/main" id="{BCE79DC9-D1CC-4336-9E98-A5E4CED5EEF7}"/>
              </a:ext>
            </a:extLst>
          </p:cNvPr>
          <p:cNvSpPr>
            <a:spLocks noGrp="1"/>
          </p:cNvSpPr>
          <p:nvPr>
            <p:ph idx="1"/>
          </p:nvPr>
        </p:nvSpPr>
        <p:spPr>
          <a:xfrm>
            <a:off x="838199" y="1573491"/>
            <a:ext cx="5953387" cy="5147984"/>
          </a:xfrm>
        </p:spPr>
        <p:txBody>
          <a:bodyPr>
            <a:normAutofit fontScale="85000" lnSpcReduction="20000"/>
          </a:bodyPr>
          <a:lstStyle/>
          <a:p>
            <a:r>
              <a:rPr lang="en-US" sz="1500" b="1" dirty="0"/>
              <a:t>Coaches are able to create or edit preexisting events and post them so people who are currently following the team will be notified about future events.</a:t>
            </a:r>
          </a:p>
          <a:p>
            <a:endParaRPr lang="en-US" sz="1500" b="1" dirty="0"/>
          </a:p>
          <a:p>
            <a:r>
              <a:rPr lang="en-US" sz="1500" dirty="0"/>
              <a:t>This will be empty if the current user is creating an event, otherwise all fields will be filled with the info of the event that’s being edited.</a:t>
            </a:r>
          </a:p>
          <a:p>
            <a:pPr>
              <a:buFont typeface="+mj-lt"/>
              <a:buAutoNum type="arabicPeriod"/>
            </a:pPr>
            <a:r>
              <a:rPr lang="en-US" sz="1500" b="1" dirty="0"/>
              <a:t>Event Name: </a:t>
            </a:r>
            <a:r>
              <a:rPr lang="en-US" sz="1500" dirty="0"/>
              <a:t>Event’s name, which can consist of any letters, symbols, or numbers as long as username is not already taken.</a:t>
            </a:r>
          </a:p>
          <a:p>
            <a:pPr>
              <a:buFont typeface="+mj-lt"/>
              <a:buAutoNum type="arabicPeriod"/>
            </a:pPr>
            <a:r>
              <a:rPr lang="en-US" sz="1500" b="1" dirty="0"/>
              <a:t>Location: </a:t>
            </a:r>
            <a:r>
              <a:rPr lang="en-US" sz="1500" dirty="0"/>
              <a:t>Event’s location, which can consist of any letters, symbols, or numbers, but preferably the address of the Event’s location.</a:t>
            </a:r>
          </a:p>
          <a:p>
            <a:pPr>
              <a:buFont typeface="+mj-lt"/>
              <a:buAutoNum type="arabicPeriod"/>
            </a:pPr>
            <a:r>
              <a:rPr lang="en-US" sz="1500" b="1" dirty="0"/>
              <a:t>Start Date: </a:t>
            </a:r>
            <a:r>
              <a:rPr lang="en-US" sz="1500" dirty="0"/>
              <a:t>Start date of event using the date from date picker, hour, minute, and whether time is AM or PM. Hour and minute must be whole numbers between 1 to 12 or 0 to 59 respectively.</a:t>
            </a:r>
          </a:p>
          <a:p>
            <a:pPr>
              <a:buFont typeface="+mj-lt"/>
              <a:buAutoNum type="arabicPeriod"/>
            </a:pPr>
            <a:r>
              <a:rPr lang="en-US" sz="1500" b="1" dirty="0"/>
              <a:t>End Date: </a:t>
            </a:r>
            <a:r>
              <a:rPr lang="en-US" sz="1500" dirty="0"/>
              <a:t>End date of event using the date from date picker, hour, minute, and whether time is AM or PM. Hour and minute must be whole numbers between 1 to 12 or 0 to 59 respectively.</a:t>
            </a:r>
          </a:p>
          <a:p>
            <a:pPr>
              <a:buFont typeface="+mj-lt"/>
              <a:buAutoNum type="arabicPeriod"/>
            </a:pPr>
            <a:r>
              <a:rPr lang="en-US" sz="1500" b="1" dirty="0"/>
              <a:t>Vs. Combo Box: </a:t>
            </a:r>
            <a:r>
              <a:rPr lang="en-US" sz="1500" dirty="0"/>
              <a:t>Current user can select which team will be involved in the event being edited or created.</a:t>
            </a:r>
          </a:p>
          <a:p>
            <a:pPr>
              <a:buFont typeface="+mj-lt"/>
              <a:buAutoNum type="arabicPeriod"/>
            </a:pPr>
            <a:r>
              <a:rPr lang="en-US" sz="1500" b="1" dirty="0"/>
              <a:t>Event Description: </a:t>
            </a:r>
            <a:r>
              <a:rPr lang="en-US" sz="1500" dirty="0"/>
              <a:t>Description of event, which can consist of anything such as price of admission.</a:t>
            </a:r>
          </a:p>
          <a:p>
            <a:pPr>
              <a:buFont typeface="+mj-lt"/>
              <a:buAutoNum type="arabicPeriod"/>
            </a:pPr>
            <a:r>
              <a:rPr lang="en-US" sz="1500" b="1" dirty="0"/>
              <a:t>Back to Edit Team Page: </a:t>
            </a:r>
            <a:r>
              <a:rPr lang="en-US" sz="1500" dirty="0"/>
              <a:t>When clicked, will send the current user to the </a:t>
            </a:r>
            <a:r>
              <a:rPr lang="en-US" sz="1500" dirty="0">
                <a:hlinkClick r:id="rId2" action="ppaction://hlinksldjump"/>
              </a:rPr>
              <a:t>edit team page</a:t>
            </a:r>
            <a:r>
              <a:rPr lang="en-US" sz="1500" dirty="0"/>
              <a:t>.</a:t>
            </a:r>
          </a:p>
          <a:p>
            <a:pPr>
              <a:buFont typeface="+mj-lt"/>
              <a:buAutoNum type="arabicPeriod"/>
            </a:pPr>
            <a:r>
              <a:rPr lang="en-US" sz="1500" b="1" dirty="0"/>
              <a:t>Create Event Button: </a:t>
            </a:r>
            <a:r>
              <a:rPr lang="en-US" sz="1500" dirty="0"/>
              <a:t>When clicked, if all required text fields are filled in with the appropriate values, this will send the current user to the </a:t>
            </a:r>
            <a:r>
              <a:rPr lang="en-US" sz="1500" dirty="0">
                <a:hlinkClick r:id="rId3" action="ppaction://hlinksldjump"/>
              </a:rPr>
              <a:t>edit team page</a:t>
            </a:r>
            <a:r>
              <a:rPr lang="en-US" sz="1500" dirty="0"/>
              <a:t> or notify them their edits have been successful, otherwise the user will be notified what they have entered is not valid.</a:t>
            </a:r>
          </a:p>
          <a:p>
            <a:pPr>
              <a:buFont typeface="+mj-lt"/>
              <a:buAutoNum type="arabicPeriod"/>
            </a:pPr>
            <a:endParaRPr lang="en-US" sz="1100" dirty="0"/>
          </a:p>
        </p:txBody>
      </p:sp>
      <p:sp>
        <p:nvSpPr>
          <p:cNvPr id="4" name="Slide Number Placeholder 3">
            <a:extLst>
              <a:ext uri="{FF2B5EF4-FFF2-40B4-BE49-F238E27FC236}">
                <a16:creationId xmlns:a16="http://schemas.microsoft.com/office/drawing/2014/main" id="{DE5F70A3-14B6-4E6E-B3F4-D72A82B1B9FE}"/>
              </a:ext>
            </a:extLst>
          </p:cNvPr>
          <p:cNvSpPr>
            <a:spLocks noGrp="1"/>
          </p:cNvSpPr>
          <p:nvPr>
            <p:ph type="sldNum" sz="quarter" idx="12"/>
          </p:nvPr>
        </p:nvSpPr>
        <p:spPr/>
        <p:txBody>
          <a:bodyPr/>
          <a:lstStyle/>
          <a:p>
            <a:fld id="{7C5417CE-D562-4DCA-A725-69C88BAFCB2F}" type="slidenum">
              <a:rPr lang="en-US" smtClean="0"/>
              <a:t>17</a:t>
            </a:fld>
            <a:endParaRPr lang="en-US" dirty="0"/>
          </a:p>
        </p:txBody>
      </p:sp>
      <p:pic>
        <p:nvPicPr>
          <p:cNvPr id="5" name="Picture 4">
            <a:extLst>
              <a:ext uri="{FF2B5EF4-FFF2-40B4-BE49-F238E27FC236}">
                <a16:creationId xmlns:a16="http://schemas.microsoft.com/office/drawing/2014/main" id="{FF489FCE-2AD1-45AB-8953-D8930D230525}"/>
              </a:ext>
            </a:extLst>
          </p:cNvPr>
          <p:cNvPicPr>
            <a:picLocks noChangeAspect="1"/>
          </p:cNvPicPr>
          <p:nvPr/>
        </p:nvPicPr>
        <p:blipFill>
          <a:blip r:embed="rId4"/>
          <a:stretch>
            <a:fillRect/>
          </a:stretch>
        </p:blipFill>
        <p:spPr>
          <a:xfrm>
            <a:off x="7575259" y="1690688"/>
            <a:ext cx="4266544" cy="3065909"/>
          </a:xfrm>
          <a:prstGeom prst="rect">
            <a:avLst/>
          </a:prstGeom>
        </p:spPr>
      </p:pic>
      <p:sp>
        <p:nvSpPr>
          <p:cNvPr id="6" name="TextBox 5">
            <a:extLst>
              <a:ext uri="{FF2B5EF4-FFF2-40B4-BE49-F238E27FC236}">
                <a16:creationId xmlns:a16="http://schemas.microsoft.com/office/drawing/2014/main" id="{2EC7C7EB-00A7-4DAF-AC66-18D494745A5B}"/>
              </a:ext>
            </a:extLst>
          </p:cNvPr>
          <p:cNvSpPr txBox="1"/>
          <p:nvPr/>
        </p:nvSpPr>
        <p:spPr>
          <a:xfrm>
            <a:off x="9769195" y="1282987"/>
            <a:ext cx="426009" cy="369332"/>
          </a:xfrm>
          <a:prstGeom prst="rect">
            <a:avLst/>
          </a:prstGeom>
          <a:noFill/>
        </p:spPr>
        <p:txBody>
          <a:bodyPr wrap="square" rtlCol="0">
            <a:spAutoFit/>
          </a:bodyPr>
          <a:lstStyle/>
          <a:p>
            <a:pPr algn="ctr"/>
            <a:r>
              <a:rPr lang="en-US" dirty="0"/>
              <a:t>1</a:t>
            </a:r>
          </a:p>
        </p:txBody>
      </p:sp>
      <p:sp>
        <p:nvSpPr>
          <p:cNvPr id="7" name="TextBox 6">
            <a:extLst>
              <a:ext uri="{FF2B5EF4-FFF2-40B4-BE49-F238E27FC236}">
                <a16:creationId xmlns:a16="http://schemas.microsoft.com/office/drawing/2014/main" id="{1D9C2B70-3A58-4792-8FA9-3EE587474749}"/>
              </a:ext>
            </a:extLst>
          </p:cNvPr>
          <p:cNvSpPr txBox="1"/>
          <p:nvPr/>
        </p:nvSpPr>
        <p:spPr>
          <a:xfrm>
            <a:off x="9105876" y="1282987"/>
            <a:ext cx="426009" cy="369332"/>
          </a:xfrm>
          <a:prstGeom prst="rect">
            <a:avLst/>
          </a:prstGeom>
          <a:noFill/>
        </p:spPr>
        <p:txBody>
          <a:bodyPr wrap="square" rtlCol="0">
            <a:spAutoFit/>
          </a:bodyPr>
          <a:lstStyle/>
          <a:p>
            <a:pPr algn="ctr"/>
            <a:r>
              <a:rPr lang="en-US" dirty="0"/>
              <a:t>2</a:t>
            </a:r>
          </a:p>
        </p:txBody>
      </p:sp>
      <p:sp>
        <p:nvSpPr>
          <p:cNvPr id="8" name="TextBox 7">
            <a:extLst>
              <a:ext uri="{FF2B5EF4-FFF2-40B4-BE49-F238E27FC236}">
                <a16:creationId xmlns:a16="http://schemas.microsoft.com/office/drawing/2014/main" id="{8058907B-E7AB-413C-9880-451E3B23E2ED}"/>
              </a:ext>
            </a:extLst>
          </p:cNvPr>
          <p:cNvSpPr txBox="1"/>
          <p:nvPr/>
        </p:nvSpPr>
        <p:spPr>
          <a:xfrm>
            <a:off x="7110687" y="2837325"/>
            <a:ext cx="426009" cy="369332"/>
          </a:xfrm>
          <a:prstGeom prst="rect">
            <a:avLst/>
          </a:prstGeom>
          <a:noFill/>
        </p:spPr>
        <p:txBody>
          <a:bodyPr wrap="square" rtlCol="0">
            <a:spAutoFit/>
          </a:bodyPr>
          <a:lstStyle/>
          <a:p>
            <a:pPr algn="ctr"/>
            <a:r>
              <a:rPr lang="en-US" dirty="0"/>
              <a:t>3</a:t>
            </a:r>
          </a:p>
        </p:txBody>
      </p:sp>
      <p:sp>
        <p:nvSpPr>
          <p:cNvPr id="9" name="TextBox 8">
            <a:extLst>
              <a:ext uri="{FF2B5EF4-FFF2-40B4-BE49-F238E27FC236}">
                <a16:creationId xmlns:a16="http://schemas.microsoft.com/office/drawing/2014/main" id="{63AE690C-2C75-4AA3-A322-C570A4159CC6}"/>
              </a:ext>
            </a:extLst>
          </p:cNvPr>
          <p:cNvSpPr txBox="1"/>
          <p:nvPr/>
        </p:nvSpPr>
        <p:spPr>
          <a:xfrm>
            <a:off x="6828102" y="3118125"/>
            <a:ext cx="426009" cy="369332"/>
          </a:xfrm>
          <a:prstGeom prst="rect">
            <a:avLst/>
          </a:prstGeom>
          <a:noFill/>
        </p:spPr>
        <p:txBody>
          <a:bodyPr wrap="square" rtlCol="0">
            <a:spAutoFit/>
          </a:bodyPr>
          <a:lstStyle/>
          <a:p>
            <a:pPr algn="ctr"/>
            <a:r>
              <a:rPr lang="en-US" dirty="0"/>
              <a:t>4</a:t>
            </a:r>
          </a:p>
        </p:txBody>
      </p:sp>
      <p:sp>
        <p:nvSpPr>
          <p:cNvPr id="10" name="TextBox 9">
            <a:extLst>
              <a:ext uri="{FF2B5EF4-FFF2-40B4-BE49-F238E27FC236}">
                <a16:creationId xmlns:a16="http://schemas.microsoft.com/office/drawing/2014/main" id="{A3B5094E-9C69-42C8-9D81-AA6EFB242301}"/>
              </a:ext>
            </a:extLst>
          </p:cNvPr>
          <p:cNvSpPr txBox="1"/>
          <p:nvPr/>
        </p:nvSpPr>
        <p:spPr>
          <a:xfrm>
            <a:off x="6952136" y="3457489"/>
            <a:ext cx="426009" cy="369332"/>
          </a:xfrm>
          <a:prstGeom prst="rect">
            <a:avLst/>
          </a:prstGeom>
          <a:noFill/>
        </p:spPr>
        <p:txBody>
          <a:bodyPr wrap="square" rtlCol="0">
            <a:spAutoFit/>
          </a:bodyPr>
          <a:lstStyle/>
          <a:p>
            <a:pPr algn="ctr"/>
            <a:r>
              <a:rPr lang="en-US" dirty="0"/>
              <a:t>5</a:t>
            </a:r>
          </a:p>
        </p:txBody>
      </p:sp>
      <p:cxnSp>
        <p:nvCxnSpPr>
          <p:cNvPr id="12" name="Straight Connector 11">
            <a:extLst>
              <a:ext uri="{FF2B5EF4-FFF2-40B4-BE49-F238E27FC236}">
                <a16:creationId xmlns:a16="http://schemas.microsoft.com/office/drawing/2014/main" id="{23D7EBD7-EE21-477D-9307-316DDA4A5F6D}"/>
              </a:ext>
            </a:extLst>
          </p:cNvPr>
          <p:cNvCxnSpPr>
            <a:cxnSpLocks/>
          </p:cNvCxnSpPr>
          <p:nvPr/>
        </p:nvCxnSpPr>
        <p:spPr>
          <a:xfrm flipV="1">
            <a:off x="9982200" y="1685252"/>
            <a:ext cx="0" cy="796771"/>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FC35A89-56AA-47C1-B7F2-CD4E216B9E40}"/>
              </a:ext>
            </a:extLst>
          </p:cNvPr>
          <p:cNvCxnSpPr>
            <a:cxnSpLocks/>
          </p:cNvCxnSpPr>
          <p:nvPr/>
        </p:nvCxnSpPr>
        <p:spPr>
          <a:xfrm flipH="1" flipV="1">
            <a:off x="9318881" y="1661706"/>
            <a:ext cx="1" cy="1069119"/>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0B20E44-A310-446D-A00B-E9B6B20EDD3A}"/>
              </a:ext>
            </a:extLst>
          </p:cNvPr>
          <p:cNvCxnSpPr>
            <a:cxnSpLocks/>
          </p:cNvCxnSpPr>
          <p:nvPr/>
        </p:nvCxnSpPr>
        <p:spPr>
          <a:xfrm flipH="1">
            <a:off x="7465632" y="3031822"/>
            <a:ext cx="260378" cy="0"/>
          </a:xfrm>
          <a:prstGeom prst="line">
            <a:avLst/>
          </a:prstGeom>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714C37AD-AA92-4B1C-88E6-C6F3F129232A}"/>
              </a:ext>
            </a:extLst>
          </p:cNvPr>
          <p:cNvSpPr/>
          <p:nvPr/>
        </p:nvSpPr>
        <p:spPr>
          <a:xfrm>
            <a:off x="7633982" y="2899054"/>
            <a:ext cx="4068660" cy="251005"/>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EF85E64-80DC-402D-90DE-A6FC0598A146}"/>
              </a:ext>
            </a:extLst>
          </p:cNvPr>
          <p:cNvSpPr/>
          <p:nvPr/>
        </p:nvSpPr>
        <p:spPr>
          <a:xfrm>
            <a:off x="7635380" y="3177289"/>
            <a:ext cx="4068660" cy="251005"/>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395842CA-468D-4A02-8064-32DB630F1953}"/>
              </a:ext>
            </a:extLst>
          </p:cNvPr>
          <p:cNvCxnSpPr>
            <a:cxnSpLocks/>
          </p:cNvCxnSpPr>
          <p:nvPr/>
        </p:nvCxnSpPr>
        <p:spPr>
          <a:xfrm flipH="1" flipV="1">
            <a:off x="7173902" y="3298805"/>
            <a:ext cx="570174" cy="9938"/>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AF37D45-8F22-402C-BE9E-6E889D2CC7C6}"/>
              </a:ext>
            </a:extLst>
          </p:cNvPr>
          <p:cNvSpPr txBox="1"/>
          <p:nvPr/>
        </p:nvSpPr>
        <p:spPr>
          <a:xfrm>
            <a:off x="6877046" y="3808724"/>
            <a:ext cx="426009" cy="369332"/>
          </a:xfrm>
          <a:prstGeom prst="rect">
            <a:avLst/>
          </a:prstGeom>
          <a:noFill/>
        </p:spPr>
        <p:txBody>
          <a:bodyPr wrap="square" rtlCol="0">
            <a:spAutoFit/>
          </a:bodyPr>
          <a:lstStyle/>
          <a:p>
            <a:pPr algn="ctr"/>
            <a:r>
              <a:rPr lang="en-US" dirty="0"/>
              <a:t>6</a:t>
            </a:r>
          </a:p>
        </p:txBody>
      </p:sp>
      <p:cxnSp>
        <p:nvCxnSpPr>
          <p:cNvPr id="23" name="Straight Connector 22">
            <a:extLst>
              <a:ext uri="{FF2B5EF4-FFF2-40B4-BE49-F238E27FC236}">
                <a16:creationId xmlns:a16="http://schemas.microsoft.com/office/drawing/2014/main" id="{53CB229A-70B3-45F8-B86A-CB8BD24BD457}"/>
              </a:ext>
            </a:extLst>
          </p:cNvPr>
          <p:cNvCxnSpPr>
            <a:cxnSpLocks/>
          </p:cNvCxnSpPr>
          <p:nvPr/>
        </p:nvCxnSpPr>
        <p:spPr>
          <a:xfrm flipH="1">
            <a:off x="7315604" y="3640190"/>
            <a:ext cx="1726796" cy="1"/>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F8C81B1A-8489-4F2B-922C-9750BF8F18A0}"/>
              </a:ext>
            </a:extLst>
          </p:cNvPr>
          <p:cNvCxnSpPr>
            <a:cxnSpLocks/>
          </p:cNvCxnSpPr>
          <p:nvPr/>
        </p:nvCxnSpPr>
        <p:spPr>
          <a:xfrm flipH="1" flipV="1">
            <a:off x="7270901" y="3994941"/>
            <a:ext cx="1892149" cy="14581"/>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5AA99437-5D05-4D9F-A6D7-969CFB46EE2B}"/>
              </a:ext>
            </a:extLst>
          </p:cNvPr>
          <p:cNvCxnSpPr>
            <a:cxnSpLocks/>
          </p:cNvCxnSpPr>
          <p:nvPr/>
        </p:nvCxnSpPr>
        <p:spPr>
          <a:xfrm>
            <a:off x="8472157" y="4315428"/>
            <a:ext cx="0" cy="68704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47AC933-E5B7-443C-BDD8-826A8ECC9568}"/>
              </a:ext>
            </a:extLst>
          </p:cNvPr>
          <p:cNvCxnSpPr>
            <a:cxnSpLocks/>
          </p:cNvCxnSpPr>
          <p:nvPr/>
        </p:nvCxnSpPr>
        <p:spPr>
          <a:xfrm>
            <a:off x="11353799" y="4326875"/>
            <a:ext cx="0" cy="664152"/>
          </a:xfrm>
          <a:prstGeom prst="line">
            <a:avLst/>
          </a:prstGeom>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795382BC-5AE9-4D93-8F04-D3F05EE980AB}"/>
              </a:ext>
            </a:extLst>
          </p:cNvPr>
          <p:cNvSpPr txBox="1"/>
          <p:nvPr/>
        </p:nvSpPr>
        <p:spPr>
          <a:xfrm>
            <a:off x="8259152" y="5051416"/>
            <a:ext cx="426009" cy="369332"/>
          </a:xfrm>
          <a:prstGeom prst="rect">
            <a:avLst/>
          </a:prstGeom>
          <a:noFill/>
        </p:spPr>
        <p:txBody>
          <a:bodyPr wrap="square" rtlCol="0">
            <a:spAutoFit/>
          </a:bodyPr>
          <a:lstStyle/>
          <a:p>
            <a:pPr algn="ctr"/>
            <a:r>
              <a:rPr lang="en-US" dirty="0"/>
              <a:t>7</a:t>
            </a:r>
          </a:p>
        </p:txBody>
      </p:sp>
      <p:sp>
        <p:nvSpPr>
          <p:cNvPr id="31" name="TextBox 30">
            <a:extLst>
              <a:ext uri="{FF2B5EF4-FFF2-40B4-BE49-F238E27FC236}">
                <a16:creationId xmlns:a16="http://schemas.microsoft.com/office/drawing/2014/main" id="{DC7BC719-F7F5-4199-8A59-7C04C2FF2F46}"/>
              </a:ext>
            </a:extLst>
          </p:cNvPr>
          <p:cNvSpPr txBox="1"/>
          <p:nvPr/>
        </p:nvSpPr>
        <p:spPr>
          <a:xfrm>
            <a:off x="11140794" y="4980757"/>
            <a:ext cx="426009" cy="369332"/>
          </a:xfrm>
          <a:prstGeom prst="rect">
            <a:avLst/>
          </a:prstGeom>
          <a:noFill/>
        </p:spPr>
        <p:txBody>
          <a:bodyPr wrap="square" rtlCol="0">
            <a:spAutoFit/>
          </a:bodyPr>
          <a:lstStyle/>
          <a:p>
            <a:pPr algn="ctr"/>
            <a:r>
              <a:rPr lang="en-US" dirty="0"/>
              <a:t>8</a:t>
            </a:r>
          </a:p>
        </p:txBody>
      </p:sp>
    </p:spTree>
    <p:extLst>
      <p:ext uri="{BB962C8B-B14F-4D97-AF65-F5344CB8AC3E}">
        <p14:creationId xmlns:p14="http://schemas.microsoft.com/office/powerpoint/2010/main" val="23372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4DC3-3BF0-4A27-917C-4D3DFFBA1297}"/>
              </a:ext>
            </a:extLst>
          </p:cNvPr>
          <p:cNvSpPr>
            <a:spLocks noGrp="1"/>
          </p:cNvSpPr>
          <p:nvPr>
            <p:ph type="title"/>
          </p:nvPr>
        </p:nvSpPr>
        <p:spPr/>
        <p:txBody>
          <a:bodyPr/>
          <a:lstStyle/>
          <a:p>
            <a:r>
              <a:rPr lang="en-US" dirty="0"/>
              <a:t>Join Team</a:t>
            </a:r>
          </a:p>
        </p:txBody>
      </p:sp>
      <p:sp>
        <p:nvSpPr>
          <p:cNvPr id="3" name="Content Placeholder 2">
            <a:extLst>
              <a:ext uri="{FF2B5EF4-FFF2-40B4-BE49-F238E27FC236}">
                <a16:creationId xmlns:a16="http://schemas.microsoft.com/office/drawing/2014/main" id="{5DDD6174-F9F8-4B28-8174-6A28B6A03072}"/>
              </a:ext>
            </a:extLst>
          </p:cNvPr>
          <p:cNvSpPr>
            <a:spLocks noGrp="1"/>
          </p:cNvSpPr>
          <p:nvPr>
            <p:ph idx="1"/>
          </p:nvPr>
        </p:nvSpPr>
        <p:spPr>
          <a:xfrm>
            <a:off x="838200" y="1825625"/>
            <a:ext cx="5257800" cy="4351338"/>
          </a:xfrm>
        </p:spPr>
        <p:txBody>
          <a:bodyPr>
            <a:normAutofit/>
          </a:bodyPr>
          <a:lstStyle/>
          <a:p>
            <a:r>
              <a:rPr lang="en-US" sz="1400" b="1" dirty="0"/>
              <a:t>Players are able to send a request to join a team and will be approved or denied by the coach of that team.</a:t>
            </a:r>
          </a:p>
          <a:p>
            <a:pPr>
              <a:buFont typeface="+mj-lt"/>
              <a:buAutoNum type="arabicPeriod"/>
            </a:pPr>
            <a:endParaRPr lang="en-US" sz="1400" b="1" dirty="0"/>
          </a:p>
          <a:p>
            <a:pPr>
              <a:buFont typeface="+mj-lt"/>
              <a:buAutoNum type="arabicPeriod"/>
            </a:pPr>
            <a:r>
              <a:rPr lang="en-US" sz="1400" b="1" dirty="0"/>
              <a:t>Team Name: </a:t>
            </a:r>
            <a:r>
              <a:rPr lang="en-US" sz="1400" dirty="0"/>
              <a:t>Text field where the current user can enter in the name of the team they want to join.</a:t>
            </a:r>
          </a:p>
          <a:p>
            <a:pPr>
              <a:buFont typeface="+mj-lt"/>
              <a:buAutoNum type="arabicPeriod"/>
            </a:pPr>
            <a:r>
              <a:rPr lang="en-US" sz="1400" b="1" dirty="0"/>
              <a:t>Context Menu: </a:t>
            </a:r>
            <a:r>
              <a:rPr lang="en-US" sz="1400" dirty="0"/>
              <a:t>Drop down menu that appears as the current user types. Will contain the teams, who’s names are a close match to what the user has typed. When an item is clicked, the team name text field will be auto filled with the team name that was clicked.</a:t>
            </a:r>
          </a:p>
          <a:p>
            <a:pPr>
              <a:buFont typeface="+mj-lt"/>
              <a:buAutoNum type="arabicPeriod"/>
            </a:pPr>
            <a:r>
              <a:rPr lang="en-US" sz="1400" b="1" dirty="0"/>
              <a:t>Send Join Request: </a:t>
            </a:r>
            <a:r>
              <a:rPr lang="en-US" sz="1400" dirty="0"/>
              <a:t>When clicked, if the user has entered in a valid team name, the stage will close and notify the user their request is pending, otherwise the user will be notified that what they have entered is not valid.</a:t>
            </a:r>
            <a:endParaRPr lang="en-US" sz="1400" b="1" dirty="0"/>
          </a:p>
        </p:txBody>
      </p:sp>
      <p:sp>
        <p:nvSpPr>
          <p:cNvPr id="4" name="Slide Number Placeholder 3">
            <a:extLst>
              <a:ext uri="{FF2B5EF4-FFF2-40B4-BE49-F238E27FC236}">
                <a16:creationId xmlns:a16="http://schemas.microsoft.com/office/drawing/2014/main" id="{FC37BF3E-96A5-4722-8D71-44149F851998}"/>
              </a:ext>
            </a:extLst>
          </p:cNvPr>
          <p:cNvSpPr>
            <a:spLocks noGrp="1"/>
          </p:cNvSpPr>
          <p:nvPr>
            <p:ph type="sldNum" sz="quarter" idx="12"/>
          </p:nvPr>
        </p:nvSpPr>
        <p:spPr/>
        <p:txBody>
          <a:bodyPr/>
          <a:lstStyle/>
          <a:p>
            <a:fld id="{7C5417CE-D562-4DCA-A725-69C88BAFCB2F}" type="slidenum">
              <a:rPr lang="en-US" smtClean="0"/>
              <a:t>18</a:t>
            </a:fld>
            <a:endParaRPr lang="en-US"/>
          </a:p>
        </p:txBody>
      </p:sp>
      <p:pic>
        <p:nvPicPr>
          <p:cNvPr id="5" name="Picture 4">
            <a:extLst>
              <a:ext uri="{FF2B5EF4-FFF2-40B4-BE49-F238E27FC236}">
                <a16:creationId xmlns:a16="http://schemas.microsoft.com/office/drawing/2014/main" id="{94B0104E-7067-42D1-AB6B-9CE8738EF3C3}"/>
              </a:ext>
            </a:extLst>
          </p:cNvPr>
          <p:cNvPicPr>
            <a:picLocks noChangeAspect="1"/>
          </p:cNvPicPr>
          <p:nvPr/>
        </p:nvPicPr>
        <p:blipFill>
          <a:blip r:embed="rId2"/>
          <a:stretch>
            <a:fillRect/>
          </a:stretch>
        </p:blipFill>
        <p:spPr>
          <a:xfrm>
            <a:off x="7189364" y="1758513"/>
            <a:ext cx="2486025" cy="1819275"/>
          </a:xfrm>
          <a:prstGeom prst="rect">
            <a:avLst/>
          </a:prstGeom>
        </p:spPr>
      </p:pic>
      <p:sp>
        <p:nvSpPr>
          <p:cNvPr id="6" name="TextBox 5">
            <a:extLst>
              <a:ext uri="{FF2B5EF4-FFF2-40B4-BE49-F238E27FC236}">
                <a16:creationId xmlns:a16="http://schemas.microsoft.com/office/drawing/2014/main" id="{CE3878A6-C0CD-4513-A164-5014C2D3CE05}"/>
              </a:ext>
            </a:extLst>
          </p:cNvPr>
          <p:cNvSpPr txBox="1"/>
          <p:nvPr/>
        </p:nvSpPr>
        <p:spPr>
          <a:xfrm>
            <a:off x="7445806" y="1136690"/>
            <a:ext cx="426009" cy="369332"/>
          </a:xfrm>
          <a:prstGeom prst="rect">
            <a:avLst/>
          </a:prstGeom>
          <a:noFill/>
        </p:spPr>
        <p:txBody>
          <a:bodyPr wrap="square" rtlCol="0">
            <a:spAutoFit/>
          </a:bodyPr>
          <a:lstStyle/>
          <a:p>
            <a:pPr algn="ctr"/>
            <a:r>
              <a:rPr lang="en-US" dirty="0"/>
              <a:t>1</a:t>
            </a:r>
          </a:p>
        </p:txBody>
      </p:sp>
      <p:sp>
        <p:nvSpPr>
          <p:cNvPr id="7" name="TextBox 6">
            <a:extLst>
              <a:ext uri="{FF2B5EF4-FFF2-40B4-BE49-F238E27FC236}">
                <a16:creationId xmlns:a16="http://schemas.microsoft.com/office/drawing/2014/main" id="{2CEBEC27-CC62-45AF-B741-18B51A613B4E}"/>
              </a:ext>
            </a:extLst>
          </p:cNvPr>
          <p:cNvSpPr txBox="1"/>
          <p:nvPr/>
        </p:nvSpPr>
        <p:spPr>
          <a:xfrm>
            <a:off x="6457844" y="2483484"/>
            <a:ext cx="426009" cy="369332"/>
          </a:xfrm>
          <a:prstGeom prst="rect">
            <a:avLst/>
          </a:prstGeom>
          <a:noFill/>
        </p:spPr>
        <p:txBody>
          <a:bodyPr wrap="square" rtlCol="0">
            <a:spAutoFit/>
          </a:bodyPr>
          <a:lstStyle/>
          <a:p>
            <a:pPr algn="ctr"/>
            <a:r>
              <a:rPr lang="en-US" dirty="0"/>
              <a:t>2</a:t>
            </a:r>
          </a:p>
        </p:txBody>
      </p:sp>
      <p:sp>
        <p:nvSpPr>
          <p:cNvPr id="8" name="TextBox 7">
            <a:extLst>
              <a:ext uri="{FF2B5EF4-FFF2-40B4-BE49-F238E27FC236}">
                <a16:creationId xmlns:a16="http://schemas.microsoft.com/office/drawing/2014/main" id="{65468C94-4556-4172-9CB7-36CC1ED84DBB}"/>
              </a:ext>
            </a:extLst>
          </p:cNvPr>
          <p:cNvSpPr txBox="1"/>
          <p:nvPr/>
        </p:nvSpPr>
        <p:spPr>
          <a:xfrm>
            <a:off x="8671915" y="3848100"/>
            <a:ext cx="426009" cy="369332"/>
          </a:xfrm>
          <a:prstGeom prst="rect">
            <a:avLst/>
          </a:prstGeom>
          <a:noFill/>
        </p:spPr>
        <p:txBody>
          <a:bodyPr wrap="square" rtlCol="0">
            <a:spAutoFit/>
          </a:bodyPr>
          <a:lstStyle/>
          <a:p>
            <a:pPr algn="ctr"/>
            <a:r>
              <a:rPr lang="en-US" dirty="0"/>
              <a:t>3</a:t>
            </a:r>
          </a:p>
        </p:txBody>
      </p:sp>
      <p:cxnSp>
        <p:nvCxnSpPr>
          <p:cNvPr id="10" name="Straight Connector 9">
            <a:extLst>
              <a:ext uri="{FF2B5EF4-FFF2-40B4-BE49-F238E27FC236}">
                <a16:creationId xmlns:a16="http://schemas.microsoft.com/office/drawing/2014/main" id="{1A01EA41-B9E5-499E-B268-CB86DEC8C030}"/>
              </a:ext>
            </a:extLst>
          </p:cNvPr>
          <p:cNvCxnSpPr>
            <a:cxnSpLocks/>
          </p:cNvCxnSpPr>
          <p:nvPr/>
        </p:nvCxnSpPr>
        <p:spPr>
          <a:xfrm>
            <a:off x="7658811" y="1506022"/>
            <a:ext cx="0" cy="827716"/>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5CE4A5D4-A0F5-4815-B539-8B39BC2EB58B}"/>
              </a:ext>
            </a:extLst>
          </p:cNvPr>
          <p:cNvCxnSpPr>
            <a:cxnSpLocks/>
          </p:cNvCxnSpPr>
          <p:nvPr/>
        </p:nvCxnSpPr>
        <p:spPr>
          <a:xfrm>
            <a:off x="6835140" y="2668150"/>
            <a:ext cx="722834"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633B2DA-1BA3-4169-9FE5-D9A13F2EE813}"/>
              </a:ext>
            </a:extLst>
          </p:cNvPr>
          <p:cNvCxnSpPr>
            <a:cxnSpLocks/>
          </p:cNvCxnSpPr>
          <p:nvPr/>
        </p:nvCxnSpPr>
        <p:spPr>
          <a:xfrm flipV="1">
            <a:off x="8884920" y="2762523"/>
            <a:ext cx="0" cy="108557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31475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71FAC-9ED3-424E-9FA1-62D0174DC348}"/>
              </a:ext>
            </a:extLst>
          </p:cNvPr>
          <p:cNvSpPr>
            <a:spLocks noGrp="1"/>
          </p:cNvSpPr>
          <p:nvPr>
            <p:ph type="title"/>
          </p:nvPr>
        </p:nvSpPr>
        <p:spPr/>
        <p:txBody>
          <a:bodyPr/>
          <a:lstStyle/>
          <a:p>
            <a:r>
              <a:rPr lang="en-US" dirty="0"/>
              <a:t>Contact</a:t>
            </a:r>
          </a:p>
        </p:txBody>
      </p:sp>
      <p:sp>
        <p:nvSpPr>
          <p:cNvPr id="3" name="Content Placeholder 2">
            <a:extLst>
              <a:ext uri="{FF2B5EF4-FFF2-40B4-BE49-F238E27FC236}">
                <a16:creationId xmlns:a16="http://schemas.microsoft.com/office/drawing/2014/main" id="{DC40A32C-8E32-4497-8019-22D66AD5005E}"/>
              </a:ext>
            </a:extLst>
          </p:cNvPr>
          <p:cNvSpPr>
            <a:spLocks noGrp="1"/>
          </p:cNvSpPr>
          <p:nvPr>
            <p:ph idx="1"/>
          </p:nvPr>
        </p:nvSpPr>
        <p:spPr/>
        <p:txBody>
          <a:bodyPr/>
          <a:lstStyle/>
          <a:p>
            <a:r>
              <a:rPr lang="en-US" dirty="0"/>
              <a:t>Currently there is no HELP Desk set up for this program, but you can email the developers for any known issues with he program at:</a:t>
            </a:r>
          </a:p>
          <a:p>
            <a:pPr lvl="1"/>
            <a:endParaRPr lang="en-US" dirty="0"/>
          </a:p>
          <a:p>
            <a:pPr lvl="1"/>
            <a:r>
              <a:rPr lang="en-US" dirty="0">
                <a:hlinkClick r:id="rId2"/>
              </a:rPr>
              <a:t>abwilson5729@eagle.fgcu.edu</a:t>
            </a:r>
            <a:endParaRPr lang="en-US" dirty="0"/>
          </a:p>
          <a:p>
            <a:pPr lvl="1"/>
            <a:r>
              <a:rPr lang="en-US" dirty="0">
                <a:hlinkClick r:id="rId3"/>
              </a:rPr>
              <a:t>gjlozada8704@eagle.fgcu.edu</a:t>
            </a:r>
            <a:endParaRPr lang="en-US" dirty="0"/>
          </a:p>
          <a:p>
            <a:pPr lvl="1"/>
            <a:r>
              <a:rPr lang="en-US" dirty="0">
                <a:hlinkClick r:id="rId4"/>
              </a:rPr>
              <a:t>grpereira1714@eagle.fgcu.edu</a:t>
            </a:r>
            <a:endParaRPr lang="en-US" dirty="0"/>
          </a:p>
          <a:p>
            <a:pPr lvl="1"/>
            <a:r>
              <a:rPr lang="en-US" dirty="0">
                <a:hlinkClick r:id="rId5"/>
              </a:rPr>
              <a:t>jmsherman9253@eagle.fgcu.edu</a:t>
            </a:r>
            <a:endParaRPr lang="en-US" dirty="0"/>
          </a:p>
          <a:p>
            <a:pPr lvl="1"/>
            <a:r>
              <a:rPr lang="en-US" dirty="0">
                <a:hlinkClick r:id="rId6"/>
              </a:rPr>
              <a:t>jmmoses2190@eagle.fgcu.edu</a:t>
            </a:r>
            <a:endParaRPr lang="en-US" dirty="0"/>
          </a:p>
          <a:p>
            <a:pPr lvl="1"/>
            <a:r>
              <a:rPr lang="en-US" dirty="0">
                <a:hlinkClick r:id="rId7"/>
              </a:rPr>
              <a:t>jsasek5815@eagle.fgcu.edu</a:t>
            </a:r>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0A2AC67A-4ED0-4CF3-88DA-688349BE29A1}"/>
              </a:ext>
            </a:extLst>
          </p:cNvPr>
          <p:cNvSpPr>
            <a:spLocks noGrp="1"/>
          </p:cNvSpPr>
          <p:nvPr>
            <p:ph type="sldNum" sz="quarter" idx="12"/>
          </p:nvPr>
        </p:nvSpPr>
        <p:spPr/>
        <p:txBody>
          <a:bodyPr/>
          <a:lstStyle/>
          <a:p>
            <a:fld id="{7C5417CE-D562-4DCA-A725-69C88BAFCB2F}" type="slidenum">
              <a:rPr lang="en-US" smtClean="0"/>
              <a:t>19</a:t>
            </a:fld>
            <a:endParaRPr lang="en-US"/>
          </a:p>
        </p:txBody>
      </p:sp>
    </p:spTree>
    <p:extLst>
      <p:ext uri="{BB962C8B-B14F-4D97-AF65-F5344CB8AC3E}">
        <p14:creationId xmlns:p14="http://schemas.microsoft.com/office/powerpoint/2010/main" val="209304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7D59C-8D02-413D-AB83-B9C32E9B20D0}"/>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46A39A6F-BB33-4E26-88DA-6414AEFD70CF}"/>
              </a:ext>
            </a:extLst>
          </p:cNvPr>
          <p:cNvSpPr>
            <a:spLocks noGrp="1"/>
          </p:cNvSpPr>
          <p:nvPr>
            <p:ph idx="1"/>
          </p:nvPr>
        </p:nvSpPr>
        <p:spPr>
          <a:xfrm>
            <a:off x="838200" y="1537252"/>
            <a:ext cx="10515600" cy="4639711"/>
          </a:xfrm>
        </p:spPr>
        <p:txBody>
          <a:bodyPr>
            <a:normAutofit fontScale="62500" lnSpcReduction="20000"/>
          </a:bodyPr>
          <a:lstStyle/>
          <a:p>
            <a:r>
              <a:rPr lang="en-US" dirty="0"/>
              <a:t>General:</a:t>
            </a:r>
          </a:p>
          <a:p>
            <a:pPr lvl="1"/>
            <a:r>
              <a:rPr lang="en-US" dirty="0">
                <a:hlinkClick r:id="rId2" action="ppaction://hlinksldjump"/>
              </a:rPr>
              <a:t>Pg. 3 System overview</a:t>
            </a:r>
            <a:endParaRPr lang="en-US" dirty="0"/>
          </a:p>
          <a:p>
            <a:r>
              <a:rPr lang="en-US" dirty="0"/>
              <a:t>Installation:</a:t>
            </a:r>
          </a:p>
          <a:p>
            <a:pPr lvl="1"/>
            <a:r>
              <a:rPr lang="en-US" dirty="0">
                <a:hlinkClick r:id="rId3" action="ppaction://hlinksldjump"/>
              </a:rPr>
              <a:t>Pg. 4 Eclipse Installation</a:t>
            </a:r>
            <a:endParaRPr lang="en-US" dirty="0"/>
          </a:p>
          <a:p>
            <a:pPr lvl="1"/>
            <a:r>
              <a:rPr lang="en-US" dirty="0">
                <a:hlinkClick r:id="rId4" action="ppaction://hlinksldjump"/>
              </a:rPr>
              <a:t>Pg. 5-8 IntelliJ Installation</a:t>
            </a:r>
            <a:endParaRPr lang="en-US" dirty="0"/>
          </a:p>
          <a:p>
            <a:r>
              <a:rPr lang="en-US" dirty="0"/>
              <a:t>Screen Guides:</a:t>
            </a:r>
          </a:p>
          <a:p>
            <a:pPr lvl="1"/>
            <a:r>
              <a:rPr lang="en-US" dirty="0">
                <a:hlinkClick r:id="rId5" action="ppaction://hlinksldjump"/>
              </a:rPr>
              <a:t>Pg. 9-12 Home Page</a:t>
            </a:r>
            <a:endParaRPr lang="en-US" dirty="0"/>
          </a:p>
          <a:p>
            <a:pPr lvl="2"/>
            <a:r>
              <a:rPr lang="en-US" dirty="0"/>
              <a:t>Pg. 9: Home Page</a:t>
            </a:r>
          </a:p>
          <a:p>
            <a:pPr lvl="2"/>
            <a:r>
              <a:rPr lang="en-US" dirty="0">
                <a:hlinkClick r:id="rId6" action="ppaction://hlinksldjump"/>
              </a:rPr>
              <a:t>Pg. 10: Guest Home Page</a:t>
            </a:r>
            <a:endParaRPr lang="en-US" dirty="0"/>
          </a:p>
          <a:p>
            <a:pPr lvl="2"/>
            <a:r>
              <a:rPr lang="en-US" dirty="0">
                <a:hlinkClick r:id="rId7" action="ppaction://hlinksldjump"/>
              </a:rPr>
              <a:t>Pg. 11: User Home Page</a:t>
            </a:r>
            <a:endParaRPr lang="en-US" dirty="0"/>
          </a:p>
          <a:p>
            <a:pPr lvl="1"/>
            <a:r>
              <a:rPr lang="en-US" dirty="0">
                <a:hlinkClick r:id="rId8" action="ppaction://hlinksldjump"/>
              </a:rPr>
              <a:t>Pg. 12 Login</a:t>
            </a:r>
            <a:endParaRPr lang="en-US" dirty="0"/>
          </a:p>
          <a:p>
            <a:pPr lvl="1"/>
            <a:r>
              <a:rPr lang="en-US" dirty="0">
                <a:hlinkClick r:id="rId9" action="ppaction://hlinksldjump"/>
              </a:rPr>
              <a:t>Pg. 13 Create\Edit Account</a:t>
            </a:r>
            <a:endParaRPr lang="en-US" dirty="0"/>
          </a:p>
          <a:p>
            <a:pPr lvl="1"/>
            <a:r>
              <a:rPr lang="en-US" dirty="0">
                <a:hlinkClick r:id="rId10" action="ppaction://hlinksldjump"/>
              </a:rPr>
              <a:t>Pg. 14 Team Page</a:t>
            </a:r>
            <a:endParaRPr lang="en-US" dirty="0"/>
          </a:p>
          <a:p>
            <a:pPr lvl="1"/>
            <a:r>
              <a:rPr lang="en-US" dirty="0">
                <a:hlinkClick r:id="rId11" action="ppaction://hlinksldjump"/>
              </a:rPr>
              <a:t>Pg. 15 Edit Team Page</a:t>
            </a:r>
            <a:endParaRPr lang="en-US" dirty="0"/>
          </a:p>
          <a:p>
            <a:pPr lvl="1"/>
            <a:r>
              <a:rPr lang="en-US" dirty="0">
                <a:hlinkClick r:id="rId12" action="ppaction://hlinksldjump"/>
              </a:rPr>
              <a:t>Pg. 16 Event Page</a:t>
            </a:r>
            <a:endParaRPr lang="en-US" dirty="0"/>
          </a:p>
          <a:p>
            <a:pPr lvl="1"/>
            <a:r>
              <a:rPr lang="en-US" dirty="0">
                <a:hlinkClick r:id="rId13" action="ppaction://hlinksldjump"/>
              </a:rPr>
              <a:t>Pg. 17 Create\Edit Event</a:t>
            </a:r>
            <a:endParaRPr lang="en-US" dirty="0"/>
          </a:p>
          <a:p>
            <a:pPr lvl="1"/>
            <a:r>
              <a:rPr lang="en-US" dirty="0">
                <a:hlinkClick r:id="rId14" action="ppaction://hlinksldjump"/>
              </a:rPr>
              <a:t>Pg. 18 Join Team</a:t>
            </a:r>
            <a:endParaRPr lang="en-US" dirty="0"/>
          </a:p>
          <a:p>
            <a:r>
              <a:rPr lang="en-US" dirty="0"/>
              <a:t>Contact:</a:t>
            </a:r>
          </a:p>
          <a:p>
            <a:pPr lvl="1"/>
            <a:r>
              <a:rPr lang="en-US" dirty="0">
                <a:hlinkClick r:id="rId15" action="ppaction://hlinksldjump"/>
              </a:rPr>
              <a:t>Pg. 19 Contact Info</a:t>
            </a:r>
            <a:endParaRPr lang="en-US" dirty="0"/>
          </a:p>
        </p:txBody>
      </p:sp>
      <p:sp>
        <p:nvSpPr>
          <p:cNvPr id="4" name="Slide Number Placeholder 3">
            <a:extLst>
              <a:ext uri="{FF2B5EF4-FFF2-40B4-BE49-F238E27FC236}">
                <a16:creationId xmlns:a16="http://schemas.microsoft.com/office/drawing/2014/main" id="{E1E955C5-C02F-462E-A1FE-926B804CFC67}"/>
              </a:ext>
            </a:extLst>
          </p:cNvPr>
          <p:cNvSpPr>
            <a:spLocks noGrp="1"/>
          </p:cNvSpPr>
          <p:nvPr>
            <p:ph type="sldNum" sz="quarter" idx="12"/>
          </p:nvPr>
        </p:nvSpPr>
        <p:spPr/>
        <p:txBody>
          <a:bodyPr/>
          <a:lstStyle/>
          <a:p>
            <a:fld id="{7C5417CE-D562-4DCA-A725-69C88BAFCB2F}" type="slidenum">
              <a:rPr lang="en-US" smtClean="0"/>
              <a:t>2</a:t>
            </a:fld>
            <a:endParaRPr lang="en-US"/>
          </a:p>
        </p:txBody>
      </p:sp>
    </p:spTree>
    <p:extLst>
      <p:ext uri="{BB962C8B-B14F-4D97-AF65-F5344CB8AC3E}">
        <p14:creationId xmlns:p14="http://schemas.microsoft.com/office/powerpoint/2010/main" val="219867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010B-4F87-4BDE-A30A-D4961EE14FAA}"/>
              </a:ext>
            </a:extLst>
          </p:cNvPr>
          <p:cNvSpPr>
            <a:spLocks noGrp="1"/>
          </p:cNvSpPr>
          <p:nvPr>
            <p:ph type="title"/>
          </p:nvPr>
        </p:nvSpPr>
        <p:spPr/>
        <p:txBody>
          <a:bodyPr/>
          <a:lstStyle/>
          <a:p>
            <a:r>
              <a:rPr lang="en-US" dirty="0"/>
              <a:t>System Overview</a:t>
            </a:r>
          </a:p>
        </p:txBody>
      </p:sp>
      <p:sp>
        <p:nvSpPr>
          <p:cNvPr id="3" name="Content Placeholder 2">
            <a:extLst>
              <a:ext uri="{FF2B5EF4-FFF2-40B4-BE49-F238E27FC236}">
                <a16:creationId xmlns:a16="http://schemas.microsoft.com/office/drawing/2014/main" id="{02FC473E-E283-4B7D-ABCE-B8AA438F851D}"/>
              </a:ext>
            </a:extLst>
          </p:cNvPr>
          <p:cNvSpPr>
            <a:spLocks noGrp="1"/>
          </p:cNvSpPr>
          <p:nvPr>
            <p:ph idx="1"/>
          </p:nvPr>
        </p:nvSpPr>
        <p:spPr/>
        <p:txBody>
          <a:bodyPr>
            <a:normAutofit/>
          </a:bodyPr>
          <a:lstStyle/>
          <a:p>
            <a:r>
              <a:rPr lang="en-US" dirty="0"/>
              <a:t>The Sports League Management System is a program dedicated to keeping the client informed on the current scores or events for recreational Sports or eSport teams.</a:t>
            </a:r>
          </a:p>
          <a:p>
            <a:pPr lvl="1"/>
            <a:r>
              <a:rPr lang="en-US" dirty="0"/>
              <a:t>Active News Feed for current scores and upcoming events</a:t>
            </a:r>
          </a:p>
          <a:p>
            <a:pPr lvl="1"/>
            <a:r>
              <a:rPr lang="en-US" dirty="0"/>
              <a:t>Allows the client to follow teams</a:t>
            </a:r>
          </a:p>
          <a:p>
            <a:pPr lvl="1"/>
            <a:r>
              <a:rPr lang="en-US" dirty="0"/>
              <a:t>Client can communicate with team via wall posts</a:t>
            </a:r>
          </a:p>
          <a:p>
            <a:endParaRPr lang="en-US" dirty="0"/>
          </a:p>
        </p:txBody>
      </p:sp>
      <p:sp>
        <p:nvSpPr>
          <p:cNvPr id="4" name="Slide Number Placeholder 3">
            <a:extLst>
              <a:ext uri="{FF2B5EF4-FFF2-40B4-BE49-F238E27FC236}">
                <a16:creationId xmlns:a16="http://schemas.microsoft.com/office/drawing/2014/main" id="{7706D631-FB0E-4B54-958A-211563C76E86}"/>
              </a:ext>
            </a:extLst>
          </p:cNvPr>
          <p:cNvSpPr>
            <a:spLocks noGrp="1"/>
          </p:cNvSpPr>
          <p:nvPr>
            <p:ph type="sldNum" sz="quarter" idx="12"/>
          </p:nvPr>
        </p:nvSpPr>
        <p:spPr/>
        <p:txBody>
          <a:bodyPr/>
          <a:lstStyle/>
          <a:p>
            <a:fld id="{7C5417CE-D562-4DCA-A725-69C88BAFCB2F}" type="slidenum">
              <a:rPr lang="en-US" smtClean="0"/>
              <a:t>3</a:t>
            </a:fld>
            <a:endParaRPr lang="en-US"/>
          </a:p>
        </p:txBody>
      </p:sp>
    </p:spTree>
    <p:extLst>
      <p:ext uri="{BB962C8B-B14F-4D97-AF65-F5344CB8AC3E}">
        <p14:creationId xmlns:p14="http://schemas.microsoft.com/office/powerpoint/2010/main" val="3961184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997F-51E3-4BB6-98F1-38D5C88FA9B7}"/>
              </a:ext>
            </a:extLst>
          </p:cNvPr>
          <p:cNvSpPr>
            <a:spLocks noGrp="1"/>
          </p:cNvSpPr>
          <p:nvPr>
            <p:ph type="title"/>
          </p:nvPr>
        </p:nvSpPr>
        <p:spPr/>
        <p:txBody>
          <a:bodyPr/>
          <a:lstStyle/>
          <a:p>
            <a:r>
              <a:rPr lang="en-US" dirty="0"/>
              <a:t>Installation: Eclipse</a:t>
            </a:r>
          </a:p>
        </p:txBody>
      </p:sp>
      <p:sp>
        <p:nvSpPr>
          <p:cNvPr id="3" name="Content Placeholder 2">
            <a:extLst>
              <a:ext uri="{FF2B5EF4-FFF2-40B4-BE49-F238E27FC236}">
                <a16:creationId xmlns:a16="http://schemas.microsoft.com/office/drawing/2014/main" id="{82BD3AA0-A38A-4004-9C31-FF678F382CC8}"/>
              </a:ext>
            </a:extLst>
          </p:cNvPr>
          <p:cNvSpPr>
            <a:spLocks noGrp="1"/>
          </p:cNvSpPr>
          <p:nvPr>
            <p:ph idx="1"/>
          </p:nvPr>
        </p:nvSpPr>
        <p:spPr>
          <a:xfrm>
            <a:off x="838200" y="1825625"/>
            <a:ext cx="4754044" cy="4351338"/>
          </a:xfrm>
        </p:spPr>
        <p:txBody>
          <a:bodyPr>
            <a:normAutofit/>
          </a:bodyPr>
          <a:lstStyle/>
          <a:p>
            <a:pPr>
              <a:buFont typeface="+mj-lt"/>
              <a:buAutoNum type="arabicPeriod"/>
            </a:pPr>
            <a:r>
              <a:rPr lang="en-US" sz="1600" dirty="0"/>
              <a:t>Download the zip of this project and extract to desired directory</a:t>
            </a:r>
          </a:p>
          <a:p>
            <a:pPr>
              <a:buFont typeface="+mj-lt"/>
              <a:buAutoNum type="arabicPeriod"/>
            </a:pPr>
            <a:r>
              <a:rPr lang="en-US" sz="1600" dirty="0"/>
              <a:t>Click File-&gt;Import</a:t>
            </a:r>
          </a:p>
          <a:p>
            <a:pPr>
              <a:buFont typeface="+mj-lt"/>
              <a:buAutoNum type="arabicPeriod"/>
            </a:pPr>
            <a:r>
              <a:rPr lang="en-US" sz="1600" dirty="0"/>
              <a:t>Select General-&gt;Projects from Folder or Archive then click Next</a:t>
            </a:r>
          </a:p>
          <a:p>
            <a:pPr>
              <a:buFont typeface="+mj-lt"/>
              <a:buAutoNum type="arabicPeriod"/>
            </a:pPr>
            <a:r>
              <a:rPr lang="en-US" sz="1600" dirty="0"/>
              <a:t>Click Directory, select extracted folder, and click OK</a:t>
            </a:r>
          </a:p>
          <a:p>
            <a:pPr>
              <a:buFont typeface="+mj-lt"/>
              <a:buAutoNum type="arabicPeriod"/>
            </a:pPr>
            <a:r>
              <a:rPr lang="en-US" sz="1600" dirty="0"/>
              <a:t>Click Finish</a:t>
            </a:r>
          </a:p>
          <a:p>
            <a:pPr>
              <a:buFont typeface="+mj-lt"/>
              <a:buAutoNum type="arabicPeriod"/>
            </a:pPr>
            <a:r>
              <a:rPr lang="en-US" sz="1600" dirty="0"/>
              <a:t>Navigate to Main class (src\sample\Main)</a:t>
            </a:r>
          </a:p>
          <a:p>
            <a:pPr>
              <a:buFont typeface="+mj-lt"/>
              <a:buAutoNum type="arabicPeriod"/>
            </a:pPr>
            <a:r>
              <a:rPr lang="en-US" sz="1600" dirty="0"/>
              <a:t>Click Run button</a:t>
            </a:r>
          </a:p>
          <a:p>
            <a:pPr>
              <a:buFont typeface="+mj-lt"/>
              <a:buAutoNum type="arabicPeriod"/>
            </a:pPr>
            <a:endParaRPr lang="en-US" sz="1100" dirty="0"/>
          </a:p>
        </p:txBody>
      </p:sp>
      <p:sp>
        <p:nvSpPr>
          <p:cNvPr id="4" name="Slide Number Placeholder 3">
            <a:extLst>
              <a:ext uri="{FF2B5EF4-FFF2-40B4-BE49-F238E27FC236}">
                <a16:creationId xmlns:a16="http://schemas.microsoft.com/office/drawing/2014/main" id="{5F9E870B-8B9B-4BDF-92E8-DE44BD390CDB}"/>
              </a:ext>
            </a:extLst>
          </p:cNvPr>
          <p:cNvSpPr>
            <a:spLocks noGrp="1"/>
          </p:cNvSpPr>
          <p:nvPr>
            <p:ph type="sldNum" sz="quarter" idx="12"/>
          </p:nvPr>
        </p:nvSpPr>
        <p:spPr/>
        <p:txBody>
          <a:bodyPr/>
          <a:lstStyle/>
          <a:p>
            <a:fld id="{7C5417CE-D562-4DCA-A725-69C88BAFCB2F}" type="slidenum">
              <a:rPr lang="en-US" smtClean="0"/>
              <a:t>4</a:t>
            </a:fld>
            <a:endParaRPr lang="en-US"/>
          </a:p>
        </p:txBody>
      </p:sp>
      <p:pic>
        <p:nvPicPr>
          <p:cNvPr id="5" name="Picture 4">
            <a:extLst>
              <a:ext uri="{FF2B5EF4-FFF2-40B4-BE49-F238E27FC236}">
                <a16:creationId xmlns:a16="http://schemas.microsoft.com/office/drawing/2014/main" id="{26143CC8-AFB5-4001-A76F-E4804362EC0E}"/>
              </a:ext>
            </a:extLst>
          </p:cNvPr>
          <p:cNvPicPr>
            <a:picLocks noChangeAspect="1"/>
          </p:cNvPicPr>
          <p:nvPr/>
        </p:nvPicPr>
        <p:blipFill>
          <a:blip r:embed="rId2"/>
          <a:stretch>
            <a:fillRect/>
          </a:stretch>
        </p:blipFill>
        <p:spPr>
          <a:xfrm>
            <a:off x="5840758" y="467879"/>
            <a:ext cx="2297706" cy="2755612"/>
          </a:xfrm>
          <a:prstGeom prst="rect">
            <a:avLst/>
          </a:prstGeom>
        </p:spPr>
      </p:pic>
      <p:pic>
        <p:nvPicPr>
          <p:cNvPr id="6" name="Picture 5">
            <a:extLst>
              <a:ext uri="{FF2B5EF4-FFF2-40B4-BE49-F238E27FC236}">
                <a16:creationId xmlns:a16="http://schemas.microsoft.com/office/drawing/2014/main" id="{9357122E-E5D1-4953-84F1-54385ED6AFC1}"/>
              </a:ext>
            </a:extLst>
          </p:cNvPr>
          <p:cNvPicPr>
            <a:picLocks noChangeAspect="1"/>
          </p:cNvPicPr>
          <p:nvPr/>
        </p:nvPicPr>
        <p:blipFill>
          <a:blip r:embed="rId3"/>
          <a:stretch>
            <a:fillRect/>
          </a:stretch>
        </p:blipFill>
        <p:spPr>
          <a:xfrm>
            <a:off x="8872518" y="467879"/>
            <a:ext cx="3106886" cy="2358448"/>
          </a:xfrm>
          <a:prstGeom prst="rect">
            <a:avLst/>
          </a:prstGeom>
        </p:spPr>
      </p:pic>
      <p:pic>
        <p:nvPicPr>
          <p:cNvPr id="7" name="Picture 6">
            <a:extLst>
              <a:ext uri="{FF2B5EF4-FFF2-40B4-BE49-F238E27FC236}">
                <a16:creationId xmlns:a16="http://schemas.microsoft.com/office/drawing/2014/main" id="{ABF1EE3A-EA96-41FF-9DB0-3B7B7BB786EA}"/>
              </a:ext>
            </a:extLst>
          </p:cNvPr>
          <p:cNvPicPr>
            <a:picLocks noChangeAspect="1"/>
          </p:cNvPicPr>
          <p:nvPr/>
        </p:nvPicPr>
        <p:blipFill>
          <a:blip r:embed="rId4"/>
          <a:stretch>
            <a:fillRect/>
          </a:stretch>
        </p:blipFill>
        <p:spPr>
          <a:xfrm>
            <a:off x="5840758" y="3326245"/>
            <a:ext cx="3777629" cy="2659177"/>
          </a:xfrm>
          <a:prstGeom prst="rect">
            <a:avLst/>
          </a:prstGeom>
        </p:spPr>
      </p:pic>
      <p:pic>
        <p:nvPicPr>
          <p:cNvPr id="8" name="Picture 7">
            <a:extLst>
              <a:ext uri="{FF2B5EF4-FFF2-40B4-BE49-F238E27FC236}">
                <a16:creationId xmlns:a16="http://schemas.microsoft.com/office/drawing/2014/main" id="{AB7DD471-AAFC-4D05-8A78-67FA81D61473}"/>
              </a:ext>
            </a:extLst>
          </p:cNvPr>
          <p:cNvPicPr>
            <a:picLocks noChangeAspect="1"/>
          </p:cNvPicPr>
          <p:nvPr/>
        </p:nvPicPr>
        <p:blipFill>
          <a:blip r:embed="rId5"/>
          <a:stretch>
            <a:fillRect/>
          </a:stretch>
        </p:blipFill>
        <p:spPr>
          <a:xfrm>
            <a:off x="9982200" y="3287532"/>
            <a:ext cx="1998653" cy="2697890"/>
          </a:xfrm>
          <a:prstGeom prst="rect">
            <a:avLst/>
          </a:prstGeom>
        </p:spPr>
      </p:pic>
      <p:pic>
        <p:nvPicPr>
          <p:cNvPr id="10" name="Picture 9">
            <a:extLst>
              <a:ext uri="{FF2B5EF4-FFF2-40B4-BE49-F238E27FC236}">
                <a16:creationId xmlns:a16="http://schemas.microsoft.com/office/drawing/2014/main" id="{563EBA6E-E997-4771-BDDC-FE84CFD10806}"/>
              </a:ext>
            </a:extLst>
          </p:cNvPr>
          <p:cNvPicPr>
            <a:picLocks noChangeAspect="1"/>
          </p:cNvPicPr>
          <p:nvPr/>
        </p:nvPicPr>
        <p:blipFill>
          <a:blip r:embed="rId6"/>
          <a:stretch>
            <a:fillRect/>
          </a:stretch>
        </p:blipFill>
        <p:spPr>
          <a:xfrm>
            <a:off x="5840758" y="6417901"/>
            <a:ext cx="4833717" cy="242022"/>
          </a:xfrm>
          <a:prstGeom prst="rect">
            <a:avLst/>
          </a:prstGeom>
        </p:spPr>
      </p:pic>
      <p:cxnSp>
        <p:nvCxnSpPr>
          <p:cNvPr id="12" name="Straight Arrow Connector 11">
            <a:extLst>
              <a:ext uri="{FF2B5EF4-FFF2-40B4-BE49-F238E27FC236}">
                <a16:creationId xmlns:a16="http://schemas.microsoft.com/office/drawing/2014/main" id="{5C08880B-DE46-4F60-BE13-8AC7637D1F25}"/>
              </a:ext>
            </a:extLst>
          </p:cNvPr>
          <p:cNvCxnSpPr>
            <a:endCxn id="6" idx="1"/>
          </p:cNvCxnSpPr>
          <p:nvPr/>
        </p:nvCxnSpPr>
        <p:spPr>
          <a:xfrm flipV="1">
            <a:off x="7729572" y="1647103"/>
            <a:ext cx="1142946" cy="5511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85EB37ED-33C1-4B63-ABC8-ECD3961681A5}"/>
              </a:ext>
            </a:extLst>
          </p:cNvPr>
          <p:cNvCxnSpPr>
            <a:cxnSpLocks/>
            <a:endCxn id="7" idx="0"/>
          </p:cNvCxnSpPr>
          <p:nvPr/>
        </p:nvCxnSpPr>
        <p:spPr>
          <a:xfrm flipH="1">
            <a:off x="7729573" y="2731210"/>
            <a:ext cx="2778154" cy="5950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8500F603-F17D-45D9-A05B-8C9349C20760}"/>
              </a:ext>
            </a:extLst>
          </p:cNvPr>
          <p:cNvCxnSpPr>
            <a:cxnSpLocks/>
            <a:endCxn id="8" idx="1"/>
          </p:cNvCxnSpPr>
          <p:nvPr/>
        </p:nvCxnSpPr>
        <p:spPr>
          <a:xfrm flipV="1">
            <a:off x="8872519" y="4636477"/>
            <a:ext cx="1109681" cy="114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DD36B4B4-A3E9-4F12-A4ED-E0A62E9779CD}"/>
              </a:ext>
            </a:extLst>
          </p:cNvPr>
          <p:cNvCxnSpPr>
            <a:cxnSpLocks/>
          </p:cNvCxnSpPr>
          <p:nvPr/>
        </p:nvCxnSpPr>
        <p:spPr>
          <a:xfrm flipH="1">
            <a:off x="7356638" y="5919297"/>
            <a:ext cx="3069323" cy="5735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6714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BEF-505E-4464-B8BC-13576DD25DCC}"/>
              </a:ext>
            </a:extLst>
          </p:cNvPr>
          <p:cNvSpPr>
            <a:spLocks noGrp="1"/>
          </p:cNvSpPr>
          <p:nvPr>
            <p:ph type="title"/>
          </p:nvPr>
        </p:nvSpPr>
        <p:spPr/>
        <p:txBody>
          <a:bodyPr/>
          <a:lstStyle/>
          <a:p>
            <a:r>
              <a:rPr lang="en-US" dirty="0"/>
              <a:t>Installation: IntelliJ</a:t>
            </a:r>
          </a:p>
        </p:txBody>
      </p:sp>
      <p:sp>
        <p:nvSpPr>
          <p:cNvPr id="3" name="Content Placeholder 2">
            <a:extLst>
              <a:ext uri="{FF2B5EF4-FFF2-40B4-BE49-F238E27FC236}">
                <a16:creationId xmlns:a16="http://schemas.microsoft.com/office/drawing/2014/main" id="{09188018-5713-40F2-8AFC-4A3596E9BB5B}"/>
              </a:ext>
            </a:extLst>
          </p:cNvPr>
          <p:cNvSpPr>
            <a:spLocks noGrp="1"/>
          </p:cNvSpPr>
          <p:nvPr>
            <p:ph idx="1"/>
          </p:nvPr>
        </p:nvSpPr>
        <p:spPr>
          <a:xfrm>
            <a:off x="838200" y="1825625"/>
            <a:ext cx="4052582" cy="4351338"/>
          </a:xfrm>
        </p:spPr>
        <p:txBody>
          <a:bodyPr>
            <a:normAutofit/>
          </a:bodyPr>
          <a:lstStyle/>
          <a:p>
            <a:r>
              <a:rPr lang="en-US" sz="1600" dirty="0"/>
              <a:t>Download the zip of this project and extract to desired directory</a:t>
            </a:r>
          </a:p>
          <a:p>
            <a:r>
              <a:rPr lang="en-US" sz="1600" dirty="0"/>
              <a:t>Click Import Project from splash screen or File-&gt;New-&gt;Project from Existing Source Code</a:t>
            </a:r>
          </a:p>
          <a:p>
            <a:r>
              <a:rPr lang="en-US" sz="1600" dirty="0"/>
              <a:t>Select extracted folder and click OK</a:t>
            </a:r>
          </a:p>
        </p:txBody>
      </p:sp>
      <p:sp>
        <p:nvSpPr>
          <p:cNvPr id="4" name="Slide Number Placeholder 3">
            <a:extLst>
              <a:ext uri="{FF2B5EF4-FFF2-40B4-BE49-F238E27FC236}">
                <a16:creationId xmlns:a16="http://schemas.microsoft.com/office/drawing/2014/main" id="{8092D77A-0414-4F34-B2E0-AE3D68089397}"/>
              </a:ext>
            </a:extLst>
          </p:cNvPr>
          <p:cNvSpPr>
            <a:spLocks noGrp="1"/>
          </p:cNvSpPr>
          <p:nvPr>
            <p:ph type="sldNum" sz="quarter" idx="12"/>
          </p:nvPr>
        </p:nvSpPr>
        <p:spPr/>
        <p:txBody>
          <a:bodyPr/>
          <a:lstStyle/>
          <a:p>
            <a:fld id="{7C5417CE-D562-4DCA-A725-69C88BAFCB2F}" type="slidenum">
              <a:rPr lang="en-US" smtClean="0"/>
              <a:t>5</a:t>
            </a:fld>
            <a:endParaRPr lang="en-US"/>
          </a:p>
        </p:txBody>
      </p:sp>
      <p:pic>
        <p:nvPicPr>
          <p:cNvPr id="5" name="Picture 4">
            <a:extLst>
              <a:ext uri="{FF2B5EF4-FFF2-40B4-BE49-F238E27FC236}">
                <a16:creationId xmlns:a16="http://schemas.microsoft.com/office/drawing/2014/main" id="{4963ACF9-4B72-4C59-BD6A-0F2CFFFC45C5}"/>
              </a:ext>
            </a:extLst>
          </p:cNvPr>
          <p:cNvPicPr>
            <a:picLocks noChangeAspect="1"/>
          </p:cNvPicPr>
          <p:nvPr/>
        </p:nvPicPr>
        <p:blipFill>
          <a:blip r:embed="rId2"/>
          <a:stretch>
            <a:fillRect/>
          </a:stretch>
        </p:blipFill>
        <p:spPr>
          <a:xfrm>
            <a:off x="5440465" y="365125"/>
            <a:ext cx="2704767" cy="3063875"/>
          </a:xfrm>
          <a:prstGeom prst="rect">
            <a:avLst/>
          </a:prstGeom>
        </p:spPr>
      </p:pic>
      <p:pic>
        <p:nvPicPr>
          <p:cNvPr id="6" name="Picture 5">
            <a:extLst>
              <a:ext uri="{FF2B5EF4-FFF2-40B4-BE49-F238E27FC236}">
                <a16:creationId xmlns:a16="http://schemas.microsoft.com/office/drawing/2014/main" id="{55A3592D-8CE3-416E-9BAF-9D6A43CABB25}"/>
              </a:ext>
            </a:extLst>
          </p:cNvPr>
          <p:cNvPicPr>
            <a:picLocks noChangeAspect="1"/>
          </p:cNvPicPr>
          <p:nvPr/>
        </p:nvPicPr>
        <p:blipFill>
          <a:blip r:embed="rId3"/>
          <a:stretch>
            <a:fillRect/>
          </a:stretch>
        </p:blipFill>
        <p:spPr>
          <a:xfrm>
            <a:off x="9244598" y="136525"/>
            <a:ext cx="2658885" cy="3701290"/>
          </a:xfrm>
          <a:prstGeom prst="rect">
            <a:avLst/>
          </a:prstGeom>
        </p:spPr>
      </p:pic>
      <p:pic>
        <p:nvPicPr>
          <p:cNvPr id="7" name="Picture 6">
            <a:extLst>
              <a:ext uri="{FF2B5EF4-FFF2-40B4-BE49-F238E27FC236}">
                <a16:creationId xmlns:a16="http://schemas.microsoft.com/office/drawing/2014/main" id="{2A18C983-E580-40A1-8575-A9B0F3B5DBA7}"/>
              </a:ext>
            </a:extLst>
          </p:cNvPr>
          <p:cNvPicPr>
            <a:picLocks noChangeAspect="1"/>
          </p:cNvPicPr>
          <p:nvPr/>
        </p:nvPicPr>
        <p:blipFill>
          <a:blip r:embed="rId4"/>
          <a:stretch>
            <a:fillRect/>
          </a:stretch>
        </p:blipFill>
        <p:spPr>
          <a:xfrm>
            <a:off x="5165389" y="3796145"/>
            <a:ext cx="3804602" cy="2380818"/>
          </a:xfrm>
          <a:prstGeom prst="rect">
            <a:avLst/>
          </a:prstGeom>
        </p:spPr>
      </p:pic>
      <p:cxnSp>
        <p:nvCxnSpPr>
          <p:cNvPr id="9" name="Straight Arrow Connector 8">
            <a:extLst>
              <a:ext uri="{FF2B5EF4-FFF2-40B4-BE49-F238E27FC236}">
                <a16:creationId xmlns:a16="http://schemas.microsoft.com/office/drawing/2014/main" id="{A852F0C0-B58E-46CD-B14D-6509D883FBC5}"/>
              </a:ext>
            </a:extLst>
          </p:cNvPr>
          <p:cNvCxnSpPr>
            <a:endCxn id="6" idx="1"/>
          </p:cNvCxnSpPr>
          <p:nvPr/>
        </p:nvCxnSpPr>
        <p:spPr>
          <a:xfrm>
            <a:off x="7784983" y="721453"/>
            <a:ext cx="1459615" cy="12657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AE3997E-869C-4939-A011-6AAF2BBD0551}"/>
              </a:ext>
            </a:extLst>
          </p:cNvPr>
          <p:cNvCxnSpPr>
            <a:cxnSpLocks/>
            <a:endCxn id="6" idx="1"/>
          </p:cNvCxnSpPr>
          <p:nvPr/>
        </p:nvCxnSpPr>
        <p:spPr>
          <a:xfrm flipV="1">
            <a:off x="7784983" y="1987170"/>
            <a:ext cx="1459615" cy="3121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24846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FE472-8E91-4FBC-870E-3F89A26BCACB}"/>
              </a:ext>
            </a:extLst>
          </p:cNvPr>
          <p:cNvSpPr>
            <a:spLocks noGrp="1"/>
          </p:cNvSpPr>
          <p:nvPr>
            <p:ph type="title"/>
          </p:nvPr>
        </p:nvSpPr>
        <p:spPr/>
        <p:txBody>
          <a:bodyPr/>
          <a:lstStyle/>
          <a:p>
            <a:r>
              <a:rPr lang="en-US" dirty="0"/>
              <a:t>Installation: IntelliJ</a:t>
            </a:r>
          </a:p>
        </p:txBody>
      </p:sp>
      <p:sp>
        <p:nvSpPr>
          <p:cNvPr id="3" name="Content Placeholder 2">
            <a:extLst>
              <a:ext uri="{FF2B5EF4-FFF2-40B4-BE49-F238E27FC236}">
                <a16:creationId xmlns:a16="http://schemas.microsoft.com/office/drawing/2014/main" id="{3269141F-129B-487F-A6A2-AAB63B55137F}"/>
              </a:ext>
            </a:extLst>
          </p:cNvPr>
          <p:cNvSpPr>
            <a:spLocks noGrp="1"/>
          </p:cNvSpPr>
          <p:nvPr>
            <p:ph idx="1"/>
          </p:nvPr>
        </p:nvSpPr>
        <p:spPr>
          <a:xfrm>
            <a:off x="838200" y="1825625"/>
            <a:ext cx="4522365" cy="4351338"/>
          </a:xfrm>
        </p:spPr>
        <p:txBody>
          <a:bodyPr>
            <a:normAutofit/>
          </a:bodyPr>
          <a:lstStyle/>
          <a:p>
            <a:r>
              <a:rPr lang="en-US" sz="1600" dirty="0"/>
              <a:t>Click Next-&gt;Name Project and set location-&gt;Click Next</a:t>
            </a:r>
          </a:p>
        </p:txBody>
      </p:sp>
      <p:sp>
        <p:nvSpPr>
          <p:cNvPr id="4" name="Slide Number Placeholder 3">
            <a:extLst>
              <a:ext uri="{FF2B5EF4-FFF2-40B4-BE49-F238E27FC236}">
                <a16:creationId xmlns:a16="http://schemas.microsoft.com/office/drawing/2014/main" id="{E8F6C7CB-F91F-4AC8-BF6E-99A6234BC4EA}"/>
              </a:ext>
            </a:extLst>
          </p:cNvPr>
          <p:cNvSpPr>
            <a:spLocks noGrp="1"/>
          </p:cNvSpPr>
          <p:nvPr>
            <p:ph type="sldNum" sz="quarter" idx="12"/>
          </p:nvPr>
        </p:nvSpPr>
        <p:spPr/>
        <p:txBody>
          <a:bodyPr/>
          <a:lstStyle/>
          <a:p>
            <a:fld id="{7C5417CE-D562-4DCA-A725-69C88BAFCB2F}" type="slidenum">
              <a:rPr lang="en-US" smtClean="0"/>
              <a:t>6</a:t>
            </a:fld>
            <a:endParaRPr lang="en-US"/>
          </a:p>
        </p:txBody>
      </p:sp>
      <p:pic>
        <p:nvPicPr>
          <p:cNvPr id="5" name="Picture 4">
            <a:extLst>
              <a:ext uri="{FF2B5EF4-FFF2-40B4-BE49-F238E27FC236}">
                <a16:creationId xmlns:a16="http://schemas.microsoft.com/office/drawing/2014/main" id="{D071046E-6A12-4239-9CD2-8EA1DB3D1146}"/>
              </a:ext>
            </a:extLst>
          </p:cNvPr>
          <p:cNvPicPr>
            <a:picLocks noChangeAspect="1"/>
          </p:cNvPicPr>
          <p:nvPr/>
        </p:nvPicPr>
        <p:blipFill>
          <a:blip r:embed="rId2"/>
          <a:stretch>
            <a:fillRect/>
          </a:stretch>
        </p:blipFill>
        <p:spPr>
          <a:xfrm>
            <a:off x="5710106" y="365125"/>
            <a:ext cx="3320386" cy="3063875"/>
          </a:xfrm>
          <a:prstGeom prst="rect">
            <a:avLst/>
          </a:prstGeom>
        </p:spPr>
      </p:pic>
      <p:pic>
        <p:nvPicPr>
          <p:cNvPr id="6" name="Picture 5">
            <a:extLst>
              <a:ext uri="{FF2B5EF4-FFF2-40B4-BE49-F238E27FC236}">
                <a16:creationId xmlns:a16="http://schemas.microsoft.com/office/drawing/2014/main" id="{74A2E61D-D7D7-4260-A504-4635796330D1}"/>
              </a:ext>
            </a:extLst>
          </p:cNvPr>
          <p:cNvPicPr>
            <a:picLocks noChangeAspect="1"/>
          </p:cNvPicPr>
          <p:nvPr/>
        </p:nvPicPr>
        <p:blipFill>
          <a:blip r:embed="rId3"/>
          <a:stretch>
            <a:fillRect/>
          </a:stretch>
        </p:blipFill>
        <p:spPr>
          <a:xfrm>
            <a:off x="5710106" y="3647971"/>
            <a:ext cx="3320386" cy="3073504"/>
          </a:xfrm>
          <a:prstGeom prst="rect">
            <a:avLst/>
          </a:prstGeom>
        </p:spPr>
      </p:pic>
      <p:cxnSp>
        <p:nvCxnSpPr>
          <p:cNvPr id="10" name="Straight Arrow Connector 9">
            <a:extLst>
              <a:ext uri="{FF2B5EF4-FFF2-40B4-BE49-F238E27FC236}">
                <a16:creationId xmlns:a16="http://schemas.microsoft.com/office/drawing/2014/main" id="{8DA3AC89-3A9B-44AA-BBAA-53188987FEB4}"/>
              </a:ext>
            </a:extLst>
          </p:cNvPr>
          <p:cNvCxnSpPr>
            <a:endCxn id="6" idx="0"/>
          </p:cNvCxnSpPr>
          <p:nvPr/>
        </p:nvCxnSpPr>
        <p:spPr>
          <a:xfrm flipH="1">
            <a:off x="7370299" y="3429000"/>
            <a:ext cx="687851" cy="2189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2592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64CBF-548B-43C0-A112-7EE16AC290A3}"/>
              </a:ext>
            </a:extLst>
          </p:cNvPr>
          <p:cNvSpPr>
            <a:spLocks noGrp="1"/>
          </p:cNvSpPr>
          <p:nvPr>
            <p:ph type="title"/>
          </p:nvPr>
        </p:nvSpPr>
        <p:spPr/>
        <p:txBody>
          <a:bodyPr/>
          <a:lstStyle/>
          <a:p>
            <a:r>
              <a:rPr lang="en-US" dirty="0"/>
              <a:t>Installation: IntelliJ</a:t>
            </a:r>
          </a:p>
        </p:txBody>
      </p:sp>
      <p:sp>
        <p:nvSpPr>
          <p:cNvPr id="3" name="Content Placeholder 2">
            <a:extLst>
              <a:ext uri="{FF2B5EF4-FFF2-40B4-BE49-F238E27FC236}">
                <a16:creationId xmlns:a16="http://schemas.microsoft.com/office/drawing/2014/main" id="{6BBCBFD2-0724-488D-BC5A-F8B6A6B01578}"/>
              </a:ext>
            </a:extLst>
          </p:cNvPr>
          <p:cNvSpPr>
            <a:spLocks noGrp="1"/>
          </p:cNvSpPr>
          <p:nvPr>
            <p:ph idx="1"/>
          </p:nvPr>
        </p:nvSpPr>
        <p:spPr>
          <a:xfrm>
            <a:off x="838200" y="1825625"/>
            <a:ext cx="4257675" cy="4351338"/>
          </a:xfrm>
        </p:spPr>
        <p:txBody>
          <a:bodyPr>
            <a:normAutofit/>
          </a:bodyPr>
          <a:lstStyle/>
          <a:p>
            <a:r>
              <a:rPr lang="en-US" sz="1600" dirty="0"/>
              <a:t>Click Next until Finish button appears-&gt;Click Finish</a:t>
            </a:r>
          </a:p>
        </p:txBody>
      </p:sp>
      <p:sp>
        <p:nvSpPr>
          <p:cNvPr id="4" name="Slide Number Placeholder 3">
            <a:extLst>
              <a:ext uri="{FF2B5EF4-FFF2-40B4-BE49-F238E27FC236}">
                <a16:creationId xmlns:a16="http://schemas.microsoft.com/office/drawing/2014/main" id="{C13BE143-DB90-4E07-ADCC-109D26E43BF0}"/>
              </a:ext>
            </a:extLst>
          </p:cNvPr>
          <p:cNvSpPr>
            <a:spLocks noGrp="1"/>
          </p:cNvSpPr>
          <p:nvPr>
            <p:ph type="sldNum" sz="quarter" idx="12"/>
          </p:nvPr>
        </p:nvSpPr>
        <p:spPr/>
        <p:txBody>
          <a:bodyPr/>
          <a:lstStyle/>
          <a:p>
            <a:fld id="{7C5417CE-D562-4DCA-A725-69C88BAFCB2F}" type="slidenum">
              <a:rPr lang="en-US" smtClean="0"/>
              <a:t>7</a:t>
            </a:fld>
            <a:endParaRPr lang="en-US"/>
          </a:p>
        </p:txBody>
      </p:sp>
      <p:pic>
        <p:nvPicPr>
          <p:cNvPr id="5" name="Picture 4">
            <a:extLst>
              <a:ext uri="{FF2B5EF4-FFF2-40B4-BE49-F238E27FC236}">
                <a16:creationId xmlns:a16="http://schemas.microsoft.com/office/drawing/2014/main" id="{08C40ED2-A916-4080-B60A-DA7F4EDA0D10}"/>
              </a:ext>
            </a:extLst>
          </p:cNvPr>
          <p:cNvPicPr>
            <a:picLocks noChangeAspect="1"/>
          </p:cNvPicPr>
          <p:nvPr/>
        </p:nvPicPr>
        <p:blipFill>
          <a:blip r:embed="rId2"/>
          <a:stretch>
            <a:fillRect/>
          </a:stretch>
        </p:blipFill>
        <p:spPr>
          <a:xfrm>
            <a:off x="5349365" y="365125"/>
            <a:ext cx="2737181" cy="2524125"/>
          </a:xfrm>
          <a:prstGeom prst="rect">
            <a:avLst/>
          </a:prstGeom>
        </p:spPr>
      </p:pic>
      <p:pic>
        <p:nvPicPr>
          <p:cNvPr id="6" name="Picture 5">
            <a:extLst>
              <a:ext uri="{FF2B5EF4-FFF2-40B4-BE49-F238E27FC236}">
                <a16:creationId xmlns:a16="http://schemas.microsoft.com/office/drawing/2014/main" id="{6AB7E50D-E476-4991-9083-E1A00BA505FD}"/>
              </a:ext>
            </a:extLst>
          </p:cNvPr>
          <p:cNvPicPr>
            <a:picLocks noChangeAspect="1"/>
          </p:cNvPicPr>
          <p:nvPr/>
        </p:nvPicPr>
        <p:blipFill>
          <a:blip r:embed="rId3"/>
          <a:stretch>
            <a:fillRect/>
          </a:stretch>
        </p:blipFill>
        <p:spPr>
          <a:xfrm>
            <a:off x="8610600" y="365125"/>
            <a:ext cx="2737181" cy="2530043"/>
          </a:xfrm>
          <a:prstGeom prst="rect">
            <a:avLst/>
          </a:prstGeom>
        </p:spPr>
      </p:pic>
      <p:pic>
        <p:nvPicPr>
          <p:cNvPr id="7" name="Picture 6">
            <a:extLst>
              <a:ext uri="{FF2B5EF4-FFF2-40B4-BE49-F238E27FC236}">
                <a16:creationId xmlns:a16="http://schemas.microsoft.com/office/drawing/2014/main" id="{0221B6B2-8739-43B3-BE85-575417533F51}"/>
              </a:ext>
            </a:extLst>
          </p:cNvPr>
          <p:cNvPicPr>
            <a:picLocks noChangeAspect="1"/>
          </p:cNvPicPr>
          <p:nvPr/>
        </p:nvPicPr>
        <p:blipFill>
          <a:blip r:embed="rId4"/>
          <a:stretch>
            <a:fillRect/>
          </a:stretch>
        </p:blipFill>
        <p:spPr>
          <a:xfrm>
            <a:off x="5349365" y="3116985"/>
            <a:ext cx="2737181" cy="2525270"/>
          </a:xfrm>
          <a:prstGeom prst="rect">
            <a:avLst/>
          </a:prstGeom>
        </p:spPr>
      </p:pic>
      <p:pic>
        <p:nvPicPr>
          <p:cNvPr id="8" name="Picture 7">
            <a:extLst>
              <a:ext uri="{FF2B5EF4-FFF2-40B4-BE49-F238E27FC236}">
                <a16:creationId xmlns:a16="http://schemas.microsoft.com/office/drawing/2014/main" id="{D2E0553A-01AC-40AF-8BA6-D793C6CE30BB}"/>
              </a:ext>
            </a:extLst>
          </p:cNvPr>
          <p:cNvPicPr>
            <a:picLocks noChangeAspect="1"/>
          </p:cNvPicPr>
          <p:nvPr/>
        </p:nvPicPr>
        <p:blipFill>
          <a:blip r:embed="rId5"/>
          <a:stretch>
            <a:fillRect/>
          </a:stretch>
        </p:blipFill>
        <p:spPr>
          <a:xfrm>
            <a:off x="8610600" y="3116985"/>
            <a:ext cx="2737181" cy="2536179"/>
          </a:xfrm>
          <a:prstGeom prst="rect">
            <a:avLst/>
          </a:prstGeom>
        </p:spPr>
      </p:pic>
      <p:pic>
        <p:nvPicPr>
          <p:cNvPr id="9" name="Picture 8">
            <a:extLst>
              <a:ext uri="{FF2B5EF4-FFF2-40B4-BE49-F238E27FC236}">
                <a16:creationId xmlns:a16="http://schemas.microsoft.com/office/drawing/2014/main" id="{F24569C4-E972-49D6-8930-4F675A84A8D6}"/>
              </a:ext>
            </a:extLst>
          </p:cNvPr>
          <p:cNvPicPr>
            <a:picLocks noChangeAspect="1"/>
          </p:cNvPicPr>
          <p:nvPr/>
        </p:nvPicPr>
        <p:blipFill>
          <a:blip r:embed="rId6"/>
          <a:stretch>
            <a:fillRect/>
          </a:stretch>
        </p:blipFill>
        <p:spPr>
          <a:xfrm>
            <a:off x="5349365" y="5772151"/>
            <a:ext cx="5998416" cy="547066"/>
          </a:xfrm>
          <a:prstGeom prst="rect">
            <a:avLst/>
          </a:prstGeom>
        </p:spPr>
      </p:pic>
      <p:cxnSp>
        <p:nvCxnSpPr>
          <p:cNvPr id="11" name="Straight Arrow Connector 10">
            <a:extLst>
              <a:ext uri="{FF2B5EF4-FFF2-40B4-BE49-F238E27FC236}">
                <a16:creationId xmlns:a16="http://schemas.microsoft.com/office/drawing/2014/main" id="{92AA101B-8949-403A-8CB0-415EBB310883}"/>
              </a:ext>
            </a:extLst>
          </p:cNvPr>
          <p:cNvCxnSpPr>
            <a:endCxn id="6" idx="1"/>
          </p:cNvCxnSpPr>
          <p:nvPr/>
        </p:nvCxnSpPr>
        <p:spPr>
          <a:xfrm flipV="1">
            <a:off x="7307580" y="1630147"/>
            <a:ext cx="1303020" cy="11282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67980DD-B7D8-4B4B-9A94-B295ADB34ED3}"/>
              </a:ext>
            </a:extLst>
          </p:cNvPr>
          <p:cNvCxnSpPr>
            <a:cxnSpLocks/>
            <a:endCxn id="7" idx="0"/>
          </p:cNvCxnSpPr>
          <p:nvPr/>
        </p:nvCxnSpPr>
        <p:spPr>
          <a:xfrm flipH="1">
            <a:off x="6717956" y="2877427"/>
            <a:ext cx="3721444" cy="239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114C5A56-8590-46DD-89EB-28170F804774}"/>
              </a:ext>
            </a:extLst>
          </p:cNvPr>
          <p:cNvCxnSpPr>
            <a:cxnSpLocks/>
            <a:endCxn id="8" idx="1"/>
          </p:cNvCxnSpPr>
          <p:nvPr/>
        </p:nvCxnSpPr>
        <p:spPr>
          <a:xfrm flipV="1">
            <a:off x="7307580" y="4385075"/>
            <a:ext cx="1303020" cy="1159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338EFCF-746D-4B57-907E-5A986E19BF28}"/>
              </a:ext>
            </a:extLst>
          </p:cNvPr>
          <p:cNvCxnSpPr>
            <a:cxnSpLocks/>
            <a:endCxn id="9" idx="0"/>
          </p:cNvCxnSpPr>
          <p:nvPr/>
        </p:nvCxnSpPr>
        <p:spPr>
          <a:xfrm flipH="1">
            <a:off x="8348573" y="5642255"/>
            <a:ext cx="2243228" cy="1298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91975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90405-EC81-48AA-91AE-B846E6354B5C}"/>
              </a:ext>
            </a:extLst>
          </p:cNvPr>
          <p:cNvSpPr>
            <a:spLocks noGrp="1"/>
          </p:cNvSpPr>
          <p:nvPr>
            <p:ph type="title"/>
          </p:nvPr>
        </p:nvSpPr>
        <p:spPr/>
        <p:txBody>
          <a:bodyPr/>
          <a:lstStyle/>
          <a:p>
            <a:r>
              <a:rPr lang="en-US" dirty="0"/>
              <a:t>Installation: IntelliJ</a:t>
            </a:r>
          </a:p>
        </p:txBody>
      </p:sp>
      <p:sp>
        <p:nvSpPr>
          <p:cNvPr id="3" name="Content Placeholder 2">
            <a:extLst>
              <a:ext uri="{FF2B5EF4-FFF2-40B4-BE49-F238E27FC236}">
                <a16:creationId xmlns:a16="http://schemas.microsoft.com/office/drawing/2014/main" id="{B67CD7ED-07C8-4E88-AA0D-CAEB94FFB683}"/>
              </a:ext>
            </a:extLst>
          </p:cNvPr>
          <p:cNvSpPr>
            <a:spLocks noGrp="1"/>
          </p:cNvSpPr>
          <p:nvPr>
            <p:ph idx="1"/>
          </p:nvPr>
        </p:nvSpPr>
        <p:spPr>
          <a:xfrm>
            <a:off x="838200" y="1825625"/>
            <a:ext cx="5257800" cy="4351338"/>
          </a:xfrm>
        </p:spPr>
        <p:txBody>
          <a:bodyPr>
            <a:normAutofit/>
          </a:bodyPr>
          <a:lstStyle/>
          <a:p>
            <a:r>
              <a:rPr lang="en-US" sz="1600" dirty="0"/>
              <a:t>Navigate to Main class (src\sample\Main)</a:t>
            </a:r>
          </a:p>
          <a:p>
            <a:r>
              <a:rPr lang="en-US" sz="1600" dirty="0"/>
              <a:t>Right click Main class and click Run 'Main.main()'</a:t>
            </a:r>
          </a:p>
          <a:p>
            <a:endParaRPr lang="en-US" sz="1100" dirty="0"/>
          </a:p>
        </p:txBody>
      </p:sp>
      <p:sp>
        <p:nvSpPr>
          <p:cNvPr id="4" name="Slide Number Placeholder 3">
            <a:extLst>
              <a:ext uri="{FF2B5EF4-FFF2-40B4-BE49-F238E27FC236}">
                <a16:creationId xmlns:a16="http://schemas.microsoft.com/office/drawing/2014/main" id="{04B1FF66-B304-495E-B735-3501A0C96B75}"/>
              </a:ext>
            </a:extLst>
          </p:cNvPr>
          <p:cNvSpPr>
            <a:spLocks noGrp="1"/>
          </p:cNvSpPr>
          <p:nvPr>
            <p:ph type="sldNum" sz="quarter" idx="12"/>
          </p:nvPr>
        </p:nvSpPr>
        <p:spPr/>
        <p:txBody>
          <a:bodyPr/>
          <a:lstStyle/>
          <a:p>
            <a:fld id="{7C5417CE-D562-4DCA-A725-69C88BAFCB2F}" type="slidenum">
              <a:rPr lang="en-US" smtClean="0"/>
              <a:t>8</a:t>
            </a:fld>
            <a:endParaRPr lang="en-US"/>
          </a:p>
        </p:txBody>
      </p:sp>
      <p:pic>
        <p:nvPicPr>
          <p:cNvPr id="5" name="Picture 4">
            <a:extLst>
              <a:ext uri="{FF2B5EF4-FFF2-40B4-BE49-F238E27FC236}">
                <a16:creationId xmlns:a16="http://schemas.microsoft.com/office/drawing/2014/main" id="{E0376ED0-DDF0-478A-A751-14A5867AF15C}"/>
              </a:ext>
            </a:extLst>
          </p:cNvPr>
          <p:cNvPicPr>
            <a:picLocks noChangeAspect="1"/>
          </p:cNvPicPr>
          <p:nvPr/>
        </p:nvPicPr>
        <p:blipFill>
          <a:blip r:embed="rId2"/>
          <a:stretch>
            <a:fillRect/>
          </a:stretch>
        </p:blipFill>
        <p:spPr>
          <a:xfrm>
            <a:off x="6346752" y="1825625"/>
            <a:ext cx="4527695" cy="4520565"/>
          </a:xfrm>
          <a:prstGeom prst="rect">
            <a:avLst/>
          </a:prstGeom>
        </p:spPr>
      </p:pic>
    </p:spTree>
    <p:extLst>
      <p:ext uri="{BB962C8B-B14F-4D97-AF65-F5344CB8AC3E}">
        <p14:creationId xmlns:p14="http://schemas.microsoft.com/office/powerpoint/2010/main" val="1575352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EB7C0-9A42-43E1-BA0D-B0FC829166EF}"/>
              </a:ext>
            </a:extLst>
          </p:cNvPr>
          <p:cNvSpPr>
            <a:spLocks noGrp="1"/>
          </p:cNvSpPr>
          <p:nvPr>
            <p:ph type="title"/>
          </p:nvPr>
        </p:nvSpPr>
        <p:spPr/>
        <p:txBody>
          <a:bodyPr/>
          <a:lstStyle/>
          <a:p>
            <a:r>
              <a:rPr lang="en-US" dirty="0"/>
              <a:t>Home Page</a:t>
            </a:r>
          </a:p>
        </p:txBody>
      </p:sp>
      <p:sp>
        <p:nvSpPr>
          <p:cNvPr id="3" name="Content Placeholder 2">
            <a:extLst>
              <a:ext uri="{FF2B5EF4-FFF2-40B4-BE49-F238E27FC236}">
                <a16:creationId xmlns:a16="http://schemas.microsoft.com/office/drawing/2014/main" id="{16C65CB7-9C99-4256-8F97-2F1391AE4F91}"/>
              </a:ext>
            </a:extLst>
          </p:cNvPr>
          <p:cNvSpPr>
            <a:spLocks noGrp="1"/>
          </p:cNvSpPr>
          <p:nvPr>
            <p:ph idx="1"/>
          </p:nvPr>
        </p:nvSpPr>
        <p:spPr/>
        <p:txBody>
          <a:bodyPr/>
          <a:lstStyle/>
          <a:p>
            <a:r>
              <a:rPr lang="en-US" dirty="0"/>
              <a:t>There are four different layouts for the Sports Management application depending the account type of the current user.</a:t>
            </a:r>
          </a:p>
          <a:p>
            <a:pPr lvl="1"/>
            <a:r>
              <a:rPr lang="en-US" dirty="0"/>
              <a:t>Guest</a:t>
            </a:r>
          </a:p>
          <a:p>
            <a:pPr lvl="1"/>
            <a:r>
              <a:rPr lang="en-US" dirty="0"/>
              <a:t>Spectator</a:t>
            </a:r>
          </a:p>
          <a:p>
            <a:pPr lvl="1"/>
            <a:r>
              <a:rPr lang="en-US" dirty="0"/>
              <a:t>Player</a:t>
            </a:r>
          </a:p>
          <a:p>
            <a:pPr lvl="1"/>
            <a:r>
              <a:rPr lang="en-US" dirty="0"/>
              <a:t>Manager</a:t>
            </a:r>
          </a:p>
          <a:p>
            <a:r>
              <a:rPr lang="en-US" dirty="0"/>
              <a:t>The first thing users will see when booting up the application is the guest home page.</a:t>
            </a:r>
          </a:p>
        </p:txBody>
      </p:sp>
      <p:sp>
        <p:nvSpPr>
          <p:cNvPr id="5" name="Slide Number Placeholder 4">
            <a:extLst>
              <a:ext uri="{FF2B5EF4-FFF2-40B4-BE49-F238E27FC236}">
                <a16:creationId xmlns:a16="http://schemas.microsoft.com/office/drawing/2014/main" id="{D575134D-7C69-4F87-A5F2-B06FB160E7F2}"/>
              </a:ext>
            </a:extLst>
          </p:cNvPr>
          <p:cNvSpPr>
            <a:spLocks noGrp="1"/>
          </p:cNvSpPr>
          <p:nvPr>
            <p:ph type="sldNum" sz="quarter" idx="12"/>
          </p:nvPr>
        </p:nvSpPr>
        <p:spPr/>
        <p:txBody>
          <a:bodyPr/>
          <a:lstStyle/>
          <a:p>
            <a:fld id="{7C5417CE-D562-4DCA-A725-69C88BAFCB2F}" type="slidenum">
              <a:rPr lang="en-US" smtClean="0"/>
              <a:t>9</a:t>
            </a:fld>
            <a:endParaRPr lang="en-US"/>
          </a:p>
        </p:txBody>
      </p:sp>
    </p:spTree>
    <p:extLst>
      <p:ext uri="{BB962C8B-B14F-4D97-AF65-F5344CB8AC3E}">
        <p14:creationId xmlns:p14="http://schemas.microsoft.com/office/powerpoint/2010/main" val="890729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391</TotalTime>
  <Words>2373</Words>
  <Application>Microsoft Office PowerPoint</Application>
  <PresentationFormat>Widescreen</PresentationFormat>
  <Paragraphs>238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Sports Management System User Manual</vt:lpstr>
      <vt:lpstr>Table of Contents</vt:lpstr>
      <vt:lpstr>System Overview</vt:lpstr>
      <vt:lpstr>Installation: Eclipse</vt:lpstr>
      <vt:lpstr>Installation: IntelliJ</vt:lpstr>
      <vt:lpstr>Installation: IntelliJ</vt:lpstr>
      <vt:lpstr>Installation: IntelliJ</vt:lpstr>
      <vt:lpstr>Installation: IntelliJ</vt:lpstr>
      <vt:lpstr>Home Page</vt:lpstr>
      <vt:lpstr>Home Page: Guest</vt:lpstr>
      <vt:lpstr>Home Page: Users</vt:lpstr>
      <vt:lpstr>Login</vt:lpstr>
      <vt:lpstr>Create\Edit Account</vt:lpstr>
      <vt:lpstr>Team Page</vt:lpstr>
      <vt:lpstr>Edit Team Page</vt:lpstr>
      <vt:lpstr>Event Page</vt:lpstr>
      <vt:lpstr>Create\Edit Event</vt:lpstr>
      <vt:lpstr>Join Team</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364: Sports Management System User Manual</dc:title>
  <dc:creator>Gregorio Lozada</dc:creator>
  <cp:lastModifiedBy>Gregorio Lozada</cp:lastModifiedBy>
  <cp:revision>39</cp:revision>
  <dcterms:created xsi:type="dcterms:W3CDTF">2018-12-02T04:57:25Z</dcterms:created>
  <dcterms:modified xsi:type="dcterms:W3CDTF">2018-12-02T22:38:34Z</dcterms:modified>
</cp:coreProperties>
</file>