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3818b8a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3818b8a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3818b8a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3818b8a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52502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52502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4b7159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4b7159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536244c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536244c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4b7159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4b7159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739ecb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739ecb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739ecb8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739ecb8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ikH_bcFbsI&amp;feature=youtu.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55775" y="1955425"/>
            <a:ext cx="55164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Competition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129675" y="3029350"/>
            <a:ext cx="46425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Wilson, Greg Lozada, Guilherme Pereira,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Sherman, Jordan Moses, and Jordan Sasek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8601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Recreational sports league management system</a:t>
            </a:r>
            <a:endParaRPr sz="16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Create an account</a:t>
            </a:r>
            <a:endParaRPr sz="16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Become a Manager, player, or just a spectator</a:t>
            </a:r>
            <a:endParaRPr sz="14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Any account can follow teams, view events, and comment on team pages</a:t>
            </a:r>
            <a:endParaRPr sz="14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Managers create and manage teams</a:t>
            </a:r>
            <a:endParaRPr sz="14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Players join teams</a:t>
            </a:r>
            <a:endParaRPr sz="14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Edit account, team, or event info</a:t>
            </a:r>
            <a:endParaRPr sz="16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Get the latest  news on teams and upcoming events</a:t>
            </a:r>
            <a:endParaRPr sz="16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View scores from previous and ongoing games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116035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34571" y="1567550"/>
            <a:ext cx="3766129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Front End: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Lead Designer: Guilherme Pereira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Andrew Wilson</a:t>
            </a:r>
            <a:endParaRPr sz="14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Back End: 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Lead Back End: Gregorio Lozada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Jordan Moses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Jordan Sasek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Jake Sherman</a:t>
            </a:r>
            <a:endParaRPr sz="1400"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24 Classes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12 Controllers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1 Interface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1 Main Class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11 Screens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Lines of Code: 3817 (According to the Statistic plugin in IntelliJ)</a:t>
            </a:r>
            <a:endParaRPr sz="14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Efforts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https://www.youtube.com/watch?v=6ikH_bcFbsI&amp;feature=youtu.be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Issues/Requirements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Text files that back up data can be manipulated externally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No verification for certain actions: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/>
              <a:t>Remove player from team</a:t>
            </a:r>
            <a:endParaRPr sz="12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/>
              <a:t>Cancel/Deactivate events</a:t>
            </a:r>
            <a:endParaRPr sz="12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/>
              <a:t>Changing account tier from Manager to anything else (Deletes Manager account’s team if user goes through with their edits)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PNGs are the only allowed file type for profile pictures</a:t>
            </a:r>
            <a:endParaRPr sz="1400"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Most requirements were met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Some small edits had to be made to make requirements more specific (About 6)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Three had to be omitted due to feedback or were too large scale compared to the project scope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Time management: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Finding time where most group members could meet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Certain JavaFX nodes: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ListViews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ContextMenu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What we’d do differently: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Use a database rather than text files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Have a stronger start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1919375"/>
            <a:ext cx="7038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1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9" y="1231738"/>
            <a:ext cx="2090650" cy="1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687" y="1231750"/>
            <a:ext cx="3246175" cy="2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25" y="3372700"/>
            <a:ext cx="1599050" cy="11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875" y="1231750"/>
            <a:ext cx="3246200" cy="2581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212025" y="8729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Login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78925" y="301390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Join Team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387675" y="872950"/>
            <a:ext cx="3246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Create Account/Edit Account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718875" y="8729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Homepage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7675" y="3864850"/>
            <a:ext cx="1113650" cy="12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2387675" y="35060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Following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6563" y="3864850"/>
            <a:ext cx="1550866" cy="10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3796575" y="35060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Message Box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2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0" y="1149050"/>
            <a:ext cx="3245451" cy="257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75" y="1149050"/>
            <a:ext cx="2508925" cy="18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613" y="3338550"/>
            <a:ext cx="2504827" cy="18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206550" y="7902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Team Page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571625" y="7902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Edit Team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3571625" y="2979750"/>
            <a:ext cx="2504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Create Event/Edit Event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4850" y="1149050"/>
            <a:ext cx="2320099" cy="18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6354850" y="790250"/>
            <a:ext cx="1746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Event Page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4841" y="3338550"/>
            <a:ext cx="1678009" cy="18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6354850" y="2979750"/>
            <a:ext cx="19815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Events List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335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Project Competition</vt:lpstr>
      <vt:lpstr>Project Overview</vt:lpstr>
      <vt:lpstr>Roles</vt:lpstr>
      <vt:lpstr>Video</vt:lpstr>
      <vt:lpstr>Known Issues/Requirements </vt:lpstr>
      <vt:lpstr>Challenges</vt:lpstr>
      <vt:lpstr>Thank you for listening! Any Questions?</vt:lpstr>
      <vt:lpstr>Screenshots 1</vt:lpstr>
      <vt:lpstr>Screenshots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Competition</dc:title>
  <cp:lastModifiedBy>Gregorio Lozada</cp:lastModifiedBy>
  <cp:revision>1</cp:revision>
  <dcterms:modified xsi:type="dcterms:W3CDTF">2018-11-29T04:31:00Z</dcterms:modified>
</cp:coreProperties>
</file>