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E89D4-7565-4A24-83E6-B30A43D9E26F}" v="6" dt="2023-07-10T12:43:21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G.S" userId="4bcc2f4ed5ae552b" providerId="LiveId" clId="{BB0E89D4-7565-4A24-83E6-B30A43D9E26F}"/>
    <pc:docChg chg="undo custSel addSld modSld">
      <pc:chgData name="Kaushik G.S" userId="4bcc2f4ed5ae552b" providerId="LiveId" clId="{BB0E89D4-7565-4A24-83E6-B30A43D9E26F}" dt="2023-07-14T05:43:52.828" v="913" actId="20577"/>
      <pc:docMkLst>
        <pc:docMk/>
      </pc:docMkLst>
      <pc:sldChg chg="modSp mod">
        <pc:chgData name="Kaushik G.S" userId="4bcc2f4ed5ae552b" providerId="LiveId" clId="{BB0E89D4-7565-4A24-83E6-B30A43D9E26F}" dt="2023-07-12T10:48:07.376" v="907" actId="20577"/>
        <pc:sldMkLst>
          <pc:docMk/>
          <pc:sldMk cId="300081831" sldId="256"/>
        </pc:sldMkLst>
        <pc:spChg chg="mod">
          <ac:chgData name="Kaushik G.S" userId="4bcc2f4ed5ae552b" providerId="LiveId" clId="{BB0E89D4-7565-4A24-83E6-B30A43D9E26F}" dt="2023-07-12T10:48:07.376" v="907" actId="20577"/>
          <ac:spMkLst>
            <pc:docMk/>
            <pc:sldMk cId="300081831" sldId="256"/>
            <ac:spMk id="3" creationId="{441AEFE9-231E-8ED8-5CF3-9469FB0C706C}"/>
          </ac:spMkLst>
        </pc:spChg>
      </pc:sldChg>
      <pc:sldChg chg="modSp mod">
        <pc:chgData name="Kaushik G.S" userId="4bcc2f4ed5ae552b" providerId="LiveId" clId="{BB0E89D4-7565-4A24-83E6-B30A43D9E26F}" dt="2023-07-10T06:06:24.215" v="342" actId="2711"/>
        <pc:sldMkLst>
          <pc:docMk/>
          <pc:sldMk cId="1843494805" sldId="257"/>
        </pc:sldMkLst>
        <pc:spChg chg="mod">
          <ac:chgData name="Kaushik G.S" userId="4bcc2f4ed5ae552b" providerId="LiveId" clId="{BB0E89D4-7565-4A24-83E6-B30A43D9E26F}" dt="2023-07-10T06:06:24.215" v="342" actId="2711"/>
          <ac:spMkLst>
            <pc:docMk/>
            <pc:sldMk cId="1843494805" sldId="257"/>
            <ac:spMk id="3" creationId="{897DC4CC-9FE1-A5B5-E5E5-D376A18A7991}"/>
          </ac:spMkLst>
        </pc:spChg>
      </pc:sldChg>
      <pc:sldChg chg="delSp modSp mod">
        <pc:chgData name="Kaushik G.S" userId="4bcc2f4ed5ae552b" providerId="LiveId" clId="{BB0E89D4-7565-4A24-83E6-B30A43D9E26F}" dt="2023-07-10T12:16:00.784" v="584" actId="20577"/>
        <pc:sldMkLst>
          <pc:docMk/>
          <pc:sldMk cId="2918779383" sldId="258"/>
        </pc:sldMkLst>
        <pc:spChg chg="mod">
          <ac:chgData name="Kaushik G.S" userId="4bcc2f4ed5ae552b" providerId="LiveId" clId="{BB0E89D4-7565-4A24-83E6-B30A43D9E26F}" dt="2023-07-10T12:16:00.784" v="584" actId="20577"/>
          <ac:spMkLst>
            <pc:docMk/>
            <pc:sldMk cId="2918779383" sldId="258"/>
            <ac:spMk id="3" creationId="{C00A35FC-65DB-5288-5A3D-0BB0DF99AEF3}"/>
          </ac:spMkLst>
        </pc:spChg>
        <pc:spChg chg="del">
          <ac:chgData name="Kaushik G.S" userId="4bcc2f4ed5ae552b" providerId="LiveId" clId="{BB0E89D4-7565-4A24-83E6-B30A43D9E26F}" dt="2023-07-07T10:54:35.435" v="320" actId="478"/>
          <ac:spMkLst>
            <pc:docMk/>
            <pc:sldMk cId="2918779383" sldId="258"/>
            <ac:spMk id="17" creationId="{9685E2DE-C367-4196-9494-7803215E481A}"/>
          </ac:spMkLst>
        </pc:spChg>
        <pc:spChg chg="del">
          <ac:chgData name="Kaushik G.S" userId="4bcc2f4ed5ae552b" providerId="LiveId" clId="{BB0E89D4-7565-4A24-83E6-B30A43D9E26F}" dt="2023-07-07T10:54:37.889" v="321" actId="478"/>
          <ac:spMkLst>
            <pc:docMk/>
            <pc:sldMk cId="2918779383" sldId="258"/>
            <ac:spMk id="18" creationId="{9BCD8E1D-7F29-48BA-A1EB-E1916492F36A}"/>
          </ac:spMkLst>
        </pc:spChg>
      </pc:sldChg>
      <pc:sldChg chg="delSp modSp mod">
        <pc:chgData name="Kaushik G.S" userId="4bcc2f4ed5ae552b" providerId="LiveId" clId="{BB0E89D4-7565-4A24-83E6-B30A43D9E26F}" dt="2023-07-14T05:43:52.828" v="913" actId="20577"/>
        <pc:sldMkLst>
          <pc:docMk/>
          <pc:sldMk cId="2877162037" sldId="259"/>
        </pc:sldMkLst>
        <pc:spChg chg="mod">
          <ac:chgData name="Kaushik G.S" userId="4bcc2f4ed5ae552b" providerId="LiveId" clId="{BB0E89D4-7565-4A24-83E6-B30A43D9E26F}" dt="2023-07-14T05:43:52.828" v="913" actId="20577"/>
          <ac:spMkLst>
            <pc:docMk/>
            <pc:sldMk cId="2877162037" sldId="259"/>
            <ac:spMk id="3" creationId="{D7E0F26B-16F2-1B3E-E48B-41C08FA4B3D4}"/>
          </ac:spMkLst>
        </pc:spChg>
        <pc:spChg chg="del">
          <ac:chgData name="Kaushik G.S" userId="4bcc2f4ed5ae552b" providerId="LiveId" clId="{BB0E89D4-7565-4A24-83E6-B30A43D9E26F}" dt="2023-07-07T10:54:25.969" v="318" actId="478"/>
          <ac:spMkLst>
            <pc:docMk/>
            <pc:sldMk cId="2877162037" sldId="259"/>
            <ac:spMk id="16" creationId="{275F7D11-D84E-4242-A8CC-4DC7D8B19537}"/>
          </ac:spMkLst>
        </pc:spChg>
        <pc:spChg chg="del">
          <ac:chgData name="Kaushik G.S" userId="4bcc2f4ed5ae552b" providerId="LiveId" clId="{BB0E89D4-7565-4A24-83E6-B30A43D9E26F}" dt="2023-07-07T10:54:28.093" v="319" actId="478"/>
          <ac:spMkLst>
            <pc:docMk/>
            <pc:sldMk cId="2877162037" sldId="259"/>
            <ac:spMk id="17" creationId="{7621BFC8-D5CA-438B-AED9-B002D9D61897}"/>
          </ac:spMkLst>
        </pc:spChg>
      </pc:sldChg>
      <pc:sldChg chg="delSp modSp mod">
        <pc:chgData name="Kaushik G.S" userId="4bcc2f4ed5ae552b" providerId="LiveId" clId="{BB0E89D4-7565-4A24-83E6-B30A43D9E26F}" dt="2023-07-10T13:17:42.309" v="849" actId="20577"/>
        <pc:sldMkLst>
          <pc:docMk/>
          <pc:sldMk cId="4240309530" sldId="260"/>
        </pc:sldMkLst>
        <pc:spChg chg="mod">
          <ac:chgData name="Kaushik G.S" userId="4bcc2f4ed5ae552b" providerId="LiveId" clId="{BB0E89D4-7565-4A24-83E6-B30A43D9E26F}" dt="2023-07-10T13:17:42.309" v="849" actId="20577"/>
          <ac:spMkLst>
            <pc:docMk/>
            <pc:sldMk cId="4240309530" sldId="260"/>
            <ac:spMk id="3" creationId="{24A6FB78-8156-E66E-62B7-E27F6CC2A88D}"/>
          </ac:spMkLst>
        </pc:spChg>
        <pc:spChg chg="del">
          <ac:chgData name="Kaushik G.S" userId="4bcc2f4ed5ae552b" providerId="LiveId" clId="{BB0E89D4-7565-4A24-83E6-B30A43D9E26F}" dt="2023-07-07T10:54:14.446" v="316" actId="478"/>
          <ac:spMkLst>
            <pc:docMk/>
            <pc:sldMk cId="4240309530" sldId="260"/>
            <ac:spMk id="14" creationId="{1AD2608B-F45F-4280-AC37-416F66E20651}"/>
          </ac:spMkLst>
        </pc:spChg>
        <pc:spChg chg="del">
          <ac:chgData name="Kaushik G.S" userId="4bcc2f4ed5ae552b" providerId="LiveId" clId="{BB0E89D4-7565-4A24-83E6-B30A43D9E26F}" dt="2023-07-07T10:54:16.948" v="317" actId="478"/>
          <ac:spMkLst>
            <pc:docMk/>
            <pc:sldMk cId="4240309530" sldId="260"/>
            <ac:spMk id="16" creationId="{68E0633B-246A-4C13-835C-6113F7104579}"/>
          </ac:spMkLst>
        </pc:spChg>
      </pc:sldChg>
      <pc:sldChg chg="delSp modSp mod">
        <pc:chgData name="Kaushik G.S" userId="4bcc2f4ed5ae552b" providerId="LiveId" clId="{BB0E89D4-7565-4A24-83E6-B30A43D9E26F}" dt="2023-07-10T13:17:59.624" v="850" actId="33524"/>
        <pc:sldMkLst>
          <pc:docMk/>
          <pc:sldMk cId="1009357552" sldId="261"/>
        </pc:sldMkLst>
        <pc:spChg chg="mod">
          <ac:chgData name="Kaushik G.S" userId="4bcc2f4ed5ae552b" providerId="LiveId" clId="{BB0E89D4-7565-4A24-83E6-B30A43D9E26F}" dt="2023-07-10T13:17:59.624" v="850" actId="33524"/>
          <ac:spMkLst>
            <pc:docMk/>
            <pc:sldMk cId="1009357552" sldId="261"/>
            <ac:spMk id="3" creationId="{24A6FB78-8156-E66E-62B7-E27F6CC2A88D}"/>
          </ac:spMkLst>
        </pc:spChg>
        <pc:spChg chg="del">
          <ac:chgData name="Kaushik G.S" userId="4bcc2f4ed5ae552b" providerId="LiveId" clId="{BB0E89D4-7565-4A24-83E6-B30A43D9E26F}" dt="2023-07-07T10:54:10.495" v="315" actId="478"/>
          <ac:spMkLst>
            <pc:docMk/>
            <pc:sldMk cId="1009357552" sldId="261"/>
            <ac:spMk id="14" creationId="{1AD2608B-F45F-4280-AC37-416F66E20651}"/>
          </ac:spMkLst>
        </pc:spChg>
        <pc:spChg chg="del">
          <ac:chgData name="Kaushik G.S" userId="4bcc2f4ed5ae552b" providerId="LiveId" clId="{BB0E89D4-7565-4A24-83E6-B30A43D9E26F}" dt="2023-07-07T10:54:08.190" v="314" actId="478"/>
          <ac:spMkLst>
            <pc:docMk/>
            <pc:sldMk cId="1009357552" sldId="261"/>
            <ac:spMk id="16" creationId="{68E0633B-246A-4C13-835C-6113F7104579}"/>
          </ac:spMkLst>
        </pc:spChg>
      </pc:sldChg>
      <pc:sldChg chg="delSp modSp mod">
        <pc:chgData name="Kaushik G.S" userId="4bcc2f4ed5ae552b" providerId="LiveId" clId="{BB0E89D4-7565-4A24-83E6-B30A43D9E26F}" dt="2023-07-10T06:05:11.293" v="334" actId="123"/>
        <pc:sldMkLst>
          <pc:docMk/>
          <pc:sldMk cId="1172136108" sldId="262"/>
        </pc:sldMkLst>
        <pc:spChg chg="mod">
          <ac:chgData name="Kaushik G.S" userId="4bcc2f4ed5ae552b" providerId="LiveId" clId="{BB0E89D4-7565-4A24-83E6-B30A43D9E26F}" dt="2023-07-10T06:05:11.293" v="334" actId="123"/>
          <ac:spMkLst>
            <pc:docMk/>
            <pc:sldMk cId="1172136108" sldId="262"/>
            <ac:spMk id="3" creationId="{24A6FB78-8156-E66E-62B7-E27F6CC2A88D}"/>
          </ac:spMkLst>
        </pc:spChg>
        <pc:spChg chg="del">
          <ac:chgData name="Kaushik G.S" userId="4bcc2f4ed5ae552b" providerId="LiveId" clId="{BB0E89D4-7565-4A24-83E6-B30A43D9E26F}" dt="2023-07-07T10:53:59.515" v="312" actId="478"/>
          <ac:spMkLst>
            <pc:docMk/>
            <pc:sldMk cId="1172136108" sldId="262"/>
            <ac:spMk id="14" creationId="{1AD2608B-F45F-4280-AC37-416F66E20651}"/>
          </ac:spMkLst>
        </pc:spChg>
        <pc:spChg chg="del">
          <ac:chgData name="Kaushik G.S" userId="4bcc2f4ed5ae552b" providerId="LiveId" clId="{BB0E89D4-7565-4A24-83E6-B30A43D9E26F}" dt="2023-07-07T10:54:02.943" v="313" actId="478"/>
          <ac:spMkLst>
            <pc:docMk/>
            <pc:sldMk cId="1172136108" sldId="262"/>
            <ac:spMk id="16" creationId="{68E0633B-246A-4C13-835C-6113F7104579}"/>
          </ac:spMkLst>
        </pc:spChg>
      </pc:sldChg>
      <pc:sldChg chg="delSp modSp mod">
        <pc:chgData name="Kaushik G.S" userId="4bcc2f4ed5ae552b" providerId="LiveId" clId="{BB0E89D4-7565-4A24-83E6-B30A43D9E26F}" dt="2023-07-10T13:18:27.537" v="851" actId="33524"/>
        <pc:sldMkLst>
          <pc:docMk/>
          <pc:sldMk cId="2845060666" sldId="263"/>
        </pc:sldMkLst>
        <pc:spChg chg="mod">
          <ac:chgData name="Kaushik G.S" userId="4bcc2f4ed5ae552b" providerId="LiveId" clId="{BB0E89D4-7565-4A24-83E6-B30A43D9E26F}" dt="2023-07-10T13:18:27.537" v="851" actId="33524"/>
          <ac:spMkLst>
            <pc:docMk/>
            <pc:sldMk cId="2845060666" sldId="263"/>
            <ac:spMk id="3" creationId="{24A6FB78-8156-E66E-62B7-E27F6CC2A88D}"/>
          </ac:spMkLst>
        </pc:spChg>
        <pc:spChg chg="del">
          <ac:chgData name="Kaushik G.S" userId="4bcc2f4ed5ae552b" providerId="LiveId" clId="{BB0E89D4-7565-4A24-83E6-B30A43D9E26F}" dt="2023-07-07T10:53:54.761" v="311" actId="478"/>
          <ac:spMkLst>
            <pc:docMk/>
            <pc:sldMk cId="2845060666" sldId="263"/>
            <ac:spMk id="14" creationId="{1AD2608B-F45F-4280-AC37-416F66E20651}"/>
          </ac:spMkLst>
        </pc:spChg>
        <pc:spChg chg="del">
          <ac:chgData name="Kaushik G.S" userId="4bcc2f4ed5ae552b" providerId="LiveId" clId="{BB0E89D4-7565-4A24-83E6-B30A43D9E26F}" dt="2023-07-07T10:53:50.528" v="310" actId="478"/>
          <ac:spMkLst>
            <pc:docMk/>
            <pc:sldMk cId="2845060666" sldId="263"/>
            <ac:spMk id="16" creationId="{68E0633B-246A-4C13-835C-6113F7104579}"/>
          </ac:spMkLst>
        </pc:spChg>
      </pc:sldChg>
      <pc:sldChg chg="delSp modSp mod">
        <pc:chgData name="Kaushik G.S" userId="4bcc2f4ed5ae552b" providerId="LiveId" clId="{BB0E89D4-7565-4A24-83E6-B30A43D9E26F}" dt="2023-07-10T06:04:51.114" v="332" actId="123"/>
        <pc:sldMkLst>
          <pc:docMk/>
          <pc:sldMk cId="1406406905" sldId="264"/>
        </pc:sldMkLst>
        <pc:spChg chg="mod">
          <ac:chgData name="Kaushik G.S" userId="4bcc2f4ed5ae552b" providerId="LiveId" clId="{BB0E89D4-7565-4A24-83E6-B30A43D9E26F}" dt="2023-07-10T06:04:51.114" v="332" actId="123"/>
          <ac:spMkLst>
            <pc:docMk/>
            <pc:sldMk cId="1406406905" sldId="264"/>
            <ac:spMk id="24" creationId="{6008F35F-D16F-4570-858B-EF57288370AE}"/>
          </ac:spMkLst>
        </pc:spChg>
        <pc:spChg chg="del">
          <ac:chgData name="Kaushik G.S" userId="4bcc2f4ed5ae552b" providerId="LiveId" clId="{BB0E89D4-7565-4A24-83E6-B30A43D9E26F}" dt="2023-07-07T10:53:39.070" v="308" actId="478"/>
          <ac:spMkLst>
            <pc:docMk/>
            <pc:sldMk cId="1406406905" sldId="264"/>
            <ac:spMk id="25" creationId="{B37AF376-7774-4C75-A52B-B4A7225824D8}"/>
          </ac:spMkLst>
        </pc:spChg>
        <pc:spChg chg="del">
          <ac:chgData name="Kaushik G.S" userId="4bcc2f4ed5ae552b" providerId="LiveId" clId="{BB0E89D4-7565-4A24-83E6-B30A43D9E26F}" dt="2023-07-07T10:53:43.409" v="309" actId="478"/>
          <ac:spMkLst>
            <pc:docMk/>
            <pc:sldMk cId="1406406905" sldId="264"/>
            <ac:spMk id="26" creationId="{F0544A3C-CEE1-4B2F-986C-28798560F126}"/>
          </ac:spMkLst>
        </pc:spChg>
      </pc:sldChg>
      <pc:sldChg chg="delSp modSp mod">
        <pc:chgData name="Kaushik G.S" userId="4bcc2f4ed5ae552b" providerId="LiveId" clId="{BB0E89D4-7565-4A24-83E6-B30A43D9E26F}" dt="2023-07-10T12:44:55.809" v="764" actId="20577"/>
        <pc:sldMkLst>
          <pc:docMk/>
          <pc:sldMk cId="860626233" sldId="265"/>
        </pc:sldMkLst>
        <pc:spChg chg="mod">
          <ac:chgData name="Kaushik G.S" userId="4bcc2f4ed5ae552b" providerId="LiveId" clId="{BB0E89D4-7565-4A24-83E6-B30A43D9E26F}" dt="2023-07-10T12:44:55.809" v="764" actId="20577"/>
          <ac:spMkLst>
            <pc:docMk/>
            <pc:sldMk cId="860626233" sldId="265"/>
            <ac:spMk id="3" creationId="{56068D61-212B-A233-8D71-32AA9E530B25}"/>
          </ac:spMkLst>
        </pc:spChg>
        <pc:spChg chg="del mod">
          <ac:chgData name="Kaushik G.S" userId="4bcc2f4ed5ae552b" providerId="LiveId" clId="{BB0E89D4-7565-4A24-83E6-B30A43D9E26F}" dt="2023-07-07T10:53:33.773" v="307" actId="478"/>
          <ac:spMkLst>
            <pc:docMk/>
            <pc:sldMk cId="860626233" sldId="265"/>
            <ac:spMk id="10" creationId="{190EBB63-6737-44F0-8650-BF095B609EC1}"/>
          </ac:spMkLst>
        </pc:spChg>
        <pc:spChg chg="del">
          <ac:chgData name="Kaushik G.S" userId="4bcc2f4ed5ae552b" providerId="LiveId" clId="{BB0E89D4-7565-4A24-83E6-B30A43D9E26F}" dt="2023-07-07T10:52:41.908" v="300" actId="478"/>
          <ac:spMkLst>
            <pc:docMk/>
            <pc:sldMk cId="860626233" sldId="265"/>
            <ac:spMk id="12" creationId="{DDEA55D3-9E3C-420C-AD74-642699513A89}"/>
          </ac:spMkLst>
        </pc:spChg>
      </pc:sldChg>
      <pc:sldChg chg="addSp modSp mod">
        <pc:chgData name="Kaushik G.S" userId="4bcc2f4ed5ae552b" providerId="LiveId" clId="{BB0E89D4-7565-4A24-83E6-B30A43D9E26F}" dt="2023-07-10T12:02:39.290" v="479" actId="20577"/>
        <pc:sldMkLst>
          <pc:docMk/>
          <pc:sldMk cId="1124077784" sldId="266"/>
        </pc:sldMkLst>
        <pc:spChg chg="mod">
          <ac:chgData name="Kaushik G.S" userId="4bcc2f4ed5ae552b" providerId="LiveId" clId="{BB0E89D4-7565-4A24-83E6-B30A43D9E26F}" dt="2023-07-10T11:58:01.645" v="379" actId="1076"/>
          <ac:spMkLst>
            <pc:docMk/>
            <pc:sldMk cId="1124077784" sldId="266"/>
            <ac:spMk id="5" creationId="{A85498E3-1711-7961-97C5-498443246204}"/>
          </ac:spMkLst>
        </pc:spChg>
        <pc:spChg chg="add mod">
          <ac:chgData name="Kaushik G.S" userId="4bcc2f4ed5ae552b" providerId="LiveId" clId="{BB0E89D4-7565-4A24-83E6-B30A43D9E26F}" dt="2023-07-07T10:52:57.059" v="301"/>
          <ac:spMkLst>
            <pc:docMk/>
            <pc:sldMk cId="1124077784" sldId="266"/>
            <ac:spMk id="6" creationId="{53E24F3E-2F55-9DE3-73CD-65F080823AE5}"/>
          </ac:spMkLst>
        </pc:spChg>
        <pc:graphicFrameChg chg="modGraphic">
          <ac:chgData name="Kaushik G.S" userId="4bcc2f4ed5ae552b" providerId="LiveId" clId="{BB0E89D4-7565-4A24-83E6-B30A43D9E26F}" dt="2023-07-10T12:02:39.290" v="479" actId="20577"/>
          <ac:graphicFrameMkLst>
            <pc:docMk/>
            <pc:sldMk cId="1124077784" sldId="266"/>
            <ac:graphicFrameMk id="4" creationId="{FF566C23-A362-0054-D55E-A28DE1351527}"/>
          </ac:graphicFrameMkLst>
        </pc:graphicFrameChg>
      </pc:sldChg>
      <pc:sldChg chg="addSp modSp mod">
        <pc:chgData name="Kaushik G.S" userId="4bcc2f4ed5ae552b" providerId="LiveId" clId="{BB0E89D4-7565-4A24-83E6-B30A43D9E26F}" dt="2023-07-12T10:44:17.916" v="901" actId="20577"/>
        <pc:sldMkLst>
          <pc:docMk/>
          <pc:sldMk cId="1584189590" sldId="267"/>
        </pc:sldMkLst>
        <pc:spChg chg="mod">
          <ac:chgData name="Kaushik G.S" userId="4bcc2f4ed5ae552b" providerId="LiveId" clId="{BB0E89D4-7565-4A24-83E6-B30A43D9E26F}" dt="2023-07-12T10:44:17.916" v="901" actId="20577"/>
          <ac:spMkLst>
            <pc:docMk/>
            <pc:sldMk cId="1584189590" sldId="267"/>
            <ac:spMk id="5" creationId="{A85498E3-1711-7961-97C5-498443246204}"/>
          </ac:spMkLst>
        </pc:spChg>
        <pc:spChg chg="add mod">
          <ac:chgData name="Kaushik G.S" userId="4bcc2f4ed5ae552b" providerId="LiveId" clId="{BB0E89D4-7565-4A24-83E6-B30A43D9E26F}" dt="2023-07-07T10:53:01.359" v="302"/>
          <ac:spMkLst>
            <pc:docMk/>
            <pc:sldMk cId="1584189590" sldId="267"/>
            <ac:spMk id="7" creationId="{954338A1-DAA1-ABBD-797E-D40EAE8FD663}"/>
          </ac:spMkLst>
        </pc:spChg>
        <pc:graphicFrameChg chg="modGraphic">
          <ac:chgData name="Kaushik G.S" userId="4bcc2f4ed5ae552b" providerId="LiveId" clId="{BB0E89D4-7565-4A24-83E6-B30A43D9E26F}" dt="2023-07-12T10:44:08.783" v="898" actId="13926"/>
          <ac:graphicFrameMkLst>
            <pc:docMk/>
            <pc:sldMk cId="1584189590" sldId="267"/>
            <ac:graphicFrameMk id="4" creationId="{FF566C23-A362-0054-D55E-A28DE1351527}"/>
          </ac:graphicFrameMkLst>
        </pc:graphicFrameChg>
      </pc:sldChg>
      <pc:sldChg chg="addSp modSp">
        <pc:chgData name="Kaushik G.S" userId="4bcc2f4ed5ae552b" providerId="LiveId" clId="{BB0E89D4-7565-4A24-83E6-B30A43D9E26F}" dt="2023-07-07T10:53:05.865" v="303"/>
        <pc:sldMkLst>
          <pc:docMk/>
          <pc:sldMk cId="3675277274" sldId="268"/>
        </pc:sldMkLst>
        <pc:spChg chg="add mod">
          <ac:chgData name="Kaushik G.S" userId="4bcc2f4ed5ae552b" providerId="LiveId" clId="{BB0E89D4-7565-4A24-83E6-B30A43D9E26F}" dt="2023-07-07T10:53:05.865" v="303"/>
          <ac:spMkLst>
            <pc:docMk/>
            <pc:sldMk cId="3675277274" sldId="268"/>
            <ac:spMk id="8" creationId="{0F952462-C861-E386-4386-8DAAA0899D7F}"/>
          </ac:spMkLst>
        </pc:spChg>
      </pc:sldChg>
      <pc:sldChg chg="addSp modSp mod">
        <pc:chgData name="Kaushik G.S" userId="4bcc2f4ed5ae552b" providerId="LiveId" clId="{BB0E89D4-7565-4A24-83E6-B30A43D9E26F}" dt="2023-07-10T05:49:27.562" v="329" actId="20577"/>
        <pc:sldMkLst>
          <pc:docMk/>
          <pc:sldMk cId="3549701243" sldId="269"/>
        </pc:sldMkLst>
        <pc:spChg chg="add mod">
          <ac:chgData name="Kaushik G.S" userId="4bcc2f4ed5ae552b" providerId="LiveId" clId="{BB0E89D4-7565-4A24-83E6-B30A43D9E26F}" dt="2023-07-07T10:53:10.056" v="304"/>
          <ac:spMkLst>
            <pc:docMk/>
            <pc:sldMk cId="3549701243" sldId="269"/>
            <ac:spMk id="7" creationId="{26BC110A-6ACC-6CCD-C7A2-8BBD7B858D34}"/>
          </ac:spMkLst>
        </pc:spChg>
        <pc:graphicFrameChg chg="modGraphic">
          <ac:chgData name="Kaushik G.S" userId="4bcc2f4ed5ae552b" providerId="LiveId" clId="{BB0E89D4-7565-4A24-83E6-B30A43D9E26F}" dt="2023-07-10T05:49:27.562" v="329" actId="20577"/>
          <ac:graphicFrameMkLst>
            <pc:docMk/>
            <pc:sldMk cId="3549701243" sldId="269"/>
            <ac:graphicFrameMk id="4" creationId="{90FF6A0E-EB85-EF73-C571-4E2BD808DB04}"/>
          </ac:graphicFrameMkLst>
        </pc:graphicFrameChg>
      </pc:sldChg>
      <pc:sldChg chg="addSp modSp new mod">
        <pc:chgData name="Kaushik G.S" userId="4bcc2f4ed5ae552b" providerId="LiveId" clId="{BB0E89D4-7565-4A24-83E6-B30A43D9E26F}" dt="2023-07-12T10:43:06.576" v="888" actId="255"/>
        <pc:sldMkLst>
          <pc:docMk/>
          <pc:sldMk cId="2061775945" sldId="270"/>
        </pc:sldMkLst>
        <pc:spChg chg="mod">
          <ac:chgData name="Kaushik G.S" userId="4bcc2f4ed5ae552b" providerId="LiveId" clId="{BB0E89D4-7565-4A24-83E6-B30A43D9E26F}" dt="2023-07-07T10:03:45.966" v="19" actId="122"/>
          <ac:spMkLst>
            <pc:docMk/>
            <pc:sldMk cId="2061775945" sldId="270"/>
            <ac:spMk id="2" creationId="{F6DA54E8-B9AA-58DD-9064-81A3C43A6E24}"/>
          </ac:spMkLst>
        </pc:spChg>
        <pc:spChg chg="mod">
          <ac:chgData name="Kaushik G.S" userId="4bcc2f4ed5ae552b" providerId="LiveId" clId="{BB0E89D4-7565-4A24-83E6-B30A43D9E26F}" dt="2023-07-12T10:43:06.576" v="888" actId="255"/>
          <ac:spMkLst>
            <pc:docMk/>
            <pc:sldMk cId="2061775945" sldId="270"/>
            <ac:spMk id="3" creationId="{0939F140-9C82-098A-6E96-6A3A9B8A0574}"/>
          </ac:spMkLst>
        </pc:spChg>
        <pc:spChg chg="add mod">
          <ac:chgData name="Kaushik G.S" userId="4bcc2f4ed5ae552b" providerId="LiveId" clId="{BB0E89D4-7565-4A24-83E6-B30A43D9E26F}" dt="2023-07-07T10:53:15.083" v="305"/>
          <ac:spMkLst>
            <pc:docMk/>
            <pc:sldMk cId="2061775945" sldId="270"/>
            <ac:spMk id="4" creationId="{FAB03A75-2425-3F96-39D7-BBD183F9868C}"/>
          </ac:spMkLst>
        </pc:spChg>
      </pc:sldChg>
      <pc:sldChg chg="addSp delSp modSp new mod modClrScheme chgLayout">
        <pc:chgData name="Kaushik G.S" userId="4bcc2f4ed5ae552b" providerId="LiveId" clId="{BB0E89D4-7565-4A24-83E6-B30A43D9E26F}" dt="2023-07-07T10:52:27.129" v="299" actId="478"/>
        <pc:sldMkLst>
          <pc:docMk/>
          <pc:sldMk cId="3952594679" sldId="271"/>
        </pc:sldMkLst>
        <pc:spChg chg="del mod ord">
          <ac:chgData name="Kaushik G.S" userId="4bcc2f4ed5ae552b" providerId="LiveId" clId="{BB0E89D4-7565-4A24-83E6-B30A43D9E26F}" dt="2023-07-07T10:34:47.214" v="240" actId="700"/>
          <ac:spMkLst>
            <pc:docMk/>
            <pc:sldMk cId="3952594679" sldId="271"/>
            <ac:spMk id="2" creationId="{53C2290A-1233-87FF-7741-1257C5F79A52}"/>
          </ac:spMkLst>
        </pc:spChg>
        <pc:spChg chg="del">
          <ac:chgData name="Kaushik G.S" userId="4bcc2f4ed5ae552b" providerId="LiveId" clId="{BB0E89D4-7565-4A24-83E6-B30A43D9E26F}" dt="2023-07-07T10:33:04.940" v="233" actId="478"/>
          <ac:spMkLst>
            <pc:docMk/>
            <pc:sldMk cId="3952594679" sldId="271"/>
            <ac:spMk id="3" creationId="{11147FC6-27F5-D863-5C69-E76E376AE82A}"/>
          </ac:spMkLst>
        </pc:spChg>
        <pc:spChg chg="add mod ord">
          <ac:chgData name="Kaushik G.S" userId="4bcc2f4ed5ae552b" providerId="LiveId" clId="{BB0E89D4-7565-4A24-83E6-B30A43D9E26F}" dt="2023-07-07T10:36:28.176" v="294" actId="1076"/>
          <ac:spMkLst>
            <pc:docMk/>
            <pc:sldMk cId="3952594679" sldId="271"/>
            <ac:spMk id="4" creationId="{8C691873-0B9C-8300-2C42-10164FE392EB}"/>
          </ac:spMkLst>
        </pc:spChg>
        <pc:spChg chg="add del mod ord">
          <ac:chgData name="Kaushik G.S" userId="4bcc2f4ed5ae552b" providerId="LiveId" clId="{BB0E89D4-7565-4A24-83E6-B30A43D9E26F}" dt="2023-07-07T10:35:49.119" v="277" actId="26606"/>
          <ac:spMkLst>
            <pc:docMk/>
            <pc:sldMk cId="3952594679" sldId="271"/>
            <ac:spMk id="5" creationId="{2903BAEE-DAEF-A1A9-53C0-15A3B6B1E4D3}"/>
          </ac:spMkLst>
        </pc:spChg>
        <pc:spChg chg="add del mod">
          <ac:chgData name="Kaushik G.S" userId="4bcc2f4ed5ae552b" providerId="LiveId" clId="{BB0E89D4-7565-4A24-83E6-B30A43D9E26F}" dt="2023-07-07T10:36:35.806" v="295" actId="478"/>
          <ac:spMkLst>
            <pc:docMk/>
            <pc:sldMk cId="3952594679" sldId="271"/>
            <ac:spMk id="11" creationId="{6008F35F-D16F-4570-858B-EF57288370AE}"/>
          </ac:spMkLst>
        </pc:spChg>
        <pc:spChg chg="add del mod">
          <ac:chgData name="Kaushik G.S" userId="4bcc2f4ed5ae552b" providerId="LiveId" clId="{BB0E89D4-7565-4A24-83E6-B30A43D9E26F}" dt="2023-07-07T10:52:27.129" v="299" actId="478"/>
          <ac:spMkLst>
            <pc:docMk/>
            <pc:sldMk cId="3952594679" sldId="271"/>
            <ac:spMk id="13" creationId="{04E35474-1A9A-4F0C-82BB-186980BFD465}"/>
          </ac:spMkLst>
        </pc:spChg>
        <pc:spChg chg="add del mod">
          <ac:chgData name="Kaushik G.S" userId="4bcc2f4ed5ae552b" providerId="LiveId" clId="{BB0E89D4-7565-4A24-83E6-B30A43D9E26F}" dt="2023-07-07T10:52:23.775" v="298" actId="478"/>
          <ac:spMkLst>
            <pc:docMk/>
            <pc:sldMk cId="3952594679" sldId="271"/>
            <ac:spMk id="15" creationId="{11199D09-9DAC-4D8F-8067-411B9B5FC8AE}"/>
          </ac:spMkLst>
        </pc:spChg>
        <pc:spChg chg="add mod">
          <ac:chgData name="Kaushik G.S" userId="4bcc2f4ed5ae552b" providerId="LiveId" clId="{BB0E89D4-7565-4A24-83E6-B30A43D9E26F}" dt="2023-07-07T10:35:49.119" v="277" actId="26606"/>
          <ac:spMkLst>
            <pc:docMk/>
            <pc:sldMk cId="3952594679" sldId="271"/>
            <ac:spMk id="17" creationId="{4643FDF9-4F10-41D0-B36B-A0E7E18109B1}"/>
          </ac:spMkLst>
        </pc:spChg>
        <pc:picChg chg="add">
          <ac:chgData name="Kaushik G.S" userId="4bcc2f4ed5ae552b" providerId="LiveId" clId="{BB0E89D4-7565-4A24-83E6-B30A43D9E26F}" dt="2023-07-07T10:35:49.119" v="277" actId="26606"/>
          <ac:picMkLst>
            <pc:docMk/>
            <pc:sldMk cId="3952594679" sldId="271"/>
            <ac:picMk id="7" creationId="{E1A16397-1B8E-F6DE-8D87-FB67FFCF067B}"/>
          </ac:picMkLst>
        </pc:picChg>
      </pc:sldChg>
      <pc:sldChg chg="modSp new mod">
        <pc:chgData name="Kaushik G.S" userId="4bcc2f4ed5ae552b" providerId="LiveId" clId="{BB0E89D4-7565-4A24-83E6-B30A43D9E26F}" dt="2023-07-12T10:44:48.282" v="906" actId="27636"/>
        <pc:sldMkLst>
          <pc:docMk/>
          <pc:sldMk cId="4284054913" sldId="272"/>
        </pc:sldMkLst>
        <pc:spChg chg="mod">
          <ac:chgData name="Kaushik G.S" userId="4bcc2f4ed5ae552b" providerId="LiveId" clId="{BB0E89D4-7565-4A24-83E6-B30A43D9E26F}" dt="2023-07-10T13:10:57.273" v="817" actId="122"/>
          <ac:spMkLst>
            <pc:docMk/>
            <pc:sldMk cId="4284054913" sldId="272"/>
            <ac:spMk id="2" creationId="{15D8EEA7-B9D8-71A2-C30F-9D0FB588EDFA}"/>
          </ac:spMkLst>
        </pc:spChg>
        <pc:spChg chg="mod">
          <ac:chgData name="Kaushik G.S" userId="4bcc2f4ed5ae552b" providerId="LiveId" clId="{BB0E89D4-7565-4A24-83E6-B30A43D9E26F}" dt="2023-07-12T10:44:48.282" v="906" actId="27636"/>
          <ac:spMkLst>
            <pc:docMk/>
            <pc:sldMk cId="4284054913" sldId="272"/>
            <ac:spMk id="3" creationId="{3560C3CE-110A-EE5A-8B6B-4A7736BA64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4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pcorn and drink in an empty red theater">
            <a:extLst>
              <a:ext uri="{FF2B5EF4-FFF2-40B4-BE49-F238E27FC236}">
                <a16:creationId xmlns:a16="http://schemas.microsoft.com/office/drawing/2014/main" id="{32CFC5DA-E9E2-9D72-D3DC-A195B7B2F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0E648-DC4C-0947-731C-647BB1A5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3375660"/>
          </a:xfrm>
        </p:spPr>
        <p:txBody>
          <a:bodyPr anchor="t">
            <a:normAutofit/>
          </a:bodyPr>
          <a:lstStyle/>
          <a:p>
            <a:r>
              <a:rPr lang="en-US" sz="4000" dirty="0"/>
              <a:t>Data analysis</a:t>
            </a:r>
            <a:br>
              <a:rPr lang="en-US" sz="4000" dirty="0"/>
            </a:br>
            <a:r>
              <a:rPr lang="en-US" sz="4000" dirty="0"/>
              <a:t>on </a:t>
            </a:r>
            <a:br>
              <a:rPr lang="en-US" sz="4000" dirty="0"/>
            </a:br>
            <a:r>
              <a:rPr lang="en-US" sz="4000" dirty="0"/>
              <a:t>TMBD Movies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AEFE9-231E-8ED8-5CF3-9469FB0C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 G S Kaushik</a:t>
            </a:r>
          </a:p>
          <a:p>
            <a:r>
              <a:rPr lang="en-US" dirty="0">
                <a:solidFill>
                  <a:srgbClr val="FFFFFF"/>
                </a:solidFill>
              </a:rPr>
              <a:t>Guided By : </a:t>
            </a:r>
            <a:r>
              <a:rPr lang="en-US" dirty="0" err="1">
                <a:solidFill>
                  <a:srgbClr val="FFFFFF"/>
                </a:solidFill>
              </a:rPr>
              <a:t>Aakansha</a:t>
            </a:r>
            <a:r>
              <a:rPr lang="en-US">
                <a:solidFill>
                  <a:srgbClr val="FFFFFF"/>
                </a:solidFill>
              </a:rPr>
              <a:t> Gupta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DC2C-3D11-E538-16BE-A4A66E4F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14400"/>
            <a:ext cx="5181601" cy="1451035"/>
          </a:xfrm>
        </p:spPr>
        <p:txBody>
          <a:bodyPr anchor="b">
            <a:normAutofit/>
          </a:bodyPr>
          <a:lstStyle/>
          <a:p>
            <a:r>
              <a:rPr lang="en-US"/>
              <a:t>Data Preprocessing</a:t>
            </a:r>
            <a:endParaRPr lang="en-IN"/>
          </a:p>
        </p:txBody>
      </p:sp>
      <p:pic>
        <p:nvPicPr>
          <p:cNvPr id="5" name="Picture 4" descr="A colorful squares with white and red squares&#10;&#10;Description automatically generated">
            <a:extLst>
              <a:ext uri="{FF2B5EF4-FFF2-40B4-BE49-F238E27FC236}">
                <a16:creationId xmlns:a16="http://schemas.microsoft.com/office/drawing/2014/main" id="{B9AB19DC-1B33-B261-5EBB-AC6F4C42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061884"/>
            <a:ext cx="5416343" cy="527065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8D61-212B-A233-8D71-32AA9E53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61187"/>
            <a:ext cx="5181600" cy="3082413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Label encoded the data using LabelEncoder.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Scaled the data by using  </a:t>
            </a:r>
            <a:r>
              <a:rPr lang="en-US" sz="1600" dirty="0"/>
              <a:t>Minmax scalar for supervised learning and </a:t>
            </a:r>
            <a:r>
              <a:rPr lang="en-US" sz="1600" b="0" dirty="0"/>
              <a:t>Standard Scaler with normalization in unsupervised learning modules.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To understand visually, took help of heatmap to find the correlation between the features.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Dropped the columns with highly corelated value.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Reduced the dimensions of the data using PCA in unsupervised learning.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Resampling target column using SMOTE technique in supervised classification model.</a:t>
            </a:r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6C2FC2-1EAC-4A19-915E-364DE8B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9B5D-F975-F379-FFAA-0C590670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model</a:t>
            </a:r>
            <a:br>
              <a:rPr lang="en-US" dirty="0"/>
            </a:br>
            <a:r>
              <a:rPr lang="en-US" dirty="0"/>
              <a:t>Target-Rating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566C23-A362-0054-D55E-A28DE1351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07119"/>
              </p:ext>
            </p:extLst>
          </p:nvPr>
        </p:nvGraphicFramePr>
        <p:xfrm>
          <a:off x="652463" y="2095499"/>
          <a:ext cx="10620372" cy="38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96">
                  <a:extLst>
                    <a:ext uri="{9D8B030D-6E8A-4147-A177-3AD203B41FA5}">
                      <a16:colId xmlns:a16="http://schemas.microsoft.com/office/drawing/2014/main" val="1879978330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3104158343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1372206250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353280276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4171377583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2784094730"/>
                    </a:ext>
                  </a:extLst>
                </a:gridCol>
                <a:gridCol w="1517196">
                  <a:extLst>
                    <a:ext uri="{9D8B030D-6E8A-4147-A177-3AD203B41FA5}">
                      <a16:colId xmlns:a16="http://schemas.microsoft.com/office/drawing/2014/main" val="3359119704"/>
                    </a:ext>
                  </a:extLst>
                </a:gridCol>
              </a:tblGrid>
              <a:tr h="9794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Performance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82313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Train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88142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Test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56835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2582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8197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521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5498E3-1711-7961-97C5-498443246204}"/>
              </a:ext>
            </a:extLst>
          </p:cNvPr>
          <p:cNvSpPr txBox="1"/>
          <p:nvPr/>
        </p:nvSpPr>
        <p:spPr>
          <a:xfrm>
            <a:off x="647606" y="6095840"/>
            <a:ext cx="106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classification model taking rating as target column stacking gives good result.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4F3E-2F55-9DE3-73CD-65F08082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9B5D-F975-F379-FFAA-0C590670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model</a:t>
            </a:r>
            <a:br>
              <a:rPr lang="en-US" dirty="0"/>
            </a:br>
            <a:r>
              <a:rPr lang="en-US" dirty="0"/>
              <a:t>Target-genre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566C23-A362-0054-D55E-A28DE1351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274631"/>
              </p:ext>
            </p:extLst>
          </p:nvPr>
        </p:nvGraphicFramePr>
        <p:xfrm>
          <a:off x="652463" y="2095499"/>
          <a:ext cx="10620376" cy="381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00">
                  <a:extLst>
                    <a:ext uri="{9D8B030D-6E8A-4147-A177-3AD203B41FA5}">
                      <a16:colId xmlns:a16="http://schemas.microsoft.com/office/drawing/2014/main" val="187997833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3104158343"/>
                    </a:ext>
                  </a:extLst>
                </a:gridCol>
                <a:gridCol w="1126794">
                  <a:extLst>
                    <a:ext uri="{9D8B030D-6E8A-4147-A177-3AD203B41FA5}">
                      <a16:colId xmlns:a16="http://schemas.microsoft.com/office/drawing/2014/main" val="1372206250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353280276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4171377583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1003706679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3208499090"/>
                    </a:ext>
                  </a:extLst>
                </a:gridCol>
                <a:gridCol w="1327547">
                  <a:extLst>
                    <a:ext uri="{9D8B030D-6E8A-4147-A177-3AD203B41FA5}">
                      <a16:colId xmlns:a16="http://schemas.microsoft.com/office/drawing/2014/main" val="2784094730"/>
                    </a:ext>
                  </a:extLst>
                </a:gridCol>
              </a:tblGrid>
              <a:tr h="9794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Performance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82313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Train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0.94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88142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Test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56835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2582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73103"/>
                  </a:ext>
                </a:extLst>
              </a:tr>
              <a:tr h="5674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0.83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591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5498E3-1711-7961-97C5-498443246204}"/>
              </a:ext>
            </a:extLst>
          </p:cNvPr>
          <p:cNvSpPr txBox="1"/>
          <p:nvPr/>
        </p:nvSpPr>
        <p:spPr>
          <a:xfrm>
            <a:off x="647606" y="5948268"/>
            <a:ext cx="106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classification model taking genre as target column KNN gives good result.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4338A1-DAA1-ABBD-797E-D40EAE8F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1E3-1F81-5C05-D0E8-439055E2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Regression  model</a:t>
            </a:r>
            <a:br>
              <a:rPr lang="en-US" dirty="0"/>
            </a:br>
            <a:r>
              <a:rPr lang="en-US" dirty="0"/>
              <a:t>Target-revenue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046B8B-BCB4-8147-AB3B-CB7A60CF3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78148"/>
              </p:ext>
            </p:extLst>
          </p:nvPr>
        </p:nvGraphicFramePr>
        <p:xfrm>
          <a:off x="652463" y="2095499"/>
          <a:ext cx="10620372" cy="30459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062">
                  <a:extLst>
                    <a:ext uri="{9D8B030D-6E8A-4147-A177-3AD203B41FA5}">
                      <a16:colId xmlns:a16="http://schemas.microsoft.com/office/drawing/2014/main" val="1342036616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15881141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3277548379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169509444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1994154759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3274642172"/>
                    </a:ext>
                  </a:extLst>
                </a:gridCol>
              </a:tblGrid>
              <a:tr h="481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Stacking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04002"/>
                  </a:ext>
                </a:extLst>
              </a:tr>
              <a:tr h="481175">
                <a:tc>
                  <a:txBody>
                    <a:bodyPr/>
                    <a:lstStyle/>
                    <a:p>
                      <a:r>
                        <a:rPr lang="en-US" dirty="0"/>
                        <a:t>R2 Train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0805"/>
                  </a:ext>
                </a:extLst>
              </a:tr>
              <a:tr h="481175">
                <a:tc>
                  <a:txBody>
                    <a:bodyPr/>
                    <a:lstStyle/>
                    <a:p>
                      <a:r>
                        <a:rPr lang="en-US" dirty="0"/>
                        <a:t>R2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0.72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82804"/>
                  </a:ext>
                </a:extLst>
              </a:tr>
              <a:tr h="481175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92005680.56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99933517.42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84492642.56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90774979.82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84113688.84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67313"/>
                  </a:ext>
                </a:extLst>
              </a:tr>
              <a:tr h="481175"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51829911.11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54018916.92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46383939.45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52843876.44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47013250.70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38344"/>
                  </a:ext>
                </a:extLst>
              </a:tr>
              <a:tr h="481175"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2462.96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3947.91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1708.55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218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E086C6-F75A-3FAC-EF0C-AD10E04A85AD}"/>
              </a:ext>
            </a:extLst>
          </p:cNvPr>
          <p:cNvSpPr txBox="1"/>
          <p:nvPr/>
        </p:nvSpPr>
        <p:spPr>
          <a:xfrm>
            <a:off x="647514" y="5561045"/>
            <a:ext cx="10625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regression model with revenue as target column stacking and random forest gives good scores but stacking has less error compared to random forest.</a:t>
            </a:r>
            <a:endParaRPr lang="en-IN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952462-C861-E386-4386-8DAAA089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7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98D5-AACA-3459-FF52-829CB3D0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model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FF6A0E-EB85-EF73-C571-4E2BD808D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698160"/>
              </p:ext>
            </p:extLst>
          </p:nvPr>
        </p:nvGraphicFramePr>
        <p:xfrm>
          <a:off x="1072340" y="2188806"/>
          <a:ext cx="10205260" cy="19090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97821">
                  <a:extLst>
                    <a:ext uri="{9D8B030D-6E8A-4147-A177-3AD203B41FA5}">
                      <a16:colId xmlns:a16="http://schemas.microsoft.com/office/drawing/2014/main" val="57544734"/>
                    </a:ext>
                  </a:extLst>
                </a:gridCol>
                <a:gridCol w="5707439">
                  <a:extLst>
                    <a:ext uri="{9D8B030D-6E8A-4147-A177-3AD203B41FA5}">
                      <a16:colId xmlns:a16="http://schemas.microsoft.com/office/drawing/2014/main" val="710549353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Matrix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Silhouette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19599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0.38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08496"/>
                  </a:ext>
                </a:extLst>
              </a:tr>
              <a:tr h="81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Hierarchical Clustering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{Agglomerative Clustering}</a:t>
                      </a:r>
                      <a:endParaRPr lang="en-US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0.26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84703"/>
                  </a:ext>
                </a:extLst>
              </a:tr>
              <a:tr h="253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DBSCAN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FEF5A3-975D-60C7-09B0-8C33F878CF9F}"/>
              </a:ext>
            </a:extLst>
          </p:cNvPr>
          <p:cNvSpPr txBox="1"/>
          <p:nvPr/>
        </p:nvSpPr>
        <p:spPr>
          <a:xfrm>
            <a:off x="1072340" y="4889241"/>
            <a:ext cx="1020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clustering model K-Mean gives good result.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BC110A-6ACC-6CCD-C7A2-8BBD7B8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EEA7-B9D8-71A2-C30F-9D0FB58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Factors affecting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C3CE-110A-EE5A-8B6B-4A7736BA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The TMDB movie dataset highlights the characteristics of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Good Rated movies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Higher profitability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Higher revenue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Higher popularity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Higher budgets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Higher concentration of drama genre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Often released towards the end of the year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On the other hand,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Average Rated movies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exhibit: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Predominantly released at the beginning of the year</a:t>
            </a:r>
          </a:p>
          <a:p>
            <a:pPr marL="742950" lvl="1" indent="-285750"/>
            <a:r>
              <a:rPr lang="en-US" sz="2000" b="0" i="0" dirty="0">
                <a:solidFill>
                  <a:srgbClr val="374151"/>
                </a:solidFill>
                <a:effectLst/>
              </a:rPr>
              <a:t>Comedy and action genres are the most prevalent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5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54E8-B9AA-58DD-9064-81A3C43A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140-9C82-098A-6E96-6A3A9B8A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rgbClr val="374151"/>
                </a:solidFill>
              </a:rPr>
              <a:t>T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he TMDB movie dataset has not only shed light on the factors contributing to movie success but has also highlighted the effectiveness of specific machine learning techniques.</a:t>
            </a: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</a:rPr>
              <a:t>K-nearest neighbors (KNN) and stacked models excel in supervised learning, with KNN capturing local patterns and stacked models combining model strengths for superior predictive accuracy.</a:t>
            </a: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</a:rPr>
              <a:t>On the other hand, k-means clustering has emerged as a valuable technique in unsupervised learning, allowing us to uncover valuable patterns and insights within the TMDB movie dataset.</a:t>
            </a:r>
            <a:endParaRPr lang="en-IN" sz="1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03A75-2425-3F96-39D7-BBD183F9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7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 and white film board">
            <a:extLst>
              <a:ext uri="{FF2B5EF4-FFF2-40B4-BE49-F238E27FC236}">
                <a16:creationId xmlns:a16="http://schemas.microsoft.com/office/drawing/2014/main" id="{E1A16397-1B8E-F6DE-8D87-FB67FFCF0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39" b="291"/>
          <a:stretch/>
        </p:blipFill>
        <p:spPr>
          <a:xfrm>
            <a:off x="20" y="-2"/>
            <a:ext cx="12191979" cy="6858001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691873-0B9C-8300-2C42-10164FE3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120" y="4276572"/>
            <a:ext cx="4833620" cy="1102441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643FDF9-4F10-41D0-B36B-A0E7E181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9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4B34-B7F3-8E69-69FB-23075F5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C4CC-9FE1-A5B5-E5E5-D376A18A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Hollywood stands as one of the most lucrative businesses, producing hundreds of movies annually with substantial funding involved.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success or failure of a movie relies on factors beyond financial investment, including the selection of stars, crew, and various contributors.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This project aims to analyze a movie dataset, applying Machine Learning algorithms to predict ratings and revenue, categorize genres, and optimize groups for top-rated films.</a:t>
            </a:r>
          </a:p>
        </p:txBody>
      </p:sp>
    </p:spTree>
    <p:extLst>
      <p:ext uri="{BB962C8B-B14F-4D97-AF65-F5344CB8AC3E}">
        <p14:creationId xmlns:p14="http://schemas.microsoft.com/office/powerpoint/2010/main" val="184349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71FD-041C-77BB-B183-B2BC48CD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551" y="914400"/>
            <a:ext cx="6166047" cy="1451035"/>
          </a:xfrm>
        </p:spPr>
        <p:txBody>
          <a:bodyPr anchor="b">
            <a:normAutofit/>
          </a:bodyPr>
          <a:lstStyle/>
          <a:p>
            <a:r>
              <a:rPr lang="en-US" dirty="0"/>
              <a:t>Data Set Description</a:t>
            </a:r>
            <a:endParaRPr lang="en-IN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7918D7B-F722-9622-330D-7579BD75D30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6" y="647700"/>
            <a:ext cx="3382662" cy="556260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35FC-65DB-5288-5A3D-0BB0DF99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52" y="2861187"/>
            <a:ext cx="6166047" cy="334911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There are 2 different data sets containing credits and movies having 4803 rows each with 4 columns in credit and 18 columns in movie data set.</a:t>
            </a:r>
          </a:p>
          <a:p>
            <a:pPr algn="just"/>
            <a:r>
              <a:rPr lang="en-US" sz="1800" dirty="0"/>
              <a:t>Some of the columns like crew, cast etc. are in JSON format.</a:t>
            </a:r>
          </a:p>
          <a:p>
            <a:pPr algn="just"/>
            <a:r>
              <a:rPr lang="en-US" sz="1800" dirty="0"/>
              <a:t>There are 3091 null value in homepage column and 844 null value in tagline column. And there are few others null value which can be handled.</a:t>
            </a:r>
            <a:endParaRPr lang="en-IN" sz="1800" dirty="0"/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9137F78D-732D-4CB5-869F-966A92C9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95F1-2EE0-F4F9-6E06-524A913D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1" y="285750"/>
            <a:ext cx="5901573" cy="63817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prepossessing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F26B-16F2-1B3E-E48B-41C08FA4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1143000"/>
            <a:ext cx="5901574" cy="5189538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600" dirty="0"/>
              <a:t>Concatenating 2 different table to one single table.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Extract the important features from the JSON columns, for visualization.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Dropped Unique values in rows and JSON columns in the dataset. 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Dropped duplicate values from the rows.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Replaced null value with median or dropped as per the column.</a:t>
            </a:r>
          </a:p>
          <a:p>
            <a:pPr algn="just">
              <a:lnSpc>
                <a:spcPct val="110000"/>
              </a:lnSpc>
            </a:pPr>
            <a:r>
              <a:rPr lang="en-US" sz="1600" b="0" dirty="0"/>
              <a:t>Segregated the columns into categorical and numerical type so that it can be used in EDA.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There are outliers present in data which are not errors.</a:t>
            </a:r>
          </a:p>
          <a:p>
            <a:pPr algn="just">
              <a:lnSpc>
                <a:spcPct val="110000"/>
              </a:lnSpc>
            </a:pPr>
            <a:r>
              <a:rPr lang="en-US" sz="1600" b="0" dirty="0"/>
              <a:t>Created new column profit with the help of budget and revenue column.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Created bins for vote count and average vote and created new column Votes and Ratings for analysis </a:t>
            </a:r>
            <a:r>
              <a:rPr lang="en-IN" sz="1600" dirty="0"/>
              <a:t>and dropped vote count and average vote column.</a:t>
            </a:r>
            <a:endParaRPr lang="en-US" sz="1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E53EC7-85A9-1D62-81A1-C8E79494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5" y="1143000"/>
            <a:ext cx="3892475" cy="4638675"/>
          </a:xfrm>
          <a:prstGeom prst="rect">
            <a:avLst/>
          </a:prstGeom>
          <a:noFill/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335AD9EB-1BBC-4CF8-8FAE-1E89D7A5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6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C49A-756F-5F30-EB1B-CC52639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917121"/>
            <a:ext cx="7163890" cy="1472269"/>
          </a:xfrm>
        </p:spPr>
        <p:txBody>
          <a:bodyPr anchor="b">
            <a:normAutofit/>
          </a:bodyPr>
          <a:lstStyle/>
          <a:p>
            <a:r>
              <a:rPr lang="en-US" dirty="0"/>
              <a:t>CATEGORICAL DATA</a:t>
            </a:r>
            <a:br>
              <a:rPr lang="en-US" dirty="0"/>
            </a:br>
            <a:r>
              <a:rPr lang="en-US" dirty="0"/>
              <a:t>EDA - UNIVARAINT</a:t>
            </a:r>
            <a:endParaRPr lang="en-IN" dirty="0"/>
          </a:p>
        </p:txBody>
      </p:sp>
      <p:pic>
        <p:nvPicPr>
          <p:cNvPr id="9" name="Picture 8" descr="A graph with a bar and a number of columns&#10;&#10;Description automatically generated">
            <a:extLst>
              <a:ext uri="{FF2B5EF4-FFF2-40B4-BE49-F238E27FC236}">
                <a16:creationId xmlns:a16="http://schemas.microsoft.com/office/drawing/2014/main" id="{BD52171A-3B24-CBC2-C668-F7D2CF28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364807"/>
            <a:ext cx="3600449" cy="120681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B78-8156-E66E-62B7-E27F6CC2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2696447"/>
            <a:ext cx="7163890" cy="3247153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effectLst/>
              </a:rPr>
              <a:t>There is monopoly of </a:t>
            </a:r>
            <a:r>
              <a:rPr lang="en-US" sz="1800" b="0" i="0" dirty="0" err="1">
                <a:effectLst/>
              </a:rPr>
              <a:t>english</a:t>
            </a:r>
            <a:r>
              <a:rPr lang="en-US" sz="1800" b="0" i="0" dirty="0">
                <a:effectLst/>
              </a:rPr>
              <a:t> language in TMBD Data set.</a:t>
            </a:r>
          </a:p>
          <a:p>
            <a:pPr algn="just"/>
            <a:r>
              <a:rPr lang="en-US" sz="1800" b="0" i="0" dirty="0">
                <a:effectLst/>
              </a:rPr>
              <a:t>Most of the movie's rating lies between 5.9 to 7 ratings.</a:t>
            </a:r>
          </a:p>
          <a:p>
            <a:pPr algn="just"/>
            <a:r>
              <a:rPr lang="en-US" sz="1800" b="0" i="0" dirty="0">
                <a:effectLst/>
              </a:rPr>
              <a:t>Most of the movies are produced in US.</a:t>
            </a:r>
          </a:p>
          <a:p>
            <a:pPr algn="just"/>
            <a:r>
              <a:rPr lang="en-US" sz="1800" b="0" i="0" dirty="0">
                <a:effectLst/>
              </a:rPr>
              <a:t>Drama and comedy movies are listed large number in this data set.</a:t>
            </a:r>
          </a:p>
          <a:p>
            <a:pPr algn="just"/>
            <a:r>
              <a:rPr lang="en-US" sz="1800" b="0" i="0" dirty="0">
                <a:effectLst/>
              </a:rPr>
              <a:t>Most of the movies lies in less voted category.</a:t>
            </a:r>
          </a:p>
          <a:p>
            <a:endParaRPr lang="en-IN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1CF2C47-8B85-570C-6DF8-CA9D5A69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9" y="1571626"/>
            <a:ext cx="3600449" cy="2415661"/>
          </a:xfrm>
          <a:prstGeom prst="rect">
            <a:avLst/>
          </a:prstGeom>
          <a:noFill/>
        </p:spPr>
      </p:pic>
      <p:pic>
        <p:nvPicPr>
          <p:cNvPr id="5" name="Picture 4" descr="A graph of different colors&#10;&#10;Description automatically generated">
            <a:extLst>
              <a:ext uri="{FF2B5EF4-FFF2-40B4-BE49-F238E27FC236}">
                <a16:creationId xmlns:a16="http://schemas.microsoft.com/office/drawing/2014/main" id="{2F5285CB-F4B9-7239-E6DA-FBB530367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99" y="4238625"/>
            <a:ext cx="3600449" cy="2093914"/>
          </a:xfrm>
          <a:prstGeom prst="rect">
            <a:avLst/>
          </a:prstGeom>
          <a:noFill/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C01C4219-9342-4C1F-8FEB-D5908CB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C49A-756F-5F30-EB1B-CC52639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917121"/>
            <a:ext cx="7163890" cy="1472269"/>
          </a:xfrm>
        </p:spPr>
        <p:txBody>
          <a:bodyPr anchor="b">
            <a:normAutofit/>
          </a:bodyPr>
          <a:lstStyle/>
          <a:p>
            <a:r>
              <a:rPr lang="en-US" dirty="0"/>
              <a:t>CATEGORICAL DATA</a:t>
            </a:r>
            <a:br>
              <a:rPr lang="en-US" dirty="0"/>
            </a:br>
            <a:r>
              <a:rPr lang="en-US" dirty="0"/>
              <a:t>EDA - bivariant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B78-8156-E66E-62B7-E27F6CC2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2696447"/>
            <a:ext cx="5967705" cy="3247153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Movie produced in te language returns high revenue in box office.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Movie with rating 7.9 to 8.4 gives highest revenue in the box office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1800" dirty="0"/>
              <a:t>In Jamika, the box office collection the highest.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Animation movie gives highest revenue to the production company.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Highest voted movies has earned highest revenue.</a:t>
            </a:r>
            <a:endParaRPr lang="en-IN" sz="1800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C01C4219-9342-4C1F-8FEB-D5908CB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 descr="A graph of a bar graph&#10;&#10;Description automatically generated">
            <a:extLst>
              <a:ext uri="{FF2B5EF4-FFF2-40B4-BE49-F238E27FC236}">
                <a16:creationId xmlns:a16="http://schemas.microsoft.com/office/drawing/2014/main" id="{5D0943AB-82C3-1C8F-9B6C-AD0F69C25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5" y="3485959"/>
            <a:ext cx="4330716" cy="1335687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D2F6D5C2-A896-6B2D-6EB1-85520B68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5" y="1652136"/>
            <a:ext cx="4330716" cy="1719905"/>
          </a:xfrm>
          <a:prstGeom prst="rect">
            <a:avLst/>
          </a:prstGeom>
        </p:spPr>
      </p:pic>
      <p:pic>
        <p:nvPicPr>
          <p:cNvPr id="12" name="Picture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3DC05A4-97AC-5347-2020-AA7AC3AAD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2" y="4834437"/>
            <a:ext cx="5110798" cy="1559237"/>
          </a:xfrm>
          <a:prstGeom prst="rect">
            <a:avLst/>
          </a:prstGeom>
        </p:spPr>
      </p:pic>
      <p:pic>
        <p:nvPicPr>
          <p:cNvPr id="15" name="Picture 1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115E2DC-5191-8736-105C-50D9FE53B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2" y="82513"/>
            <a:ext cx="2728557" cy="1569623"/>
          </a:xfrm>
          <a:prstGeom prst="rect">
            <a:avLst/>
          </a:prstGeom>
        </p:spPr>
      </p:pic>
      <p:pic>
        <p:nvPicPr>
          <p:cNvPr id="19" name="Picture 18" descr="A graph with a bar and a line&#10;&#10;Description automatically generated">
            <a:extLst>
              <a:ext uri="{FF2B5EF4-FFF2-40B4-BE49-F238E27FC236}">
                <a16:creationId xmlns:a16="http://schemas.microsoft.com/office/drawing/2014/main" id="{E774003A-3BC2-54B5-FEDD-15ED72B94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42" y="82513"/>
            <a:ext cx="2279108" cy="14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C49A-756F-5F30-EB1B-CC52639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60" y="914399"/>
            <a:ext cx="4696590" cy="1447802"/>
          </a:xfrm>
        </p:spPr>
        <p:txBody>
          <a:bodyPr anchor="b">
            <a:normAutofit/>
          </a:bodyPr>
          <a:lstStyle/>
          <a:p>
            <a:r>
              <a:rPr lang="en-US" sz="3300"/>
              <a:t>NUMERICAL DATA</a:t>
            </a:r>
            <a:br>
              <a:rPr lang="en-US" sz="3300"/>
            </a:br>
            <a:r>
              <a:rPr lang="en-US" sz="3300"/>
              <a:t>EDA - Univariant</a:t>
            </a:r>
            <a:endParaRPr lang="en-IN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B78-8156-E66E-62B7-E27F6CC2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58" y="2861189"/>
            <a:ext cx="4696590" cy="30824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b="0" i="0" dirty="0">
                <a:effectLst/>
              </a:rPr>
              <a:t>Budget are in crores most of the movie lies below the 0.5cr bracket.</a:t>
            </a:r>
          </a:p>
          <a:p>
            <a:pPr algn="just">
              <a:lnSpc>
                <a:spcPct val="110000"/>
              </a:lnSpc>
            </a:pPr>
            <a:r>
              <a:rPr lang="en-US" sz="1600" b="0" i="0" dirty="0">
                <a:effectLst/>
              </a:rPr>
              <a:t>Most of the movies are less popular.</a:t>
            </a:r>
          </a:p>
          <a:p>
            <a:pPr algn="just">
              <a:lnSpc>
                <a:spcPct val="110000"/>
              </a:lnSpc>
            </a:pPr>
            <a:r>
              <a:rPr lang="en-US" sz="1600" b="0" i="0" dirty="0">
                <a:effectLst/>
              </a:rPr>
              <a:t>Revenue earned by most of the movie is bellow 0.25cr.</a:t>
            </a:r>
          </a:p>
          <a:p>
            <a:pPr algn="just">
              <a:lnSpc>
                <a:spcPct val="110000"/>
              </a:lnSpc>
            </a:pPr>
            <a:r>
              <a:rPr lang="en-US" sz="1600" b="0" i="0" dirty="0">
                <a:effectLst/>
              </a:rPr>
              <a:t>Runtime of the movie lies between 90min to 120min.</a:t>
            </a:r>
          </a:p>
          <a:p>
            <a:pPr algn="just">
              <a:lnSpc>
                <a:spcPct val="110000"/>
              </a:lnSpc>
            </a:pPr>
            <a:r>
              <a:rPr lang="en-US" sz="1600" b="0" i="0" dirty="0">
                <a:effectLst/>
              </a:rPr>
              <a:t>Most of the movie lies in nor profit no loss list.</a:t>
            </a:r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F5E2A3C-24D6-F400-3769-796019A4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98" y="776749"/>
            <a:ext cx="2685811" cy="3350142"/>
          </a:xfrm>
          <a:prstGeom prst="rect">
            <a:avLst/>
          </a:prstGeom>
          <a:noFill/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C1592127-35EA-CD15-D5B3-9207809B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22" y="776748"/>
            <a:ext cx="2359741" cy="3350142"/>
          </a:xfrm>
          <a:prstGeom prst="rect">
            <a:avLst/>
          </a:prstGeom>
          <a:noFill/>
        </p:spPr>
      </p:pic>
      <p:pic>
        <p:nvPicPr>
          <p:cNvPr id="11" name="Picture 10" descr="A graph showing a number of points&#10;&#10;Description automatically generated">
            <a:extLst>
              <a:ext uri="{FF2B5EF4-FFF2-40B4-BE49-F238E27FC236}">
                <a16:creationId xmlns:a16="http://schemas.microsoft.com/office/drawing/2014/main" id="{4086FE31-5133-D87E-37E8-6077106F0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39" y="4406503"/>
            <a:ext cx="5244626" cy="1926033"/>
          </a:xfrm>
          <a:prstGeom prst="rect">
            <a:avLst/>
          </a:prstGeom>
          <a:noFill/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C01C4219-9342-4C1F-8FEB-D5908CB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C49A-756F-5F30-EB1B-CC52639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1408921"/>
            <a:ext cx="7163890" cy="1684779"/>
          </a:xfrm>
        </p:spPr>
        <p:txBody>
          <a:bodyPr anchor="b">
            <a:normAutofit/>
          </a:bodyPr>
          <a:lstStyle/>
          <a:p>
            <a:r>
              <a:rPr lang="en-US" dirty="0"/>
              <a:t>NUMERICAL DATA</a:t>
            </a:r>
            <a:br>
              <a:rPr lang="en-US" dirty="0"/>
            </a:br>
            <a:r>
              <a:rPr lang="en-US" dirty="0"/>
              <a:t>EDA - Bivariant</a:t>
            </a:r>
            <a:endParaRPr lang="en-IN" dirty="0"/>
          </a:p>
        </p:txBody>
      </p:sp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39BD565E-94E3-3954-9E38-E7397331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71" y="1223480"/>
            <a:ext cx="3489484" cy="157662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FB78-8156-E66E-62B7-E27F6CC2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3853543"/>
            <a:ext cx="7163890" cy="2090057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When the budget is low the revenue of the movie is also low in most of the cases.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Less popular movie has earned low revenue.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</a:rPr>
              <a:t>Movies with average runtime has earned more revenue than the long movies and short movies.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1DD5982C-43D1-67F3-6FA0-D8000109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9" y="3093701"/>
            <a:ext cx="3950386" cy="1576621"/>
          </a:xfrm>
          <a:prstGeom prst="rect">
            <a:avLst/>
          </a:prstGeom>
          <a:noFill/>
        </p:spPr>
      </p:pic>
      <p:pic>
        <p:nvPicPr>
          <p:cNvPr id="9" name="Picture 8" descr="A white background with blue dots&#10;&#10;Description automatically generated">
            <a:extLst>
              <a:ext uri="{FF2B5EF4-FFF2-40B4-BE49-F238E27FC236}">
                <a16:creationId xmlns:a16="http://schemas.microsoft.com/office/drawing/2014/main" id="{E42CFBA8-B2A2-96A2-A283-5E5993B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89" y="4860269"/>
            <a:ext cx="4172966" cy="1472269"/>
          </a:xfrm>
          <a:prstGeom prst="rect">
            <a:avLst/>
          </a:prstGeom>
          <a:noFill/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C01C4219-9342-4C1F-8FEB-D5908CB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6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F805-11B8-4F37-6781-78E20F4B8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29174"/>
            <a:ext cx="4173583" cy="1394353"/>
          </a:xfrm>
        </p:spPr>
        <p:txBody>
          <a:bodyPr anchor="t">
            <a:normAutofit/>
          </a:bodyPr>
          <a:lstStyle/>
          <a:p>
            <a:r>
              <a:rPr lang="en-US" dirty="0"/>
              <a:t>Multivariant Analysis </a:t>
            </a:r>
            <a:endParaRPr lang="en-IN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1707502"/>
            <a:ext cx="5057193" cy="423609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a greater number of movies in less vote the spread is wide, and the revenue generated by movie is also less.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approximately good amount of movie in avg_vote the with is not so wide nor so steep and revenue received is also good.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less movie in high vote and the revenue received is also high.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Action, Adventure, Drama movies are highest rated. Mainly action movie gives the highest revenue in the box office.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Animation movie budget is less but the profit earned is high.</a:t>
            </a:r>
          </a:p>
          <a:p>
            <a:pPr algn="l"/>
            <a:endParaRPr lang="en-US" dirty="0"/>
          </a:p>
        </p:txBody>
      </p:sp>
      <p:pic>
        <p:nvPicPr>
          <p:cNvPr id="11" name="Picture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D4F3A44-B2B2-054B-AE80-0D03026F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7" y="4363353"/>
            <a:ext cx="5057193" cy="2163558"/>
          </a:xfrm>
          <a:prstGeom prst="rect">
            <a:avLst/>
          </a:prstGeom>
          <a:noFill/>
        </p:spPr>
      </p:pic>
      <p:pic>
        <p:nvPicPr>
          <p:cNvPr id="7" name="Content Placeholder 6" descr="A diagram of a drop of water&#10;&#10;Description automatically generated">
            <a:extLst>
              <a:ext uri="{FF2B5EF4-FFF2-40B4-BE49-F238E27FC236}">
                <a16:creationId xmlns:a16="http://schemas.microsoft.com/office/drawing/2014/main" id="{EFF5F320-6677-ADD0-D31A-3F85A4FD58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5" y="630462"/>
            <a:ext cx="5057194" cy="1579028"/>
          </a:xfrm>
          <a:noFill/>
        </p:spPr>
      </p:pic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722C3019-7EA9-934F-9B68-9901DB5FD72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96" y="2267339"/>
            <a:ext cx="5057193" cy="2038165"/>
          </a:xfrm>
          <a:noFill/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690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RightStep">
      <a:dk1>
        <a:srgbClr val="000000"/>
      </a:dk1>
      <a:lt1>
        <a:srgbClr val="FFFFFF"/>
      </a:lt1>
      <a:dk2>
        <a:srgbClr val="412624"/>
      </a:dk2>
      <a:lt2>
        <a:srgbClr val="E2E8E2"/>
      </a:lt2>
      <a:accent1>
        <a:srgbClr val="BC4DC3"/>
      </a:accent1>
      <a:accent2>
        <a:srgbClr val="B13B87"/>
      </a:accent2>
      <a:accent3>
        <a:srgbClr val="C34D68"/>
      </a:accent3>
      <a:accent4>
        <a:srgbClr val="B1513B"/>
      </a:accent4>
      <a:accent5>
        <a:srgbClr val="C3954D"/>
      </a:accent5>
      <a:accent6>
        <a:srgbClr val="A6A938"/>
      </a:accent6>
      <a:hlink>
        <a:srgbClr val="3F87BF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1100</Words>
  <Application>Microsoft Office PowerPoint</Application>
  <PresentationFormat>Widescreen</PresentationFormat>
  <Paragraphs>231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Grandview</vt:lpstr>
      <vt:lpstr>Grandview Display</vt:lpstr>
      <vt:lpstr>Helvetica Neue</vt:lpstr>
      <vt:lpstr>CitationVTI</vt:lpstr>
      <vt:lpstr>Data analysis on  TMBD Movies</vt:lpstr>
      <vt:lpstr>Introduction</vt:lpstr>
      <vt:lpstr>Data Set Description</vt:lpstr>
      <vt:lpstr>DATA prepossessing </vt:lpstr>
      <vt:lpstr>CATEGORICAL DATA EDA - UNIVARAINT</vt:lpstr>
      <vt:lpstr>CATEGORICAL DATA EDA - bivariant</vt:lpstr>
      <vt:lpstr>NUMERICAL DATA EDA - Univariant</vt:lpstr>
      <vt:lpstr>NUMERICAL DATA EDA - Bivariant</vt:lpstr>
      <vt:lpstr>Multivariant Analysis </vt:lpstr>
      <vt:lpstr>Data Preprocessing</vt:lpstr>
      <vt:lpstr>Classification model Target-Rating</vt:lpstr>
      <vt:lpstr>Classification model Target-genre</vt:lpstr>
      <vt:lpstr>Regression  model Target-revenue</vt:lpstr>
      <vt:lpstr>Cluster model</vt:lpstr>
      <vt:lpstr>Factors affecting rating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 TMBD Movies</dc:title>
  <dc:creator>Kaushik G.S</dc:creator>
  <cp:lastModifiedBy>Kaushik G.S</cp:lastModifiedBy>
  <cp:revision>1</cp:revision>
  <dcterms:created xsi:type="dcterms:W3CDTF">2023-07-07T04:11:31Z</dcterms:created>
  <dcterms:modified xsi:type="dcterms:W3CDTF">2023-07-14T05:43:59Z</dcterms:modified>
</cp:coreProperties>
</file>