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6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9761866-A5A4-46B2-BE7A-DA0FCA6AFE67}" v="1" dt="2023-05-12T10:44:17.5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ushik G.S" userId="4bcc2f4ed5ae552b" providerId="LiveId" clId="{F9761866-A5A4-46B2-BE7A-DA0FCA6AFE67}"/>
    <pc:docChg chg="undo custSel modSld">
      <pc:chgData name="Kaushik G.S" userId="4bcc2f4ed5ae552b" providerId="LiveId" clId="{F9761866-A5A4-46B2-BE7A-DA0FCA6AFE67}" dt="2023-05-12T12:50:37.411" v="87" actId="20577"/>
      <pc:docMkLst>
        <pc:docMk/>
      </pc:docMkLst>
      <pc:sldChg chg="modSp mod">
        <pc:chgData name="Kaushik G.S" userId="4bcc2f4ed5ae552b" providerId="LiveId" clId="{F9761866-A5A4-46B2-BE7A-DA0FCA6AFE67}" dt="2023-05-12T12:50:37.411" v="87" actId="20577"/>
        <pc:sldMkLst>
          <pc:docMk/>
          <pc:sldMk cId="3659918620" sldId="256"/>
        </pc:sldMkLst>
        <pc:spChg chg="mod">
          <ac:chgData name="Kaushik G.S" userId="4bcc2f4ed5ae552b" providerId="LiveId" clId="{F9761866-A5A4-46B2-BE7A-DA0FCA6AFE67}" dt="2023-05-12T12:50:37.411" v="87" actId="20577"/>
          <ac:spMkLst>
            <pc:docMk/>
            <pc:sldMk cId="3659918620" sldId="256"/>
            <ac:spMk id="3" creationId="{08706FDC-E8BF-3A70-D352-963C45D787E5}"/>
          </ac:spMkLst>
        </pc:spChg>
      </pc:sldChg>
      <pc:sldChg chg="delSp mod">
        <pc:chgData name="Kaushik G.S" userId="4bcc2f4ed5ae552b" providerId="LiveId" clId="{F9761866-A5A4-46B2-BE7A-DA0FCA6AFE67}" dt="2023-05-12T10:44:29.915" v="3" actId="478"/>
        <pc:sldMkLst>
          <pc:docMk/>
          <pc:sldMk cId="2641803302" sldId="257"/>
        </pc:sldMkLst>
        <pc:spChg chg="del">
          <ac:chgData name="Kaushik G.S" userId="4bcc2f4ed5ae552b" providerId="LiveId" clId="{F9761866-A5A4-46B2-BE7A-DA0FCA6AFE67}" dt="2023-05-12T10:44:29.915" v="3" actId="478"/>
          <ac:spMkLst>
            <pc:docMk/>
            <pc:sldMk cId="2641803302" sldId="257"/>
            <ac:spMk id="4" creationId="{311C0E18-90C7-321A-8831-C013CBA6EBAF}"/>
          </ac:spMkLst>
        </pc:spChg>
      </pc:sldChg>
      <pc:sldChg chg="delSp mod">
        <pc:chgData name="Kaushik G.S" userId="4bcc2f4ed5ae552b" providerId="LiveId" clId="{F9761866-A5A4-46B2-BE7A-DA0FCA6AFE67}" dt="2023-05-12T10:44:34.654" v="4" actId="478"/>
        <pc:sldMkLst>
          <pc:docMk/>
          <pc:sldMk cId="2376924841" sldId="258"/>
        </pc:sldMkLst>
        <pc:spChg chg="del">
          <ac:chgData name="Kaushik G.S" userId="4bcc2f4ed5ae552b" providerId="LiveId" clId="{F9761866-A5A4-46B2-BE7A-DA0FCA6AFE67}" dt="2023-05-12T10:44:34.654" v="4" actId="478"/>
          <ac:spMkLst>
            <pc:docMk/>
            <pc:sldMk cId="2376924841" sldId="258"/>
            <ac:spMk id="6" creationId="{407F739E-25E8-872D-CF5E-78683C9CFABE}"/>
          </ac:spMkLst>
        </pc:spChg>
      </pc:sldChg>
      <pc:sldChg chg="modSp mod">
        <pc:chgData name="Kaushik G.S" userId="4bcc2f4ed5ae552b" providerId="LiveId" clId="{F9761866-A5A4-46B2-BE7A-DA0FCA6AFE67}" dt="2023-05-12T10:44:40.864" v="6" actId="20577"/>
        <pc:sldMkLst>
          <pc:docMk/>
          <pc:sldMk cId="234121951" sldId="259"/>
        </pc:sldMkLst>
        <pc:spChg chg="mod">
          <ac:chgData name="Kaushik G.S" userId="4bcc2f4ed5ae552b" providerId="LiveId" clId="{F9761866-A5A4-46B2-BE7A-DA0FCA6AFE67}" dt="2023-05-12T10:44:40.864" v="6" actId="20577"/>
          <ac:spMkLst>
            <pc:docMk/>
            <pc:sldMk cId="234121951" sldId="259"/>
            <ac:spMk id="15" creationId="{BC7FB23D-8DDE-5115-5AA2-505A54931956}"/>
          </ac:spMkLst>
        </pc:spChg>
      </pc:sldChg>
      <pc:sldChg chg="modSp mod">
        <pc:chgData name="Kaushik G.S" userId="4bcc2f4ed5ae552b" providerId="LiveId" clId="{F9761866-A5A4-46B2-BE7A-DA0FCA6AFE67}" dt="2023-05-12T10:44:44.869" v="8" actId="20577"/>
        <pc:sldMkLst>
          <pc:docMk/>
          <pc:sldMk cId="4240299816" sldId="260"/>
        </pc:sldMkLst>
        <pc:spChg chg="mod">
          <ac:chgData name="Kaushik G.S" userId="4bcc2f4ed5ae552b" providerId="LiveId" clId="{F9761866-A5A4-46B2-BE7A-DA0FCA6AFE67}" dt="2023-05-12T10:44:44.869" v="8" actId="20577"/>
          <ac:spMkLst>
            <pc:docMk/>
            <pc:sldMk cId="4240299816" sldId="260"/>
            <ac:spMk id="20" creationId="{853CF5F8-F84D-022E-3F2F-29161CFFBA65}"/>
          </ac:spMkLst>
        </pc:spChg>
      </pc:sldChg>
      <pc:sldChg chg="modSp mod">
        <pc:chgData name="Kaushik G.S" userId="4bcc2f4ed5ae552b" providerId="LiveId" clId="{F9761866-A5A4-46B2-BE7A-DA0FCA6AFE67}" dt="2023-05-12T10:44:51.667" v="10" actId="20577"/>
        <pc:sldMkLst>
          <pc:docMk/>
          <pc:sldMk cId="3637990541" sldId="261"/>
        </pc:sldMkLst>
        <pc:spChg chg="mod">
          <ac:chgData name="Kaushik G.S" userId="4bcc2f4ed5ae552b" providerId="LiveId" clId="{F9761866-A5A4-46B2-BE7A-DA0FCA6AFE67}" dt="2023-05-12T10:44:51.667" v="10" actId="20577"/>
          <ac:spMkLst>
            <pc:docMk/>
            <pc:sldMk cId="3637990541" sldId="261"/>
            <ac:spMk id="16" creationId="{9EC4D4C3-7361-A249-FFF3-A576E496EE6F}"/>
          </ac:spMkLst>
        </pc:spChg>
      </pc:sldChg>
      <pc:sldChg chg="modSp mod">
        <pc:chgData name="Kaushik G.S" userId="4bcc2f4ed5ae552b" providerId="LiveId" clId="{F9761866-A5A4-46B2-BE7A-DA0FCA6AFE67}" dt="2023-05-12T10:44:56.171" v="12" actId="20577"/>
        <pc:sldMkLst>
          <pc:docMk/>
          <pc:sldMk cId="56208873" sldId="262"/>
        </pc:sldMkLst>
        <pc:spChg chg="mod">
          <ac:chgData name="Kaushik G.S" userId="4bcc2f4ed5ae552b" providerId="LiveId" clId="{F9761866-A5A4-46B2-BE7A-DA0FCA6AFE67}" dt="2023-05-12T10:44:56.171" v="12" actId="20577"/>
          <ac:spMkLst>
            <pc:docMk/>
            <pc:sldMk cId="56208873" sldId="262"/>
            <ac:spMk id="11" creationId="{6114B55E-E3C0-0A61-9F34-AC94219E13A1}"/>
          </ac:spMkLst>
        </pc:spChg>
      </pc:sldChg>
      <pc:sldChg chg="modSp mod">
        <pc:chgData name="Kaushik G.S" userId="4bcc2f4ed5ae552b" providerId="LiveId" clId="{F9761866-A5A4-46B2-BE7A-DA0FCA6AFE67}" dt="2023-05-12T10:46:30.554" v="31" actId="313"/>
        <pc:sldMkLst>
          <pc:docMk/>
          <pc:sldMk cId="3068627472" sldId="263"/>
        </pc:sldMkLst>
        <pc:spChg chg="mod">
          <ac:chgData name="Kaushik G.S" userId="4bcc2f4ed5ae552b" providerId="LiveId" clId="{F9761866-A5A4-46B2-BE7A-DA0FCA6AFE67}" dt="2023-05-12T10:46:30.554" v="31" actId="313"/>
          <ac:spMkLst>
            <pc:docMk/>
            <pc:sldMk cId="3068627472" sldId="263"/>
            <ac:spMk id="6" creationId="{8C7D560C-AA7B-C333-A7C3-F3886D34AAFF}"/>
          </ac:spMkLst>
        </pc:spChg>
        <pc:spChg chg="mod">
          <ac:chgData name="Kaushik G.S" userId="4bcc2f4ed5ae552b" providerId="LiveId" clId="{F9761866-A5A4-46B2-BE7A-DA0FCA6AFE67}" dt="2023-05-12T10:45:00.813" v="14" actId="20577"/>
          <ac:spMkLst>
            <pc:docMk/>
            <pc:sldMk cId="3068627472" sldId="263"/>
            <ac:spMk id="9" creationId="{E4A84148-73AA-7E63-71D5-2B668DE1B926}"/>
          </ac:spMkLst>
        </pc:spChg>
      </pc:sldChg>
      <pc:sldChg chg="modSp mod">
        <pc:chgData name="Kaushik G.S" userId="4bcc2f4ed5ae552b" providerId="LiveId" clId="{F9761866-A5A4-46B2-BE7A-DA0FCA6AFE67}" dt="2023-05-12T10:45:06.530" v="16" actId="20577"/>
        <pc:sldMkLst>
          <pc:docMk/>
          <pc:sldMk cId="57088550" sldId="264"/>
        </pc:sldMkLst>
        <pc:spChg chg="mod">
          <ac:chgData name="Kaushik G.S" userId="4bcc2f4ed5ae552b" providerId="LiveId" clId="{F9761866-A5A4-46B2-BE7A-DA0FCA6AFE67}" dt="2023-05-12T10:45:06.530" v="16" actId="20577"/>
          <ac:spMkLst>
            <pc:docMk/>
            <pc:sldMk cId="57088550" sldId="264"/>
            <ac:spMk id="13" creationId="{0E63EF0D-42D3-3FCE-956D-B1ED51D15CBC}"/>
          </ac:spMkLst>
        </pc:spChg>
      </pc:sldChg>
      <pc:sldChg chg="modSp mod">
        <pc:chgData name="Kaushik G.S" userId="4bcc2f4ed5ae552b" providerId="LiveId" clId="{F9761866-A5A4-46B2-BE7A-DA0FCA6AFE67}" dt="2023-05-12T10:45:11.294" v="17" actId="20577"/>
        <pc:sldMkLst>
          <pc:docMk/>
          <pc:sldMk cId="2193743348" sldId="265"/>
        </pc:sldMkLst>
        <pc:spChg chg="mod">
          <ac:chgData name="Kaushik G.S" userId="4bcc2f4ed5ae552b" providerId="LiveId" clId="{F9761866-A5A4-46B2-BE7A-DA0FCA6AFE67}" dt="2023-05-12T10:45:11.294" v="17" actId="20577"/>
          <ac:spMkLst>
            <pc:docMk/>
            <pc:sldMk cId="2193743348" sldId="265"/>
            <ac:spMk id="13" creationId="{2D68B090-00C1-E1EC-8EF9-2489514F190D}"/>
          </ac:spMkLst>
        </pc:spChg>
      </pc:sldChg>
      <pc:sldChg chg="modSp mod">
        <pc:chgData name="Kaushik G.S" userId="4bcc2f4ed5ae552b" providerId="LiveId" clId="{F9761866-A5A4-46B2-BE7A-DA0FCA6AFE67}" dt="2023-05-12T10:45:15.063" v="18" actId="20577"/>
        <pc:sldMkLst>
          <pc:docMk/>
          <pc:sldMk cId="1678212892" sldId="266"/>
        </pc:sldMkLst>
        <pc:spChg chg="mod">
          <ac:chgData name="Kaushik G.S" userId="4bcc2f4ed5ae552b" providerId="LiveId" clId="{F9761866-A5A4-46B2-BE7A-DA0FCA6AFE67}" dt="2023-05-12T10:45:15.063" v="18" actId="20577"/>
          <ac:spMkLst>
            <pc:docMk/>
            <pc:sldMk cId="1678212892" sldId="266"/>
            <ac:spMk id="15" creationId="{2CF6EE54-527E-DAB2-8E24-F38A39CCE804}"/>
          </ac:spMkLst>
        </pc:spChg>
      </pc:sldChg>
      <pc:sldChg chg="modSp mod">
        <pc:chgData name="Kaushik G.S" userId="4bcc2f4ed5ae552b" providerId="LiveId" clId="{F9761866-A5A4-46B2-BE7A-DA0FCA6AFE67}" dt="2023-05-12T10:45:20.492" v="19" actId="20577"/>
        <pc:sldMkLst>
          <pc:docMk/>
          <pc:sldMk cId="4027344536" sldId="267"/>
        </pc:sldMkLst>
        <pc:spChg chg="mod">
          <ac:chgData name="Kaushik G.S" userId="4bcc2f4ed5ae552b" providerId="LiveId" clId="{F9761866-A5A4-46B2-BE7A-DA0FCA6AFE67}" dt="2023-05-12T10:45:20.492" v="19" actId="20577"/>
          <ac:spMkLst>
            <pc:docMk/>
            <pc:sldMk cId="4027344536" sldId="267"/>
            <ac:spMk id="22" creationId="{11D48D86-696E-AEF4-6421-6F30F64B6252}"/>
          </ac:spMkLst>
        </pc:spChg>
      </pc:sldChg>
      <pc:sldChg chg="modSp mod">
        <pc:chgData name="Kaushik G.S" userId="4bcc2f4ed5ae552b" providerId="LiveId" clId="{F9761866-A5A4-46B2-BE7A-DA0FCA6AFE67}" dt="2023-05-12T10:45:27.820" v="24" actId="20577"/>
        <pc:sldMkLst>
          <pc:docMk/>
          <pc:sldMk cId="1510646678" sldId="268"/>
        </pc:sldMkLst>
        <pc:spChg chg="mod">
          <ac:chgData name="Kaushik G.S" userId="4bcc2f4ed5ae552b" providerId="LiveId" clId="{F9761866-A5A4-46B2-BE7A-DA0FCA6AFE67}" dt="2023-05-12T10:45:27.820" v="24" actId="20577"/>
          <ac:spMkLst>
            <pc:docMk/>
            <pc:sldMk cId="1510646678" sldId="268"/>
            <ac:spMk id="24" creationId="{56CAD292-397D-B662-4AAE-96365758D41F}"/>
          </ac:spMkLst>
        </pc:spChg>
      </pc:sldChg>
      <pc:sldChg chg="modSp mod">
        <pc:chgData name="Kaushik G.S" userId="4bcc2f4ed5ae552b" providerId="LiveId" clId="{F9761866-A5A4-46B2-BE7A-DA0FCA6AFE67}" dt="2023-05-12T10:45:35.781" v="26" actId="20577"/>
        <pc:sldMkLst>
          <pc:docMk/>
          <pc:sldMk cId="2880457293" sldId="269"/>
        </pc:sldMkLst>
        <pc:spChg chg="mod">
          <ac:chgData name="Kaushik G.S" userId="4bcc2f4ed5ae552b" providerId="LiveId" clId="{F9761866-A5A4-46B2-BE7A-DA0FCA6AFE67}" dt="2023-05-12T10:45:35.781" v="26" actId="20577"/>
          <ac:spMkLst>
            <pc:docMk/>
            <pc:sldMk cId="2880457293" sldId="269"/>
            <ac:spMk id="8" creationId="{C920EFCE-84F6-F0C5-A5FD-012EC6918842}"/>
          </ac:spMkLst>
        </pc:spChg>
      </pc:sldChg>
      <pc:sldChg chg="addSp delSp modSp mod">
        <pc:chgData name="Kaushik G.S" userId="4bcc2f4ed5ae552b" providerId="LiveId" clId="{F9761866-A5A4-46B2-BE7A-DA0FCA6AFE67}" dt="2023-05-12T10:45:49.457" v="29" actId="478"/>
        <pc:sldMkLst>
          <pc:docMk/>
          <pc:sldMk cId="4182800549" sldId="270"/>
        </pc:sldMkLst>
        <pc:spChg chg="mod">
          <ac:chgData name="Kaushik G.S" userId="4bcc2f4ed5ae552b" providerId="LiveId" clId="{F9761866-A5A4-46B2-BE7A-DA0FCA6AFE67}" dt="2023-05-12T10:43:30.877" v="2" actId="26606"/>
          <ac:spMkLst>
            <pc:docMk/>
            <pc:sldMk cId="4182800549" sldId="270"/>
            <ac:spMk id="7" creationId="{C83E3289-4A04-B6ED-8B8D-34D052989D85}"/>
          </ac:spMkLst>
        </pc:spChg>
        <pc:spChg chg="mod">
          <ac:chgData name="Kaushik G.S" userId="4bcc2f4ed5ae552b" providerId="LiveId" clId="{F9761866-A5A4-46B2-BE7A-DA0FCA6AFE67}" dt="2023-05-12T10:43:30.877" v="2" actId="26606"/>
          <ac:spMkLst>
            <pc:docMk/>
            <pc:sldMk cId="4182800549" sldId="270"/>
            <ac:spMk id="8" creationId="{C503469E-57BD-AFD9-0038-CDB0CAEECB91}"/>
          </ac:spMkLst>
        </pc:spChg>
        <pc:spChg chg="del">
          <ac:chgData name="Kaushik G.S" userId="4bcc2f4ed5ae552b" providerId="LiveId" clId="{F9761866-A5A4-46B2-BE7A-DA0FCA6AFE67}" dt="2023-05-12T10:45:49.457" v="29" actId="478"/>
          <ac:spMkLst>
            <pc:docMk/>
            <pc:sldMk cId="4182800549" sldId="270"/>
            <ac:spMk id="9" creationId="{F0F87F61-5308-2583-AEF2-E36C71348426}"/>
          </ac:spMkLst>
        </pc:spChg>
        <pc:spChg chg="del">
          <ac:chgData name="Kaushik G.S" userId="4bcc2f4ed5ae552b" providerId="LiveId" clId="{F9761866-A5A4-46B2-BE7A-DA0FCA6AFE67}" dt="2023-05-12T10:43:30.877" v="2" actId="26606"/>
          <ac:spMkLst>
            <pc:docMk/>
            <pc:sldMk cId="4182800549" sldId="270"/>
            <ac:spMk id="14" creationId="{E49D7415-2F11-44C2-B6AA-13A25B6814B9}"/>
          </ac:spMkLst>
        </pc:spChg>
        <pc:spChg chg="add">
          <ac:chgData name="Kaushik G.S" userId="4bcc2f4ed5ae552b" providerId="LiveId" clId="{F9761866-A5A4-46B2-BE7A-DA0FCA6AFE67}" dt="2023-05-12T10:43:30.877" v="2" actId="26606"/>
          <ac:spMkLst>
            <pc:docMk/>
            <pc:sldMk cId="4182800549" sldId="270"/>
            <ac:spMk id="21" creationId="{E49D7415-2F11-44C2-B6AA-13A25B6814B9}"/>
          </ac:spMkLst>
        </pc:spChg>
        <pc:picChg chg="add del mod ord">
          <ac:chgData name="Kaushik G.S" userId="4bcc2f4ed5ae552b" providerId="LiveId" clId="{F9761866-A5A4-46B2-BE7A-DA0FCA6AFE67}" dt="2023-05-12T10:45:45.346" v="28" actId="478"/>
          <ac:picMkLst>
            <pc:docMk/>
            <pc:sldMk cId="4182800549" sldId="270"/>
            <ac:picMk id="10" creationId="{A830B6E6-2A81-26AC-B2CF-22313AD7AA04}"/>
          </ac:picMkLst>
        </pc:picChg>
        <pc:cxnChg chg="del">
          <ac:chgData name="Kaushik G.S" userId="4bcc2f4ed5ae552b" providerId="LiveId" clId="{F9761866-A5A4-46B2-BE7A-DA0FCA6AFE67}" dt="2023-05-12T10:43:30.877" v="2" actId="26606"/>
          <ac:cxnSpMkLst>
            <pc:docMk/>
            <pc:sldMk cId="4182800549" sldId="270"/>
            <ac:cxnSpMk id="16" creationId="{D2E57F3D-33BE-4306-87E6-245763719516}"/>
          </ac:cxnSpMkLst>
        </pc:cxnChg>
        <pc:cxnChg chg="add">
          <ac:chgData name="Kaushik G.S" userId="4bcc2f4ed5ae552b" providerId="LiveId" clId="{F9761866-A5A4-46B2-BE7A-DA0FCA6AFE67}" dt="2023-05-12T10:43:30.877" v="2" actId="26606"/>
          <ac:cxnSpMkLst>
            <pc:docMk/>
            <pc:sldMk cId="4182800549" sldId="270"/>
            <ac:cxnSpMk id="23" creationId="{D2E57F3D-33BE-4306-87E6-245763719516}"/>
          </ac:cxnSpMkLst>
        </pc:cxnChg>
      </pc:sldChg>
      <pc:sldChg chg="addSp delSp modSp mod setBg">
        <pc:chgData name="Kaushik G.S" userId="4bcc2f4ed5ae552b" providerId="LiveId" clId="{F9761866-A5A4-46B2-BE7A-DA0FCA6AFE67}" dt="2023-05-12T10:45:54.895" v="30" actId="478"/>
        <pc:sldMkLst>
          <pc:docMk/>
          <pc:sldMk cId="2853287875" sldId="271"/>
        </pc:sldMkLst>
        <pc:spChg chg="mod">
          <ac:chgData name="Kaushik G.S" userId="4bcc2f4ed5ae552b" providerId="LiveId" clId="{F9761866-A5A4-46B2-BE7A-DA0FCA6AFE67}" dt="2023-05-12T10:42:53.893" v="1" actId="26606"/>
          <ac:spMkLst>
            <pc:docMk/>
            <pc:sldMk cId="2853287875" sldId="271"/>
            <ac:spMk id="2" creationId="{7A1F9580-DF87-11C5-DB5F-07CBA857A765}"/>
          </ac:spMkLst>
        </pc:spChg>
        <pc:spChg chg="del">
          <ac:chgData name="Kaushik G.S" userId="4bcc2f4ed5ae552b" providerId="LiveId" clId="{F9761866-A5A4-46B2-BE7A-DA0FCA6AFE67}" dt="2023-05-12T10:45:54.895" v="30" actId="478"/>
          <ac:spMkLst>
            <pc:docMk/>
            <pc:sldMk cId="2853287875" sldId="271"/>
            <ac:spMk id="3" creationId="{B49375DF-4672-8928-F3CC-1B467A776C75}"/>
          </ac:spMkLst>
        </pc:spChg>
        <pc:spChg chg="del">
          <ac:chgData name="Kaushik G.S" userId="4bcc2f4ed5ae552b" providerId="LiveId" clId="{F9761866-A5A4-46B2-BE7A-DA0FCA6AFE67}" dt="2023-05-12T10:42:53.880" v="0" actId="26606"/>
          <ac:spMkLst>
            <pc:docMk/>
            <pc:sldMk cId="2853287875" sldId="271"/>
            <ac:spMk id="13" creationId="{33E93247-6229-44AB-A550-739E971E690B}"/>
          </ac:spMkLst>
        </pc:spChg>
        <pc:spChg chg="add">
          <ac:chgData name="Kaushik G.S" userId="4bcc2f4ed5ae552b" providerId="LiveId" clId="{F9761866-A5A4-46B2-BE7A-DA0FCA6AFE67}" dt="2023-05-12T10:42:53.893" v="1" actId="26606"/>
          <ac:spMkLst>
            <pc:docMk/>
            <pc:sldMk cId="2853287875" sldId="271"/>
            <ac:spMk id="18" creationId="{DEF92653-5D6D-47E6-8744-0DAF76E049C4}"/>
          </ac:spMkLst>
        </pc:spChg>
        <pc:picChg chg="del">
          <ac:chgData name="Kaushik G.S" userId="4bcc2f4ed5ae552b" providerId="LiveId" clId="{F9761866-A5A4-46B2-BE7A-DA0FCA6AFE67}" dt="2023-05-12T10:42:53.880" v="0" actId="26606"/>
          <ac:picMkLst>
            <pc:docMk/>
            <pc:sldMk cId="2853287875" sldId="271"/>
            <ac:picMk id="6" creationId="{7C6E4DE0-9281-9762-89FB-74089CE2AA0A}"/>
          </ac:picMkLst>
        </pc:picChg>
        <pc:cxnChg chg="add">
          <ac:chgData name="Kaushik G.S" userId="4bcc2f4ed5ae552b" providerId="LiveId" clId="{F9761866-A5A4-46B2-BE7A-DA0FCA6AFE67}" dt="2023-05-12T10:42:53.893" v="1" actId="26606"/>
          <ac:cxnSpMkLst>
            <pc:docMk/>
            <pc:sldMk cId="2853287875" sldId="271"/>
            <ac:cxnSpMk id="7" creationId="{F64F9B95-9045-48D2-B9F3-2927E98F54AA}"/>
          </ac:cxnSpMkLst>
        </pc:cxnChg>
        <pc:cxnChg chg="del">
          <ac:chgData name="Kaushik G.S" userId="4bcc2f4ed5ae552b" providerId="LiveId" clId="{F9761866-A5A4-46B2-BE7A-DA0FCA6AFE67}" dt="2023-05-12T10:42:53.880" v="0" actId="26606"/>
          <ac:cxnSpMkLst>
            <pc:docMk/>
            <pc:sldMk cId="2853287875" sldId="271"/>
            <ac:cxnSpMk id="9" creationId="{F64F9B95-9045-48D2-B9F3-2927E98F54AA}"/>
          </ac:cxnSpMkLst>
        </pc:cxnChg>
        <pc:cxnChg chg="del">
          <ac:chgData name="Kaushik G.S" userId="4bcc2f4ed5ae552b" providerId="LiveId" clId="{F9761866-A5A4-46B2-BE7A-DA0FCA6AFE67}" dt="2023-05-12T10:42:53.880" v="0" actId="26606"/>
          <ac:cxnSpMkLst>
            <pc:docMk/>
            <pc:sldMk cId="2853287875" sldId="271"/>
            <ac:cxnSpMk id="11" creationId="{085AA86F-6A4D-4BCB-A045-D992CDC2959B}"/>
          </ac:cxnSpMkLst>
        </pc:cxnChg>
        <pc:cxnChg chg="del">
          <ac:chgData name="Kaushik G.S" userId="4bcc2f4ed5ae552b" providerId="LiveId" clId="{F9761866-A5A4-46B2-BE7A-DA0FCA6AFE67}" dt="2023-05-12T10:42:53.880" v="0" actId="26606"/>
          <ac:cxnSpMkLst>
            <pc:docMk/>
            <pc:sldMk cId="2853287875" sldId="271"/>
            <ac:cxnSpMk id="15" creationId="{EE2E603F-4A95-4FE8-BB06-211DFD75DBEF}"/>
          </ac:cxnSpMkLst>
        </pc:cxnChg>
        <pc:cxnChg chg="add">
          <ac:chgData name="Kaushik G.S" userId="4bcc2f4ed5ae552b" providerId="LiveId" clId="{F9761866-A5A4-46B2-BE7A-DA0FCA6AFE67}" dt="2023-05-12T10:42:53.893" v="1" actId="26606"/>
          <ac:cxnSpMkLst>
            <pc:docMk/>
            <pc:sldMk cId="2853287875" sldId="271"/>
            <ac:cxnSpMk id="17" creationId="{085AA86F-6A4D-4BCB-A045-D992CDC2959B}"/>
          </ac:cxnSpMkLst>
        </pc:cxnChg>
        <pc:cxnChg chg="add">
          <ac:chgData name="Kaushik G.S" userId="4bcc2f4ed5ae552b" providerId="LiveId" clId="{F9761866-A5A4-46B2-BE7A-DA0FCA6AFE67}" dt="2023-05-12T10:42:53.893" v="1" actId="26606"/>
          <ac:cxnSpMkLst>
            <pc:docMk/>
            <pc:sldMk cId="2853287875" sldId="271"/>
            <ac:cxnSpMk id="19" creationId="{9CA98CE3-81A7-4FFE-A047-9AA65998D877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8C2DB2-FF93-4606-9208-7A6279D6EDB8}" type="datetimeFigureOut">
              <a:rPr lang="en-IN" smtClean="0"/>
              <a:t>12-05-2023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AC3C80-BBE3-46BF-9FB1-AAFC71026F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27731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45043-6DD2-449A-9D6E-00DA5982C0C8}" type="datetime1">
              <a:rPr lang="en-US" smtClean="0"/>
              <a:t>5/12/2023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38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34347-5416-4276-9D0C-8575DE62BC7C}" type="datetime1">
              <a:rPr lang="en-US" smtClean="0"/>
              <a:t>5/12/2023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357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80155-BCDF-4FCA-A2B1-17320B9986E7}" type="datetime1">
              <a:rPr lang="en-US" smtClean="0"/>
              <a:t>5/12/2023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870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D1D06-6CE0-464B-8426-D848B677DE5B}" type="datetime1">
              <a:rPr lang="en-US" smtClean="0"/>
              <a:t>5/12/2023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623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291A1-F0DF-4293-BFEB-F9FE0EB9D144}" type="datetime1">
              <a:rPr lang="en-US" smtClean="0"/>
              <a:t>5/12/2023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560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426D7-C3CB-408D-9E78-6FFF2A598407}" type="datetime1">
              <a:rPr lang="en-US" smtClean="0"/>
              <a:t>5/12/2023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305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A43A5-B951-491E-A775-02C13EBDF75F}" type="datetime1">
              <a:rPr lang="en-US" smtClean="0"/>
              <a:t>5/12/2023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802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31D11-19FF-4650-95A9-DFDB0864F002}" type="datetime1">
              <a:rPr lang="en-US" smtClean="0"/>
              <a:t>5/12/2023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045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47066-E2F8-494F-B299-60845005F604}" type="datetime1">
              <a:rPr lang="en-US" smtClean="0"/>
              <a:t>5/12/2023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5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9D654-A18E-44C5-9E7C-72528E9DFE65}" type="datetime1">
              <a:rPr lang="en-US" smtClean="0"/>
              <a:t>5/12/2023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427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626BA-897D-4332-B796-D4395A6AE49F}" type="datetime1">
              <a:rPr lang="en-US" smtClean="0"/>
              <a:t>5/12/2023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76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4276087B-8D16-4BAD-B965-8CCFACA7D4DE}" type="datetime1">
              <a:rPr lang="en-US" smtClean="0"/>
              <a:t>5/12/2023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8120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75" r:id="rId5"/>
    <p:sldLayoutId id="2147483680" r:id="rId6"/>
    <p:sldLayoutId id="2147483676" r:id="rId7"/>
    <p:sldLayoutId id="2147483677" r:id="rId8"/>
    <p:sldLayoutId id="2147483678" r:id="rId9"/>
    <p:sldLayoutId id="2147483679" r:id="rId10"/>
    <p:sldLayoutId id="2147483681" r:id="rId11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5CB65D0-496F-4797-A015-C85839E35D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amera lens at twilight">
            <a:extLst>
              <a:ext uri="{FF2B5EF4-FFF2-40B4-BE49-F238E27FC236}">
                <a16:creationId xmlns:a16="http://schemas.microsoft.com/office/drawing/2014/main" id="{C9A79608-F470-DFBF-1B32-3C958AC412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66"/>
          <a:stretch/>
        </p:blipFill>
        <p:spPr>
          <a:xfrm>
            <a:off x="1" y="10"/>
            <a:ext cx="12192000" cy="685798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5D2C779-8883-4E5F-A170-0F464918C1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307" y="990598"/>
            <a:ext cx="12188952" cy="4745182"/>
          </a:xfrm>
          <a:prstGeom prst="rect">
            <a:avLst/>
          </a:prstGeom>
          <a:gradFill>
            <a:gsLst>
              <a:gs pos="35000">
                <a:srgbClr val="000000">
                  <a:alpha val="41000"/>
                </a:srgbClr>
              </a:gs>
              <a:gs pos="0">
                <a:srgbClr val="000000">
                  <a:alpha val="0"/>
                </a:srgbClr>
              </a:gs>
              <a:gs pos="47744">
                <a:srgbClr val="000000">
                  <a:alpha val="51000"/>
                </a:srgbClr>
              </a:gs>
              <a:gs pos="70000">
                <a:srgbClr val="000000">
                  <a:alpha val="37000"/>
                </a:srgbClr>
              </a:gs>
              <a:gs pos="100000">
                <a:srgbClr val="000000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F79AE0-E6A0-5BAE-408A-E9DE50D809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33541" y="990599"/>
            <a:ext cx="5619054" cy="4849091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Project 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sz="4400" dirty="0">
                <a:solidFill>
                  <a:srgbClr val="FFFFFF"/>
                </a:solidFill>
              </a:rPr>
              <a:t>on </a:t>
            </a:r>
            <a:br>
              <a:rPr lang="en-US" sz="4400" dirty="0">
                <a:solidFill>
                  <a:srgbClr val="FFFFFF"/>
                </a:solidFill>
              </a:rPr>
            </a:br>
            <a:r>
              <a:rPr lang="en-US" sz="4400" dirty="0" err="1">
                <a:solidFill>
                  <a:srgbClr val="FFFFFF"/>
                </a:solidFill>
              </a:rPr>
              <a:t>Tmdb</a:t>
            </a:r>
            <a:r>
              <a:rPr lang="en-US" sz="4400" dirty="0">
                <a:solidFill>
                  <a:srgbClr val="FFFFFF"/>
                </a:solidFill>
              </a:rPr>
              <a:t> movie data</a:t>
            </a:r>
            <a:endParaRPr lang="en-IN" sz="44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706FDC-E8BF-3A70-D352-963C45D787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12865" y="1447799"/>
            <a:ext cx="2368905" cy="4076699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By: G S Kaushik</a:t>
            </a:r>
          </a:p>
          <a:p>
            <a:r>
              <a:rPr lang="en-US" sz="1600" dirty="0">
                <a:solidFill>
                  <a:srgbClr val="FFFFFF"/>
                </a:solidFill>
              </a:rPr>
              <a:t>Under Guidance Of</a:t>
            </a:r>
          </a:p>
          <a:p>
            <a:r>
              <a:rPr lang="en-US" sz="1600" dirty="0">
                <a:solidFill>
                  <a:srgbClr val="FFFFFF"/>
                </a:solidFill>
              </a:rPr>
              <a:t> - Dr. </a:t>
            </a:r>
            <a:r>
              <a:rPr lang="en-US" sz="1600" dirty="0" err="1">
                <a:solidFill>
                  <a:srgbClr val="FFFFFF"/>
                </a:solidFill>
              </a:rPr>
              <a:t>Aakansha</a:t>
            </a:r>
            <a:r>
              <a:rPr lang="en-US" sz="1600" dirty="0">
                <a:solidFill>
                  <a:srgbClr val="FFFFFF"/>
                </a:solidFill>
              </a:rPr>
              <a:t> Gupta</a:t>
            </a:r>
            <a:endParaRPr lang="en-IN" sz="1600" dirty="0">
              <a:solidFill>
                <a:srgbClr val="FFFFFF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D96A694-258D-4418-A83C-B9BA72FD44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115300" y="1780927"/>
            <a:ext cx="0" cy="3390901"/>
          </a:xfrm>
          <a:prstGeom prst="line">
            <a:avLst/>
          </a:prstGeom>
          <a:ln w="44450">
            <a:solidFill>
              <a:srgbClr val="FFFFFF"/>
            </a:solidFill>
          </a:ln>
          <a:effectLst>
            <a:outerShdw blurRad="50800" dist="38100" dir="2700000" sx="88000" sy="88000" algn="tl" rotWithShape="0">
              <a:prstClr val="black">
                <a:alpha val="26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9918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85961-F6AB-56E4-6AAB-11B1C53CA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47977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Task 7</a:t>
            </a:r>
            <a:endParaRPr lang="en-IN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C7D560C-AA7B-C333-A7C3-F3886D34AA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53951" y="1539551"/>
            <a:ext cx="7221894" cy="391885"/>
          </a:xfrm>
        </p:spPr>
        <p:txBody>
          <a:bodyPr>
            <a:noAutofit/>
          </a:bodyPr>
          <a:lstStyle/>
          <a:p>
            <a:pPr algn="ctr"/>
            <a:r>
              <a:rPr lang="en-US" dirty="0"/>
              <a:t>Correlation Between budget and Popularity </a:t>
            </a:r>
            <a:endParaRPr lang="en-IN" dirty="0"/>
          </a:p>
        </p:txBody>
      </p:sp>
      <p:sp>
        <p:nvSpPr>
          <p:cNvPr id="14" name="Cloud 13">
            <a:extLst>
              <a:ext uri="{FF2B5EF4-FFF2-40B4-BE49-F238E27FC236}">
                <a16:creationId xmlns:a16="http://schemas.microsoft.com/office/drawing/2014/main" id="{47404D0E-A329-A3B3-C2CD-61B70066A322}"/>
              </a:ext>
            </a:extLst>
          </p:cNvPr>
          <p:cNvSpPr/>
          <p:nvPr/>
        </p:nvSpPr>
        <p:spPr>
          <a:xfrm>
            <a:off x="7380514" y="2743199"/>
            <a:ext cx="3844905" cy="1959429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There is positive correlation as the budget increase popularity increases for some extent</a:t>
            </a:r>
            <a:endParaRPr lang="en-IN" dirty="0"/>
          </a:p>
        </p:txBody>
      </p:sp>
      <p:pic>
        <p:nvPicPr>
          <p:cNvPr id="7" name="Content Placeholder 6" descr="A picture containing text, font, line, screenshot&#10;&#10;Description automatically generated">
            <a:extLst>
              <a:ext uri="{FF2B5EF4-FFF2-40B4-BE49-F238E27FC236}">
                <a16:creationId xmlns:a16="http://schemas.microsoft.com/office/drawing/2014/main" id="{67998F2F-E29F-8609-6565-3471A054A6B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532" y="2372859"/>
            <a:ext cx="5142802" cy="1172773"/>
          </a:xfrm>
        </p:spPr>
      </p:pic>
      <p:pic>
        <p:nvPicPr>
          <p:cNvPr id="11" name="Picture 10" descr="A picture containing text, line, plot, font&#10;&#10;Description automatically generated">
            <a:extLst>
              <a:ext uri="{FF2B5EF4-FFF2-40B4-BE49-F238E27FC236}">
                <a16:creationId xmlns:a16="http://schemas.microsoft.com/office/drawing/2014/main" id="{CBE9594C-7FDE-CE34-A160-9A553B669C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532" y="3826066"/>
            <a:ext cx="5423375" cy="2200998"/>
          </a:xfrm>
          <a:prstGeom prst="rect">
            <a:avLst/>
          </a:prstGeom>
        </p:spPr>
      </p:pic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2D68B090-00C1-E1EC-8EF9-2489514F1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1937433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85961-F6AB-56E4-6AAB-11B1C53CA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47977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Task 8</a:t>
            </a:r>
            <a:endParaRPr lang="en-IN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C7D560C-AA7B-C333-A7C3-F3886D34AA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18048" y="1539551"/>
            <a:ext cx="7641771" cy="391885"/>
          </a:xfrm>
        </p:spPr>
        <p:txBody>
          <a:bodyPr>
            <a:noAutofit/>
          </a:bodyPr>
          <a:lstStyle/>
          <a:p>
            <a:pPr algn="ctr"/>
            <a:r>
              <a:rPr lang="en-US" dirty="0"/>
              <a:t>Name of all production companies along with the number of movies they produced</a:t>
            </a:r>
            <a:endParaRPr lang="en-IN" dirty="0"/>
          </a:p>
        </p:txBody>
      </p:sp>
      <p:sp>
        <p:nvSpPr>
          <p:cNvPr id="14" name="Cloud 13">
            <a:extLst>
              <a:ext uri="{FF2B5EF4-FFF2-40B4-BE49-F238E27FC236}">
                <a16:creationId xmlns:a16="http://schemas.microsoft.com/office/drawing/2014/main" id="{47404D0E-A329-A3B3-C2CD-61B70066A322}"/>
              </a:ext>
            </a:extLst>
          </p:cNvPr>
          <p:cNvSpPr/>
          <p:nvPr/>
        </p:nvSpPr>
        <p:spPr>
          <a:xfrm>
            <a:off x="7380514" y="2743199"/>
            <a:ext cx="3844905" cy="1959429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There are 2633 unique combination of production houses</a:t>
            </a:r>
            <a:endParaRPr lang="en-IN" dirty="0"/>
          </a:p>
        </p:txBody>
      </p:sp>
      <p:pic>
        <p:nvPicPr>
          <p:cNvPr id="13" name="Content Placeholder 12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2A9BED36-8AD3-6292-62DF-48A0C202928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963" y="2313992"/>
            <a:ext cx="5281612" cy="3614860"/>
          </a:xfrm>
        </p:spPr>
      </p:pic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2CF6EE54-527E-DAB2-8E24-F38A39CCE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6782128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85961-F6AB-56E4-6AAB-11B1C53CA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47977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Task 9</a:t>
            </a:r>
            <a:endParaRPr lang="en-IN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C7D560C-AA7B-C333-A7C3-F3886D34AA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53951" y="1539551"/>
            <a:ext cx="7221894" cy="391885"/>
          </a:xfrm>
        </p:spPr>
        <p:txBody>
          <a:bodyPr>
            <a:noAutofit/>
          </a:bodyPr>
          <a:lstStyle/>
          <a:p>
            <a:pPr algn="ctr"/>
            <a:r>
              <a:rPr lang="en-US" dirty="0"/>
              <a:t>Top 25 production companies based on number of film</a:t>
            </a:r>
            <a:endParaRPr lang="en-IN" dirty="0"/>
          </a:p>
        </p:txBody>
      </p:sp>
      <p:sp>
        <p:nvSpPr>
          <p:cNvPr id="14" name="Cloud 13">
            <a:extLst>
              <a:ext uri="{FF2B5EF4-FFF2-40B4-BE49-F238E27FC236}">
                <a16:creationId xmlns:a16="http://schemas.microsoft.com/office/drawing/2014/main" id="{47404D0E-A329-A3B3-C2CD-61B70066A322}"/>
              </a:ext>
            </a:extLst>
          </p:cNvPr>
          <p:cNvSpPr/>
          <p:nvPr/>
        </p:nvSpPr>
        <p:spPr>
          <a:xfrm>
            <a:off x="7380514" y="2743199"/>
            <a:ext cx="3844905" cy="1959429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Paramount Pictures has produced highest movie</a:t>
            </a:r>
            <a:endParaRPr lang="en-IN" dirty="0"/>
          </a:p>
        </p:txBody>
      </p:sp>
      <p:pic>
        <p:nvPicPr>
          <p:cNvPr id="21" name="Content Placeholder 20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B3CD82A5-D71C-7011-1C66-1769FBA9CD7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045" y="2505075"/>
            <a:ext cx="4567448" cy="3424238"/>
          </a:xfrm>
        </p:spPr>
      </p:pic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11D48D86-696E-AEF4-6421-6F30F64B6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40273445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85961-F6AB-56E4-6AAB-11B1C53CA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47977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Task 10</a:t>
            </a:r>
            <a:endParaRPr lang="en-IN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C7D560C-AA7B-C333-A7C3-F3886D34AA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53951" y="1539551"/>
            <a:ext cx="7221894" cy="391885"/>
          </a:xfrm>
        </p:spPr>
        <p:txBody>
          <a:bodyPr>
            <a:noAutofit/>
          </a:bodyPr>
          <a:lstStyle/>
          <a:p>
            <a:pPr algn="ctr"/>
            <a:r>
              <a:rPr lang="en-US" dirty="0"/>
              <a:t>Central tendency for Budget , revenue and runtime</a:t>
            </a:r>
            <a:endParaRPr lang="en-IN" dirty="0"/>
          </a:p>
        </p:txBody>
      </p:sp>
      <p:sp>
        <p:nvSpPr>
          <p:cNvPr id="14" name="Cloud 13">
            <a:extLst>
              <a:ext uri="{FF2B5EF4-FFF2-40B4-BE49-F238E27FC236}">
                <a16:creationId xmlns:a16="http://schemas.microsoft.com/office/drawing/2014/main" id="{47404D0E-A329-A3B3-C2CD-61B70066A322}"/>
              </a:ext>
            </a:extLst>
          </p:cNvPr>
          <p:cNvSpPr/>
          <p:nvPr/>
        </p:nvSpPr>
        <p:spPr>
          <a:xfrm>
            <a:off x="7380514" y="2155371"/>
            <a:ext cx="3844905" cy="3163078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75% of the movie budget lies under 1.5 million . But the revenue collected is less.</a:t>
            </a:r>
          </a:p>
          <a:p>
            <a:pPr algn="ctr"/>
            <a:r>
              <a:rPr lang="en-US" dirty="0"/>
              <a:t>I most of the time runtime is less then 125 min</a:t>
            </a:r>
            <a:endParaRPr lang="en-IN" dirty="0"/>
          </a:p>
        </p:txBody>
      </p:sp>
      <p:pic>
        <p:nvPicPr>
          <p:cNvPr id="20" name="Content Placeholder 19" descr="A picture containing text, font, line, screenshot&#10;&#10;Description automatically generated">
            <a:extLst>
              <a:ext uri="{FF2B5EF4-FFF2-40B4-BE49-F238E27FC236}">
                <a16:creationId xmlns:a16="http://schemas.microsoft.com/office/drawing/2014/main" id="{123FC432-5441-3EC9-98E2-E9FE38D5C7E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387" y="2062065"/>
            <a:ext cx="6174241" cy="1619809"/>
          </a:xfrm>
        </p:spPr>
      </p:pic>
      <p:pic>
        <p:nvPicPr>
          <p:cNvPr id="23" name="Picture 22" descr="A screenshot of a graph&#10;&#10;Description automatically generated with medium confidence">
            <a:extLst>
              <a:ext uri="{FF2B5EF4-FFF2-40B4-BE49-F238E27FC236}">
                <a16:creationId xmlns:a16="http://schemas.microsoft.com/office/drawing/2014/main" id="{8BAB6262-15D3-545F-27CD-4992844F53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388" y="3812503"/>
            <a:ext cx="6174240" cy="220574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56CAD292-397D-B662-4AAE-96365758D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5106466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85961-F6AB-56E4-6AAB-11B1C53CA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47977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Task 11</a:t>
            </a:r>
            <a:endParaRPr lang="en-IN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C7D560C-AA7B-C333-A7C3-F3886D34AA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53951" y="1539551"/>
            <a:ext cx="7221894" cy="391885"/>
          </a:xfrm>
        </p:spPr>
        <p:txBody>
          <a:bodyPr>
            <a:noAutofit/>
          </a:bodyPr>
          <a:lstStyle/>
          <a:p>
            <a:pPr algn="ctr"/>
            <a:r>
              <a:rPr lang="en-US" dirty="0"/>
              <a:t>Movies with above average runtime</a:t>
            </a:r>
            <a:endParaRPr lang="en-IN" dirty="0"/>
          </a:p>
        </p:txBody>
      </p:sp>
      <p:sp>
        <p:nvSpPr>
          <p:cNvPr id="14" name="Cloud 13">
            <a:extLst>
              <a:ext uri="{FF2B5EF4-FFF2-40B4-BE49-F238E27FC236}">
                <a16:creationId xmlns:a16="http://schemas.microsoft.com/office/drawing/2014/main" id="{47404D0E-A329-A3B3-C2CD-61B70066A322}"/>
              </a:ext>
            </a:extLst>
          </p:cNvPr>
          <p:cNvSpPr/>
          <p:nvPr/>
        </p:nvSpPr>
        <p:spPr>
          <a:xfrm>
            <a:off x="7380514" y="2743199"/>
            <a:ext cx="3844905" cy="1959429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There are 940 movies with above average runtime.</a:t>
            </a:r>
            <a:endParaRPr lang="en-IN" dirty="0"/>
          </a:p>
        </p:txBody>
      </p:sp>
      <p:pic>
        <p:nvPicPr>
          <p:cNvPr id="7" name="Content Placeholder 6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D98BD10F-B6C7-37E8-8C60-55B98D1E163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0797" y="2183363"/>
            <a:ext cx="3232338" cy="3745950"/>
          </a:xfr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920EFCE-84F6-F0C5-A5FD-012EC6918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28804572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83E3289-4A04-B6ED-8B8D-34D052989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4" y="897752"/>
            <a:ext cx="3601757" cy="1955927"/>
          </a:xfrm>
        </p:spPr>
        <p:txBody>
          <a:bodyPr>
            <a:normAutofit/>
          </a:bodyPr>
          <a:lstStyle/>
          <a:p>
            <a:r>
              <a:rPr lang="en-US" dirty="0"/>
              <a:t>Summary </a:t>
            </a:r>
            <a:endParaRPr lang="en-IN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2E57F3D-33BE-4306-87E6-24576371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503469E-57BD-AFD9-0038-CDB0CAEECB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373" y="2853679"/>
            <a:ext cx="3613708" cy="339173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700"/>
              <a:t>Action and Adventures are some of the genre where audience get attracted the most.</a:t>
            </a:r>
          </a:p>
          <a:p>
            <a:pPr>
              <a:lnSpc>
                <a:spcPct val="110000"/>
              </a:lnSpc>
            </a:pPr>
            <a:r>
              <a:rPr lang="en-US" sz="1700"/>
              <a:t>As the movie budget is high popularity is also high.</a:t>
            </a:r>
          </a:p>
          <a:p>
            <a:pPr>
              <a:lnSpc>
                <a:spcPct val="110000"/>
              </a:lnSpc>
            </a:pPr>
            <a:r>
              <a:rPr lang="en-US" sz="1700"/>
              <a:t> Movie with above average runtime are more in demand.</a:t>
            </a:r>
          </a:p>
          <a:p>
            <a:pPr>
              <a:lnSpc>
                <a:spcPct val="110000"/>
              </a:lnSpc>
            </a:pPr>
            <a:r>
              <a:rPr lang="en-US" sz="1700"/>
              <a:t>As the budget in high there may be chances of collecting less revenue. </a:t>
            </a:r>
          </a:p>
          <a:p>
            <a:pPr marL="0" indent="0">
              <a:lnSpc>
                <a:spcPct val="110000"/>
              </a:lnSpc>
              <a:buNone/>
            </a:pPr>
            <a:endParaRPr lang="en-US" sz="1700"/>
          </a:p>
          <a:p>
            <a:pPr>
              <a:lnSpc>
                <a:spcPct val="110000"/>
              </a:lnSpc>
            </a:pPr>
            <a:endParaRPr lang="en-IN" sz="1700"/>
          </a:p>
        </p:txBody>
      </p:sp>
      <p:pic>
        <p:nvPicPr>
          <p:cNvPr id="10" name="Picture 9" descr="People sitting on a grass field and enjoying the sun">
            <a:extLst>
              <a:ext uri="{FF2B5EF4-FFF2-40B4-BE49-F238E27FC236}">
                <a16:creationId xmlns:a16="http://schemas.microsoft.com/office/drawing/2014/main" id="{A830B6E6-2A81-26AC-B2CF-22313AD7AA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421" r="4378" b="-1"/>
          <a:stretch/>
        </p:blipFill>
        <p:spPr>
          <a:xfrm>
            <a:off x="4876800" y="10"/>
            <a:ext cx="731520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8005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8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0">
            <a:extLst>
              <a:ext uri="{FF2B5EF4-FFF2-40B4-BE49-F238E27FC236}">
                <a16:creationId xmlns:a16="http://schemas.microsoft.com/office/drawing/2014/main" id="{DEF92653-5D6D-47E6-8744-0DAF76E049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1F9580-DF87-11C5-DB5F-07CBA857A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2" y="960594"/>
            <a:ext cx="5828114" cy="493681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400"/>
              <a:t>Thank you</a:t>
            </a:r>
          </a:p>
        </p:txBody>
      </p:sp>
      <p:cxnSp>
        <p:nvCxnSpPr>
          <p:cNvPr id="19" name="Straight Connector 12">
            <a:extLst>
              <a:ext uri="{FF2B5EF4-FFF2-40B4-BE49-F238E27FC236}">
                <a16:creationId xmlns:a16="http://schemas.microsoft.com/office/drawing/2014/main" id="{9CA98CE3-81A7-4FFE-A047-9AA65998D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315200" y="1733549"/>
            <a:ext cx="0" cy="3390901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3287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BFD78-7674-939C-F2B7-B1E0D362B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Introduction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94BB70-E3A8-5584-0F33-FD328A208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Movies that cost over $100 million can still fail, why so? </a:t>
            </a:r>
          </a:p>
          <a:p>
            <a:r>
              <a:rPr lang="en-US" dirty="0"/>
              <a:t>A production company wants to analyze a movie dataset to identify what kinds of movies perform well in cinemas, which genres they belong to, and so on. </a:t>
            </a:r>
          </a:p>
          <a:p>
            <a:r>
              <a:rPr lang="en-US" dirty="0"/>
              <a:t>It will help the company predict if a movie will be a commercial success, if the movie will be highly rated, etc.</a:t>
            </a:r>
          </a:p>
          <a:p>
            <a:r>
              <a:rPr lang="en-US" dirty="0"/>
              <a:t>As a data analyst, need to answer certain questions by carrying out the upcoming tasks. Which will help the production company to grow their business.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41803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660EB578-C970-4186-B93C-45851BBC6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1EEC6B-CACD-9973-7B8E-02442A944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4846" y="860615"/>
            <a:ext cx="5922279" cy="127298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CONTENT</a:t>
            </a:r>
          </a:p>
        </p:txBody>
      </p:sp>
      <p:pic>
        <p:nvPicPr>
          <p:cNvPr id="5" name="Picture 4" descr="Glasses on top of a book">
            <a:extLst>
              <a:ext uri="{FF2B5EF4-FFF2-40B4-BE49-F238E27FC236}">
                <a16:creationId xmlns:a16="http://schemas.microsoft.com/office/drawing/2014/main" id="{C5B147E6-BF28-5E77-4DD6-AAF44BF882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186" r="38826"/>
          <a:stretch/>
        </p:blipFill>
        <p:spPr>
          <a:xfrm>
            <a:off x="20" y="-17929"/>
            <a:ext cx="4876780" cy="6875929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DF57B02-07BB-407B-BB36-06D9C64A6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5000" y="738013"/>
            <a:ext cx="56769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32ABDB-6AEC-F148-A325-98D4BD6050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6943" y="2133600"/>
            <a:ext cx="6005933" cy="3774464"/>
          </a:xfrm>
        </p:spPr>
        <p:txBody>
          <a:bodyPr numCol="2">
            <a:normAutofit/>
          </a:bodyPr>
          <a:lstStyle/>
          <a:p>
            <a:r>
              <a:rPr lang="en-US" dirty="0"/>
              <a:t>Task 1	Pg 1</a:t>
            </a:r>
          </a:p>
          <a:p>
            <a:r>
              <a:rPr lang="en-US" dirty="0"/>
              <a:t>Task 2	Pg 2</a:t>
            </a:r>
          </a:p>
          <a:p>
            <a:r>
              <a:rPr lang="en-US" dirty="0"/>
              <a:t>Task 3	Pg 3</a:t>
            </a:r>
          </a:p>
          <a:p>
            <a:r>
              <a:rPr lang="en-US" dirty="0"/>
              <a:t>Task 4	Pg 4</a:t>
            </a:r>
          </a:p>
          <a:p>
            <a:r>
              <a:rPr lang="en-US" dirty="0"/>
              <a:t>Task 5	Pg 5</a:t>
            </a:r>
          </a:p>
          <a:p>
            <a:r>
              <a:rPr lang="en-US" dirty="0"/>
              <a:t>Task 6	Pg 6</a:t>
            </a:r>
          </a:p>
          <a:p>
            <a:r>
              <a:rPr lang="en-US" dirty="0"/>
              <a:t>Task 7	Pg 7</a:t>
            </a:r>
          </a:p>
          <a:p>
            <a:r>
              <a:rPr lang="en-US" dirty="0"/>
              <a:t>Task 8	Pg 8</a:t>
            </a:r>
          </a:p>
          <a:p>
            <a:r>
              <a:rPr lang="en-US" dirty="0"/>
              <a:t>Task 9	Pg 9</a:t>
            </a:r>
          </a:p>
          <a:p>
            <a:r>
              <a:rPr lang="en-US" dirty="0"/>
              <a:t>Task 10	Pg 10</a:t>
            </a:r>
          </a:p>
          <a:p>
            <a:r>
              <a:rPr lang="en-US" dirty="0"/>
              <a:t>Task 11	Pg 11</a:t>
            </a:r>
            <a:endParaRPr lang="en-IN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6855964-C920-48EB-8804-74291211C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5000" y="6134100"/>
            <a:ext cx="56769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6924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85961-F6AB-56E4-6AAB-11B1C53CA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47977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Task 1</a:t>
            </a:r>
            <a:endParaRPr lang="en-IN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C7D560C-AA7B-C333-A7C3-F3886D34AA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539552"/>
            <a:ext cx="5282192" cy="391885"/>
          </a:xfrm>
        </p:spPr>
        <p:txBody>
          <a:bodyPr/>
          <a:lstStyle/>
          <a:p>
            <a:pPr algn="ctr"/>
            <a:r>
              <a:rPr lang="en-US" dirty="0"/>
              <a:t>Display number of rows and columns in data set</a:t>
            </a:r>
            <a:endParaRPr lang="en-IN" dirty="0"/>
          </a:p>
        </p:txBody>
      </p:sp>
      <p:pic>
        <p:nvPicPr>
          <p:cNvPr id="11" name="Content Placeholder 10" descr="A picture containing text, font, white, screenshot&#10;&#10;Description automatically generated">
            <a:extLst>
              <a:ext uri="{FF2B5EF4-FFF2-40B4-BE49-F238E27FC236}">
                <a16:creationId xmlns:a16="http://schemas.microsoft.com/office/drawing/2014/main" id="{1C8954E3-CCAD-6A1E-C86B-2F4BCF7B7E7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129" y="2062066"/>
            <a:ext cx="4461531" cy="1435640"/>
          </a:xfr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399A635-271E-DB70-4C45-D84F4F0B0A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539551"/>
            <a:ext cx="5183188" cy="391885"/>
          </a:xfrm>
        </p:spPr>
        <p:txBody>
          <a:bodyPr/>
          <a:lstStyle/>
          <a:p>
            <a:pPr algn="ctr"/>
            <a:r>
              <a:rPr lang="en-US" dirty="0"/>
              <a:t>Display genre and title of the first 50 movies</a:t>
            </a:r>
            <a:endParaRPr lang="en-IN" dirty="0"/>
          </a:p>
        </p:txBody>
      </p:sp>
      <p:pic>
        <p:nvPicPr>
          <p:cNvPr id="13" name="Content Placeholder 12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F02AE5E4-5431-3376-5A7F-55957A4F6EDC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1341" y="2062066"/>
            <a:ext cx="3844905" cy="3867248"/>
          </a:xfrm>
        </p:spPr>
      </p:pic>
      <p:sp>
        <p:nvSpPr>
          <p:cNvPr id="14" name="Cloud 13">
            <a:extLst>
              <a:ext uri="{FF2B5EF4-FFF2-40B4-BE49-F238E27FC236}">
                <a16:creationId xmlns:a16="http://schemas.microsoft.com/office/drawing/2014/main" id="{47404D0E-A329-A3B3-C2CD-61B70066A322}"/>
              </a:ext>
            </a:extLst>
          </p:cNvPr>
          <p:cNvSpPr/>
          <p:nvPr/>
        </p:nvSpPr>
        <p:spPr>
          <a:xfrm>
            <a:off x="1576873" y="3628335"/>
            <a:ext cx="3844905" cy="2300517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There are 4803 movies in a given data set</a:t>
            </a:r>
            <a:endParaRPr lang="en-IN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BC7FB23D-8DDE-5115-5AA2-505A54931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34121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85961-F6AB-56E4-6AAB-11B1C53CA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47977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Task 2</a:t>
            </a:r>
            <a:endParaRPr lang="en-IN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C7D560C-AA7B-C333-A7C3-F3886D34AA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54904" y="1558210"/>
            <a:ext cx="5282192" cy="391885"/>
          </a:xfrm>
        </p:spPr>
        <p:txBody>
          <a:bodyPr/>
          <a:lstStyle/>
          <a:p>
            <a:pPr algn="ctr"/>
            <a:r>
              <a:rPr lang="en-US" dirty="0"/>
              <a:t>Treating Null Values</a:t>
            </a:r>
            <a:endParaRPr lang="en-IN" dirty="0"/>
          </a:p>
        </p:txBody>
      </p:sp>
      <p:sp>
        <p:nvSpPr>
          <p:cNvPr id="14" name="Cloud 13">
            <a:extLst>
              <a:ext uri="{FF2B5EF4-FFF2-40B4-BE49-F238E27FC236}">
                <a16:creationId xmlns:a16="http://schemas.microsoft.com/office/drawing/2014/main" id="{47404D0E-A329-A3B3-C2CD-61B70066A322}"/>
              </a:ext>
            </a:extLst>
          </p:cNvPr>
          <p:cNvSpPr/>
          <p:nvPr/>
        </p:nvSpPr>
        <p:spPr>
          <a:xfrm>
            <a:off x="3825204" y="3702692"/>
            <a:ext cx="3844905" cy="2300517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Before there where null values after treating there is no null values</a:t>
            </a:r>
            <a:endParaRPr lang="en-IN" dirty="0"/>
          </a:p>
        </p:txBody>
      </p:sp>
      <p:pic>
        <p:nvPicPr>
          <p:cNvPr id="7" name="Content Placeholder 6" descr="A screen shot of a computer code&#10;&#10;Description automatically generated with low confidence">
            <a:extLst>
              <a:ext uri="{FF2B5EF4-FFF2-40B4-BE49-F238E27FC236}">
                <a16:creationId xmlns:a16="http://schemas.microsoft.com/office/drawing/2014/main" id="{F9A9BD5B-642D-BEE6-96EA-8C8395B11BE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612" y="2062064"/>
            <a:ext cx="1924421" cy="3866787"/>
          </a:xfrm>
        </p:spPr>
      </p:pic>
      <p:pic>
        <p:nvPicPr>
          <p:cNvPr id="10" name="Picture 9" descr="A screen shot of a computer code&#10;&#10;Description automatically generated with low confidence">
            <a:extLst>
              <a:ext uri="{FF2B5EF4-FFF2-40B4-BE49-F238E27FC236}">
                <a16:creationId xmlns:a16="http://schemas.microsoft.com/office/drawing/2014/main" id="{FD9805A0-420B-E65D-46FB-0DD05B5A33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9143" y="2159748"/>
            <a:ext cx="5617028" cy="1314633"/>
          </a:xfrm>
          <a:prstGeom prst="rect">
            <a:avLst/>
          </a:prstGeom>
        </p:spPr>
      </p:pic>
      <p:pic>
        <p:nvPicPr>
          <p:cNvPr id="15" name="Picture 14" descr="A picture containing text, screenshot, font, number&#10;&#10;Description automatically generated">
            <a:extLst>
              <a:ext uri="{FF2B5EF4-FFF2-40B4-BE49-F238E27FC236}">
                <a16:creationId xmlns:a16="http://schemas.microsoft.com/office/drawing/2014/main" id="{B95A4BD8-D6FA-9A48-543B-78270C062F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7121" y="2062065"/>
            <a:ext cx="2448267" cy="4021494"/>
          </a:xfrm>
          <a:prstGeom prst="rect">
            <a:avLst/>
          </a:prstGeom>
        </p:spPr>
      </p:pic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853CF5F8-F84D-022E-3F2F-29161CFFB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240299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85961-F6AB-56E4-6AAB-11B1C53CA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47977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Task 3</a:t>
            </a:r>
            <a:endParaRPr lang="en-IN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C7D560C-AA7B-C333-A7C3-F3886D34AA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49865" y="1539551"/>
            <a:ext cx="5282192" cy="391885"/>
          </a:xfrm>
        </p:spPr>
        <p:txBody>
          <a:bodyPr/>
          <a:lstStyle/>
          <a:p>
            <a:pPr algn="ctr"/>
            <a:r>
              <a:rPr lang="en-US" dirty="0"/>
              <a:t>Movie category that have budget more then $220,000</a:t>
            </a:r>
            <a:endParaRPr lang="en-IN" dirty="0"/>
          </a:p>
        </p:txBody>
      </p:sp>
      <p:sp>
        <p:nvSpPr>
          <p:cNvPr id="14" name="Cloud 13">
            <a:extLst>
              <a:ext uri="{FF2B5EF4-FFF2-40B4-BE49-F238E27FC236}">
                <a16:creationId xmlns:a16="http://schemas.microsoft.com/office/drawing/2014/main" id="{47404D0E-A329-A3B3-C2CD-61B70066A322}"/>
              </a:ext>
            </a:extLst>
          </p:cNvPr>
          <p:cNvSpPr/>
          <p:nvPr/>
        </p:nvSpPr>
        <p:spPr>
          <a:xfrm>
            <a:off x="7305869" y="2527323"/>
            <a:ext cx="3844905" cy="2300517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There are 3183 different combination of genres</a:t>
            </a:r>
          </a:p>
          <a:p>
            <a:pPr algn="ctr"/>
            <a:r>
              <a:rPr lang="en-US" dirty="0"/>
              <a:t>Where budget is more then $220,000</a:t>
            </a:r>
            <a:endParaRPr lang="en-IN" dirty="0"/>
          </a:p>
        </p:txBody>
      </p:sp>
      <p:pic>
        <p:nvPicPr>
          <p:cNvPr id="7" name="Content Placeholder 6" descr="A screenshot of a computer code&#10;&#10;Description automatically generated with medium confidence">
            <a:extLst>
              <a:ext uri="{FF2B5EF4-FFF2-40B4-BE49-F238E27FC236}">
                <a16:creationId xmlns:a16="http://schemas.microsoft.com/office/drawing/2014/main" id="{C71B8E1F-A175-375C-A542-816A0D2A0DC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70" y="2062066"/>
            <a:ext cx="5163390" cy="3866786"/>
          </a:xfrm>
        </p:spPr>
      </p:pic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9EC4D4C3-7361-A249-FFF3-A576E496E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637990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85961-F6AB-56E4-6AAB-11B1C53CA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47977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Task 4</a:t>
            </a:r>
            <a:endParaRPr lang="en-IN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C7D560C-AA7B-C333-A7C3-F3886D34AA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49865" y="1539551"/>
            <a:ext cx="5282192" cy="391885"/>
          </a:xfrm>
        </p:spPr>
        <p:txBody>
          <a:bodyPr/>
          <a:lstStyle/>
          <a:p>
            <a:pPr algn="ctr"/>
            <a:r>
              <a:rPr lang="en-US" dirty="0"/>
              <a:t>Movie category that have revenue more then $961,000,000</a:t>
            </a:r>
            <a:endParaRPr lang="en-IN" dirty="0"/>
          </a:p>
        </p:txBody>
      </p:sp>
      <p:sp>
        <p:nvSpPr>
          <p:cNvPr id="14" name="Cloud 13">
            <a:extLst>
              <a:ext uri="{FF2B5EF4-FFF2-40B4-BE49-F238E27FC236}">
                <a16:creationId xmlns:a16="http://schemas.microsoft.com/office/drawing/2014/main" id="{47404D0E-A329-A3B3-C2CD-61B70066A322}"/>
              </a:ext>
            </a:extLst>
          </p:cNvPr>
          <p:cNvSpPr/>
          <p:nvPr/>
        </p:nvSpPr>
        <p:spPr>
          <a:xfrm>
            <a:off x="7305869" y="2527323"/>
            <a:ext cx="3844905" cy="2300517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There are 24 different combination of genres</a:t>
            </a:r>
          </a:p>
          <a:p>
            <a:pPr algn="ctr"/>
            <a:r>
              <a:rPr lang="en-US" dirty="0"/>
              <a:t>Where revenue collected is more then $961,000,000</a:t>
            </a:r>
            <a:endParaRPr lang="en-IN" dirty="0"/>
          </a:p>
        </p:txBody>
      </p:sp>
      <p:pic>
        <p:nvPicPr>
          <p:cNvPr id="8" name="Content Placeholder 7" descr="A screenshot of a computer program&#10;&#10;Description automatically generated with medium confidence">
            <a:extLst>
              <a:ext uri="{FF2B5EF4-FFF2-40B4-BE49-F238E27FC236}">
                <a16:creationId xmlns:a16="http://schemas.microsoft.com/office/drawing/2014/main" id="{E71113A7-DA97-605A-A132-8EF0E4A671F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226" y="2062065"/>
            <a:ext cx="4389190" cy="3867248"/>
          </a:xfr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114B55E-E3C0-0A61-9F34-AC94219E1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562088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85961-F6AB-56E4-6AAB-11B1C53CA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47977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Task 5</a:t>
            </a:r>
            <a:endParaRPr lang="en-IN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C7D560C-AA7B-C333-A7C3-F3886D34AA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39143" y="1539551"/>
            <a:ext cx="6316824" cy="391885"/>
          </a:xfrm>
        </p:spPr>
        <p:txBody>
          <a:bodyPr>
            <a:noAutofit/>
          </a:bodyPr>
          <a:lstStyle/>
          <a:p>
            <a:pPr algn="ctr"/>
            <a:r>
              <a:rPr lang="en-US" dirty="0"/>
              <a:t>Dropping the rows where Value is zero for both revenue and budget </a:t>
            </a:r>
            <a:endParaRPr lang="en-IN" dirty="0"/>
          </a:p>
        </p:txBody>
      </p:sp>
      <p:sp>
        <p:nvSpPr>
          <p:cNvPr id="14" name="Cloud 13">
            <a:extLst>
              <a:ext uri="{FF2B5EF4-FFF2-40B4-BE49-F238E27FC236}">
                <a16:creationId xmlns:a16="http://schemas.microsoft.com/office/drawing/2014/main" id="{47404D0E-A329-A3B3-C2CD-61B70066A322}"/>
              </a:ext>
            </a:extLst>
          </p:cNvPr>
          <p:cNvSpPr/>
          <p:nvPr/>
        </p:nvSpPr>
        <p:spPr>
          <a:xfrm>
            <a:off x="7305869" y="2527323"/>
            <a:ext cx="3844905" cy="2300517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After dropping there are only 3229 movies</a:t>
            </a:r>
            <a:endParaRPr lang="en-IN" dirty="0"/>
          </a:p>
        </p:txBody>
      </p:sp>
      <p:pic>
        <p:nvPicPr>
          <p:cNvPr id="7" name="Content Placeholder 6" descr="A screenshot of a computer code&#10;&#10;Description automatically generated with low confidence">
            <a:extLst>
              <a:ext uri="{FF2B5EF4-FFF2-40B4-BE49-F238E27FC236}">
                <a16:creationId xmlns:a16="http://schemas.microsoft.com/office/drawing/2014/main" id="{E2781598-024A-9B98-A16B-CF21D4A45D8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408" y="2808514"/>
            <a:ext cx="5209591" cy="2108865"/>
          </a:xfr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A84148-73AA-7E63-71D5-2B668DE1B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0686274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85961-F6AB-56E4-6AAB-11B1C53CA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47977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Task 6</a:t>
            </a:r>
            <a:endParaRPr lang="en-IN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C7D560C-AA7B-C333-A7C3-F3886D34AA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53951" y="1539551"/>
            <a:ext cx="7221894" cy="391885"/>
          </a:xfrm>
        </p:spPr>
        <p:txBody>
          <a:bodyPr>
            <a:noAutofit/>
          </a:bodyPr>
          <a:lstStyle/>
          <a:p>
            <a:pPr algn="ctr"/>
            <a:r>
              <a:rPr lang="en-US" dirty="0"/>
              <a:t>Top 10 movie with the highest revenue and top 10 movie with the least budget</a:t>
            </a:r>
            <a:endParaRPr lang="en-IN" dirty="0"/>
          </a:p>
        </p:txBody>
      </p:sp>
      <p:sp>
        <p:nvSpPr>
          <p:cNvPr id="14" name="Cloud 13">
            <a:extLst>
              <a:ext uri="{FF2B5EF4-FFF2-40B4-BE49-F238E27FC236}">
                <a16:creationId xmlns:a16="http://schemas.microsoft.com/office/drawing/2014/main" id="{47404D0E-A329-A3B3-C2CD-61B70066A322}"/>
              </a:ext>
            </a:extLst>
          </p:cNvPr>
          <p:cNvSpPr/>
          <p:nvPr/>
        </p:nvSpPr>
        <p:spPr>
          <a:xfrm>
            <a:off x="7212563" y="1931436"/>
            <a:ext cx="3844905" cy="1959429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Avatar has collected highest revenue.</a:t>
            </a:r>
          </a:p>
          <a:p>
            <a:pPr algn="ctr"/>
            <a:r>
              <a:rPr lang="en-US" dirty="0"/>
              <a:t>Where modern times has least budget</a:t>
            </a:r>
            <a:endParaRPr lang="en-IN" dirty="0"/>
          </a:p>
        </p:txBody>
      </p:sp>
      <p:pic>
        <p:nvPicPr>
          <p:cNvPr id="8" name="Content Placeholder 7" descr="A picture containing text, font, screenshot, line&#10;&#10;Description automatically generated">
            <a:extLst>
              <a:ext uri="{FF2B5EF4-FFF2-40B4-BE49-F238E27FC236}">
                <a16:creationId xmlns:a16="http://schemas.microsoft.com/office/drawing/2014/main" id="{D041C31D-3275-F936-1CB5-E2E02E4E1C1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135" y="2062064"/>
            <a:ext cx="4943142" cy="1651519"/>
          </a:xfrm>
        </p:spPr>
      </p:pic>
      <p:pic>
        <p:nvPicPr>
          <p:cNvPr id="10" name="Picture 9" descr="A picture containing plot, line, colorfulness, rectangle&#10;&#10;Description automatically generated">
            <a:extLst>
              <a:ext uri="{FF2B5EF4-FFF2-40B4-BE49-F238E27FC236}">
                <a16:creationId xmlns:a16="http://schemas.microsoft.com/office/drawing/2014/main" id="{F2314AD2-4C68-CDFF-67B0-6806D42023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87" y="4102458"/>
            <a:ext cx="4695794" cy="1826394"/>
          </a:xfrm>
          <a:prstGeom prst="rect">
            <a:avLst/>
          </a:prstGeom>
        </p:spPr>
      </p:pic>
      <p:pic>
        <p:nvPicPr>
          <p:cNvPr id="12" name="Picture 11" descr="A picture containing screenshot, text, colorfulness, rectangle&#10;&#10;Description automatically generated">
            <a:extLst>
              <a:ext uri="{FF2B5EF4-FFF2-40B4-BE49-F238E27FC236}">
                <a16:creationId xmlns:a16="http://schemas.microsoft.com/office/drawing/2014/main" id="{B0D8FD55-88BD-BEDF-A3ED-7B02E3896E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0098" y="4102458"/>
            <a:ext cx="4695794" cy="1826394"/>
          </a:xfrm>
          <a:prstGeom prst="rect">
            <a:avLst/>
          </a:prstGeom>
        </p:spPr>
      </p:pic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0E63EF0D-42D3-3FCE-956D-B1ED51D15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57088550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AnalogousFromLightSeedRightStep">
      <a:dk1>
        <a:srgbClr val="000000"/>
      </a:dk1>
      <a:lt1>
        <a:srgbClr val="FFFFFF"/>
      </a:lt1>
      <a:dk2>
        <a:srgbClr val="412B24"/>
      </a:dk2>
      <a:lt2>
        <a:srgbClr val="E8E2E3"/>
      </a:lt2>
      <a:accent1>
        <a:srgbClr val="7DAAA0"/>
      </a:accent1>
      <a:accent2>
        <a:srgbClr val="75A7B3"/>
      </a:accent2>
      <a:accent3>
        <a:srgbClr val="8CA2C5"/>
      </a:accent3>
      <a:accent4>
        <a:srgbClr val="7D7CBD"/>
      </a:accent4>
      <a:accent5>
        <a:srgbClr val="AB94C9"/>
      </a:accent5>
      <a:accent6>
        <a:srgbClr val="B37CBD"/>
      </a:accent6>
      <a:hlink>
        <a:srgbClr val="AE6979"/>
      </a:hlink>
      <a:folHlink>
        <a:srgbClr val="7F7F7F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</TotalTime>
  <Words>502</Words>
  <Application>Microsoft Office PowerPoint</Application>
  <PresentationFormat>Widescreen</PresentationFormat>
  <Paragraphs>76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Calisto MT</vt:lpstr>
      <vt:lpstr>Univers Condensed</vt:lpstr>
      <vt:lpstr>ChronicleVTI</vt:lpstr>
      <vt:lpstr>Project  on  Tmdb movie data</vt:lpstr>
      <vt:lpstr>Introduction </vt:lpstr>
      <vt:lpstr>CONTENT</vt:lpstr>
      <vt:lpstr>Task 1</vt:lpstr>
      <vt:lpstr>Task 2</vt:lpstr>
      <vt:lpstr>Task 3</vt:lpstr>
      <vt:lpstr>Task 4</vt:lpstr>
      <vt:lpstr>Task 5</vt:lpstr>
      <vt:lpstr>Task 6</vt:lpstr>
      <vt:lpstr>Task 7</vt:lpstr>
      <vt:lpstr>Task 8</vt:lpstr>
      <vt:lpstr>Task 9</vt:lpstr>
      <vt:lpstr>Task 10</vt:lpstr>
      <vt:lpstr>Task 11</vt:lpstr>
      <vt:lpstr>Summary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 on  Tmdb movie data</dc:title>
  <dc:creator>Kaushik G.S</dc:creator>
  <cp:lastModifiedBy>Kaushik G.S</cp:lastModifiedBy>
  <cp:revision>1</cp:revision>
  <dcterms:created xsi:type="dcterms:W3CDTF">2023-05-12T07:36:18Z</dcterms:created>
  <dcterms:modified xsi:type="dcterms:W3CDTF">2023-05-12T12:50:40Z</dcterms:modified>
</cp:coreProperties>
</file>