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9953D-2B05-4B1B-8BCB-4FA48C1C8701}" v="3" dt="2023-06-28T12:00:3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G.S" userId="4bcc2f4ed5ae552b" providerId="LiveId" clId="{A889953D-2B05-4B1B-8BCB-4FA48C1C8701}"/>
    <pc:docChg chg="undo custSel addSld delSld modSld">
      <pc:chgData name="Kaushik G.S" userId="4bcc2f4ed5ae552b" providerId="LiveId" clId="{A889953D-2B05-4B1B-8BCB-4FA48C1C8701}" dt="2023-07-22T11:10:58.251" v="676" actId="2696"/>
      <pc:docMkLst>
        <pc:docMk/>
      </pc:docMkLst>
      <pc:sldChg chg="modSp mod">
        <pc:chgData name="Kaushik G.S" userId="4bcc2f4ed5ae552b" providerId="LiveId" clId="{A889953D-2B05-4B1B-8BCB-4FA48C1C8701}" dt="2023-07-22T11:10:49.755" v="675" actId="313"/>
        <pc:sldMkLst>
          <pc:docMk/>
          <pc:sldMk cId="2757335648" sldId="256"/>
        </pc:sldMkLst>
        <pc:spChg chg="mod">
          <ac:chgData name="Kaushik G.S" userId="4bcc2f4ed5ae552b" providerId="LiveId" clId="{A889953D-2B05-4B1B-8BCB-4FA48C1C8701}" dt="2023-07-22T11:10:49.755" v="675" actId="313"/>
          <ac:spMkLst>
            <pc:docMk/>
            <pc:sldMk cId="2757335648" sldId="256"/>
            <ac:spMk id="3" creationId="{DD31FDDE-B489-6ADA-35E5-698B8C1AC95E}"/>
          </ac:spMkLst>
        </pc:spChg>
      </pc:sldChg>
      <pc:sldChg chg="modSp mod">
        <pc:chgData name="Kaushik G.S" userId="4bcc2f4ed5ae552b" providerId="LiveId" clId="{A889953D-2B05-4B1B-8BCB-4FA48C1C8701}" dt="2023-06-28T11:56:55.326" v="619" actId="20577"/>
        <pc:sldMkLst>
          <pc:docMk/>
          <pc:sldMk cId="3325430362" sldId="257"/>
        </pc:sldMkLst>
        <pc:spChg chg="mod">
          <ac:chgData name="Kaushik G.S" userId="4bcc2f4ed5ae552b" providerId="LiveId" clId="{A889953D-2B05-4B1B-8BCB-4FA48C1C8701}" dt="2023-06-28T11:56:55.326" v="619" actId="20577"/>
          <ac:spMkLst>
            <pc:docMk/>
            <pc:sldMk cId="3325430362" sldId="257"/>
            <ac:spMk id="3" creationId="{6DC89D39-B8DB-ADE7-5F1F-EC370C19B5AC}"/>
          </ac:spMkLst>
        </pc:spChg>
      </pc:sldChg>
      <pc:sldChg chg="modSp mod">
        <pc:chgData name="Kaushik G.S" userId="4bcc2f4ed5ae552b" providerId="LiveId" clId="{A889953D-2B05-4B1B-8BCB-4FA48C1C8701}" dt="2023-06-28T12:01:45.219" v="674" actId="20577"/>
        <pc:sldMkLst>
          <pc:docMk/>
          <pc:sldMk cId="1849349380" sldId="264"/>
        </pc:sldMkLst>
        <pc:spChg chg="mod">
          <ac:chgData name="Kaushik G.S" userId="4bcc2f4ed5ae552b" providerId="LiveId" clId="{A889953D-2B05-4B1B-8BCB-4FA48C1C8701}" dt="2023-06-28T12:01:45.219" v="674" actId="20577"/>
          <ac:spMkLst>
            <pc:docMk/>
            <pc:sldMk cId="1849349380" sldId="264"/>
            <ac:spMk id="9" creationId="{52B8999D-D944-A0E7-2B55-182567F8C57B}"/>
          </ac:spMkLst>
        </pc:spChg>
      </pc:sldChg>
      <pc:sldChg chg="modSp mod">
        <pc:chgData name="Kaushik G.S" userId="4bcc2f4ed5ae552b" providerId="LiveId" clId="{A889953D-2B05-4B1B-8BCB-4FA48C1C8701}" dt="2023-06-28T12:01:17.736" v="668" actId="20577"/>
        <pc:sldMkLst>
          <pc:docMk/>
          <pc:sldMk cId="917680683" sldId="265"/>
        </pc:sldMkLst>
        <pc:spChg chg="mod">
          <ac:chgData name="Kaushik G.S" userId="4bcc2f4ed5ae552b" providerId="LiveId" clId="{A889953D-2B05-4B1B-8BCB-4FA48C1C8701}" dt="2023-06-28T12:01:04.945" v="662" actId="20577"/>
          <ac:spMkLst>
            <pc:docMk/>
            <pc:sldMk cId="917680683" sldId="265"/>
            <ac:spMk id="2" creationId="{22DBFF68-6FA8-C016-A5D8-8C5B2426B56D}"/>
          </ac:spMkLst>
        </pc:spChg>
        <pc:spChg chg="mod">
          <ac:chgData name="Kaushik G.S" userId="4bcc2f4ed5ae552b" providerId="LiveId" clId="{A889953D-2B05-4B1B-8BCB-4FA48C1C8701}" dt="2023-06-28T12:01:17.736" v="668" actId="20577"/>
          <ac:spMkLst>
            <pc:docMk/>
            <pc:sldMk cId="917680683" sldId="265"/>
            <ac:spMk id="9" creationId="{D993CA32-4FA1-536A-029D-8B7D92B4DD16}"/>
          </ac:spMkLst>
        </pc:spChg>
      </pc:sldChg>
      <pc:sldChg chg="modSp mod">
        <pc:chgData name="Kaushik G.S" userId="4bcc2f4ed5ae552b" providerId="LiveId" clId="{A889953D-2B05-4B1B-8BCB-4FA48C1C8701}" dt="2023-06-28T11:58:10.760" v="632" actId="20577"/>
        <pc:sldMkLst>
          <pc:docMk/>
          <pc:sldMk cId="360424003" sldId="269"/>
        </pc:sldMkLst>
        <pc:spChg chg="mod">
          <ac:chgData name="Kaushik G.S" userId="4bcc2f4ed5ae552b" providerId="LiveId" clId="{A889953D-2B05-4B1B-8BCB-4FA48C1C8701}" dt="2023-06-28T11:58:10.760" v="632" actId="20577"/>
          <ac:spMkLst>
            <pc:docMk/>
            <pc:sldMk cId="360424003" sldId="269"/>
            <ac:spMk id="2" creationId="{35195AD4-B57C-58BA-99F0-2958AE2CABF8}"/>
          </ac:spMkLst>
        </pc:spChg>
        <pc:spChg chg="mod">
          <ac:chgData name="Kaushik G.S" userId="4bcc2f4ed5ae552b" providerId="LiveId" clId="{A889953D-2B05-4B1B-8BCB-4FA48C1C8701}" dt="2023-06-28T11:57:51.549" v="625" actId="20577"/>
          <ac:spMkLst>
            <pc:docMk/>
            <pc:sldMk cId="360424003" sldId="269"/>
            <ac:spMk id="9" creationId="{401FC858-200B-1340-6687-8F33622B1BC4}"/>
          </ac:spMkLst>
        </pc:spChg>
      </pc:sldChg>
      <pc:sldChg chg="modSp mod">
        <pc:chgData name="Kaushik G.S" userId="4bcc2f4ed5ae552b" providerId="LiveId" clId="{A889953D-2B05-4B1B-8BCB-4FA48C1C8701}" dt="2023-06-28T11:58:59.415" v="642" actId="20577"/>
        <pc:sldMkLst>
          <pc:docMk/>
          <pc:sldMk cId="258833791" sldId="271"/>
        </pc:sldMkLst>
        <pc:spChg chg="mod">
          <ac:chgData name="Kaushik G.S" userId="4bcc2f4ed5ae552b" providerId="LiveId" clId="{A889953D-2B05-4B1B-8BCB-4FA48C1C8701}" dt="2023-06-28T11:58:59.415" v="642" actId="20577"/>
          <ac:spMkLst>
            <pc:docMk/>
            <pc:sldMk cId="258833791" sldId="271"/>
            <ac:spMk id="9" creationId="{749F8B93-ECFB-9C65-4AFC-96A8847C6222}"/>
          </ac:spMkLst>
        </pc:spChg>
      </pc:sldChg>
      <pc:sldChg chg="modSp mod">
        <pc:chgData name="Kaushik G.S" userId="4bcc2f4ed5ae552b" providerId="LiveId" clId="{A889953D-2B05-4B1B-8BCB-4FA48C1C8701}" dt="2023-06-28T11:59:46.981" v="655" actId="20577"/>
        <pc:sldMkLst>
          <pc:docMk/>
          <pc:sldMk cId="168492984" sldId="273"/>
        </pc:sldMkLst>
        <pc:spChg chg="mod">
          <ac:chgData name="Kaushik G.S" userId="4bcc2f4ed5ae552b" providerId="LiveId" clId="{A889953D-2B05-4B1B-8BCB-4FA48C1C8701}" dt="2023-06-28T11:59:46.981" v="655" actId="20577"/>
          <ac:spMkLst>
            <pc:docMk/>
            <pc:sldMk cId="168492984" sldId="273"/>
            <ac:spMk id="3" creationId="{F80EAE8D-D25C-7BB6-C913-44C141F4A856}"/>
          </ac:spMkLst>
        </pc:spChg>
      </pc:sldChg>
      <pc:sldChg chg="addSp delSp modSp new mod modClrScheme chgLayout">
        <pc:chgData name="Kaushik G.S" userId="4bcc2f4ed5ae552b" providerId="LiveId" clId="{A889953D-2B05-4B1B-8BCB-4FA48C1C8701}" dt="2023-06-28T11:59:17.215" v="643" actId="313"/>
        <pc:sldMkLst>
          <pc:docMk/>
          <pc:sldMk cId="874367265" sldId="274"/>
        </pc:sldMkLst>
        <pc:spChg chg="mod ord">
          <ac:chgData name="Kaushik G.S" userId="4bcc2f4ed5ae552b" providerId="LiveId" clId="{A889953D-2B05-4B1B-8BCB-4FA48C1C8701}" dt="2023-06-28T06:32:27.740" v="242" actId="700"/>
          <ac:spMkLst>
            <pc:docMk/>
            <pc:sldMk cId="874367265" sldId="274"/>
            <ac:spMk id="2" creationId="{4CA9F2CE-0350-A77E-563F-CAC4CFD3ABCA}"/>
          </ac:spMkLst>
        </pc:spChg>
        <pc:spChg chg="del">
          <ac:chgData name="Kaushik G.S" userId="4bcc2f4ed5ae552b" providerId="LiveId" clId="{A889953D-2B05-4B1B-8BCB-4FA48C1C8701}" dt="2023-06-28T05:57:39.543" v="30" actId="3680"/>
          <ac:spMkLst>
            <pc:docMk/>
            <pc:sldMk cId="874367265" sldId="274"/>
            <ac:spMk id="3" creationId="{F5D4118B-A6AA-635F-034E-7CF43F5E0303}"/>
          </ac:spMkLst>
        </pc:spChg>
        <pc:spChg chg="add del mod ord">
          <ac:chgData name="Kaushik G.S" userId="4bcc2f4ed5ae552b" providerId="LiveId" clId="{A889953D-2B05-4B1B-8BCB-4FA48C1C8701}" dt="2023-06-28T06:32:27.740" v="242" actId="700"/>
          <ac:spMkLst>
            <pc:docMk/>
            <pc:sldMk cId="874367265" sldId="274"/>
            <ac:spMk id="5" creationId="{6C2099C6-033A-B937-3718-398FB8499C16}"/>
          </ac:spMkLst>
        </pc:spChg>
        <pc:spChg chg="add del mod ord">
          <ac:chgData name="Kaushik G.S" userId="4bcc2f4ed5ae552b" providerId="LiveId" clId="{A889953D-2B05-4B1B-8BCB-4FA48C1C8701}" dt="2023-06-28T06:32:27.740" v="242" actId="700"/>
          <ac:spMkLst>
            <pc:docMk/>
            <pc:sldMk cId="874367265" sldId="274"/>
            <ac:spMk id="6" creationId="{1787AFCD-B296-D332-2D03-DA170B43F704}"/>
          </ac:spMkLst>
        </pc:spChg>
        <pc:spChg chg="add del mod ord">
          <ac:chgData name="Kaushik G.S" userId="4bcc2f4ed5ae552b" providerId="LiveId" clId="{A889953D-2B05-4B1B-8BCB-4FA48C1C8701}" dt="2023-06-28T06:32:27.740" v="242" actId="700"/>
          <ac:spMkLst>
            <pc:docMk/>
            <pc:sldMk cId="874367265" sldId="274"/>
            <ac:spMk id="7" creationId="{D3C34CF3-E72A-4081-BB87-2B7ECDC95C92}"/>
          </ac:spMkLst>
        </pc:spChg>
        <pc:spChg chg="add mod ord">
          <ac:chgData name="Kaushik G.S" userId="4bcc2f4ed5ae552b" providerId="LiveId" clId="{A889953D-2B05-4B1B-8BCB-4FA48C1C8701}" dt="2023-06-28T11:59:17.215" v="643" actId="313"/>
          <ac:spMkLst>
            <pc:docMk/>
            <pc:sldMk cId="874367265" sldId="274"/>
            <ac:spMk id="8" creationId="{4D817D35-765A-1999-6B50-BB1EDB665384}"/>
          </ac:spMkLst>
        </pc:spChg>
        <pc:graphicFrameChg chg="add mod ord modGraphic">
          <ac:chgData name="Kaushik G.S" userId="4bcc2f4ed5ae552b" providerId="LiveId" clId="{A889953D-2B05-4B1B-8BCB-4FA48C1C8701}" dt="2023-06-28T06:43:52.183" v="571" actId="207"/>
          <ac:graphicFrameMkLst>
            <pc:docMk/>
            <pc:sldMk cId="874367265" sldId="274"/>
            <ac:graphicFrameMk id="4" creationId="{A964F411-8BF2-7EC7-AE06-4A3CB45BD987}"/>
          </ac:graphicFrameMkLst>
        </pc:graphicFrameChg>
        <pc:picChg chg="add mod">
          <ac:chgData name="Kaushik G.S" userId="4bcc2f4ed5ae552b" providerId="LiveId" clId="{A889953D-2B05-4B1B-8BCB-4FA48C1C8701}" dt="2023-06-28T06:41:30.037" v="560" actId="14100"/>
          <ac:picMkLst>
            <pc:docMk/>
            <pc:sldMk cId="874367265" sldId="274"/>
            <ac:picMk id="10" creationId="{2C95E794-FA9B-4E45-03BC-F2DD3E91F968}"/>
          </ac:picMkLst>
        </pc:picChg>
      </pc:sldChg>
      <pc:sldChg chg="addSp delSp modSp new del mod modClrScheme chgLayout">
        <pc:chgData name="Kaushik G.S" userId="4bcc2f4ed5ae552b" providerId="LiveId" clId="{A889953D-2B05-4B1B-8BCB-4FA48C1C8701}" dt="2023-07-22T11:10:58.251" v="676" actId="2696"/>
        <pc:sldMkLst>
          <pc:docMk/>
          <pc:sldMk cId="3366117906" sldId="275"/>
        </pc:sldMkLst>
        <pc:spChg chg="del mod ord">
          <ac:chgData name="Kaushik G.S" userId="4bcc2f4ed5ae552b" providerId="LiveId" clId="{A889953D-2B05-4B1B-8BCB-4FA48C1C8701}" dt="2023-06-28T06:40:11.604" v="553" actId="700"/>
          <ac:spMkLst>
            <pc:docMk/>
            <pc:sldMk cId="3366117906" sldId="275"/>
            <ac:spMk id="2" creationId="{D450BB9D-41FC-F0B0-3CC9-A7F1E20898AF}"/>
          </ac:spMkLst>
        </pc:spChg>
        <pc:spChg chg="del mod ord">
          <ac:chgData name="Kaushik G.S" userId="4bcc2f4ed5ae552b" providerId="LiveId" clId="{A889953D-2B05-4B1B-8BCB-4FA48C1C8701}" dt="2023-06-28T06:40:11.604" v="553" actId="700"/>
          <ac:spMkLst>
            <pc:docMk/>
            <pc:sldMk cId="3366117906" sldId="275"/>
            <ac:spMk id="3" creationId="{56A762D4-BF31-08B2-DD6B-D30A9F286A46}"/>
          </ac:spMkLst>
        </pc:spChg>
        <pc:spChg chg="del">
          <ac:chgData name="Kaushik G.S" userId="4bcc2f4ed5ae552b" providerId="LiveId" clId="{A889953D-2B05-4B1B-8BCB-4FA48C1C8701}" dt="2023-06-28T06:40:11.604" v="553" actId="700"/>
          <ac:spMkLst>
            <pc:docMk/>
            <pc:sldMk cId="3366117906" sldId="275"/>
            <ac:spMk id="4" creationId="{DDF8F2BC-3640-8988-A477-85543600484E}"/>
          </ac:spMkLst>
        </pc:spChg>
        <pc:spChg chg="add mod ord">
          <ac:chgData name="Kaushik G.S" userId="4bcc2f4ed5ae552b" providerId="LiveId" clId="{A889953D-2B05-4B1B-8BCB-4FA48C1C8701}" dt="2023-06-28T06:40:11.604" v="553" actId="700"/>
          <ac:spMkLst>
            <pc:docMk/>
            <pc:sldMk cId="3366117906" sldId="275"/>
            <ac:spMk id="5" creationId="{D13B2873-F70F-17C3-3665-BA225EA39E4B}"/>
          </ac:spMkLst>
        </pc:spChg>
        <pc:spChg chg="add mod ord">
          <ac:chgData name="Kaushik G.S" userId="4bcc2f4ed5ae552b" providerId="LiveId" clId="{A889953D-2B05-4B1B-8BCB-4FA48C1C8701}" dt="2023-06-28T06:40:11.604" v="553" actId="700"/>
          <ac:spMkLst>
            <pc:docMk/>
            <pc:sldMk cId="3366117906" sldId="275"/>
            <ac:spMk id="6" creationId="{67D3A690-53BD-E8B0-226B-9BE8F2C0C743}"/>
          </ac:spMkLst>
        </pc:spChg>
      </pc:sldChg>
    </pc:docChg>
  </pc:docChgLst>
  <pc:docChgLst>
    <pc:chgData name="Kaushik G.S" userId="4bcc2f4ed5ae552b" providerId="LiveId" clId="{9C0A7A14-57A9-4AE9-86CA-A86BEDDBA722}"/>
    <pc:docChg chg="custSel addSld modSld">
      <pc:chgData name="Kaushik G.S" userId="4bcc2f4ed5ae552b" providerId="LiveId" clId="{9C0A7A14-57A9-4AE9-86CA-A86BEDDBA722}" dt="2023-06-22T09:40:20.928" v="945" actId="20577"/>
      <pc:docMkLst>
        <pc:docMk/>
      </pc:docMkLst>
      <pc:sldChg chg="modSp mod">
        <pc:chgData name="Kaushik G.S" userId="4bcc2f4ed5ae552b" providerId="LiveId" clId="{9C0A7A14-57A9-4AE9-86CA-A86BEDDBA722}" dt="2023-06-22T09:40:20.928" v="945" actId="20577"/>
        <pc:sldMkLst>
          <pc:docMk/>
          <pc:sldMk cId="3325430362" sldId="257"/>
        </pc:sldMkLst>
        <pc:spChg chg="mod">
          <ac:chgData name="Kaushik G.S" userId="4bcc2f4ed5ae552b" providerId="LiveId" clId="{9C0A7A14-57A9-4AE9-86CA-A86BEDDBA722}" dt="2023-06-22T09:40:20.928" v="945" actId="20577"/>
          <ac:spMkLst>
            <pc:docMk/>
            <pc:sldMk cId="3325430362" sldId="257"/>
            <ac:spMk id="3" creationId="{6DC89D39-B8DB-ADE7-5F1F-EC370C19B5AC}"/>
          </ac:spMkLst>
        </pc:spChg>
      </pc:sldChg>
      <pc:sldChg chg="addSp modSp new mod setBg">
        <pc:chgData name="Kaushik G.S" userId="4bcc2f4ed5ae552b" providerId="LiveId" clId="{9C0A7A14-57A9-4AE9-86CA-A86BEDDBA722}" dt="2023-06-22T09:31:37.488" v="863" actId="313"/>
        <pc:sldMkLst>
          <pc:docMk/>
          <pc:sldMk cId="168492984" sldId="273"/>
        </pc:sldMkLst>
        <pc:spChg chg="mod">
          <ac:chgData name="Kaushik G.S" userId="4bcc2f4ed5ae552b" providerId="LiveId" clId="{9C0A7A14-57A9-4AE9-86CA-A86BEDDBA722}" dt="2023-06-22T09:31:04.810" v="857" actId="26606"/>
          <ac:spMkLst>
            <pc:docMk/>
            <pc:sldMk cId="168492984" sldId="273"/>
            <ac:spMk id="2" creationId="{FD401B33-0099-A820-2555-F405C9CBC6B5}"/>
          </ac:spMkLst>
        </pc:spChg>
        <pc:spChg chg="mod">
          <ac:chgData name="Kaushik G.S" userId="4bcc2f4ed5ae552b" providerId="LiveId" clId="{9C0A7A14-57A9-4AE9-86CA-A86BEDDBA722}" dt="2023-06-22T09:31:37.488" v="863" actId="313"/>
          <ac:spMkLst>
            <pc:docMk/>
            <pc:sldMk cId="168492984" sldId="273"/>
            <ac:spMk id="3" creationId="{F80EAE8D-D25C-7BB6-C913-44C141F4A856}"/>
          </ac:spMkLst>
        </pc:spChg>
        <pc:spChg chg="add">
          <ac:chgData name="Kaushik G.S" userId="4bcc2f4ed5ae552b" providerId="LiveId" clId="{9C0A7A14-57A9-4AE9-86CA-A86BEDDBA722}" dt="2023-06-22T09:31:04.810" v="857" actId="26606"/>
          <ac:spMkLst>
            <pc:docMk/>
            <pc:sldMk cId="168492984" sldId="273"/>
            <ac:spMk id="9" creationId="{458183E0-58D3-4C7F-97F0-2494113B38F6}"/>
          </ac:spMkLst>
        </pc:spChg>
        <pc:spChg chg="add">
          <ac:chgData name="Kaushik G.S" userId="4bcc2f4ed5ae552b" providerId="LiveId" clId="{9C0A7A14-57A9-4AE9-86CA-A86BEDDBA722}" dt="2023-06-22T09:31:04.810" v="857" actId="26606"/>
          <ac:spMkLst>
            <pc:docMk/>
            <pc:sldMk cId="168492984" sldId="273"/>
            <ac:spMk id="11" creationId="{493D7220-9A41-4B89-8A05-2E854925EDA1}"/>
          </ac:spMkLst>
        </pc:spChg>
        <pc:grpChg chg="add">
          <ac:chgData name="Kaushik G.S" userId="4bcc2f4ed5ae552b" providerId="LiveId" clId="{9C0A7A14-57A9-4AE9-86CA-A86BEDDBA722}" dt="2023-06-22T09:31:04.810" v="857" actId="26606"/>
          <ac:grpSpMkLst>
            <pc:docMk/>
            <pc:sldMk cId="168492984" sldId="273"/>
            <ac:grpSpMk id="13" creationId="{C1F869AB-954B-4EAB-8260-60AE9C8D0C6F}"/>
          </ac:grpSpMkLst>
        </pc:grpChg>
        <pc:picChg chg="add">
          <ac:chgData name="Kaushik G.S" userId="4bcc2f4ed5ae552b" providerId="LiveId" clId="{9C0A7A14-57A9-4AE9-86CA-A86BEDDBA722}" dt="2023-06-22T09:31:04.810" v="857" actId="26606"/>
          <ac:picMkLst>
            <pc:docMk/>
            <pc:sldMk cId="168492984" sldId="273"/>
            <ac:picMk id="5" creationId="{D594EE52-DB5F-4A49-BD26-A01B7BD0A0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5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Cooked food with ingredients on a table">
            <a:extLst>
              <a:ext uri="{FF2B5EF4-FFF2-40B4-BE49-F238E27FC236}">
                <a16:creationId xmlns:a16="http://schemas.microsoft.com/office/drawing/2014/main" id="{E6B7AB1F-B678-3DF4-145B-ED3A7FDA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631" r="-1" b="109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11D15B-C20A-970A-F67A-815E4F3C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Analysis on Zomato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1FDDE-B489-6ADA-35E5-698B8C1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G S KAUSHIK</a:t>
            </a:r>
          </a:p>
          <a:p>
            <a:r>
              <a:rPr lang="en-US" dirty="0">
                <a:solidFill>
                  <a:srgbClr val="FFFFFF"/>
                </a:solidFill>
              </a:rPr>
              <a:t>GUIDE : </a:t>
            </a:r>
            <a:r>
              <a:rPr lang="en-US" dirty="0" err="1">
                <a:solidFill>
                  <a:srgbClr val="FFFFFF"/>
                </a:solidFill>
              </a:rPr>
              <a:t>Aakansha</a:t>
            </a:r>
            <a:r>
              <a:rPr lang="en-US" dirty="0">
                <a:solidFill>
                  <a:srgbClr val="FFFFFF"/>
                </a:solidFill>
              </a:rPr>
              <a:t> Gupta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BFF68-6FA8-C016-A5D8-8C5B2426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10 PUBS IN BENGALURU AND THIER AVERAGE PRICE PER PLATE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3CA32-4FA1-536A-029D-8B7D92B4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table talk about the best pubs in Bengaluru.</a:t>
            </a:r>
          </a:p>
          <a:p>
            <a:r>
              <a:rPr lang="en-US" sz="1800" dirty="0"/>
              <a:t>House of Commons in Koramangala and TBC Sky lounge in HSR provide best combination of high rating and less average cost per 2 plate.</a:t>
            </a:r>
          </a:p>
          <a:p>
            <a:endParaRPr lang="en-US" sz="1800" dirty="0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D45450-EF1C-BB38-CF21-94C10591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22" y="1857376"/>
            <a:ext cx="3475314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8B7CF-7D3E-458E-A0EF-C50451D4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54793-B5F3-4C84-A357-8A6E10AB4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2EE0-6F84-FBB2-96D9-E0E2CCA2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6765026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5 LOCATION BASED ON CUSTOMERS FOOD RATINGS AND TOTAL NUMBER OF RESTAURANTS PRESENT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489AF6-52B2-2E92-0E5C-5291E2F9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6765026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Lavelle Road and St. Marks Road provide best quality of food. </a:t>
            </a:r>
          </a:p>
          <a:p>
            <a:r>
              <a:rPr lang="en-US" sz="1800" dirty="0"/>
              <a:t>Koramangala provide best food as well as the cost per 2 plate is also cheapest. So, it gives best combination of both rating as well as the cost.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34A46E-7333-4D42-BE18-40B230373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53F63-BF34-4FE9-B50C-0831B97A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6AD2B4-0168-4100-8C04-ECE2BB5A5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9DCA1-B66C-462E-AE74-BEC2D2731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E2411A5-5D5E-4552-BA2E-C52771F1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4A39DC-2A41-45B0-8720-28A0B7FB1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7B6DF-EAE5-4B26-B4C3-485E6DF8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0B78EC4-DC66-7FAD-8897-6BF57BA8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29" y="2802860"/>
            <a:ext cx="2781945" cy="11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5DBEFB-AF18-40AC-9D38-C38DDBAF0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149F8-2DEF-47E0-801E-6613E669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EFCF5-68D5-3B3F-0099-12F009D9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5049402" cy="2493876"/>
          </a:xfrm>
        </p:spPr>
        <p:txBody>
          <a:bodyPr anchor="b">
            <a:noAutofit/>
          </a:bodyPr>
          <a:lstStyle/>
          <a:p>
            <a:r>
              <a:rPr lang="en-US" sz="3600" dirty="0"/>
              <a:t>POPULAR RESTURENTS NAME SARTING WITH S AND THEIR AVG COST PER 2 PLATE AND THEIR LOCATION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DE2968-ECAC-C3BC-38A5-D17C61EB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5049402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Santaf in Indiranagar provide best food as well as the cost per plate is optimal.</a:t>
            </a:r>
          </a:p>
          <a:p>
            <a:r>
              <a:rPr lang="en-US" sz="1800" dirty="0"/>
              <a:t>Shake Theory in Jayanagar is cheapest among this list.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81224-063B-4327-819C-DF82BA10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942" y="492757"/>
            <a:ext cx="4603716" cy="4603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074E60FF-2E08-427F-ABDE-24492653C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1898042"/>
            <a:ext cx="3331224" cy="4377301"/>
            <a:chOff x="8105126" y="1898042"/>
            <a:chExt cx="3331224" cy="4377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657795-D34D-4277-AC57-73326C24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3AC1BD-04CE-4081-8E06-9470AC4C1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356DCE-94DD-4F8F-B61B-B12EA3761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9615" y="189804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FA8352-5EB7-4AF8-B58B-B32A44CD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4480" y="2661415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3">
            <a:extLst>
              <a:ext uri="{FF2B5EF4-FFF2-40B4-BE49-F238E27FC236}">
                <a16:creationId xmlns:a16="http://schemas.microsoft.com/office/drawing/2014/main" id="{7B18CADE-0134-4106-B6F5-4EC8B77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70313" y="4258197"/>
            <a:ext cx="2174357" cy="21743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8E7A4D-7D68-BCDC-1AE7-FDBFA4DD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524000"/>
            <a:ext cx="3562601" cy="24098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DAB2FA3-EE10-42B7-BBDB-B701E9DD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41" t="10973" r="12288" b="12942"/>
          <a:stretch/>
        </p:blipFill>
        <p:spPr>
          <a:xfrm>
            <a:off x="9340052" y="379390"/>
            <a:ext cx="1639186" cy="162244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7B2B5DA-BB14-4461-ADE0-07DACEEE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312" y="4258197"/>
            <a:ext cx="2174357" cy="21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5DBEFB-AF18-40AC-9D38-C38DDBAF0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149F8-2DEF-47E0-801E-6613E669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BBE11-EE6F-69BC-F93D-CB39A0A1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RESTAURANT WITH HIGH RATING AND LESS COST PER 2 PLATE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CBDBBA-C4F5-2B5E-0AD0-9140DA8E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5049402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Belgium Waffle in Brigade road and Santaf in Indiranagar are having best combination of both rating as well as cost per 2 plate.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81224-063B-4327-819C-DF82BA10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942" y="492757"/>
            <a:ext cx="4603716" cy="4603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074E60FF-2E08-427F-ABDE-24492653C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1898042"/>
            <a:ext cx="3331224" cy="4377301"/>
            <a:chOff x="8105126" y="1898042"/>
            <a:chExt cx="3331224" cy="4377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657795-D34D-4277-AC57-73326C24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3AC1BD-04CE-4081-8E06-9470AC4C1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356DCE-94DD-4F8F-B61B-B12EA3761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9615" y="189804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FA8352-5EB7-4AF8-B58B-B32A44CD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4480" y="2661415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3">
            <a:extLst>
              <a:ext uri="{FF2B5EF4-FFF2-40B4-BE49-F238E27FC236}">
                <a16:creationId xmlns:a16="http://schemas.microsoft.com/office/drawing/2014/main" id="{7B18CADE-0134-4106-B6F5-4EC8B77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70313" y="4258197"/>
            <a:ext cx="2174357" cy="21743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40587F-B29C-D149-BF77-E43BB0B8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57" y="2115205"/>
            <a:ext cx="4183237" cy="15037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DAB2FA3-EE10-42B7-BBDB-B701E9DD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41" t="10973" r="12288" b="12942"/>
          <a:stretch/>
        </p:blipFill>
        <p:spPr>
          <a:xfrm>
            <a:off x="9340052" y="379390"/>
            <a:ext cx="1639186" cy="162244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7B2B5DA-BB14-4461-ADE0-07DACEEE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312" y="4258197"/>
            <a:ext cx="2174357" cy="21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2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5DBEFB-AF18-40AC-9D38-C38DDBAF0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149F8-2DEF-47E0-801E-6613E669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95AD4-B57C-58BA-99F0-2958AE2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3400" dirty="0"/>
              <a:t>RESTAURANTS CHAINS BASED ON MORE THEN 10 LOCATION IN BENGALURU</a:t>
            </a:r>
            <a:endParaRPr lang="en-IN" sz="3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1FC858-200B-1340-6687-8F33622B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5049402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There are total 14 restaurants having outlets more then 10 across Bengaluru.</a:t>
            </a:r>
          </a:p>
          <a:p>
            <a:r>
              <a:rPr lang="en-US" sz="1800" dirty="0"/>
              <a:t>Café Coffee day has the highest outlets. </a:t>
            </a:r>
          </a:p>
          <a:p>
            <a:r>
              <a:rPr lang="en-US" sz="1800" dirty="0"/>
              <a:t>Lassi shop and Keventers are the least.</a:t>
            </a:r>
          </a:p>
          <a:p>
            <a:r>
              <a:rPr lang="en-US" sz="1800" dirty="0"/>
              <a:t>Kanti sweets, Faasos and sweet Truth and average best rating among the chain of restaurants.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281224-063B-4327-819C-DF82BA10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4942" y="492757"/>
            <a:ext cx="4603716" cy="46037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074E60FF-2E08-427F-ABDE-24492653C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1898042"/>
            <a:ext cx="3331224" cy="4377301"/>
            <a:chOff x="8105126" y="1898042"/>
            <a:chExt cx="3331224" cy="4377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657795-D34D-4277-AC57-73326C24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3AC1BD-04CE-4081-8E06-9470AC4C1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356DCE-94DD-4F8F-B61B-B12EA3761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9615" y="189804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FA8352-5EB7-4AF8-B58B-B32A44CD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4480" y="2661415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3">
            <a:extLst>
              <a:ext uri="{FF2B5EF4-FFF2-40B4-BE49-F238E27FC236}">
                <a16:creationId xmlns:a16="http://schemas.microsoft.com/office/drawing/2014/main" id="{7B18CADE-0134-4106-B6F5-4EC8B77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70313" y="4258197"/>
            <a:ext cx="2174357" cy="21743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screenshot of a menu&#10;&#10;Description automatically generated with low confidence">
            <a:extLst>
              <a:ext uri="{FF2B5EF4-FFF2-40B4-BE49-F238E27FC236}">
                <a16:creationId xmlns:a16="http://schemas.microsoft.com/office/drawing/2014/main" id="{B7F44A7C-6B58-AAA0-7953-AB51FCE6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42" y="1282506"/>
            <a:ext cx="3019512" cy="30766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DAB2FA3-EE10-42B7-BBDB-B701E9DD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841" t="10973" r="12288" b="12942"/>
          <a:stretch/>
        </p:blipFill>
        <p:spPr>
          <a:xfrm>
            <a:off x="9340052" y="379390"/>
            <a:ext cx="1639186" cy="162244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7B2B5DA-BB14-4461-ADE0-07DACEEE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0312" y="4258197"/>
            <a:ext cx="2174357" cy="21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8B7CF-7D3E-458E-A0EF-C50451D4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454793-B5F3-4C84-A357-8A6E10AB4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8653D-ACEC-4289-8FB1-D1932C44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6765026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RESTAURANT OFFERING BIRIYANI AS CAUSINES WITH AFFORDABLE PRICE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0E157C-9129-0862-EAFE-5B1B8B5E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6765026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 4.4 rating Aligarh House provide best biriyani with less cost per 2 plates.</a:t>
            </a:r>
          </a:p>
          <a:p>
            <a:r>
              <a:rPr lang="en-US" sz="1800" dirty="0"/>
              <a:t>With 4.3 rating Hotel Aditya and </a:t>
            </a:r>
            <a:r>
              <a:rPr lang="en-US" sz="1800" dirty="0" err="1"/>
              <a:t>jose’s</a:t>
            </a:r>
            <a:r>
              <a:rPr lang="en-US" sz="1800" dirty="0"/>
              <a:t> Mess provide best biriyani with less cost per 2 plates.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34A46E-7333-4D42-BE18-40B230373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86" y="357441"/>
            <a:ext cx="3580214" cy="5994304"/>
          </a:xfrm>
          <a:custGeom>
            <a:avLst/>
            <a:gdLst>
              <a:gd name="connsiteX0" fmla="*/ 3127001 w 3735324"/>
              <a:gd name="connsiteY0" fmla="*/ 0 h 6254002"/>
              <a:gd name="connsiteX1" fmla="*/ 3603212 w 3735324"/>
              <a:gd name="connsiteY1" fmla="*/ 36030 h 6254002"/>
              <a:gd name="connsiteX2" fmla="*/ 3735324 w 3735324"/>
              <a:gd name="connsiteY2" fmla="*/ 59623 h 6254002"/>
              <a:gd name="connsiteX3" fmla="*/ 3735324 w 3735324"/>
              <a:gd name="connsiteY3" fmla="*/ 6194380 h 6254002"/>
              <a:gd name="connsiteX4" fmla="*/ 3603212 w 3735324"/>
              <a:gd name="connsiteY4" fmla="*/ 6217972 h 6254002"/>
              <a:gd name="connsiteX5" fmla="*/ 3127001 w 3735324"/>
              <a:gd name="connsiteY5" fmla="*/ 6254002 h 6254002"/>
              <a:gd name="connsiteX6" fmla="*/ 0 w 3735324"/>
              <a:gd name="connsiteY6" fmla="*/ 3127001 h 6254002"/>
              <a:gd name="connsiteX7" fmla="*/ 3127001 w 3735324"/>
              <a:gd name="connsiteY7" fmla="*/ 0 h 625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53F63-BF34-4FE9-B50C-0831B97A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6AD2B4-0168-4100-8C04-ECE2BB5A5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9DCA1-B66C-462E-AE74-BEC2D2731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E2411A5-5D5E-4552-BA2E-C52771F1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4A39DC-2A41-45B0-8720-28A0B7FB1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7B6DF-EAE5-4B26-B4C3-485E6DF8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0B2593A-FB1E-1CD6-41FE-6A867908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29" y="2492550"/>
            <a:ext cx="2781945" cy="17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6DCC2-EB6F-D5EA-3757-9A763A14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CUISINES LIKED BY CUSTOMERS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9F8B93-ECFB-9C65-4AFC-96A8847C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Cantonese is most preferred cuisines by the people of Bengaluru.</a:t>
            </a:r>
          </a:p>
          <a:p>
            <a:r>
              <a:rPr lang="en-US" sz="1800" dirty="0"/>
              <a:t>Second most popular cuisines liked by Bengalurean is African cuisines.</a:t>
            </a:r>
          </a:p>
          <a:p>
            <a:endParaRPr lang="en-US" sz="1800" dirty="0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64A865D-7F07-852D-15B1-7FD17E24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69" y="2242953"/>
            <a:ext cx="2731205" cy="40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F2CE-0350-A77E-563F-CAC4CFD3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MACHINE LEARNING</a:t>
            </a:r>
            <a:endParaRPr lang="en-IN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64F411-8BF2-7EC7-AE06-4A3CB45BD9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4272614"/>
              </p:ext>
            </p:extLst>
          </p:nvPr>
        </p:nvGraphicFramePr>
        <p:xfrm>
          <a:off x="777874" y="1825624"/>
          <a:ext cx="7171810" cy="327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62">
                  <a:extLst>
                    <a:ext uri="{9D8B030D-6E8A-4147-A177-3AD203B41FA5}">
                      <a16:colId xmlns:a16="http://schemas.microsoft.com/office/drawing/2014/main" val="4081187611"/>
                    </a:ext>
                  </a:extLst>
                </a:gridCol>
                <a:gridCol w="1434362">
                  <a:extLst>
                    <a:ext uri="{9D8B030D-6E8A-4147-A177-3AD203B41FA5}">
                      <a16:colId xmlns:a16="http://schemas.microsoft.com/office/drawing/2014/main" val="1605712934"/>
                    </a:ext>
                  </a:extLst>
                </a:gridCol>
                <a:gridCol w="1434362">
                  <a:extLst>
                    <a:ext uri="{9D8B030D-6E8A-4147-A177-3AD203B41FA5}">
                      <a16:colId xmlns:a16="http://schemas.microsoft.com/office/drawing/2014/main" val="526159769"/>
                    </a:ext>
                  </a:extLst>
                </a:gridCol>
                <a:gridCol w="1434362">
                  <a:extLst>
                    <a:ext uri="{9D8B030D-6E8A-4147-A177-3AD203B41FA5}">
                      <a16:colId xmlns:a16="http://schemas.microsoft.com/office/drawing/2014/main" val="1049530882"/>
                    </a:ext>
                  </a:extLst>
                </a:gridCol>
                <a:gridCol w="1434362">
                  <a:extLst>
                    <a:ext uri="{9D8B030D-6E8A-4147-A177-3AD203B41FA5}">
                      <a16:colId xmlns:a16="http://schemas.microsoft.com/office/drawing/2014/main" val="3990768307"/>
                    </a:ext>
                  </a:extLst>
                </a:gridCol>
              </a:tblGrid>
              <a:tr h="839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35622"/>
                  </a:ext>
                </a:extLst>
              </a:tr>
              <a:tr h="486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 Score Train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846"/>
                  </a:ext>
                </a:extLst>
              </a:tr>
              <a:tr h="486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 Score Test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18445"/>
                  </a:ext>
                </a:extLst>
              </a:tr>
              <a:tr h="486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346.06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177.00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181.39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160.88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06671"/>
                  </a:ext>
                </a:extLst>
              </a:tr>
              <a:tr h="486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242.48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89.65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113.75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96.08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10605"/>
                  </a:ext>
                </a:extLst>
              </a:tr>
              <a:tr h="486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4235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817D35-765A-1999-6B50-BB1EDB66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5372100"/>
            <a:ext cx="10576560" cy="1038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Stacking regression is predicting best values, by taking bias and variance in account.</a:t>
            </a:r>
          </a:p>
          <a:p>
            <a:r>
              <a:rPr lang="en-US" dirty="0"/>
              <a:t>When the graph is plotted against the residual error it giving normal distribution.  It determents that model is performing good</a:t>
            </a:r>
          </a:p>
          <a:p>
            <a:endParaRPr lang="en-IN" dirty="0"/>
          </a:p>
        </p:txBody>
      </p:sp>
      <p:pic>
        <p:nvPicPr>
          <p:cNvPr id="10" name="Picture 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C95E794-FA9B-4E45-03BC-F2DD3E91F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6" y="1760075"/>
            <a:ext cx="3247053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Dim sum food">
            <a:extLst>
              <a:ext uri="{FF2B5EF4-FFF2-40B4-BE49-F238E27FC236}">
                <a16:creationId xmlns:a16="http://schemas.microsoft.com/office/drawing/2014/main" id="{D594EE52-DB5F-4A49-BD26-A01B7BD0A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382" r="-1" b="1232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401B33-0099-A820-2555-F405C9CB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CONCLUSION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AE8D-D25C-7BB6-C913-44C141F4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</a:rPr>
              <a:t>Indiranagar is best place to party during weekends since the price per plate is not high as well as the rating good.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</a:rPr>
              <a:t>People in Bengaluru are from all the parts of India, There is common taste that every people like is Chinese food, so Cantonese is the most preferred cuisines in Bengaluru.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</a:rPr>
              <a:t>To order food home Aligarh House Biriyani is preferred as it has good balance between rating as well as the price. 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</a:rPr>
              <a:t>Koramangala is best place for the foodies to live as it has good rating as well as the price per plate. </a:t>
            </a:r>
          </a:p>
          <a:p>
            <a:pPr algn="ctr"/>
            <a:endParaRPr lang="en-US" sz="1500" dirty="0">
              <a:solidFill>
                <a:srgbClr val="FFFFFF"/>
              </a:solidFill>
            </a:endParaRPr>
          </a:p>
          <a:p>
            <a:pPr algn="ctr"/>
            <a:endParaRPr lang="en-US" sz="1500" dirty="0">
              <a:solidFill>
                <a:srgbClr val="FFFFFF"/>
              </a:solidFill>
            </a:endParaRPr>
          </a:p>
          <a:p>
            <a:pPr algn="ctr"/>
            <a:endParaRPr lang="en-IN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 descr="A pathway with baobab trees on both sides">
            <a:extLst>
              <a:ext uri="{FF2B5EF4-FFF2-40B4-BE49-F238E27FC236}">
                <a16:creationId xmlns:a16="http://schemas.microsoft.com/office/drawing/2014/main" id="{F0E2BAB5-D91B-18B3-9B11-18B3EF312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64" b="71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6272F1-36E7-E8CA-FB71-8CCB860BB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IN" sz="6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9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F76D-7426-52A2-1657-839F1A73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9D39-B8DB-ADE7-5F1F-EC370C19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Zomato is well known online food delivery app across India.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located in multiple cities and capital across states.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data analysis is to help the people to choose best restaurant to have different kinds of cuisines in different location in Bengaluru city.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3381B1C9-9E34-2104-AEFB-F1A8516C0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8" r="16188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543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2F254FE-E971-4E39-9D12-5A5CC62AD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F140E-1B65-4B03-9CAC-DD8051C9B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D3354-62CE-7881-E4D3-52D9F66F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5040553" cy="2493876"/>
          </a:xfrm>
        </p:spPr>
        <p:txBody>
          <a:bodyPr anchor="b">
            <a:normAutofit/>
          </a:bodyPr>
          <a:lstStyle/>
          <a:p>
            <a:r>
              <a:rPr lang="en-US" sz="4400"/>
              <a:t>DATA DISCRIPTION </a:t>
            </a:r>
            <a:endParaRPr lang="en-IN" sz="4400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46C3B54A-CDD2-445A-833D-3F995655C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0986" y="299808"/>
            <a:ext cx="4206670" cy="5057725"/>
            <a:chOff x="7890986" y="299808"/>
            <a:chExt cx="4206670" cy="50577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747C20C-A09B-4EAC-9427-BC8AB05F1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1990" y="103364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98F679-43EB-4F4D-8F03-70A3BD9DB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1215" y="58491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7F47126-5CBC-49C7-B498-2C9E7B4D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A174D9A-BFD2-44BD-A93A-29EC15B1A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0986" y="3432229"/>
              <a:ext cx="262912" cy="262912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28431D-AC2E-4433-8155-1CEE4FA1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4974" y="34028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D9CEE4-789D-481C-846D-42F1947C9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9B8DDD-F538-44BE-BFD5-DB29F97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0039" y="311536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3">
            <a:extLst>
              <a:ext uri="{FF2B5EF4-FFF2-40B4-BE49-F238E27FC236}">
                <a16:creationId xmlns:a16="http://schemas.microsoft.com/office/drawing/2014/main" id="{C4BFB167-B6D1-4833-BC15-BECC977AE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727" y="3445145"/>
            <a:ext cx="2839919" cy="283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">
            <a:extLst>
              <a:ext uri="{FF2B5EF4-FFF2-40B4-BE49-F238E27FC236}">
                <a16:creationId xmlns:a16="http://schemas.microsoft.com/office/drawing/2014/main" id="{097E9D70-85EA-49B5-A7C5-2AB0CCC2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6338" y="1284120"/>
            <a:ext cx="3462614" cy="3973992"/>
          </a:xfrm>
          <a:custGeom>
            <a:avLst/>
            <a:gdLst>
              <a:gd name="connsiteX0" fmla="*/ 1986996 w 3462614"/>
              <a:gd name="connsiteY0" fmla="*/ 0 h 3973992"/>
              <a:gd name="connsiteX1" fmla="*/ 3392015 w 3462614"/>
              <a:gd name="connsiteY1" fmla="*/ 581978 h 3973992"/>
              <a:gd name="connsiteX2" fmla="*/ 3462614 w 3462614"/>
              <a:gd name="connsiteY2" fmla="*/ 659657 h 3973992"/>
              <a:gd name="connsiteX3" fmla="*/ 3462614 w 3462614"/>
              <a:gd name="connsiteY3" fmla="*/ 3314336 h 3973992"/>
              <a:gd name="connsiteX4" fmla="*/ 3392015 w 3462614"/>
              <a:gd name="connsiteY4" fmla="*/ 3392015 h 3973992"/>
              <a:gd name="connsiteX5" fmla="*/ 1986996 w 3462614"/>
              <a:gd name="connsiteY5" fmla="*/ 3973992 h 3973992"/>
              <a:gd name="connsiteX6" fmla="*/ 0 w 3462614"/>
              <a:gd name="connsiteY6" fmla="*/ 1986996 h 3973992"/>
              <a:gd name="connsiteX7" fmla="*/ 1986996 w 3462614"/>
              <a:gd name="connsiteY7" fmla="*/ 0 h 397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2614" h="3973992">
                <a:moveTo>
                  <a:pt x="1986996" y="0"/>
                </a:moveTo>
                <a:cubicBezTo>
                  <a:pt x="2535690" y="0"/>
                  <a:pt x="3032439" y="222402"/>
                  <a:pt x="3392015" y="581978"/>
                </a:cubicBezTo>
                <a:lnTo>
                  <a:pt x="3462614" y="659657"/>
                </a:lnTo>
                <a:lnTo>
                  <a:pt x="3462614" y="3314336"/>
                </a:lnTo>
                <a:lnTo>
                  <a:pt x="3392015" y="3392015"/>
                </a:lnTo>
                <a:cubicBezTo>
                  <a:pt x="3032439" y="3751590"/>
                  <a:pt x="2535690" y="3973992"/>
                  <a:pt x="1986996" y="3973992"/>
                </a:cubicBezTo>
                <a:cubicBezTo>
                  <a:pt x="889608" y="3973992"/>
                  <a:pt x="0" y="3084384"/>
                  <a:pt x="0" y="1986996"/>
                </a:cubicBezTo>
                <a:cubicBezTo>
                  <a:pt x="0" y="889608"/>
                  <a:pt x="889608" y="0"/>
                  <a:pt x="1986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">
            <a:extLst>
              <a:ext uri="{FF2B5EF4-FFF2-40B4-BE49-F238E27FC236}">
                <a16:creationId xmlns:a16="http://schemas.microsoft.com/office/drawing/2014/main" id="{AE619AB9-A943-47A8-A940-8B959F82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592" y="0"/>
            <a:ext cx="3047060" cy="2463497"/>
          </a:xfrm>
          <a:custGeom>
            <a:avLst/>
            <a:gdLst>
              <a:gd name="connsiteX0" fmla="*/ 326110 w 3047060"/>
              <a:gd name="connsiteY0" fmla="*/ 0 h 2463497"/>
              <a:gd name="connsiteX1" fmla="*/ 2720950 w 3047060"/>
              <a:gd name="connsiteY1" fmla="*/ 0 h 2463497"/>
              <a:gd name="connsiteX2" fmla="*/ 2786865 w 3047060"/>
              <a:gd name="connsiteY2" fmla="*/ 88147 h 2463497"/>
              <a:gd name="connsiteX3" fmla="*/ 3047060 w 3047060"/>
              <a:gd name="connsiteY3" fmla="*/ 939967 h 2463497"/>
              <a:gd name="connsiteX4" fmla="*/ 1523530 w 3047060"/>
              <a:gd name="connsiteY4" fmla="*/ 2463497 h 2463497"/>
              <a:gd name="connsiteX5" fmla="*/ 0 w 3047060"/>
              <a:gd name="connsiteY5" fmla="*/ 939967 h 2463497"/>
              <a:gd name="connsiteX6" fmla="*/ 260195 w 3047060"/>
              <a:gd name="connsiteY6" fmla="*/ 88147 h 24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7060" h="2463497">
                <a:moveTo>
                  <a:pt x="326110" y="0"/>
                </a:moveTo>
                <a:lnTo>
                  <a:pt x="2720950" y="0"/>
                </a:lnTo>
                <a:lnTo>
                  <a:pt x="2786865" y="88147"/>
                </a:lnTo>
                <a:cubicBezTo>
                  <a:pt x="2951138" y="331304"/>
                  <a:pt x="3047060" y="624434"/>
                  <a:pt x="3047060" y="939967"/>
                </a:cubicBezTo>
                <a:cubicBezTo>
                  <a:pt x="3047060" y="1781389"/>
                  <a:pt x="2364952" y="2463497"/>
                  <a:pt x="1523530" y="2463497"/>
                </a:cubicBezTo>
                <a:cubicBezTo>
                  <a:pt x="682108" y="2463497"/>
                  <a:pt x="0" y="1781389"/>
                  <a:pt x="0" y="939967"/>
                </a:cubicBezTo>
                <a:cubicBezTo>
                  <a:pt x="0" y="624434"/>
                  <a:pt x="95922" y="331304"/>
                  <a:pt x="260195" y="8814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CA79C19-3F3D-4FDE-8E7E-19D2BAF2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01" t="12146" r="12288" b="12942"/>
          <a:stretch/>
        </p:blipFill>
        <p:spPr>
          <a:xfrm rot="16200000" flipH="1">
            <a:off x="6318154" y="-265922"/>
            <a:ext cx="2463495" cy="29953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0677-6669-758B-6631-5648C78D5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5040553" cy="2747963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set there are 17 features and 51717 rows.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null values in the multiple columns.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duplicate rows as well.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like rate and approx. cost per 2 plate are in object data type which should be float type.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5BEBF34-820A-5A37-D5A1-F2E4D449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5" r="7" b="461"/>
          <a:stretch/>
        </p:blipFill>
        <p:spPr>
          <a:xfrm>
            <a:off x="6356625" y="3911555"/>
            <a:ext cx="1809720" cy="183827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50CD22-9C5F-4E2F-7EFC-D1B6D489D0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8" b="3"/>
          <a:stretch/>
        </p:blipFill>
        <p:spPr>
          <a:xfrm>
            <a:off x="9525071" y="1994232"/>
            <a:ext cx="2405722" cy="24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21C69-0926-B528-17B6-0EC8DB91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09550"/>
            <a:ext cx="4606280" cy="1924050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TREATMENT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24CC-C32F-1558-A9DE-89BC0F96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209800"/>
            <a:ext cx="4606280" cy="4343400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fewer contributing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duplicate values from the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the values of rate and cost per 2 plate columns so that it can be converted to float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null value in categorical data to mode and numerical to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which were not having appropriate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Segregated the columns into categorical and numerical type so that it can be used in 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univariant analysis found outliers in numerical data which are not errors so retained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CC38C17-0A91-C2B9-6751-63AABDED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4" y="2997901"/>
            <a:ext cx="3536756" cy="25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52B201-7346-4D02-A720-34693E6A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4D34E-0807-476C-807B-A4EB45934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2A788-84B5-7F04-54D8-1800FE83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EDA</a:t>
            </a:r>
            <a:endParaRPr lang="en-IN" sz="4400" dirty="0"/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7E92CD3F-9410-402E-B1F4-6B8C294F8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770A65-AE1E-472A-9B5B-7FFCACB9B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E8C332-0CA2-4129-AF16-B17FD8DF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81C16A-3E2B-4080-B7C5-868DB2E62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9FE649-7BA0-4C01-A94D-C6A3FDF26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14BF36-0D17-45AB-BAD9-BDC1085D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D3B07D-1F1E-4B88-9207-DAEABF69F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4">
            <a:extLst>
              <a:ext uri="{FF2B5EF4-FFF2-40B4-BE49-F238E27FC236}">
                <a16:creationId xmlns:a16="http://schemas.microsoft.com/office/drawing/2014/main" id="{256BF683-8427-4970-9475-ABE14AD24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D1A27A3-46D9-48FC-A5A8-97631E0C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37819" r="13582" b="10443"/>
          <a:stretch/>
        </p:blipFill>
        <p:spPr>
          <a:xfrm>
            <a:off x="5801825" y="-11217"/>
            <a:ext cx="2809671" cy="2092443"/>
          </a:xfrm>
          <a:prstGeom prst="rect">
            <a:avLst/>
          </a:prstGeom>
        </p:spPr>
      </p:pic>
      <p:sp>
        <p:nvSpPr>
          <p:cNvPr id="32" name="Oval 3">
            <a:extLst>
              <a:ext uri="{FF2B5EF4-FFF2-40B4-BE49-F238E27FC236}">
                <a16:creationId xmlns:a16="http://schemas.microsoft.com/office/drawing/2014/main" id="{A4B76394-DF7C-4FAD-A324-827DEDFE4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reenshot, text, rectangle, diagram&#10;&#10;Description automatically generated">
            <a:extLst>
              <a:ext uri="{FF2B5EF4-FFF2-40B4-BE49-F238E27FC236}">
                <a16:creationId xmlns:a16="http://schemas.microsoft.com/office/drawing/2014/main" id="{5B7FE6D2-6A1A-3068-4D54-6BF0645D9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57" y="470699"/>
            <a:ext cx="2125533" cy="140816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FF4665-64CE-C269-DF2B-06211659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order is cheaper than dining out.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 table and eating out is costlier than taking parcel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of bars, buffets types are expensive.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208F5EEA-A7CA-44B3-826D-3C840071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0671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A4C9010E-F6DD-4B84-899E-F989DC634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8E199A7A-95E3-DB0E-1506-6C06A4471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25" y="3133391"/>
            <a:ext cx="2016850" cy="1341205"/>
          </a:xfrm>
          <a:prstGeom prst="rect">
            <a:avLst/>
          </a:prstGeom>
        </p:spPr>
      </p:pic>
      <p:pic>
        <p:nvPicPr>
          <p:cNvPr id="9" name="Picture 8" descr="A picture containing screenshot, plot, text, diagram&#10;&#10;Description automatically generated">
            <a:extLst>
              <a:ext uri="{FF2B5EF4-FFF2-40B4-BE49-F238E27FC236}">
                <a16:creationId xmlns:a16="http://schemas.microsoft.com/office/drawing/2014/main" id="{A537EE45-9398-F143-15FE-C03822C98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28" y="5053294"/>
            <a:ext cx="2198593" cy="11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28A739-9732-461A-A853-1E4989EF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0C6A7-D16B-4C77-8E1C-AD3F05B5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147F989C-8016-4A7A-872B-625A4858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6970" y="205026"/>
            <a:ext cx="4261934" cy="3450708"/>
            <a:chOff x="6836970" y="205026"/>
            <a:chExt cx="4261934" cy="34507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F03776-272E-4D73-AEB2-1153C765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135E6C-8AEE-4784-AD32-7F6662363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36970" y="205026"/>
              <a:ext cx="329411" cy="32941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EA2893-9C26-42FA-B205-7BC860A05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3FA4EF-A81A-4259-9A1D-B8FAA0FC6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76A281-6D34-431B-B6D3-3739782C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75253" y="1870595"/>
              <a:ext cx="279298" cy="279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A6EB38-6668-482B-AE9F-C5CD902FE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A44D09-4FBF-6013-2B26-295B364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r>
              <a:rPr lang="en-IN" sz="4400" dirty="0"/>
              <a:t>EDA</a:t>
            </a:r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170F1B99-B713-43B1-8E57-B88FEE6F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A9A446E8-F042-49A3-AA02-3FF2F236B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869" y="1"/>
            <a:ext cx="3252489" cy="2962080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screenshot, text, line, diagram&#10;&#10;Description automatically generated">
            <a:extLst>
              <a:ext uri="{FF2B5EF4-FFF2-40B4-BE49-F238E27FC236}">
                <a16:creationId xmlns:a16="http://schemas.microsoft.com/office/drawing/2014/main" id="{76A9B47F-6525-27B6-BFE7-E28F2D04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06" y="649625"/>
            <a:ext cx="2101892" cy="133995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DF2F6D9-C508-4D35-92B7-155077165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F4FF34-CB0A-7DFA-E0DB-B23324FD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voted high for Average cost of food.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have given good reviews for the avg food cost since it satisfy all the condition of the people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screenshot, text, line&#10;&#10;Description automatically generated">
            <a:extLst>
              <a:ext uri="{FF2B5EF4-FFF2-40B4-BE49-F238E27FC236}">
                <a16:creationId xmlns:a16="http://schemas.microsoft.com/office/drawing/2014/main" id="{FCC1BE0F-471F-C141-D23B-BC1AC3CD2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23" y="4098409"/>
            <a:ext cx="2964978" cy="18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6AD6D-7FC0-435B-AB5F-98DA2190C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27F3-FF58-4343-ACEE-2174D598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67524-F864-3A96-675E-5D72FBA8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IN" sz="4400" dirty="0"/>
              <a:t>EXPORTING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3360-53CC-3BF2-1AEC-70A2B819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clean data to csv format.</a:t>
            </a:r>
          </a:p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help of excel further cleaned the cuisine features so there will be unique cuisine in each row of the data set.</a:t>
            </a:r>
          </a:p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to tableau for further analysis of the data.</a:t>
            </a:r>
          </a:p>
          <a:p>
            <a:pPr algn="ctr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to MYSQL for further insights of data.</a:t>
            </a:r>
          </a:p>
          <a:p>
            <a:pPr algn="ctr"/>
            <a:endParaRPr lang="en-IN" sz="1800" dirty="0"/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4DB68B21-F855-4148-AD7C-795E902A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FE8A9D-61A5-4729-A73B-267B9BE58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399E0-5F4E-4D62-8091-A0AA8DAA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781BEF-3C20-4A56-889B-BB417F6A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F0DD55-BEC3-46E7-84ED-00CB94A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FEF100-17D7-4C78-A7C3-B6C8B72E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94263B-2870-4828-96FD-00C2A3628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A94EBD-B5CB-4D31-A42E-E68B0D25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">
            <a:extLst>
              <a:ext uri="{FF2B5EF4-FFF2-40B4-BE49-F238E27FC236}">
                <a16:creationId xmlns:a16="http://schemas.microsoft.com/office/drawing/2014/main" id="{5F7F20D7-57B2-4CF8-AF7D-90D6A5E1F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5AC83E9-3498-4F8F-84F8-2E22FE72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25" name="Oval 1">
            <a:extLst>
              <a:ext uri="{FF2B5EF4-FFF2-40B4-BE49-F238E27FC236}">
                <a16:creationId xmlns:a16="http://schemas.microsoft.com/office/drawing/2014/main" id="{6832CB48-19E2-438E-B5D1-126B6228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48560FE-8DD7-4FBB-A597-9902F385A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9" name="Oval 3">
            <a:extLst>
              <a:ext uri="{FF2B5EF4-FFF2-40B4-BE49-F238E27FC236}">
                <a16:creationId xmlns:a16="http://schemas.microsoft.com/office/drawing/2014/main" id="{F4B85B88-409F-4670-A4FF-5C58623B7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65FF8-949A-452A-882B-BDD33209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52B7F1A1-8894-44DC-8FCC-6CE9F12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2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EF5495-925E-4DBE-A677-EF910F826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1935" t="10861" r="33955" b="27347"/>
          <a:stretch/>
        </p:blipFill>
        <p:spPr>
          <a:xfrm>
            <a:off x="9972468" y="4341999"/>
            <a:ext cx="2239201" cy="2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8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57FA-8BAD-3E6C-D27E-F3F5AC5C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DISPLAYING ALL THE ROWS IN THE DATASET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C149-9057-7200-5470-DCAAD994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IN" sz="1800" dirty="0"/>
              <a:t>There are 81471 rows and  9 columns. In final clean data set.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7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A5E1C4-5834-83EF-698A-D1BBE7FB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94" y="3294285"/>
            <a:ext cx="3536756" cy="19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5679-1699-8B63-ADC3-4149C7F0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3600" dirty="0"/>
              <a:t>TOP 10 RESTAURANT BASED ON RATINGS AND THEIR LOCATION</a:t>
            </a:r>
            <a:endParaRPr lang="en-IN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8999D-D944-A0E7-2B55-182567F8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Santafa in Indiranagar, Punjab Grill in Whitefield , Belgium Waffle Factory in Brigade road, Byg company in Sarjapur road, Asia Kitchen in Koramangala are the top restaurants in Bengaluru city. With rating of 4.9 in Zomato app.</a:t>
            </a:r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7CBA51-0F42-1FF9-84B8-4CC16BF6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04" y="3211562"/>
            <a:ext cx="3536756" cy="2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493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7"/>
      </a:lt2>
      <a:accent1>
        <a:srgbClr val="48B753"/>
      </a:accent1>
      <a:accent2>
        <a:srgbClr val="60B13B"/>
      </a:accent2>
      <a:accent3>
        <a:srgbClr val="8FAB43"/>
      </a:accent3>
      <a:accent4>
        <a:srgbClr val="B19F3B"/>
      </a:accent4>
      <a:accent5>
        <a:srgbClr val="C3804D"/>
      </a:accent5>
      <a:accent6>
        <a:srgbClr val="B13D3B"/>
      </a:accent6>
      <a:hlink>
        <a:srgbClr val="A47836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875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AvenirNext LT Pro Medium</vt:lpstr>
      <vt:lpstr>Calibri</vt:lpstr>
      <vt:lpstr>Gill Sans Nova</vt:lpstr>
      <vt:lpstr>Times New Roman</vt:lpstr>
      <vt:lpstr>ConfettiVTI</vt:lpstr>
      <vt:lpstr>Data Analysis on Zomato</vt:lpstr>
      <vt:lpstr>INTRODUCTION</vt:lpstr>
      <vt:lpstr>DATA DISCRIPTION </vt:lpstr>
      <vt:lpstr>DATA TREATMENT</vt:lpstr>
      <vt:lpstr>EDA</vt:lpstr>
      <vt:lpstr>EDA</vt:lpstr>
      <vt:lpstr>EXPORTING</vt:lpstr>
      <vt:lpstr>DISPLAYING ALL THE ROWS IN THE DATASET</vt:lpstr>
      <vt:lpstr>TOP 10 RESTAURANT BASED ON RATINGS AND THEIR LOCATION</vt:lpstr>
      <vt:lpstr>TOP 10 PUBS IN BENGALURU AND THIER AVERAGE PRICE PER PLATE</vt:lpstr>
      <vt:lpstr>TOP 5 LOCATION BASED ON CUSTOMERS FOOD RATINGS AND TOTAL NUMBER OF RESTAURANTS PRESENT</vt:lpstr>
      <vt:lpstr>POPULAR RESTURENTS NAME SARTING WITH S AND THEIR AVG COST PER 2 PLATE AND THEIR LOCATION</vt:lpstr>
      <vt:lpstr>RESTAURANT WITH HIGH RATING AND LESS COST PER 2 PLATE</vt:lpstr>
      <vt:lpstr>RESTAURANTS CHAINS BASED ON MORE THEN 10 LOCATION IN BENGALURU</vt:lpstr>
      <vt:lpstr>RESTAURANT OFFERING BIRIYANI AS CAUSINES WITH AFFORDABLE PRICE</vt:lpstr>
      <vt:lpstr>TOP CUISINES LIKED BY CUSTOMERS</vt:lpstr>
      <vt:lpstr>MACHINE LEARNING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Zomato</dc:title>
  <dc:creator>Kaushik G.S</dc:creator>
  <cp:lastModifiedBy>Kaushik G.S</cp:lastModifiedBy>
  <cp:revision>1</cp:revision>
  <dcterms:created xsi:type="dcterms:W3CDTF">2023-06-21T11:53:28Z</dcterms:created>
  <dcterms:modified xsi:type="dcterms:W3CDTF">2023-07-22T11:11:02Z</dcterms:modified>
</cp:coreProperties>
</file>