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9144000" cy="5143500" type="screen16x9"/>
  <p:notesSz cx="6858000" cy="9144000"/>
  <p:embeddedFontLst>
    <p:embeddedFont>
      <p:font typeface="Big Shoulders Text Light" panose="020B0604020202020204" charset="0"/>
      <p:regular r:id="rId16"/>
      <p:bold r:id="rId17"/>
    </p:embeddedFont>
    <p:embeddedFont>
      <p:font typeface="Blinker" panose="020B0604020202020204" charset="0"/>
      <p:regular r:id="rId18"/>
      <p:bold r:id="rId19"/>
    </p:embeddedFont>
    <p:embeddedFont>
      <p:font typeface="Blinker SemiBold" panose="020B0604020202020204" charset="0"/>
      <p:regular r:id="rId20"/>
      <p:bold r:id="rId21"/>
    </p:embeddedFont>
    <p:embeddedFont>
      <p:font typeface="Fira Sans Condensed Medium" panose="020B06030500000200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hardha grandhi" userId="1b2528b0ea90bf8d" providerId="LiveId" clId="{F70F32DA-7F9B-41BC-8D03-4AF1CB866DB9}"/>
    <pc:docChg chg="modSld sldOrd">
      <pc:chgData name="sidhardha grandhi" userId="1b2528b0ea90bf8d" providerId="LiveId" clId="{F70F32DA-7F9B-41BC-8D03-4AF1CB866DB9}" dt="2023-04-19T03:52:45.616" v="4" actId="21"/>
      <pc:docMkLst>
        <pc:docMk/>
      </pc:docMkLst>
      <pc:sldChg chg="modSp mod">
        <pc:chgData name="sidhardha grandhi" userId="1b2528b0ea90bf8d" providerId="LiveId" clId="{F70F32DA-7F9B-41BC-8D03-4AF1CB866DB9}" dt="2023-04-19T02:55:00.611" v="0" actId="20577"/>
        <pc:sldMkLst>
          <pc:docMk/>
          <pc:sldMk cId="0" sldId="256"/>
        </pc:sldMkLst>
        <pc:spChg chg="mod">
          <ac:chgData name="sidhardha grandhi" userId="1b2528b0ea90bf8d" providerId="LiveId" clId="{F70F32DA-7F9B-41BC-8D03-4AF1CB866DB9}" dt="2023-04-19T02:55:00.611" v="0" actId="20577"/>
          <ac:spMkLst>
            <pc:docMk/>
            <pc:sldMk cId="0" sldId="256"/>
            <ac:spMk id="741" creationId="{00000000-0000-0000-0000-000000000000}"/>
          </ac:spMkLst>
        </pc:spChg>
      </pc:sldChg>
      <pc:sldChg chg="modSp mod">
        <pc:chgData name="sidhardha grandhi" userId="1b2528b0ea90bf8d" providerId="LiveId" clId="{F70F32DA-7F9B-41BC-8D03-4AF1CB866DB9}" dt="2023-04-19T02:55:10.549" v="1" actId="20577"/>
        <pc:sldMkLst>
          <pc:docMk/>
          <pc:sldMk cId="0" sldId="259"/>
        </pc:sldMkLst>
        <pc:spChg chg="mod">
          <ac:chgData name="sidhardha grandhi" userId="1b2528b0ea90bf8d" providerId="LiveId" clId="{F70F32DA-7F9B-41BC-8D03-4AF1CB866DB9}" dt="2023-04-19T02:55:10.549" v="1" actId="20577"/>
          <ac:spMkLst>
            <pc:docMk/>
            <pc:sldMk cId="0" sldId="259"/>
            <ac:spMk id="767" creationId="{00000000-0000-0000-0000-000000000000}"/>
          </ac:spMkLst>
        </pc:spChg>
      </pc:sldChg>
      <pc:sldChg chg="ord modNotes">
        <pc:chgData name="sidhardha grandhi" userId="1b2528b0ea90bf8d" providerId="LiveId" clId="{F70F32DA-7F9B-41BC-8D03-4AF1CB866DB9}" dt="2023-04-19T03:00:36.694" v="3"/>
        <pc:sldMkLst>
          <pc:docMk/>
          <pc:sldMk cId="0" sldId="262"/>
        </pc:sldMkLst>
      </pc:sldChg>
      <pc:sldChg chg="modSp mod">
        <pc:chgData name="sidhardha grandhi" userId="1b2528b0ea90bf8d" providerId="LiveId" clId="{F70F32DA-7F9B-41BC-8D03-4AF1CB866DB9}" dt="2023-04-19T03:52:45.616" v="4" actId="21"/>
        <pc:sldMkLst>
          <pc:docMk/>
          <pc:sldMk cId="0" sldId="265"/>
        </pc:sldMkLst>
        <pc:spChg chg="mod">
          <ac:chgData name="sidhardha grandhi" userId="1b2528b0ea90bf8d" providerId="LiveId" clId="{F70F32DA-7F9B-41BC-8D03-4AF1CB866DB9}" dt="2023-04-19T03:52:45.616" v="4" actId="21"/>
          <ac:spMkLst>
            <pc:docMk/>
            <pc:sldMk cId="0" sldId="265"/>
            <ac:spMk id="80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19da49ecc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19da49ecc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9da49ecc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9da49ecc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219da49ecc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219da49ecc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a2ced7fe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a2ced7fe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ab38256eba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ab38256eb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a25d6e3485_0_87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a25d6e3485_0_8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219da49ecc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219da49ec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219da49ecc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219da49ecc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19da49ecc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219da49ec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219da49ecc5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19da49ecc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219da49ecc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219da49ecc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219da49ecc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219da49ecc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b="1">
                <a:latin typeface="Blinker"/>
                <a:ea typeface="Blinker"/>
                <a:cs typeface="Blinker"/>
                <a:sym typeface="Blin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92930">
              <a:off x="5606430" y="170765"/>
              <a:ext cx="2960223" cy="296024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192930">
              <a:off x="5748583" y="290066"/>
              <a:ext cx="2729352" cy="272937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192930">
              <a:off x="5890915" y="409010"/>
              <a:ext cx="2498507" cy="2498966"/>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192930">
              <a:off x="6033241" y="528373"/>
              <a:ext cx="2267661" cy="2267661"/>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192930">
              <a:off x="6175394" y="647674"/>
              <a:ext cx="2036790" cy="2036790"/>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3192930">
              <a:off x="6317537" y="766970"/>
              <a:ext cx="1805919" cy="1805945"/>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192930">
              <a:off x="6459669" y="886261"/>
              <a:ext cx="1575074" cy="1575074"/>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192930">
              <a:off x="6601817" y="1005572"/>
              <a:ext cx="1344228" cy="1344202"/>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192930">
              <a:off x="6744337" y="1125032"/>
              <a:ext cx="1112898" cy="1113382"/>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192930">
              <a:off x="6886490" y="1244333"/>
              <a:ext cx="882027" cy="882511"/>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3192930">
              <a:off x="7028827" y="1363726"/>
              <a:ext cx="651156" cy="651181"/>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192930">
              <a:off x="7170954" y="1483027"/>
              <a:ext cx="420336" cy="420310"/>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821724">
              <a:off x="3574447" y="-512444"/>
              <a:ext cx="3988035" cy="398806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821724">
              <a:off x="3761028" y="-375828"/>
              <a:ext cx="3677003" cy="367703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821724">
              <a:off x="3947681" y="-239817"/>
              <a:ext cx="3366007" cy="3366625"/>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821724">
              <a:off x="4134306" y="-103230"/>
              <a:ext cx="3055010" cy="3055010"/>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821724">
              <a:off x="4320887" y="33386"/>
              <a:ext cx="2743979" cy="2743979"/>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821724">
              <a:off x="4507463" y="170001"/>
              <a:ext cx="2432947" cy="2432982"/>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21724">
              <a:off x="4694010" y="306614"/>
              <a:ext cx="2121951" cy="2121951"/>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821724">
              <a:off x="4880591" y="443234"/>
              <a:ext cx="1810954" cy="1810919"/>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21724">
              <a:off x="5067781" y="579889"/>
              <a:ext cx="1499304" cy="1499957"/>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21724">
              <a:off x="5254362" y="716505"/>
              <a:ext cx="1188273" cy="1188926"/>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21724">
              <a:off x="5441016" y="853130"/>
              <a:ext cx="877242" cy="877276"/>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21724">
              <a:off x="5627563" y="989746"/>
              <a:ext cx="566279" cy="566245"/>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4010284">
              <a:off x="-10255911" y="-53193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4010284">
              <a:off x="-10490515" y="-5419695"/>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4010284">
              <a:off x="-10711138" y="-551407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4010284">
              <a:off x="-10945750" y="-561444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4010284">
              <a:off x="-11187349" y="-5717799"/>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4010284">
              <a:off x="-10414254" y="-543377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4010284">
              <a:off x="-10544542" y="-5489512"/>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4010284">
              <a:off x="-10816820" y="-560599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4010284">
              <a:off x="-11043719" y="-570306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4010284">
              <a:off x="-11278183" y="-5803371"/>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4010284">
              <a:off x="-11496583" y="-589680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4010284">
              <a:off x="-11735409" y="-599897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6789716">
              <a:off x="-13329077" y="-62948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6789716">
              <a:off x="-13094472" y="-6194462"/>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6789716">
              <a:off x="-12873849" y="-610007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6789716">
              <a:off x="-12639238" y="-599970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6789716">
              <a:off x="-12397639" y="-5896343"/>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6789716">
              <a:off x="-14073909" y="-666022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6789716">
              <a:off x="-13943621" y="-6604488"/>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6789716">
              <a:off x="-13671342" y="-648800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6789716">
              <a:off x="-13444444" y="-639093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6789716">
              <a:off x="-13209980" y="-6290629"/>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6789716">
              <a:off x="-12991579" y="-619719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6789716">
              <a:off x="-12752754" y="-609502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9"/>
        <p:cNvGrpSpPr/>
        <p:nvPr/>
      </p:nvGrpSpPr>
      <p:grpSpPr>
        <a:xfrm>
          <a:off x="0" y="0"/>
          <a:ext cx="0" cy="0"/>
          <a:chOff x="0" y="0"/>
          <a:chExt cx="0" cy="0"/>
        </a:xfrm>
      </p:grpSpPr>
      <p:sp>
        <p:nvSpPr>
          <p:cNvPr id="260" name="Google Shape;260;p11"/>
          <p:cNvSpPr txBox="1">
            <a:spLocks noGrp="1"/>
          </p:cNvSpPr>
          <p:nvPr>
            <p:ph type="title" hasCustomPrompt="1"/>
          </p:nvPr>
        </p:nvSpPr>
        <p:spPr>
          <a:xfrm>
            <a:off x="713225" y="1721875"/>
            <a:ext cx="7717500" cy="12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1" name="Google Shape;261;p11"/>
          <p:cNvSpPr txBox="1">
            <a:spLocks noGrp="1"/>
          </p:cNvSpPr>
          <p:nvPr>
            <p:ph type="body" idx="1"/>
          </p:nvPr>
        </p:nvSpPr>
        <p:spPr>
          <a:xfrm>
            <a:off x="2747625" y="3035813"/>
            <a:ext cx="3648600" cy="385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grpSp>
        <p:nvGrpSpPr>
          <p:cNvPr id="262" name="Google Shape;262;p11"/>
          <p:cNvGrpSpPr/>
          <p:nvPr/>
        </p:nvGrpSpPr>
        <p:grpSpPr>
          <a:xfrm>
            <a:off x="-3931290" y="-4617652"/>
            <a:ext cx="8707438" cy="8117821"/>
            <a:chOff x="2575035" y="-1141327"/>
            <a:chExt cx="8707438" cy="8117821"/>
          </a:xfrm>
        </p:grpSpPr>
        <p:sp>
          <p:nvSpPr>
            <p:cNvPr id="263" name="Google Shape;263;p11"/>
            <p:cNvSpPr/>
            <p:nvPr/>
          </p:nvSpPr>
          <p:spPr>
            <a:xfrm rot="1157744">
              <a:off x="3575146" y="-263506"/>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1157744">
              <a:off x="3765127" y="-84021"/>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1157744">
              <a:off x="3954733" y="96209"/>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1157744">
              <a:off x="4144192" y="276436"/>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1157744">
              <a:off x="4333937" y="455949"/>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1157744">
              <a:off x="4523927" y="636202"/>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1157744">
              <a:off x="4713515" y="815687"/>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1157744">
              <a:off x="4903122" y="995918"/>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rot="1157744">
              <a:off x="5092580" y="1176144"/>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rot="1157744">
              <a:off x="5282326" y="1355657"/>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1"/>
          <p:cNvGrpSpPr/>
          <p:nvPr/>
        </p:nvGrpSpPr>
        <p:grpSpPr>
          <a:xfrm>
            <a:off x="4501622" y="1680974"/>
            <a:ext cx="8707438" cy="8117821"/>
            <a:chOff x="-841378" y="-821476"/>
            <a:chExt cx="8707438" cy="8117821"/>
          </a:xfrm>
        </p:grpSpPr>
        <p:sp>
          <p:nvSpPr>
            <p:cNvPr id="274" name="Google Shape;274;p11"/>
            <p:cNvSpPr/>
            <p:nvPr/>
          </p:nvSpPr>
          <p:spPr>
            <a:xfrm rot="1157744">
              <a:off x="158733" y="56344"/>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1157744">
              <a:off x="348717" y="235836"/>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1157744">
              <a:off x="538328" y="416073"/>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rot="1157744">
              <a:off x="727789" y="596307"/>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1157744">
              <a:off x="917539" y="775827"/>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157744">
              <a:off x="1107532" y="956087"/>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rot="1157744">
              <a:off x="1297124" y="1135579"/>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rot="1157744">
              <a:off x="1486734" y="1315816"/>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1157744">
              <a:off x="1676196" y="1496049"/>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1157744">
              <a:off x="1865945" y="1675569"/>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5"/>
        <p:cNvGrpSpPr/>
        <p:nvPr/>
      </p:nvGrpSpPr>
      <p:grpSpPr>
        <a:xfrm>
          <a:off x="0" y="0"/>
          <a:ext cx="0" cy="0"/>
          <a:chOff x="0" y="0"/>
          <a:chExt cx="0" cy="0"/>
        </a:xfrm>
      </p:grpSpPr>
      <p:sp>
        <p:nvSpPr>
          <p:cNvPr id="286" name="Google Shape;286;p13"/>
          <p:cNvSpPr txBox="1">
            <a:spLocks noGrp="1"/>
          </p:cNvSpPr>
          <p:nvPr>
            <p:ph type="title" hasCustomPrompt="1"/>
          </p:nvPr>
        </p:nvSpPr>
        <p:spPr>
          <a:xfrm>
            <a:off x="2232588"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7" name="Google Shape;287;p13"/>
          <p:cNvSpPr txBox="1">
            <a:spLocks noGrp="1"/>
          </p:cNvSpPr>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8" name="Google Shape;288;p13"/>
          <p:cNvSpPr txBox="1">
            <a:spLocks noGrp="1"/>
          </p:cNvSpPr>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89" name="Google Shape;289;p13"/>
          <p:cNvSpPr txBox="1">
            <a:spLocks noGrp="1"/>
          </p:cNvSpPr>
          <p:nvPr>
            <p:ph type="title" idx="3" hasCustomPrompt="1"/>
          </p:nvPr>
        </p:nvSpPr>
        <p:spPr>
          <a:xfrm>
            <a:off x="4724113"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0" name="Google Shape;290;p13"/>
          <p:cNvSpPr txBox="1">
            <a:spLocks noGrp="1"/>
          </p:cNvSpPr>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13"/>
          <p:cNvSpPr txBox="1">
            <a:spLocks noGrp="1"/>
          </p:cNvSpPr>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2" name="Google Shape;292;p13"/>
          <p:cNvSpPr txBox="1">
            <a:spLocks noGrp="1"/>
          </p:cNvSpPr>
          <p:nvPr>
            <p:ph type="title" idx="6" hasCustomPrompt="1"/>
          </p:nvPr>
        </p:nvSpPr>
        <p:spPr>
          <a:xfrm>
            <a:off x="2232588"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3" name="Google Shape;293;p13"/>
          <p:cNvSpPr txBox="1">
            <a:spLocks noGrp="1"/>
          </p:cNvSpPr>
          <p:nvPr>
            <p:ph type="subTitle" idx="7"/>
          </p:nvPr>
        </p:nvSpPr>
        <p:spPr>
          <a:xfrm>
            <a:off x="2232588" y="3953283"/>
            <a:ext cx="21924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4" name="Google Shape;294;p13"/>
          <p:cNvSpPr txBox="1">
            <a:spLocks noGrp="1"/>
          </p:cNvSpPr>
          <p:nvPr>
            <p:ph type="subTitle" idx="8"/>
          </p:nvPr>
        </p:nvSpPr>
        <p:spPr>
          <a:xfrm>
            <a:off x="2232588" y="3507374"/>
            <a:ext cx="21924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5" name="Google Shape;295;p13"/>
          <p:cNvSpPr txBox="1">
            <a:spLocks noGrp="1"/>
          </p:cNvSpPr>
          <p:nvPr>
            <p:ph type="title" idx="9" hasCustomPrompt="1"/>
          </p:nvPr>
        </p:nvSpPr>
        <p:spPr>
          <a:xfrm>
            <a:off x="4724113"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6" name="Google Shape;296;p13"/>
          <p:cNvSpPr txBox="1">
            <a:spLocks noGrp="1"/>
          </p:cNvSpPr>
          <p:nvPr>
            <p:ph type="subTitle" idx="13"/>
          </p:nvPr>
        </p:nvSpPr>
        <p:spPr>
          <a:xfrm>
            <a:off x="4724113" y="3953283"/>
            <a:ext cx="21873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7" name="Google Shape;297;p13"/>
          <p:cNvSpPr txBox="1">
            <a:spLocks noGrp="1"/>
          </p:cNvSpPr>
          <p:nvPr>
            <p:ph type="subTitle" idx="14"/>
          </p:nvPr>
        </p:nvSpPr>
        <p:spPr>
          <a:xfrm>
            <a:off x="4724113" y="3507374"/>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8" name="Google Shape;298;p13"/>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792925" y="2160925"/>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625750" y="2328100"/>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458575" y="2495275"/>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1291400" y="2662450"/>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378225" y="2575600"/>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1540425" y="2413401"/>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1709975" y="2243900"/>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888600" y="2066600"/>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7713775" y="140988"/>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7880950" y="308163"/>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8048125" y="475338"/>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8215300" y="642513"/>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8128475" y="555662"/>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966275" y="393463"/>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796725" y="223963"/>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618100" y="46662"/>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880318"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02739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8174473"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8321550"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245163"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102462"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953296"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7796145"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290757"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1143680" y="-1408369"/>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996602"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49525"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925912"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1068613"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1217779"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374930"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
  <p:cSld name="CUSTOM_6">
    <p:bg>
      <p:bgPr>
        <a:solidFill>
          <a:schemeClr val="dk1"/>
        </a:solidFill>
        <a:effectLst/>
      </p:bgPr>
    </p:bg>
    <p:spTree>
      <p:nvGrpSpPr>
        <p:cNvPr id="1" name="Shape 339"/>
        <p:cNvGrpSpPr/>
        <p:nvPr/>
      </p:nvGrpSpPr>
      <p:grpSpPr>
        <a:xfrm>
          <a:off x="0" y="0"/>
          <a:ext cx="0" cy="0"/>
          <a:chOff x="0" y="0"/>
          <a:chExt cx="0" cy="0"/>
        </a:xfrm>
      </p:grpSpPr>
      <p:sp>
        <p:nvSpPr>
          <p:cNvPr id="340" name="Google Shape;340;p14"/>
          <p:cNvSpPr txBox="1">
            <a:spLocks noGrp="1"/>
          </p:cNvSpPr>
          <p:nvPr>
            <p:ph type="title"/>
          </p:nvPr>
        </p:nvSpPr>
        <p:spPr>
          <a:xfrm>
            <a:off x="97982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1" name="Google Shape;341;p14"/>
          <p:cNvSpPr txBox="1">
            <a:spLocks noGrp="1"/>
          </p:cNvSpPr>
          <p:nvPr>
            <p:ph type="title" idx="2"/>
          </p:nvPr>
        </p:nvSpPr>
        <p:spPr>
          <a:xfrm>
            <a:off x="120827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2" name="Google Shape;342;p14"/>
          <p:cNvSpPr txBox="1">
            <a:spLocks noGrp="1"/>
          </p:cNvSpPr>
          <p:nvPr>
            <p:ph type="title" idx="3"/>
          </p:nvPr>
        </p:nvSpPr>
        <p:spPr>
          <a:xfrm>
            <a:off x="3501300"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3" name="Google Shape;343;p14"/>
          <p:cNvSpPr txBox="1">
            <a:spLocks noGrp="1"/>
          </p:cNvSpPr>
          <p:nvPr>
            <p:ph type="title" idx="4"/>
          </p:nvPr>
        </p:nvSpPr>
        <p:spPr>
          <a:xfrm>
            <a:off x="3729800"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4" name="Google Shape;344;p14"/>
          <p:cNvSpPr txBox="1">
            <a:spLocks noGrp="1"/>
          </p:cNvSpPr>
          <p:nvPr>
            <p:ph type="title" idx="5"/>
          </p:nvPr>
        </p:nvSpPr>
        <p:spPr>
          <a:xfrm>
            <a:off x="602277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5" name="Google Shape;345;p14"/>
          <p:cNvSpPr txBox="1">
            <a:spLocks noGrp="1"/>
          </p:cNvSpPr>
          <p:nvPr>
            <p:ph type="title" idx="6"/>
          </p:nvPr>
        </p:nvSpPr>
        <p:spPr>
          <a:xfrm>
            <a:off x="625122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6" name="Google Shape;346;p14"/>
          <p:cNvSpPr txBox="1">
            <a:spLocks noGrp="1"/>
          </p:cNvSpPr>
          <p:nvPr>
            <p:ph type="title" idx="7"/>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47" name="Google Shape;347;p14"/>
          <p:cNvGrpSpPr/>
          <p:nvPr/>
        </p:nvGrpSpPr>
        <p:grpSpPr>
          <a:xfrm>
            <a:off x="-1249950" y="-2183125"/>
            <a:ext cx="3926326" cy="3523838"/>
            <a:chOff x="-1249937" y="-2190750"/>
            <a:chExt cx="3926326" cy="3523838"/>
          </a:xfrm>
        </p:grpSpPr>
        <p:sp>
          <p:nvSpPr>
            <p:cNvPr id="348" name="Google Shape;348;p14"/>
            <p:cNvSpPr/>
            <p:nvPr/>
          </p:nvSpPr>
          <p:spPr>
            <a:xfrm>
              <a:off x="-798329" y="-570017"/>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798329" y="-832803"/>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798329" y="-1087983"/>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798329" y="-132794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798329" y="-158312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798329" y="-1845898"/>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249937" y="-75377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1249937" y="-89548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1249937" y="-119163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1249937" y="-143842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1249937" y="-16934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1249937" y="-193098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249937" y="-21907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4"/>
          <p:cNvGrpSpPr/>
          <p:nvPr/>
        </p:nvGrpSpPr>
        <p:grpSpPr>
          <a:xfrm>
            <a:off x="6467612" y="3887500"/>
            <a:ext cx="3926326" cy="3523838"/>
            <a:chOff x="-2509000" y="-927950"/>
            <a:chExt cx="3926326" cy="3523838"/>
          </a:xfrm>
        </p:grpSpPr>
        <p:sp>
          <p:nvSpPr>
            <p:cNvPr id="362" name="Google Shape;362;p14"/>
            <p:cNvSpPr/>
            <p:nvPr/>
          </p:nvSpPr>
          <p:spPr>
            <a:xfrm rot="10800000">
              <a:off x="-2057392" y="-63182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rot="10800000">
              <a:off x="-2057392" y="-369040"/>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rot="10800000">
              <a:off x="-2057392" y="-113875"/>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rot="10800000">
              <a:off x="-2057392" y="126090"/>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rot="10800000">
              <a:off x="-2057392" y="381269"/>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rot="10800000">
              <a:off x="-2057392" y="64405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rot="10800000">
              <a:off x="-2509000" y="-9279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rot="10800000">
              <a:off x="-2509000" y="-7862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10800000">
              <a:off x="-2509000" y="-490092"/>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10800000">
              <a:off x="-2509000" y="-24330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10800000">
              <a:off x="-2509000" y="1171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10800000">
              <a:off x="-2509000" y="249265"/>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rot="10800000">
              <a:off x="-2509000" y="509027"/>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380059" y="4400601"/>
              <a:ext cx="2185417" cy="2523917"/>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307429" y="4484368"/>
              <a:ext cx="2041291" cy="2356340"/>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234836" y="4567033"/>
              <a:ext cx="1896062" cy="2191004"/>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163308" y="4650836"/>
              <a:ext cx="1753039" cy="2023427"/>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90714" y="4734640"/>
              <a:ext cx="1607810" cy="185581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19187" y="4817304"/>
              <a:ext cx="1463647" cy="169047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53407" y="4901108"/>
              <a:ext cx="1319557" cy="152286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126037" y="4983772"/>
              <a:ext cx="1174292" cy="1357528"/>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97564" y="5067576"/>
              <a:ext cx="1031268" cy="1189914"/>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70158" y="5151343"/>
              <a:ext cx="886040" cy="1022336"/>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82837" y="1719447"/>
              <a:ext cx="1980446" cy="2287198"/>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48656" y="1795360"/>
              <a:ext cx="1849838" cy="213533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14443" y="1870273"/>
              <a:ext cx="1718230" cy="1985509"/>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379263" y="1946218"/>
              <a:ext cx="1588621" cy="1833649"/>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445049" y="2022164"/>
              <a:ext cx="1457013" cy="1681755"/>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09870" y="2097077"/>
              <a:ext cx="1326371" cy="153192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75656" y="2173023"/>
              <a:ext cx="1195796" cy="138003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641476" y="2247936"/>
              <a:ext cx="1064155" cy="1230205"/>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706296" y="2323882"/>
              <a:ext cx="934545" cy="1078311"/>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772082" y="2399794"/>
              <a:ext cx="802938" cy="926451"/>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1" name="Shape 401"/>
        <p:cNvGrpSpPr/>
        <p:nvPr/>
      </p:nvGrpSpPr>
      <p:grpSpPr>
        <a:xfrm>
          <a:off x="0" y="0"/>
          <a:ext cx="0" cy="0"/>
          <a:chOff x="0" y="0"/>
          <a:chExt cx="0" cy="0"/>
        </a:xfrm>
      </p:grpSpPr>
      <p:sp>
        <p:nvSpPr>
          <p:cNvPr id="402" name="Google Shape;402;p16"/>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3" name="Google Shape;403;p16"/>
          <p:cNvSpPr txBox="1">
            <a:spLocks noGrp="1"/>
          </p:cNvSpPr>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137950">
              <a:off x="-18544976" y="3010252"/>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137950">
              <a:off x="-18363746" y="3191859"/>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1137950">
              <a:off x="-18182385" y="3373470"/>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137950">
              <a:off x="-18001277" y="3554347"/>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137950">
              <a:off x="-17819663" y="3735978"/>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1137950">
              <a:off x="-17638441" y="3916834"/>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rot="-1137950">
              <a:off x="-17457211" y="4098441"/>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137950">
              <a:off x="-17275850" y="4280052"/>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rot="-1137950">
              <a:off x="-17094741" y="4460929"/>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rot="-1137950">
              <a:off x="-21233026" y="3262077"/>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1137950">
              <a:off x="-21051796" y="3443684"/>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137950">
              <a:off x="-20870435" y="3625295"/>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137950">
              <a:off x="-20689327" y="3806172"/>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137950">
              <a:off x="-20507713" y="3987803"/>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rot="-1137950">
              <a:off x="-20326491" y="4168659"/>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rot="-1137950">
              <a:off x="-20145261" y="4350266"/>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1137950">
              <a:off x="-19963900" y="4531877"/>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rot="-1137950">
              <a:off x="-19782791" y="4712754"/>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dk1"/>
        </a:solidFill>
        <a:effectLst/>
      </p:bgPr>
    </p:bg>
    <p:spTree>
      <p:nvGrpSpPr>
        <p:cNvPr id="1" name="Shape 426"/>
        <p:cNvGrpSpPr/>
        <p:nvPr/>
      </p:nvGrpSpPr>
      <p:grpSpPr>
        <a:xfrm>
          <a:off x="0" y="0"/>
          <a:ext cx="0" cy="0"/>
          <a:chOff x="0" y="0"/>
          <a:chExt cx="0" cy="0"/>
        </a:xfrm>
      </p:grpSpPr>
      <p:sp>
        <p:nvSpPr>
          <p:cNvPr id="427" name="Google Shape;427;p17"/>
          <p:cNvSpPr txBox="1">
            <a:spLocks noGrp="1"/>
          </p:cNvSpPr>
          <p:nvPr>
            <p:ph type="title"/>
          </p:nvPr>
        </p:nvSpPr>
        <p:spPr>
          <a:xfrm>
            <a:off x="1428870"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a:endParaRPr/>
          </a:p>
        </p:txBody>
      </p:sp>
      <p:sp>
        <p:nvSpPr>
          <p:cNvPr id="428" name="Google Shape;428;p17"/>
          <p:cNvSpPr txBox="1">
            <a:spLocks noGrp="1"/>
          </p:cNvSpPr>
          <p:nvPr>
            <p:ph type="title" idx="2"/>
          </p:nvPr>
        </p:nvSpPr>
        <p:spPr>
          <a:xfrm>
            <a:off x="5200855"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a:endParaRPr/>
          </a:p>
        </p:txBody>
      </p:sp>
      <p:sp>
        <p:nvSpPr>
          <p:cNvPr id="429" name="Google Shape;429;p17"/>
          <p:cNvSpPr txBox="1">
            <a:spLocks noGrp="1"/>
          </p:cNvSpPr>
          <p:nvPr>
            <p:ph type="title" idx="3"/>
          </p:nvPr>
        </p:nvSpPr>
        <p:spPr>
          <a:xfrm>
            <a:off x="1428870"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a:buNone/>
              <a:defRPr sz="2100" b="1">
                <a:solidFill>
                  <a:schemeClr val="lt1"/>
                </a:solidFill>
                <a:latin typeface="Blinker"/>
                <a:ea typeface="Blinker"/>
                <a:cs typeface="Blinker"/>
                <a:sym typeface="Blinker"/>
              </a:defRPr>
            </a:lvl1pPr>
            <a:lvl2pPr lvl="1" rtl="0">
              <a:spcBef>
                <a:spcPts val="0"/>
              </a:spcBef>
              <a:spcAft>
                <a:spcPts val="0"/>
              </a:spcAft>
              <a:buSzPts val="1800"/>
              <a:buFont typeface="Be Vietnam"/>
              <a:buNone/>
              <a:defRPr sz="1800" b="1">
                <a:latin typeface="Be Vietnam"/>
                <a:ea typeface="Be Vietnam"/>
                <a:cs typeface="Be Vietnam"/>
                <a:sym typeface="Be Vietnam"/>
              </a:defRPr>
            </a:lvl2pPr>
            <a:lvl3pPr lvl="2" rtl="0">
              <a:spcBef>
                <a:spcPts val="0"/>
              </a:spcBef>
              <a:spcAft>
                <a:spcPts val="0"/>
              </a:spcAft>
              <a:buSzPts val="1800"/>
              <a:buFont typeface="Be Vietnam"/>
              <a:buNone/>
              <a:defRPr sz="1800" b="1">
                <a:latin typeface="Be Vietnam"/>
                <a:ea typeface="Be Vietnam"/>
                <a:cs typeface="Be Vietnam"/>
                <a:sym typeface="Be Vietnam"/>
              </a:defRPr>
            </a:lvl3pPr>
            <a:lvl4pPr lvl="3" rtl="0">
              <a:spcBef>
                <a:spcPts val="0"/>
              </a:spcBef>
              <a:spcAft>
                <a:spcPts val="0"/>
              </a:spcAft>
              <a:buSzPts val="1800"/>
              <a:buFont typeface="Be Vietnam"/>
              <a:buNone/>
              <a:defRPr sz="1800" b="1">
                <a:latin typeface="Be Vietnam"/>
                <a:ea typeface="Be Vietnam"/>
                <a:cs typeface="Be Vietnam"/>
                <a:sym typeface="Be Vietnam"/>
              </a:defRPr>
            </a:lvl4pPr>
            <a:lvl5pPr lvl="4" rtl="0">
              <a:spcBef>
                <a:spcPts val="0"/>
              </a:spcBef>
              <a:spcAft>
                <a:spcPts val="0"/>
              </a:spcAft>
              <a:buSzPts val="1800"/>
              <a:buFont typeface="Be Vietnam"/>
              <a:buNone/>
              <a:defRPr sz="1800" b="1">
                <a:latin typeface="Be Vietnam"/>
                <a:ea typeface="Be Vietnam"/>
                <a:cs typeface="Be Vietnam"/>
                <a:sym typeface="Be Vietnam"/>
              </a:defRPr>
            </a:lvl5pPr>
            <a:lvl6pPr lvl="5" rtl="0">
              <a:spcBef>
                <a:spcPts val="0"/>
              </a:spcBef>
              <a:spcAft>
                <a:spcPts val="0"/>
              </a:spcAft>
              <a:buSzPts val="1800"/>
              <a:buFont typeface="Be Vietnam"/>
              <a:buNone/>
              <a:defRPr sz="1800" b="1">
                <a:latin typeface="Be Vietnam"/>
                <a:ea typeface="Be Vietnam"/>
                <a:cs typeface="Be Vietnam"/>
                <a:sym typeface="Be Vietnam"/>
              </a:defRPr>
            </a:lvl6pPr>
            <a:lvl7pPr lvl="6" rtl="0">
              <a:spcBef>
                <a:spcPts val="0"/>
              </a:spcBef>
              <a:spcAft>
                <a:spcPts val="0"/>
              </a:spcAft>
              <a:buSzPts val="1800"/>
              <a:buFont typeface="Be Vietnam"/>
              <a:buNone/>
              <a:defRPr sz="1800" b="1">
                <a:latin typeface="Be Vietnam"/>
                <a:ea typeface="Be Vietnam"/>
                <a:cs typeface="Be Vietnam"/>
                <a:sym typeface="Be Vietnam"/>
              </a:defRPr>
            </a:lvl7pPr>
            <a:lvl8pPr lvl="7" rtl="0">
              <a:spcBef>
                <a:spcPts val="0"/>
              </a:spcBef>
              <a:spcAft>
                <a:spcPts val="0"/>
              </a:spcAft>
              <a:buSzPts val="1800"/>
              <a:buFont typeface="Be Vietnam"/>
              <a:buNone/>
              <a:defRPr sz="1800" b="1">
                <a:latin typeface="Be Vietnam"/>
                <a:ea typeface="Be Vietnam"/>
                <a:cs typeface="Be Vietnam"/>
                <a:sym typeface="Be Vietnam"/>
              </a:defRPr>
            </a:lvl8pPr>
            <a:lvl9pPr lvl="8" rtl="0">
              <a:spcBef>
                <a:spcPts val="0"/>
              </a:spcBef>
              <a:spcAft>
                <a:spcPts val="0"/>
              </a:spcAft>
              <a:buSzPts val="1800"/>
              <a:buFont typeface="Be Vietnam"/>
              <a:buNone/>
              <a:defRPr sz="1800" b="1">
                <a:latin typeface="Be Vietnam"/>
                <a:ea typeface="Be Vietnam"/>
                <a:cs typeface="Be Vietnam"/>
                <a:sym typeface="Be Vietnam"/>
              </a:defRPr>
            </a:lvl9pPr>
          </a:lstStyle>
          <a:p>
            <a:endParaRPr/>
          </a:p>
        </p:txBody>
      </p:sp>
      <p:sp>
        <p:nvSpPr>
          <p:cNvPr id="430" name="Google Shape;430;p17"/>
          <p:cNvSpPr txBox="1">
            <a:spLocks noGrp="1"/>
          </p:cNvSpPr>
          <p:nvPr>
            <p:ph type="title" idx="4"/>
          </p:nvPr>
        </p:nvSpPr>
        <p:spPr>
          <a:xfrm>
            <a:off x="5200855"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a:buNone/>
              <a:defRPr sz="2100" b="1">
                <a:solidFill>
                  <a:schemeClr val="lt1"/>
                </a:solidFill>
                <a:latin typeface="Blinker"/>
                <a:ea typeface="Blinker"/>
                <a:cs typeface="Blinker"/>
                <a:sym typeface="Blinker"/>
              </a:defRPr>
            </a:lvl1pPr>
            <a:lvl2pPr lvl="1" rtl="0">
              <a:spcBef>
                <a:spcPts val="0"/>
              </a:spcBef>
              <a:spcAft>
                <a:spcPts val="0"/>
              </a:spcAft>
              <a:buSzPts val="1800"/>
              <a:buFont typeface="Be Vietnam"/>
              <a:buNone/>
              <a:defRPr sz="1800" b="1">
                <a:latin typeface="Be Vietnam"/>
                <a:ea typeface="Be Vietnam"/>
                <a:cs typeface="Be Vietnam"/>
                <a:sym typeface="Be Vietnam"/>
              </a:defRPr>
            </a:lvl2pPr>
            <a:lvl3pPr lvl="2" rtl="0">
              <a:spcBef>
                <a:spcPts val="0"/>
              </a:spcBef>
              <a:spcAft>
                <a:spcPts val="0"/>
              </a:spcAft>
              <a:buSzPts val="1800"/>
              <a:buFont typeface="Be Vietnam"/>
              <a:buNone/>
              <a:defRPr sz="1800" b="1">
                <a:latin typeface="Be Vietnam"/>
                <a:ea typeface="Be Vietnam"/>
                <a:cs typeface="Be Vietnam"/>
                <a:sym typeface="Be Vietnam"/>
              </a:defRPr>
            </a:lvl3pPr>
            <a:lvl4pPr lvl="3" rtl="0">
              <a:spcBef>
                <a:spcPts val="0"/>
              </a:spcBef>
              <a:spcAft>
                <a:spcPts val="0"/>
              </a:spcAft>
              <a:buSzPts val="1800"/>
              <a:buFont typeface="Be Vietnam"/>
              <a:buNone/>
              <a:defRPr sz="1800" b="1">
                <a:latin typeface="Be Vietnam"/>
                <a:ea typeface="Be Vietnam"/>
                <a:cs typeface="Be Vietnam"/>
                <a:sym typeface="Be Vietnam"/>
              </a:defRPr>
            </a:lvl4pPr>
            <a:lvl5pPr lvl="4" rtl="0">
              <a:spcBef>
                <a:spcPts val="0"/>
              </a:spcBef>
              <a:spcAft>
                <a:spcPts val="0"/>
              </a:spcAft>
              <a:buSzPts val="1800"/>
              <a:buFont typeface="Be Vietnam"/>
              <a:buNone/>
              <a:defRPr sz="1800" b="1">
                <a:latin typeface="Be Vietnam"/>
                <a:ea typeface="Be Vietnam"/>
                <a:cs typeface="Be Vietnam"/>
                <a:sym typeface="Be Vietnam"/>
              </a:defRPr>
            </a:lvl5pPr>
            <a:lvl6pPr lvl="5" rtl="0">
              <a:spcBef>
                <a:spcPts val="0"/>
              </a:spcBef>
              <a:spcAft>
                <a:spcPts val="0"/>
              </a:spcAft>
              <a:buSzPts val="1800"/>
              <a:buFont typeface="Be Vietnam"/>
              <a:buNone/>
              <a:defRPr sz="1800" b="1">
                <a:latin typeface="Be Vietnam"/>
                <a:ea typeface="Be Vietnam"/>
                <a:cs typeface="Be Vietnam"/>
                <a:sym typeface="Be Vietnam"/>
              </a:defRPr>
            </a:lvl6pPr>
            <a:lvl7pPr lvl="6" rtl="0">
              <a:spcBef>
                <a:spcPts val="0"/>
              </a:spcBef>
              <a:spcAft>
                <a:spcPts val="0"/>
              </a:spcAft>
              <a:buSzPts val="1800"/>
              <a:buFont typeface="Be Vietnam"/>
              <a:buNone/>
              <a:defRPr sz="1800" b="1">
                <a:latin typeface="Be Vietnam"/>
                <a:ea typeface="Be Vietnam"/>
                <a:cs typeface="Be Vietnam"/>
                <a:sym typeface="Be Vietnam"/>
              </a:defRPr>
            </a:lvl7pPr>
            <a:lvl8pPr lvl="7" rtl="0">
              <a:spcBef>
                <a:spcPts val="0"/>
              </a:spcBef>
              <a:spcAft>
                <a:spcPts val="0"/>
              </a:spcAft>
              <a:buSzPts val="1800"/>
              <a:buFont typeface="Be Vietnam"/>
              <a:buNone/>
              <a:defRPr sz="1800" b="1">
                <a:latin typeface="Be Vietnam"/>
                <a:ea typeface="Be Vietnam"/>
                <a:cs typeface="Be Vietnam"/>
                <a:sym typeface="Be Vietnam"/>
              </a:defRPr>
            </a:lvl8pPr>
            <a:lvl9pPr lvl="8" rtl="0">
              <a:spcBef>
                <a:spcPts val="0"/>
              </a:spcBef>
              <a:spcAft>
                <a:spcPts val="0"/>
              </a:spcAft>
              <a:buSzPts val="1800"/>
              <a:buFont typeface="Be Vietnam"/>
              <a:buNone/>
              <a:defRPr sz="1800" b="1">
                <a:latin typeface="Be Vietnam"/>
                <a:ea typeface="Be Vietnam"/>
                <a:cs typeface="Be Vietnam"/>
                <a:sym typeface="Be Vietnam"/>
              </a:defRPr>
            </a:lvl9pPr>
          </a:lstStyle>
          <a:p>
            <a:endParaRPr/>
          </a:p>
        </p:txBody>
      </p:sp>
      <p:sp>
        <p:nvSpPr>
          <p:cNvPr id="431" name="Google Shape;431;p17"/>
          <p:cNvSpPr txBox="1">
            <a:spLocks noGrp="1"/>
          </p:cNvSpPr>
          <p:nvPr>
            <p:ph type="title" idx="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32" name="Google Shape;432;p17"/>
          <p:cNvGrpSpPr/>
          <p:nvPr/>
        </p:nvGrpSpPr>
        <p:grpSpPr>
          <a:xfrm>
            <a:off x="7712500" y="-1723264"/>
            <a:ext cx="2791913" cy="2791891"/>
            <a:chOff x="7712500" y="-1723264"/>
            <a:chExt cx="2791913" cy="2791891"/>
          </a:xfrm>
        </p:grpSpPr>
        <p:sp>
          <p:nvSpPr>
            <p:cNvPr id="433" name="Google Shape;433;p17"/>
            <p:cNvSpPr/>
            <p:nvPr/>
          </p:nvSpPr>
          <p:spPr>
            <a:xfrm flipH="1">
              <a:off x="7712500"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flipH="1">
              <a:off x="7880326"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flipH="1">
              <a:off x="8027410" y="-1408369"/>
              <a:ext cx="2162108"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flipH="1">
              <a:off x="8174493"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flipH="1">
              <a:off x="8321577"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flipH="1">
              <a:off x="8245201"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flipH="1">
              <a:off x="8102409"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flipH="1">
              <a:off x="7953567"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flipH="1">
              <a:off x="7798312"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7"/>
          <p:cNvGrpSpPr/>
          <p:nvPr/>
        </p:nvGrpSpPr>
        <p:grpSpPr>
          <a:xfrm>
            <a:off x="-1458575" y="4053261"/>
            <a:ext cx="2791913" cy="2791891"/>
            <a:chOff x="-1458575" y="4053261"/>
            <a:chExt cx="2791913" cy="2791891"/>
          </a:xfrm>
        </p:grpSpPr>
        <p:sp>
          <p:nvSpPr>
            <p:cNvPr id="443" name="Google Shape;443;p17"/>
            <p:cNvSpPr/>
            <p:nvPr/>
          </p:nvSpPr>
          <p:spPr>
            <a:xfrm flipH="1">
              <a:off x="-1458575"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flipH="1">
              <a:off x="-1290749"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flipH="1">
              <a:off x="-114366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flipH="1">
              <a:off x="-996582"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flipH="1">
              <a:off x="-849498"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flipH="1">
              <a:off x="-925874"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flipH="1">
              <a:off x="-1068666"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flipH="1">
              <a:off x="-1217508"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flipH="1">
              <a:off x="-1372763"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 name="Shape 452"/>
        <p:cNvGrpSpPr/>
        <p:nvPr/>
      </p:nvGrpSpPr>
      <p:grpSpPr>
        <a:xfrm>
          <a:off x="0" y="0"/>
          <a:ext cx="0" cy="0"/>
          <a:chOff x="0" y="0"/>
          <a:chExt cx="0" cy="0"/>
        </a:xfrm>
      </p:grpSpPr>
      <p:sp>
        <p:nvSpPr>
          <p:cNvPr id="453" name="Google Shape;453;p18"/>
          <p:cNvSpPr txBox="1">
            <a:spLocks noGrp="1"/>
          </p:cNvSpPr>
          <p:nvPr>
            <p:ph type="subTitle" idx="1"/>
          </p:nvPr>
        </p:nvSpPr>
        <p:spPr>
          <a:xfrm>
            <a:off x="2659860" y="2213225"/>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4" name="Google Shape;454;p18"/>
          <p:cNvSpPr txBox="1">
            <a:spLocks noGrp="1"/>
          </p:cNvSpPr>
          <p:nvPr>
            <p:ph type="subTitle" idx="2"/>
          </p:nvPr>
        </p:nvSpPr>
        <p:spPr>
          <a:xfrm>
            <a:off x="4906174" y="2219988"/>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5" name="Google Shape;455;p18"/>
          <p:cNvSpPr txBox="1">
            <a:spLocks noGrp="1"/>
          </p:cNvSpPr>
          <p:nvPr>
            <p:ph type="ctrTitle"/>
          </p:nvPr>
        </p:nvSpPr>
        <p:spPr>
          <a:xfrm>
            <a:off x="2594775" y="184647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56" name="Google Shape;456;p18"/>
          <p:cNvSpPr txBox="1">
            <a:spLocks noGrp="1"/>
          </p:cNvSpPr>
          <p:nvPr>
            <p:ph type="ctrTitle" idx="3"/>
          </p:nvPr>
        </p:nvSpPr>
        <p:spPr>
          <a:xfrm>
            <a:off x="4841075" y="1832950"/>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57" name="Google Shape;457;p18"/>
          <p:cNvSpPr txBox="1">
            <a:spLocks noGrp="1"/>
          </p:cNvSpPr>
          <p:nvPr>
            <p:ph type="subTitle" idx="4"/>
          </p:nvPr>
        </p:nvSpPr>
        <p:spPr>
          <a:xfrm>
            <a:off x="2659799"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8" name="Google Shape;458;p18"/>
          <p:cNvSpPr txBox="1">
            <a:spLocks noGrp="1"/>
          </p:cNvSpPr>
          <p:nvPr>
            <p:ph type="subTitle" idx="5"/>
          </p:nvPr>
        </p:nvSpPr>
        <p:spPr>
          <a:xfrm>
            <a:off x="4906174"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9" name="Google Shape;459;p18"/>
          <p:cNvSpPr txBox="1">
            <a:spLocks noGrp="1"/>
          </p:cNvSpPr>
          <p:nvPr>
            <p:ph type="ctrTitle" idx="6"/>
          </p:nvPr>
        </p:nvSpPr>
        <p:spPr>
          <a:xfrm>
            <a:off x="25947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60" name="Google Shape;460;p18"/>
          <p:cNvSpPr txBox="1">
            <a:spLocks noGrp="1"/>
          </p:cNvSpPr>
          <p:nvPr>
            <p:ph type="ctrTitle" idx="7"/>
          </p:nvPr>
        </p:nvSpPr>
        <p:spPr>
          <a:xfrm>
            <a:off x="48411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61" name="Google Shape;461;p18"/>
          <p:cNvSpPr txBox="1">
            <a:spLocks noGrp="1"/>
          </p:cNvSpPr>
          <p:nvPr>
            <p:ph type="title" idx="8"/>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62" name="Google Shape;462;p18"/>
          <p:cNvGrpSpPr/>
          <p:nvPr/>
        </p:nvGrpSpPr>
        <p:grpSpPr>
          <a:xfrm>
            <a:off x="-2278350" y="3200525"/>
            <a:ext cx="3602134" cy="3546542"/>
            <a:chOff x="-2278350" y="3200525"/>
            <a:chExt cx="3602134" cy="3546542"/>
          </a:xfrm>
        </p:grpSpPr>
        <p:sp>
          <p:nvSpPr>
            <p:cNvPr id="463" name="Google Shape;463;p18"/>
            <p:cNvSpPr/>
            <p:nvPr/>
          </p:nvSpPr>
          <p:spPr>
            <a:xfrm>
              <a:off x="-1819296" y="376701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1229650" y="4494957"/>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1250949" y="444988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1290468" y="4415615"/>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1323496" y="4373008"/>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1350046" y="4322998"/>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p:nvPr/>
          </p:nvSpPr>
          <p:spPr>
            <a:xfrm>
              <a:off x="-1386782" y="4272987"/>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8"/>
            <p:cNvSpPr/>
            <p:nvPr/>
          </p:nvSpPr>
          <p:spPr>
            <a:xfrm>
              <a:off x="-1463037" y="4175130"/>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1620787" y="3981568"/>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2027057" y="3495347"/>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2278350" y="32005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8"/>
          <p:cNvGrpSpPr/>
          <p:nvPr/>
        </p:nvGrpSpPr>
        <p:grpSpPr>
          <a:xfrm>
            <a:off x="7761550" y="-1609025"/>
            <a:ext cx="3602134" cy="3546542"/>
            <a:chOff x="-3084675" y="315725"/>
            <a:chExt cx="3602134" cy="3546542"/>
          </a:xfrm>
        </p:grpSpPr>
        <p:sp>
          <p:nvSpPr>
            <p:cNvPr id="475" name="Google Shape;475;p18"/>
            <p:cNvSpPr/>
            <p:nvPr/>
          </p:nvSpPr>
          <p:spPr>
            <a:xfrm rot="10800000">
              <a:off x="-2555749" y="72980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rot="10800000">
              <a:off x="-1684411" y="1430114"/>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rot="10800000">
              <a:off x="-1745541" y="139552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rot="10800000">
              <a:off x="-1813783" y="1325748"/>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10800000">
              <a:off x="-1896214" y="1256896"/>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rot="10800000">
              <a:off x="-1962606" y="1220151"/>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rot="10800000">
              <a:off x="-2038252" y="1163335"/>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2144467" y="1082431"/>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rot="10800000">
              <a:off x="-2323244" y="942857"/>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rot="10800000">
              <a:off x="-2784546" y="568921"/>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a:off x="-3084675" y="3157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dk1"/>
        </a:solidFill>
        <a:effectLst/>
      </p:bgPr>
    </p:bg>
    <p:spTree>
      <p:nvGrpSpPr>
        <p:cNvPr id="1" name="Shape 486"/>
        <p:cNvGrpSpPr/>
        <p:nvPr/>
      </p:nvGrpSpPr>
      <p:grpSpPr>
        <a:xfrm>
          <a:off x="0" y="0"/>
          <a:ext cx="0" cy="0"/>
          <a:chOff x="0" y="0"/>
          <a:chExt cx="0" cy="0"/>
        </a:xfrm>
      </p:grpSpPr>
      <p:sp>
        <p:nvSpPr>
          <p:cNvPr id="487" name="Google Shape;487;p19"/>
          <p:cNvSpPr txBox="1">
            <a:spLocks noGrp="1"/>
          </p:cNvSpPr>
          <p:nvPr>
            <p:ph type="title"/>
          </p:nvPr>
        </p:nvSpPr>
        <p:spPr>
          <a:xfrm>
            <a:off x="127260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88" name="Google Shape;488;p19"/>
          <p:cNvSpPr txBox="1">
            <a:spLocks noGrp="1"/>
          </p:cNvSpPr>
          <p:nvPr>
            <p:ph type="title" idx="2"/>
          </p:nvPr>
        </p:nvSpPr>
        <p:spPr>
          <a:xfrm>
            <a:off x="127260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89" name="Google Shape;489;p19"/>
          <p:cNvSpPr txBox="1">
            <a:spLocks noGrp="1"/>
          </p:cNvSpPr>
          <p:nvPr>
            <p:ph type="title" idx="3"/>
          </p:nvPr>
        </p:nvSpPr>
        <p:spPr>
          <a:xfrm>
            <a:off x="3810189" y="2199717"/>
            <a:ext cx="15282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0" name="Google Shape;490;p19"/>
          <p:cNvSpPr txBox="1">
            <a:spLocks noGrp="1"/>
          </p:cNvSpPr>
          <p:nvPr>
            <p:ph type="title" idx="4"/>
          </p:nvPr>
        </p:nvSpPr>
        <p:spPr>
          <a:xfrm>
            <a:off x="3810189" y="1841375"/>
            <a:ext cx="15282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1" name="Google Shape;491;p19"/>
          <p:cNvSpPr txBox="1">
            <a:spLocks noGrp="1"/>
          </p:cNvSpPr>
          <p:nvPr>
            <p:ph type="title" idx="5"/>
          </p:nvPr>
        </p:nvSpPr>
        <p:spPr>
          <a:xfrm>
            <a:off x="621209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2" name="Google Shape;492;p19"/>
          <p:cNvSpPr txBox="1">
            <a:spLocks noGrp="1"/>
          </p:cNvSpPr>
          <p:nvPr>
            <p:ph type="title" idx="6"/>
          </p:nvPr>
        </p:nvSpPr>
        <p:spPr>
          <a:xfrm>
            <a:off x="621209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3" name="Google Shape;493;p19"/>
          <p:cNvSpPr txBox="1">
            <a:spLocks noGrp="1"/>
          </p:cNvSpPr>
          <p:nvPr>
            <p:ph type="title" idx="7"/>
          </p:nvPr>
        </p:nvSpPr>
        <p:spPr>
          <a:xfrm>
            <a:off x="127260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4" name="Google Shape;494;p19"/>
          <p:cNvSpPr txBox="1">
            <a:spLocks noGrp="1"/>
          </p:cNvSpPr>
          <p:nvPr>
            <p:ph type="title" idx="8"/>
          </p:nvPr>
        </p:nvSpPr>
        <p:spPr>
          <a:xfrm>
            <a:off x="127260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5" name="Google Shape;495;p19"/>
          <p:cNvSpPr txBox="1">
            <a:spLocks noGrp="1"/>
          </p:cNvSpPr>
          <p:nvPr>
            <p:ph type="title" idx="9"/>
          </p:nvPr>
        </p:nvSpPr>
        <p:spPr>
          <a:xfrm>
            <a:off x="3744639"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6" name="Google Shape;496;p19"/>
          <p:cNvSpPr txBox="1">
            <a:spLocks noGrp="1"/>
          </p:cNvSpPr>
          <p:nvPr>
            <p:ph type="title" idx="13"/>
          </p:nvPr>
        </p:nvSpPr>
        <p:spPr>
          <a:xfrm>
            <a:off x="3744639"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7" name="Google Shape;497;p19"/>
          <p:cNvSpPr txBox="1">
            <a:spLocks noGrp="1"/>
          </p:cNvSpPr>
          <p:nvPr>
            <p:ph type="title" idx="14"/>
          </p:nvPr>
        </p:nvSpPr>
        <p:spPr>
          <a:xfrm>
            <a:off x="621209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8" name="Google Shape;498;p19"/>
          <p:cNvSpPr txBox="1">
            <a:spLocks noGrp="1"/>
          </p:cNvSpPr>
          <p:nvPr>
            <p:ph type="title" idx="15"/>
          </p:nvPr>
        </p:nvSpPr>
        <p:spPr>
          <a:xfrm>
            <a:off x="621209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9" name="Google Shape;499;p19"/>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0" name="Google Shape;500;p19"/>
          <p:cNvSpPr txBox="1">
            <a:spLocks noGrp="1"/>
          </p:cNvSpPr>
          <p:nvPr>
            <p:ph type="title" idx="17"/>
          </p:nvPr>
        </p:nvSpPr>
        <p:spPr>
          <a:xfrm>
            <a:off x="178500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1" name="Google Shape;501;p19"/>
          <p:cNvSpPr txBox="1">
            <a:spLocks noGrp="1"/>
          </p:cNvSpPr>
          <p:nvPr>
            <p:ph type="title" idx="18"/>
          </p:nvPr>
        </p:nvSpPr>
        <p:spPr>
          <a:xfrm>
            <a:off x="4257039"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2" name="Google Shape;502;p19"/>
          <p:cNvSpPr txBox="1">
            <a:spLocks noGrp="1"/>
          </p:cNvSpPr>
          <p:nvPr>
            <p:ph type="title" idx="19"/>
          </p:nvPr>
        </p:nvSpPr>
        <p:spPr>
          <a:xfrm>
            <a:off x="672449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3" name="Google Shape;503;p19"/>
          <p:cNvSpPr txBox="1">
            <a:spLocks noGrp="1"/>
          </p:cNvSpPr>
          <p:nvPr>
            <p:ph type="title" idx="20"/>
          </p:nvPr>
        </p:nvSpPr>
        <p:spPr>
          <a:xfrm>
            <a:off x="178500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4" name="Google Shape;504;p19"/>
          <p:cNvSpPr txBox="1">
            <a:spLocks noGrp="1"/>
          </p:cNvSpPr>
          <p:nvPr>
            <p:ph type="title" idx="21"/>
          </p:nvPr>
        </p:nvSpPr>
        <p:spPr>
          <a:xfrm>
            <a:off x="4257039"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5" name="Google Shape;505;p19"/>
          <p:cNvSpPr txBox="1">
            <a:spLocks noGrp="1"/>
          </p:cNvSpPr>
          <p:nvPr>
            <p:ph type="title" idx="22"/>
          </p:nvPr>
        </p:nvSpPr>
        <p:spPr>
          <a:xfrm>
            <a:off x="672449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846000" y="17845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664762" y="19661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483525" y="21477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4302287" y="23285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120675" y="25102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3939450" y="26910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3758212" y="28726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3576975" y="30542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3395737" y="32351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6230850" y="22297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6049612" y="24113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868375" y="25929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5687137" y="27737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5505525" y="29554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5324300" y="31362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5143062" y="33178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4961825" y="34994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4780587" y="36803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528"/>
        <p:cNvGrpSpPr/>
        <p:nvPr/>
      </p:nvGrpSpPr>
      <p:grpSpPr>
        <a:xfrm>
          <a:off x="0" y="0"/>
          <a:ext cx="0" cy="0"/>
          <a:chOff x="0" y="0"/>
          <a:chExt cx="0" cy="0"/>
        </a:xfrm>
      </p:grpSpPr>
      <p:sp>
        <p:nvSpPr>
          <p:cNvPr id="529" name="Google Shape;529;p20"/>
          <p:cNvSpPr txBox="1">
            <a:spLocks noGrp="1"/>
          </p:cNvSpPr>
          <p:nvPr>
            <p:ph type="title"/>
          </p:nvPr>
        </p:nvSpPr>
        <p:spPr>
          <a:xfrm>
            <a:off x="3279450" y="3211950"/>
            <a:ext cx="2594400" cy="403200"/>
          </a:xfrm>
          <a:prstGeom prst="rect">
            <a:avLst/>
          </a:prstGeom>
          <a:noFill/>
        </p:spPr>
        <p:txBody>
          <a:bodyPr spcFirstLastPara="1" wrap="square" lIns="91425" tIns="91425" rIns="91425" bIns="91425" anchor="ctr" anchorCtr="0">
            <a:noAutofit/>
          </a:bodyPr>
          <a:lstStyle>
            <a:lvl1pPr lvl="0" algn="ctr">
              <a:spcBef>
                <a:spcPts val="0"/>
              </a:spcBef>
              <a:spcAft>
                <a:spcPts val="0"/>
              </a:spcAft>
              <a:buClr>
                <a:schemeClr val="accent3"/>
              </a:buClr>
              <a:buSzPts val="1800"/>
              <a:buNone/>
              <a:defRPr sz="1800">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530" name="Google Shape;530;p20"/>
          <p:cNvSpPr txBox="1">
            <a:spLocks noGrp="1"/>
          </p:cNvSpPr>
          <p:nvPr>
            <p:ph type="title" idx="2"/>
          </p:nvPr>
        </p:nvSpPr>
        <p:spPr>
          <a:xfrm>
            <a:off x="1866300" y="2000250"/>
            <a:ext cx="5411400" cy="11982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Big Shoulders Text Light"/>
              <a:buNone/>
              <a:defRPr sz="24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9pPr>
          </a:lstStyle>
          <a:p>
            <a:endParaRPr/>
          </a:p>
        </p:txBody>
      </p:sp>
      <p:grpSp>
        <p:nvGrpSpPr>
          <p:cNvPr id="531" name="Google Shape;531;p20"/>
          <p:cNvGrpSpPr/>
          <p:nvPr/>
        </p:nvGrpSpPr>
        <p:grpSpPr>
          <a:xfrm>
            <a:off x="-1207817" y="-2753755"/>
            <a:ext cx="11559758" cy="10704205"/>
            <a:chOff x="-1207817" y="-2753755"/>
            <a:chExt cx="11559758" cy="10704205"/>
          </a:xfrm>
        </p:grpSpPr>
        <p:sp>
          <p:nvSpPr>
            <p:cNvPr id="532" name="Google Shape;532;p20"/>
            <p:cNvSpPr/>
            <p:nvPr/>
          </p:nvSpPr>
          <p:spPr>
            <a:xfrm>
              <a:off x="2775328" y="524195"/>
              <a:ext cx="3593216" cy="4150222"/>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2205709" y="54730"/>
              <a:ext cx="4732490" cy="5087123"/>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1636090" y="-412676"/>
              <a:ext cx="5869636" cy="602196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1068531" y="-880082"/>
              <a:ext cx="7006850" cy="6958866"/>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98912" y="-1349547"/>
              <a:ext cx="8146124" cy="7895698"/>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70707" y="-1816884"/>
              <a:ext cx="9285398" cy="8830471"/>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640326" y="-2284290"/>
              <a:ext cx="10422613" cy="9767372"/>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1207817" y="-2753755"/>
              <a:ext cx="11559758" cy="10704205"/>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20888" y="1877300"/>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3"/>
          <p:cNvSpPr txBox="1">
            <a:spLocks noGrp="1"/>
          </p:cNvSpPr>
          <p:nvPr>
            <p:ph type="subTitle" idx="1"/>
          </p:nvPr>
        </p:nvSpPr>
        <p:spPr>
          <a:xfrm>
            <a:off x="5894575" y="3143300"/>
            <a:ext cx="23211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72" name="Google Shape;72;p3"/>
          <p:cNvGrpSpPr/>
          <p:nvPr/>
        </p:nvGrpSpPr>
        <p:grpSpPr>
          <a:xfrm>
            <a:off x="-2194475" y="-570787"/>
            <a:ext cx="7111100" cy="6284325"/>
            <a:chOff x="-2194475" y="-570787"/>
            <a:chExt cx="7111100" cy="6284325"/>
          </a:xfrm>
        </p:grpSpPr>
        <p:sp>
          <p:nvSpPr>
            <p:cNvPr id="73" name="Google Shape;73;p3"/>
            <p:cNvSpPr/>
            <p:nvPr/>
          </p:nvSpPr>
          <p:spPr>
            <a:xfrm>
              <a:off x="706800" y="1816038"/>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99350" y="1645063"/>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1900" y="1474838"/>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200" y="1304613"/>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22250" y="1133638"/>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9700" y="963438"/>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37150" y="793213"/>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3825" y="622238"/>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951275" y="452038"/>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158725" y="281813"/>
              <a:ext cx="5038875" cy="4579875"/>
            </a:xfrm>
            <a:custGeom>
              <a:avLst/>
              <a:gdLst/>
              <a:ahLst/>
              <a:cxnLst/>
              <a:rect l="l" t="t" r="r" b="b"/>
              <a:pathLst>
                <a:path w="201555" h="183195" fill="none" extrusionOk="0">
                  <a:moveTo>
                    <a:pt x="0" y="82950"/>
                  </a:moveTo>
                  <a:lnTo>
                    <a:pt x="57874" y="0"/>
                  </a:lnTo>
                  <a:lnTo>
                    <a:pt x="158666" y="8633"/>
                  </a:lnTo>
                  <a:lnTo>
                    <a:pt x="201554" y="100215"/>
                  </a:lnTo>
                  <a:lnTo>
                    <a:pt x="143711" y="183195"/>
                  </a:lnTo>
                  <a:lnTo>
                    <a:pt x="42919" y="17453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365425" y="110838"/>
              <a:ext cx="5453025" cy="4921075"/>
            </a:xfrm>
            <a:custGeom>
              <a:avLst/>
              <a:gdLst/>
              <a:ahLst/>
              <a:cxnLst/>
              <a:rect l="l" t="t" r="r" b="b"/>
              <a:pathLst>
                <a:path w="218121" h="196843" fill="none" extrusionOk="0">
                  <a:moveTo>
                    <a:pt x="1" y="90518"/>
                  </a:moveTo>
                  <a:lnTo>
                    <a:pt x="61370" y="0"/>
                  </a:lnTo>
                  <a:lnTo>
                    <a:pt x="170460" y="7934"/>
                  </a:lnTo>
                  <a:lnTo>
                    <a:pt x="218120" y="106355"/>
                  </a:lnTo>
                  <a:lnTo>
                    <a:pt x="156721" y="196842"/>
                  </a:lnTo>
                  <a:lnTo>
                    <a:pt x="47661" y="1889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572875" y="-59387"/>
              <a:ext cx="5867925" cy="5261500"/>
            </a:xfrm>
            <a:custGeom>
              <a:avLst/>
              <a:gdLst/>
              <a:ahLst/>
              <a:cxnLst/>
              <a:rect l="l" t="t" r="r" b="b"/>
              <a:pathLst>
                <a:path w="234717" h="210460" fill="none" extrusionOk="0">
                  <a:moveTo>
                    <a:pt x="1" y="98027"/>
                  </a:moveTo>
                  <a:lnTo>
                    <a:pt x="64895" y="1"/>
                  </a:lnTo>
                  <a:lnTo>
                    <a:pt x="182253" y="7205"/>
                  </a:lnTo>
                  <a:lnTo>
                    <a:pt x="234716" y="112434"/>
                  </a:lnTo>
                  <a:lnTo>
                    <a:pt x="169791" y="210460"/>
                  </a:lnTo>
                  <a:lnTo>
                    <a:pt x="52433" y="203286"/>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780325" y="-229587"/>
              <a:ext cx="6282825" cy="5602675"/>
            </a:xfrm>
            <a:custGeom>
              <a:avLst/>
              <a:gdLst/>
              <a:ahLst/>
              <a:cxnLst/>
              <a:rect l="l" t="t" r="r" b="b"/>
              <a:pathLst>
                <a:path w="251313" h="224107" fill="none" extrusionOk="0">
                  <a:moveTo>
                    <a:pt x="1" y="105564"/>
                  </a:moveTo>
                  <a:lnTo>
                    <a:pt x="68452" y="0"/>
                  </a:lnTo>
                  <a:lnTo>
                    <a:pt x="194077" y="6474"/>
                  </a:lnTo>
                  <a:lnTo>
                    <a:pt x="251312" y="118513"/>
                  </a:lnTo>
                  <a:lnTo>
                    <a:pt x="182861" y="224107"/>
                  </a:lnTo>
                  <a:lnTo>
                    <a:pt x="57205" y="217633"/>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987775" y="-400562"/>
              <a:ext cx="6696950" cy="5943875"/>
            </a:xfrm>
            <a:custGeom>
              <a:avLst/>
              <a:gdLst/>
              <a:ahLst/>
              <a:cxnLst/>
              <a:rect l="l" t="t" r="r" b="b"/>
              <a:pathLst>
                <a:path w="267878" h="237755" fill="none" extrusionOk="0">
                  <a:moveTo>
                    <a:pt x="1" y="113133"/>
                  </a:moveTo>
                  <a:lnTo>
                    <a:pt x="71978" y="0"/>
                  </a:lnTo>
                  <a:lnTo>
                    <a:pt x="205901" y="5775"/>
                  </a:lnTo>
                  <a:lnTo>
                    <a:pt x="267878" y="124652"/>
                  </a:lnTo>
                  <a:lnTo>
                    <a:pt x="195931" y="237754"/>
                  </a:lnTo>
                  <a:lnTo>
                    <a:pt x="62008" y="23201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4475" y="-570787"/>
              <a:ext cx="7111100" cy="6284325"/>
            </a:xfrm>
            <a:custGeom>
              <a:avLst/>
              <a:gdLst/>
              <a:ahLst/>
              <a:cxnLst/>
              <a:rect l="l" t="t" r="r" b="b"/>
              <a:pathLst>
                <a:path w="284444" h="251373" fill="none" extrusionOk="0">
                  <a:moveTo>
                    <a:pt x="1" y="120641"/>
                  </a:moveTo>
                  <a:lnTo>
                    <a:pt x="75473" y="1"/>
                  </a:lnTo>
                  <a:lnTo>
                    <a:pt x="217695" y="5046"/>
                  </a:lnTo>
                  <a:lnTo>
                    <a:pt x="284444" y="130732"/>
                  </a:lnTo>
                  <a:lnTo>
                    <a:pt x="208971" y="251372"/>
                  </a:lnTo>
                  <a:lnTo>
                    <a:pt x="66750" y="24635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ighlighted numbers">
  <p:cSld name="CUSTOM_5_1_1_1">
    <p:spTree>
      <p:nvGrpSpPr>
        <p:cNvPr id="1" name="Shape 540"/>
        <p:cNvGrpSpPr/>
        <p:nvPr/>
      </p:nvGrpSpPr>
      <p:grpSpPr>
        <a:xfrm>
          <a:off x="0" y="0"/>
          <a:ext cx="0" cy="0"/>
          <a:chOff x="0" y="0"/>
          <a:chExt cx="0" cy="0"/>
        </a:xfrm>
      </p:grpSpPr>
      <p:sp>
        <p:nvSpPr>
          <p:cNvPr id="541" name="Google Shape;541;p21"/>
          <p:cNvSpPr txBox="1">
            <a:spLocks noGrp="1"/>
          </p:cNvSpPr>
          <p:nvPr>
            <p:ph type="title" hasCustomPrompt="1"/>
          </p:nvPr>
        </p:nvSpPr>
        <p:spPr>
          <a:xfrm>
            <a:off x="2144035"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2" name="Google Shape;542;p21"/>
          <p:cNvSpPr txBox="1">
            <a:spLocks noGrp="1"/>
          </p:cNvSpPr>
          <p:nvPr>
            <p:ph type="subTitle" idx="1"/>
          </p:nvPr>
        </p:nvSpPr>
        <p:spPr>
          <a:xfrm>
            <a:off x="1760038"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3" name="Google Shape;543;p21"/>
          <p:cNvSpPr txBox="1">
            <a:spLocks noGrp="1"/>
          </p:cNvSpPr>
          <p:nvPr>
            <p:ph type="subTitle" idx="2"/>
          </p:nvPr>
        </p:nvSpPr>
        <p:spPr>
          <a:xfrm>
            <a:off x="1867286"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544" name="Google Shape;544;p21"/>
          <p:cNvSpPr txBox="1">
            <a:spLocks noGrp="1"/>
          </p:cNvSpPr>
          <p:nvPr>
            <p:ph type="title" idx="3" hasCustomPrompt="1"/>
          </p:nvPr>
        </p:nvSpPr>
        <p:spPr>
          <a:xfrm>
            <a:off x="4120810"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5" name="Google Shape;545;p21"/>
          <p:cNvSpPr txBox="1">
            <a:spLocks noGrp="1"/>
          </p:cNvSpPr>
          <p:nvPr>
            <p:ph type="subTitle" idx="4"/>
          </p:nvPr>
        </p:nvSpPr>
        <p:spPr>
          <a:xfrm>
            <a:off x="3736812"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6" name="Google Shape;546;p21"/>
          <p:cNvSpPr txBox="1">
            <a:spLocks noGrp="1"/>
          </p:cNvSpPr>
          <p:nvPr>
            <p:ph type="subTitle" idx="5"/>
          </p:nvPr>
        </p:nvSpPr>
        <p:spPr>
          <a:xfrm>
            <a:off x="3844061"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547" name="Google Shape;547;p21"/>
          <p:cNvSpPr txBox="1">
            <a:spLocks noGrp="1"/>
          </p:cNvSpPr>
          <p:nvPr>
            <p:ph type="title" idx="6" hasCustomPrompt="1"/>
          </p:nvPr>
        </p:nvSpPr>
        <p:spPr>
          <a:xfrm>
            <a:off x="6124863" y="1892296"/>
            <a:ext cx="875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8" name="Google Shape;548;p21"/>
          <p:cNvSpPr txBox="1">
            <a:spLocks noGrp="1"/>
          </p:cNvSpPr>
          <p:nvPr>
            <p:ph type="subTitle" idx="7"/>
          </p:nvPr>
        </p:nvSpPr>
        <p:spPr>
          <a:xfrm>
            <a:off x="5707864"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9" name="Google Shape;549;p21"/>
          <p:cNvSpPr txBox="1">
            <a:spLocks noGrp="1"/>
          </p:cNvSpPr>
          <p:nvPr>
            <p:ph type="subTitle" idx="8"/>
          </p:nvPr>
        </p:nvSpPr>
        <p:spPr>
          <a:xfrm>
            <a:off x="5815114"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grpSp>
        <p:nvGrpSpPr>
          <p:cNvPr id="550" name="Google Shape;550;p21"/>
          <p:cNvGrpSpPr/>
          <p:nvPr/>
        </p:nvGrpSpPr>
        <p:grpSpPr>
          <a:xfrm>
            <a:off x="6521563" y="776021"/>
            <a:ext cx="7649705" cy="7649117"/>
            <a:chOff x="6521563" y="776021"/>
            <a:chExt cx="7649705" cy="7649117"/>
          </a:xfrm>
        </p:grpSpPr>
        <p:sp>
          <p:nvSpPr>
            <p:cNvPr id="551" name="Google Shape;551;p21"/>
            <p:cNvSpPr/>
            <p:nvPr/>
          </p:nvSpPr>
          <p:spPr>
            <a:xfrm rot="-752362" flipH="1">
              <a:off x="7140958" y="1395509"/>
              <a:ext cx="6410916" cy="6410141"/>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rot="-752362" flipH="1">
              <a:off x="7322546" y="1576363"/>
              <a:ext cx="6047734" cy="6048459"/>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rot="-752362" flipH="1">
              <a:off x="7503769" y="1757967"/>
              <a:ext cx="5685276" cy="568525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rot="-752362" flipH="1">
              <a:off x="7685079" y="1939587"/>
              <a:ext cx="5322818" cy="532279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rot="-752362" flipH="1">
              <a:off x="7866220" y="2120450"/>
              <a:ext cx="4960361" cy="4960336"/>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rot="-752362" flipH="1">
              <a:off x="8047823" y="2302078"/>
              <a:ext cx="4597153" cy="4597128"/>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rot="-752362" flipH="1">
              <a:off x="8229037" y="2482932"/>
              <a:ext cx="4234721" cy="423544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rot="-752362" flipH="1">
              <a:off x="8410259" y="2664537"/>
              <a:ext cx="3872263" cy="3872238"/>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rot="-752362" flipH="1">
              <a:off x="8591569" y="2846156"/>
              <a:ext cx="3509806" cy="350978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rot="-752362" flipH="1">
              <a:off x="8772711" y="3027019"/>
              <a:ext cx="3147348" cy="314732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21"/>
          <p:cNvGrpSpPr/>
          <p:nvPr/>
        </p:nvGrpSpPr>
        <p:grpSpPr>
          <a:xfrm>
            <a:off x="-4799211" y="-3076322"/>
            <a:ext cx="7205473" cy="7204808"/>
            <a:chOff x="-15125236" y="31878"/>
            <a:chExt cx="7205473" cy="7204808"/>
          </a:xfrm>
        </p:grpSpPr>
        <p:sp>
          <p:nvSpPr>
            <p:cNvPr id="562" name="Google Shape;562;p21"/>
            <p:cNvSpPr/>
            <p:nvPr/>
          </p:nvSpPr>
          <p:spPr>
            <a:xfrm rot="-457905" flipH="1">
              <a:off x="-14727976" y="429193"/>
              <a:ext cx="6410953" cy="6410178"/>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rot="-457905" flipH="1">
              <a:off x="-14546395" y="610041"/>
              <a:ext cx="6047768" cy="6048493"/>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rot="-457905" flipH="1">
              <a:off x="-14365177" y="791639"/>
              <a:ext cx="5685309" cy="568528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rot="-457905" flipH="1">
              <a:off x="-14183906" y="973258"/>
              <a:ext cx="5322849" cy="5322824"/>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rot="-457905" flipH="1">
              <a:off x="-14002738" y="1154110"/>
              <a:ext cx="4960389" cy="4960364"/>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rot="-457905" flipH="1">
              <a:off x="-13821142" y="1335733"/>
              <a:ext cx="4597180" cy="4597155"/>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rot="-457905" flipH="1">
              <a:off x="-13639935" y="1516581"/>
              <a:ext cx="4234745" cy="423547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rot="-457905" flipH="1">
              <a:off x="-13458718" y="1698179"/>
              <a:ext cx="3872286" cy="387226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rot="-457905" flipH="1">
              <a:off x="-13277447" y="1879798"/>
              <a:ext cx="3509826" cy="350980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rot="-457905" flipH="1">
              <a:off x="-13096279" y="2060650"/>
              <a:ext cx="3147366" cy="3147341"/>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1"/>
          <p:cNvSpPr txBox="1">
            <a:spLocks noGrp="1"/>
          </p:cNvSpPr>
          <p:nvPr>
            <p:ph type="title" idx="9"/>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2">
  <p:cSld name="CUSTOM_12">
    <p:spTree>
      <p:nvGrpSpPr>
        <p:cNvPr id="1" name="Shape 573"/>
        <p:cNvGrpSpPr/>
        <p:nvPr/>
      </p:nvGrpSpPr>
      <p:grpSpPr>
        <a:xfrm>
          <a:off x="0" y="0"/>
          <a:ext cx="0" cy="0"/>
          <a:chOff x="0" y="0"/>
          <a:chExt cx="0" cy="0"/>
        </a:xfrm>
      </p:grpSpPr>
      <p:sp>
        <p:nvSpPr>
          <p:cNvPr id="574" name="Google Shape;574;p2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5" name="Google Shape;575;p22"/>
          <p:cNvSpPr txBox="1">
            <a:spLocks noGrp="1"/>
          </p:cNvSpPr>
          <p:nvPr>
            <p:ph type="body" idx="1"/>
          </p:nvPr>
        </p:nvSpPr>
        <p:spPr>
          <a:xfrm>
            <a:off x="715100" y="943300"/>
            <a:ext cx="7759200" cy="3665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Font typeface="Arial"/>
              <a:buAutoNum type="arabicPeriod"/>
              <a:defRPr sz="1400">
                <a:latin typeface="Arial"/>
                <a:ea typeface="Arial"/>
                <a:cs typeface="Arial"/>
                <a:sym typeface="Arial"/>
              </a:defRPr>
            </a:lvl1pPr>
            <a:lvl2pPr marL="914400" lvl="1" indent="-330200">
              <a:spcBef>
                <a:spcPts val="0"/>
              </a:spcBef>
              <a:spcAft>
                <a:spcPts val="0"/>
              </a:spcAft>
              <a:buSzPts val="1600"/>
              <a:buFont typeface="Arial"/>
              <a:buAutoNum type="alphaLcPeriod"/>
              <a:defRPr>
                <a:latin typeface="Arial"/>
                <a:ea typeface="Arial"/>
                <a:cs typeface="Arial"/>
                <a:sym typeface="Arial"/>
              </a:defRPr>
            </a:lvl2pPr>
            <a:lvl3pPr marL="1371600" lvl="2" indent="-330200">
              <a:spcBef>
                <a:spcPts val="1600"/>
              </a:spcBef>
              <a:spcAft>
                <a:spcPts val="0"/>
              </a:spcAft>
              <a:buSzPts val="1600"/>
              <a:buFont typeface="Arial"/>
              <a:buAutoNum type="romanLcPeriod"/>
              <a:defRPr>
                <a:latin typeface="Arial"/>
                <a:ea typeface="Arial"/>
                <a:cs typeface="Arial"/>
                <a:sym typeface="Arial"/>
              </a:defRPr>
            </a:lvl3pPr>
            <a:lvl4pPr marL="1828800" lvl="3" indent="-330200">
              <a:spcBef>
                <a:spcPts val="1600"/>
              </a:spcBef>
              <a:spcAft>
                <a:spcPts val="0"/>
              </a:spcAft>
              <a:buSzPts val="1600"/>
              <a:buFont typeface="Arial"/>
              <a:buAutoNum type="arabicPeriod"/>
              <a:defRPr>
                <a:latin typeface="Arial"/>
                <a:ea typeface="Arial"/>
                <a:cs typeface="Arial"/>
                <a:sym typeface="Arial"/>
              </a:defRPr>
            </a:lvl4pPr>
            <a:lvl5pPr marL="2286000" lvl="4" indent="-330200">
              <a:spcBef>
                <a:spcPts val="1600"/>
              </a:spcBef>
              <a:spcAft>
                <a:spcPts val="0"/>
              </a:spcAft>
              <a:buSzPts val="1600"/>
              <a:buFont typeface="Arial"/>
              <a:buAutoNum type="alphaLcPeriod"/>
              <a:defRPr>
                <a:latin typeface="Arial"/>
                <a:ea typeface="Arial"/>
                <a:cs typeface="Arial"/>
                <a:sym typeface="Arial"/>
              </a:defRPr>
            </a:lvl5pPr>
            <a:lvl6pPr marL="2743200" lvl="5" indent="-330200">
              <a:spcBef>
                <a:spcPts val="1600"/>
              </a:spcBef>
              <a:spcAft>
                <a:spcPts val="0"/>
              </a:spcAft>
              <a:buSzPts val="1600"/>
              <a:buFont typeface="Arial"/>
              <a:buAutoNum type="romanLcPeriod"/>
              <a:defRPr>
                <a:latin typeface="Arial"/>
                <a:ea typeface="Arial"/>
                <a:cs typeface="Arial"/>
                <a:sym typeface="Arial"/>
              </a:defRPr>
            </a:lvl6pPr>
            <a:lvl7pPr marL="3200400" lvl="6" indent="-330200">
              <a:spcBef>
                <a:spcPts val="1600"/>
              </a:spcBef>
              <a:spcAft>
                <a:spcPts val="0"/>
              </a:spcAft>
              <a:buSzPts val="1600"/>
              <a:buFont typeface="Arial"/>
              <a:buAutoNum type="arabicPeriod"/>
              <a:defRPr>
                <a:latin typeface="Arial"/>
                <a:ea typeface="Arial"/>
                <a:cs typeface="Arial"/>
                <a:sym typeface="Arial"/>
              </a:defRPr>
            </a:lvl7pPr>
            <a:lvl8pPr marL="3657600" lvl="7" indent="-330200">
              <a:spcBef>
                <a:spcPts val="1600"/>
              </a:spcBef>
              <a:spcAft>
                <a:spcPts val="0"/>
              </a:spcAft>
              <a:buSzPts val="1600"/>
              <a:buFont typeface="Arial"/>
              <a:buAutoNum type="alphaLcPeriod"/>
              <a:defRPr>
                <a:latin typeface="Arial"/>
                <a:ea typeface="Arial"/>
                <a:cs typeface="Arial"/>
                <a:sym typeface="Arial"/>
              </a:defRPr>
            </a:lvl8pPr>
            <a:lvl9pPr marL="4114800" lvl="8" indent="-330200">
              <a:spcBef>
                <a:spcPts val="1600"/>
              </a:spcBef>
              <a:spcAft>
                <a:spcPts val="1600"/>
              </a:spcAft>
              <a:buSzPts val="1600"/>
              <a:buFont typeface="Arial"/>
              <a:buAutoNum type="romanLcPeriod"/>
              <a:defRPr>
                <a:latin typeface="Arial"/>
                <a:ea typeface="Arial"/>
                <a:cs typeface="Arial"/>
                <a:sym typeface="Arial"/>
              </a:defRPr>
            </a:lvl9pPr>
          </a:lstStyle>
          <a:p>
            <a:endParaRPr/>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6979486" y="4564609"/>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7115382" y="4700505"/>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251278" y="4836400"/>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87173" y="4972296"/>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316594" y="4901696"/>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7184742" y="4769845"/>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7046916" y="4632059"/>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6901712" y="4487933"/>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3">
  <p:cSld name="CUSTOM_12_1">
    <p:spTree>
      <p:nvGrpSpPr>
        <p:cNvPr id="1" name="Shape 586"/>
        <p:cNvGrpSpPr/>
        <p:nvPr/>
      </p:nvGrpSpPr>
      <p:grpSpPr>
        <a:xfrm>
          <a:off x="0" y="0"/>
          <a:ext cx="0" cy="0"/>
          <a:chOff x="0" y="0"/>
          <a:chExt cx="0" cy="0"/>
        </a:xfrm>
      </p:grpSpPr>
      <p:sp>
        <p:nvSpPr>
          <p:cNvPr id="587" name="Google Shape;587;p23"/>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88" name="Google Shape;588;p23"/>
          <p:cNvSpPr txBox="1">
            <a:spLocks noGrp="1"/>
          </p:cNvSpPr>
          <p:nvPr>
            <p:ph type="body" idx="1"/>
          </p:nvPr>
        </p:nvSpPr>
        <p:spPr>
          <a:xfrm>
            <a:off x="707500"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
        <p:nvSpPr>
          <p:cNvPr id="589" name="Google Shape;589;p23"/>
          <p:cNvSpPr txBox="1">
            <a:spLocks noGrp="1"/>
          </p:cNvSpPr>
          <p:nvPr>
            <p:ph type="body" idx="2"/>
          </p:nvPr>
        </p:nvSpPr>
        <p:spPr>
          <a:xfrm>
            <a:off x="4710975"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grpSp>
        <p:nvGrpSpPr>
          <p:cNvPr id="590" name="Google Shape;590;p23"/>
          <p:cNvGrpSpPr/>
          <p:nvPr/>
        </p:nvGrpSpPr>
        <p:grpSpPr>
          <a:xfrm>
            <a:off x="-1738225" y="-2808425"/>
            <a:ext cx="4624725" cy="4238675"/>
            <a:chOff x="-1738225" y="-2808425"/>
            <a:chExt cx="4624725" cy="4238675"/>
          </a:xfrm>
        </p:grpSpPr>
        <p:sp>
          <p:nvSpPr>
            <p:cNvPr id="591" name="Google Shape;591;p23"/>
            <p:cNvSpPr/>
            <p:nvPr/>
          </p:nvSpPr>
          <p:spPr>
            <a:xfrm>
              <a:off x="-80150" y="-1444425"/>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87600" y="-1615400"/>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495050" y="-1785625"/>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701750" y="-1955850"/>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909200" y="-2126825"/>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1116650" y="-2297025"/>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1324100" y="-2467250"/>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1530775" y="-2638225"/>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1738225" y="-2808425"/>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3"/>
          <p:cNvGrpSpPr/>
          <p:nvPr/>
        </p:nvGrpSpPr>
        <p:grpSpPr>
          <a:xfrm>
            <a:off x="5359300" y="4206150"/>
            <a:ext cx="4624725" cy="4238675"/>
            <a:chOff x="-2409450" y="-1233250"/>
            <a:chExt cx="4624725" cy="4238675"/>
          </a:xfrm>
        </p:grpSpPr>
        <p:sp>
          <p:nvSpPr>
            <p:cNvPr id="601" name="Google Shape;601;p23"/>
            <p:cNvSpPr/>
            <p:nvPr/>
          </p:nvSpPr>
          <p:spPr>
            <a:xfrm>
              <a:off x="-751375" y="130750"/>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958825" y="-40225"/>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1166275" y="-210450"/>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1372975" y="-380675"/>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1580425" y="-551650"/>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1787875" y="-721850"/>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1995325" y="-892075"/>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202000" y="-1063050"/>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409450" y="-1233250"/>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610"/>
        <p:cNvGrpSpPr/>
        <p:nvPr/>
      </p:nvGrpSpPr>
      <p:grpSpPr>
        <a:xfrm>
          <a:off x="0" y="0"/>
          <a:ext cx="0" cy="0"/>
          <a:chOff x="0" y="0"/>
          <a:chExt cx="0" cy="0"/>
        </a:xfrm>
      </p:grpSpPr>
      <p:sp>
        <p:nvSpPr>
          <p:cNvPr id="611" name="Google Shape;611;p24"/>
          <p:cNvSpPr txBox="1">
            <a:spLocks noGrp="1"/>
          </p:cNvSpPr>
          <p:nvPr>
            <p:ph type="title"/>
          </p:nvPr>
        </p:nvSpPr>
        <p:spPr>
          <a:xfrm>
            <a:off x="2075800" y="1010050"/>
            <a:ext cx="4992600" cy="7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12" name="Google Shape;612;p24"/>
          <p:cNvSpPr txBox="1">
            <a:spLocks noGrp="1"/>
          </p:cNvSpPr>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grpSp>
        <p:nvGrpSpPr>
          <p:cNvPr id="613" name="Google Shape;613;p24"/>
          <p:cNvGrpSpPr/>
          <p:nvPr/>
        </p:nvGrpSpPr>
        <p:grpSpPr>
          <a:xfrm>
            <a:off x="-517700" y="-810950"/>
            <a:ext cx="3129400" cy="3128950"/>
            <a:chOff x="-517700" y="-810950"/>
            <a:chExt cx="3129400" cy="3128950"/>
          </a:xfrm>
        </p:grpSpPr>
        <p:sp>
          <p:nvSpPr>
            <p:cNvPr id="614" name="Google Shape;614;p24"/>
            <p:cNvSpPr/>
            <p:nvPr/>
          </p:nvSpPr>
          <p:spPr>
            <a:xfrm>
              <a:off x="-517700" y="-81095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385350" y="-71647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253450" y="-62200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121550" y="-52797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10325" y="-43352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142225" y="-33905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274125" y="-2445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406000" y="-15010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537900" y="-556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670250" y="3882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802150" y="13330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934050" y="22777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1065925" y="32225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4"/>
          <p:cNvGrpSpPr/>
          <p:nvPr/>
        </p:nvGrpSpPr>
        <p:grpSpPr>
          <a:xfrm>
            <a:off x="7109500" y="3213300"/>
            <a:ext cx="3129400" cy="3128950"/>
            <a:chOff x="300925" y="-514300"/>
            <a:chExt cx="3129400" cy="3128950"/>
          </a:xfrm>
        </p:grpSpPr>
        <p:sp>
          <p:nvSpPr>
            <p:cNvPr id="628" name="Google Shape;628;p24"/>
            <p:cNvSpPr/>
            <p:nvPr/>
          </p:nvSpPr>
          <p:spPr>
            <a:xfrm flipH="1">
              <a:off x="300925" y="-51430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flipH="1">
              <a:off x="395400" y="-41982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flipH="1">
              <a:off x="489875" y="-32535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flipH="1">
              <a:off x="584325" y="-23132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flipH="1">
              <a:off x="678800" y="-13687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flipH="1">
              <a:off x="773275" y="-4240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flipH="1">
              <a:off x="867750" y="520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962225" y="14655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flipH="1">
              <a:off x="1056675" y="2410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flipH="1">
              <a:off x="1151150" y="33547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1245625" y="42995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1340100" y="52442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flipH="1">
              <a:off x="1434550" y="61890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641"/>
        <p:cNvGrpSpPr/>
        <p:nvPr/>
      </p:nvGrpSpPr>
      <p:grpSpPr>
        <a:xfrm>
          <a:off x="0" y="0"/>
          <a:ext cx="0" cy="0"/>
          <a:chOff x="0" y="0"/>
          <a:chExt cx="0" cy="0"/>
        </a:xfrm>
      </p:grpSpPr>
      <p:grpSp>
        <p:nvGrpSpPr>
          <p:cNvPr id="642" name="Google Shape;642;p25"/>
          <p:cNvGrpSpPr/>
          <p:nvPr/>
        </p:nvGrpSpPr>
        <p:grpSpPr>
          <a:xfrm>
            <a:off x="-3160953" y="1242175"/>
            <a:ext cx="6405925" cy="7396775"/>
            <a:chOff x="-3160953" y="1242175"/>
            <a:chExt cx="6405925" cy="7396775"/>
          </a:xfrm>
        </p:grpSpPr>
        <p:sp>
          <p:nvSpPr>
            <p:cNvPr id="643" name="Google Shape;643;p25"/>
            <p:cNvSpPr/>
            <p:nvPr/>
          </p:nvSpPr>
          <p:spPr>
            <a:xfrm>
              <a:off x="-625178" y="417002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707253" y="40758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789328" y="39808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870628" y="388657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952703" y="37923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1034778" y="369812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1116078" y="36031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1198153" y="350892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1279453" y="34147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1361528" y="33197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443603" y="322547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524903" y="31312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1606978" y="303627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689028" y="29420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770353" y="284782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852428" y="27536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1934478" y="26586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2015803" y="256437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2097853" y="24701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2179928" y="237517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2261228" y="228092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2343303" y="21867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2425378" y="209172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2506678" y="19975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2588753" y="190327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2670053" y="180827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2752128" y="17140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2834203" y="161982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2915503" y="15256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2997578" y="143062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3079653" y="13364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3160953" y="124217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5"/>
          <p:cNvGrpSpPr/>
          <p:nvPr/>
        </p:nvGrpSpPr>
        <p:grpSpPr>
          <a:xfrm>
            <a:off x="5916597" y="-3340725"/>
            <a:ext cx="6405925" cy="7396775"/>
            <a:chOff x="-3160953" y="-3340725"/>
            <a:chExt cx="6405925" cy="7396775"/>
          </a:xfrm>
        </p:grpSpPr>
        <p:sp>
          <p:nvSpPr>
            <p:cNvPr id="676" name="Google Shape;676;p25"/>
            <p:cNvSpPr/>
            <p:nvPr/>
          </p:nvSpPr>
          <p:spPr>
            <a:xfrm>
              <a:off x="-625178" y="-41287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707253" y="-5071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789328" y="-6021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870628" y="-69632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952703" y="-7905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1034778" y="-88477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116078" y="-9797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1198153" y="-107397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1279453" y="-11682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1361528" y="-12632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1443603" y="-135742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1524903" y="-14516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1606978" y="-154662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1689028" y="-16408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1770353" y="-173507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1852428" y="-18293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934478" y="-19243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2015803" y="-201852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2097853" y="-21127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2179928" y="-220772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2261228" y="-230197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2343303" y="-23962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2425378" y="-249117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506678" y="-25854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588753" y="-267962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2670053" y="-277462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752128" y="-28688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2834203" y="-296307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2915503" y="-30573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997578" y="-315227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3079653" y="-32465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3160953" y="-334072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708"/>
        <p:cNvGrpSpPr/>
        <p:nvPr/>
      </p:nvGrpSpPr>
      <p:grpSpPr>
        <a:xfrm>
          <a:off x="0" y="0"/>
          <a:ext cx="0" cy="0"/>
          <a:chOff x="0" y="0"/>
          <a:chExt cx="0" cy="0"/>
        </a:xfrm>
      </p:grpSpPr>
      <p:grpSp>
        <p:nvGrpSpPr>
          <p:cNvPr id="709" name="Google Shape;709;p26"/>
          <p:cNvGrpSpPr/>
          <p:nvPr/>
        </p:nvGrpSpPr>
        <p:grpSpPr>
          <a:xfrm>
            <a:off x="-3079214" y="-2854916"/>
            <a:ext cx="9015075" cy="9014606"/>
            <a:chOff x="-3079214" y="-2854916"/>
            <a:chExt cx="9015075" cy="9014606"/>
          </a:xfrm>
        </p:grpSpPr>
        <p:sp>
          <p:nvSpPr>
            <p:cNvPr id="710" name="Google Shape;710;p26"/>
            <p:cNvSpPr/>
            <p:nvPr/>
          </p:nvSpPr>
          <p:spPr>
            <a:xfrm rot="1507447">
              <a:off x="-1961033" y="-1736481"/>
              <a:ext cx="6778712" cy="6777737"/>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rot="1507447">
              <a:off x="-1661035" y="-1510582"/>
              <a:ext cx="6287378" cy="6287432"/>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1507447">
              <a:off x="-1361954" y="-1284887"/>
              <a:ext cx="5797018" cy="5797072"/>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1507447">
              <a:off x="-1062669" y="-1060109"/>
              <a:ext cx="5306713" cy="5307688"/>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1507447">
              <a:off x="-763422" y="-834431"/>
              <a:ext cx="4816408" cy="4816408"/>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1507447">
              <a:off x="-464342" y="-608736"/>
              <a:ext cx="4326048" cy="4326048"/>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1507447">
              <a:off x="-165273" y="-383043"/>
              <a:ext cx="3835689" cy="383574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1507447">
              <a:off x="133756" y="-157360"/>
              <a:ext cx="3345383" cy="3345383"/>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1507447">
              <a:off x="432834" y="68347"/>
              <a:ext cx="2855078" cy="2855024"/>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1507447">
              <a:off x="732843" y="294194"/>
              <a:ext cx="2363744" cy="2364773"/>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1507447">
              <a:off x="1031924" y="519889"/>
              <a:ext cx="1873384" cy="1874413"/>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1507447">
              <a:off x="1331211" y="745630"/>
              <a:ext cx="1383025" cy="1383079"/>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1507447">
              <a:off x="1630238" y="971325"/>
              <a:ext cx="892774" cy="89272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26"/>
          <p:cNvGrpSpPr/>
          <p:nvPr/>
        </p:nvGrpSpPr>
        <p:grpSpPr>
          <a:xfrm>
            <a:off x="2465785" y="15912"/>
            <a:ext cx="8779739" cy="8779939"/>
            <a:chOff x="-2559415" y="-1095563"/>
            <a:chExt cx="8779739" cy="8779939"/>
          </a:xfrm>
        </p:grpSpPr>
        <p:sp>
          <p:nvSpPr>
            <p:cNvPr id="724" name="Google Shape;724;p26"/>
            <p:cNvSpPr/>
            <p:nvPr/>
          </p:nvSpPr>
          <p:spPr>
            <a:xfrm rot="3239528" flipH="1">
              <a:off x="-1312538" y="151865"/>
              <a:ext cx="6285986" cy="6285082"/>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rot="3239528" flipH="1">
              <a:off x="-1076700" y="326347"/>
              <a:ext cx="5830366" cy="5830416"/>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rot="3239528" flipH="1">
              <a:off x="-841029" y="501206"/>
              <a:ext cx="5375649" cy="5375699"/>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rot="3239528" flipH="1">
              <a:off x="-605032" y="675326"/>
              <a:ext cx="4920983" cy="4921887"/>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3239528" flipH="1">
              <a:off x="-368984" y="850351"/>
              <a:ext cx="4466316" cy="4466316"/>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rot="3239528" flipH="1">
              <a:off x="-133313" y="1025209"/>
              <a:ext cx="4011600" cy="4011600"/>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rot="3239528" flipH="1">
              <a:off x="102339" y="1200057"/>
              <a:ext cx="3556883" cy="355693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rot="3239528" flipH="1">
              <a:off x="338000" y="1374936"/>
              <a:ext cx="3102217" cy="3102217"/>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rot="3239528" flipH="1">
              <a:off x="573632" y="1549774"/>
              <a:ext cx="2647550" cy="2647500"/>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rot="3239528" flipH="1">
              <a:off x="809489" y="1724216"/>
              <a:ext cx="2191930" cy="2192884"/>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rot="3239528" flipH="1">
              <a:off x="1045161" y="1899074"/>
              <a:ext cx="1737213" cy="1738167"/>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rot="3239528" flipH="1">
              <a:off x="1281198" y="2074119"/>
              <a:ext cx="1282497" cy="1282547"/>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rot="3239528" flipH="1">
              <a:off x="1516820" y="2248977"/>
              <a:ext cx="827880" cy="82783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841725" y="1779538"/>
            <a:ext cx="3404100" cy="2250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90" name="Google Shape;90;p4"/>
          <p:cNvSpPr txBox="1">
            <a:spLocks noGrp="1"/>
          </p:cNvSpPr>
          <p:nvPr>
            <p:ph type="title"/>
          </p:nvPr>
        </p:nvSpPr>
        <p:spPr>
          <a:xfrm>
            <a:off x="841725" y="1166550"/>
            <a:ext cx="3404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3724305">
              <a:off x="-1237877" y="-464479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3724305">
              <a:off x="-1056657" y="-446317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3724305">
              <a:off x="-875083" y="-428174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3724305">
              <a:off x="-694194" y="-410067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3724305">
              <a:off x="-512577" y="-391904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rot="-3724305">
              <a:off x="-331358" y="-373817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3724305">
              <a:off x="-150137" y="-355655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3724305">
              <a:off x="31436" y="-337512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3724305">
              <a:off x="212325" y="-319405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sp>
        <p:nvSpPr>
          <p:cNvPr id="114" name="Google Shape;114;p5"/>
          <p:cNvSpPr/>
          <p:nvPr/>
        </p:nvSpPr>
        <p:spPr>
          <a:xfrm>
            <a:off x="4572000" y="-1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txBox="1">
            <a:spLocks noGrp="1"/>
          </p:cNvSpPr>
          <p:nvPr>
            <p:ph type="title"/>
          </p:nvPr>
        </p:nvSpPr>
        <p:spPr>
          <a:xfrm>
            <a:off x="5137420" y="1957250"/>
            <a:ext cx="2905800" cy="27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None/>
              <a:defRPr sz="2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5"/>
          <p:cNvSpPr txBox="1">
            <a:spLocks noGrp="1"/>
          </p:cNvSpPr>
          <p:nvPr>
            <p:ph type="title" idx="2"/>
          </p:nvPr>
        </p:nvSpPr>
        <p:spPr>
          <a:xfrm>
            <a:off x="1105872" y="1957250"/>
            <a:ext cx="2905800" cy="27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100"/>
              <a:buNone/>
              <a:defRPr sz="21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7" name="Google Shape;117;p5"/>
          <p:cNvSpPr txBox="1">
            <a:spLocks noGrp="1"/>
          </p:cNvSpPr>
          <p:nvPr>
            <p:ph type="body" idx="1"/>
          </p:nvPr>
        </p:nvSpPr>
        <p:spPr>
          <a:xfrm>
            <a:off x="1103547"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8" name="Google Shape;118;p5"/>
          <p:cNvSpPr txBox="1">
            <a:spLocks noGrp="1"/>
          </p:cNvSpPr>
          <p:nvPr>
            <p:ph type="body" idx="3"/>
          </p:nvPr>
        </p:nvSpPr>
        <p:spPr>
          <a:xfrm>
            <a:off x="5137424"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19" name="Google Shape;119;p5"/>
          <p:cNvGrpSpPr/>
          <p:nvPr/>
        </p:nvGrpSpPr>
        <p:grpSpPr>
          <a:xfrm>
            <a:off x="6496948" y="-2451912"/>
            <a:ext cx="3409056" cy="3409041"/>
            <a:chOff x="7410648" y="-1801712"/>
            <a:chExt cx="3409056" cy="3409041"/>
          </a:xfrm>
        </p:grpSpPr>
        <p:sp>
          <p:nvSpPr>
            <p:cNvPr id="120" name="Google Shape;120;p5"/>
            <p:cNvSpPr/>
            <p:nvPr/>
          </p:nvSpPr>
          <p:spPr>
            <a:xfrm flipH="1">
              <a:off x="7410648" y="-1801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flipH="1">
              <a:off x="7519323" y="-1692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flipH="1">
              <a:off x="7627999" y="-1584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flipH="1">
              <a:off x="7736899" y="-1475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flipH="1">
              <a:off x="7845567" y="-1367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7954243" y="-1258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flipH="1">
              <a:off x="8062918" y="-1149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flipH="1">
              <a:off x="8171594" y="-1040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5"/>
          <p:cNvGrpSpPr/>
          <p:nvPr/>
        </p:nvGrpSpPr>
        <p:grpSpPr>
          <a:xfrm>
            <a:off x="-779952" y="4126363"/>
            <a:ext cx="3409056" cy="3409041"/>
            <a:chOff x="7410648" y="-1420712"/>
            <a:chExt cx="3409056" cy="3409041"/>
          </a:xfrm>
        </p:grpSpPr>
        <p:sp>
          <p:nvSpPr>
            <p:cNvPr id="129" name="Google Shape;129;p5"/>
            <p:cNvSpPr/>
            <p:nvPr/>
          </p:nvSpPr>
          <p:spPr>
            <a:xfrm flipH="1">
              <a:off x="7410648" y="-1420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flipH="1">
              <a:off x="7519323" y="-1311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flipH="1">
              <a:off x="7627999" y="-1203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flipH="1">
              <a:off x="7736899" y="-1094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flipH="1">
              <a:off x="7845567" y="-986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flipH="1">
              <a:off x="7954243" y="-877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flipH="1">
              <a:off x="8062918" y="-768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flipH="1">
              <a:off x="8171594" y="-659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1744428" y="2602733"/>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665793" y="2693427"/>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1587198" y="2782927"/>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509757" y="2873661"/>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431161" y="2964395"/>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1353720" y="3053895"/>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5125" y="314462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1196490" y="3234129"/>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1119048" y="3324863"/>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1040453" y="3415557"/>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928537" y="27690"/>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rot="10800000">
              <a:off x="1005938" y="118432"/>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10800000">
              <a:off x="1084573" y="207941"/>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10800000">
              <a:off x="1161974" y="298644"/>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10800000">
              <a:off x="1240608" y="389387"/>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1319243" y="478896"/>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10800000">
              <a:off x="1396644" y="56963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a:off x="1475279" y="659148"/>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1552680" y="749890"/>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1631314" y="840633"/>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990525" y="1517163"/>
            <a:ext cx="2808000" cy="7812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7"/>
          <p:cNvSpPr txBox="1">
            <a:spLocks noGrp="1"/>
          </p:cNvSpPr>
          <p:nvPr>
            <p:ph type="body" idx="1"/>
          </p:nvPr>
        </p:nvSpPr>
        <p:spPr>
          <a:xfrm>
            <a:off x="990525" y="2343240"/>
            <a:ext cx="2808000" cy="128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66" name="Google Shape;166;p7"/>
          <p:cNvGrpSpPr/>
          <p:nvPr/>
        </p:nvGrpSpPr>
        <p:grpSpPr>
          <a:xfrm>
            <a:off x="-521975" y="-2057798"/>
            <a:ext cx="2950153" cy="3405921"/>
            <a:chOff x="-521975" y="-2057798"/>
            <a:chExt cx="2950153" cy="3405921"/>
          </a:xfrm>
        </p:grpSpPr>
        <p:sp>
          <p:nvSpPr>
            <p:cNvPr id="167" name="Google Shape;167;p7"/>
            <p:cNvSpPr/>
            <p:nvPr/>
          </p:nvSpPr>
          <p:spPr>
            <a:xfrm>
              <a:off x="-521975" y="-2057798"/>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431436" y="-1953061"/>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339454" y="-1846973"/>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47518" y="-1742282"/>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56932" y="-1636149"/>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64997" y="-1530015"/>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5589" y="-1425324"/>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17525" y="-1319190"/>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09507" y="-1214499"/>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300093" y="-1108365"/>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392028" y="-1002278"/>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7"/>
          <p:cNvGrpSpPr/>
          <p:nvPr/>
        </p:nvGrpSpPr>
        <p:grpSpPr>
          <a:xfrm>
            <a:off x="6590050" y="3771327"/>
            <a:ext cx="2950153" cy="3405921"/>
            <a:chOff x="211825" y="-1478023"/>
            <a:chExt cx="2950153" cy="3405921"/>
          </a:xfrm>
        </p:grpSpPr>
        <p:sp>
          <p:nvSpPr>
            <p:cNvPr id="179" name="Google Shape;179;p7"/>
            <p:cNvSpPr/>
            <p:nvPr/>
          </p:nvSpPr>
          <p:spPr>
            <a:xfrm>
              <a:off x="211825" y="-1478023"/>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02364" y="-1373286"/>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94346" y="-1267198"/>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486282" y="-1162507"/>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576868" y="-1056374"/>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68803" y="-950240"/>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759389" y="-845549"/>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851325" y="-739415"/>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943307" y="-634724"/>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1033893" y="-528590"/>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1125828" y="-422503"/>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2299525" y="1542025"/>
            <a:ext cx="4545000" cy="190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92" name="Google Shape;192;p8"/>
          <p:cNvGrpSpPr/>
          <p:nvPr/>
        </p:nvGrpSpPr>
        <p:grpSpPr>
          <a:xfrm>
            <a:off x="-2086600" y="1312514"/>
            <a:ext cx="4385963" cy="4505512"/>
            <a:chOff x="-2086588" y="1304889"/>
            <a:chExt cx="4385963" cy="4505512"/>
          </a:xfrm>
        </p:grpSpPr>
        <p:sp>
          <p:nvSpPr>
            <p:cNvPr id="193" name="Google Shape;193;p8"/>
            <p:cNvSpPr/>
            <p:nvPr/>
          </p:nvSpPr>
          <p:spPr>
            <a:xfrm rot="-5400000">
              <a:off x="-80374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rot="-5400000">
              <a:off x="-113083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rot="-5400000">
              <a:off x="-1448449"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rot="-5400000">
              <a:off x="-1747133"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rot="-5400000">
              <a:off x="-2064756"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rot="-5400000">
              <a:off x="-2391837"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5400000">
              <a:off x="-1252058"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rot="-5400000">
              <a:off x="-1428445"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rot="-5400000">
              <a:off x="-179706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5400000">
              <a:off x="-210424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rot="-5400000">
              <a:off x="-2421664"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rot="-5400000">
              <a:off x="-2717339"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rot="-5400000">
              <a:off x="-3040666"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8"/>
          <p:cNvGrpSpPr/>
          <p:nvPr/>
        </p:nvGrpSpPr>
        <p:grpSpPr>
          <a:xfrm>
            <a:off x="6844525" y="-904286"/>
            <a:ext cx="4385963" cy="4505512"/>
            <a:chOff x="-3146138" y="2178414"/>
            <a:chExt cx="4385963" cy="4505512"/>
          </a:xfrm>
        </p:grpSpPr>
        <p:sp>
          <p:nvSpPr>
            <p:cNvPr id="207" name="Google Shape;207;p8"/>
            <p:cNvSpPr/>
            <p:nvPr/>
          </p:nvSpPr>
          <p:spPr>
            <a:xfrm rot="5400000" flipH="1">
              <a:off x="-3512076"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rot="5400000" flipH="1">
              <a:off x="-3184985"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flipH="1">
              <a:off x="-2867372"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flipH="1">
              <a:off x="-2568688"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flipH="1">
              <a:off x="-2251066"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flipH="1">
              <a:off x="-1923984"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5400000" flipH="1">
              <a:off x="-4100216"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rot="5400000" flipH="1">
              <a:off x="-3923829"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rot="5400000" flipH="1">
              <a:off x="-355521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rot="5400000" flipH="1">
              <a:off x="-324803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rot="5400000" flipH="1">
              <a:off x="-2930610"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rot="5400000" flipH="1">
              <a:off x="-2634935"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rot="5400000" flipH="1">
              <a:off x="-2311608"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645288" y="2931325"/>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63213" y="2836325"/>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81913" y="2742100"/>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399838" y="2647875"/>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317763" y="2553650"/>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36463" y="2458675"/>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54388" y="2364450"/>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73088" y="2270225"/>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987" y="2175225"/>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91062" y="2081000"/>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72362" y="1986775"/>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254437" y="1891800"/>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36487" y="1797575"/>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17812" y="1703350"/>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499887" y="1609125"/>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581937" y="1514125"/>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63262" y="1419900"/>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45312" y="1325675"/>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827387" y="1230700"/>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908687" y="1136450"/>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990762" y="1042225"/>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072837" y="947250"/>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154137" y="853025"/>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236212" y="758800"/>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317512" y="663800"/>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399587" y="569575"/>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1481662" y="475350"/>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562962" y="381125"/>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645037" y="286150"/>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727112" y="191925"/>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08412" y="97700"/>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txBox="1">
            <a:spLocks noGrp="1"/>
          </p:cNvSpPr>
          <p:nvPr>
            <p:ph type="title"/>
          </p:nvPr>
        </p:nvSpPr>
        <p:spPr>
          <a:xfrm>
            <a:off x="4792600" y="2914875"/>
            <a:ext cx="36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55" name="Google Shape;255;p9"/>
          <p:cNvSpPr txBox="1">
            <a:spLocks noGrp="1"/>
          </p:cNvSpPr>
          <p:nvPr>
            <p:ph type="title" idx="2" hasCustomPrompt="1"/>
          </p:nvPr>
        </p:nvSpPr>
        <p:spPr>
          <a:xfrm>
            <a:off x="520888" y="3175088"/>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6" name="Google Shape;256;p9"/>
          <p:cNvSpPr txBox="1">
            <a:spLocks noGrp="1"/>
          </p:cNvSpPr>
          <p:nvPr>
            <p:ph type="subTitle" idx="1"/>
          </p:nvPr>
        </p:nvSpPr>
        <p:spPr>
          <a:xfrm>
            <a:off x="4792600" y="3886475"/>
            <a:ext cx="36384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5766557" y="844300"/>
            <a:ext cx="2918100" cy="9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linker SemiBold"/>
              <a:buNone/>
              <a:defRPr sz="2800">
                <a:solidFill>
                  <a:schemeClr val="lt2"/>
                </a:solidFill>
                <a:latin typeface="Blinker SemiBold"/>
                <a:ea typeface="Blinker SemiBold"/>
                <a:cs typeface="Blinker SemiBold"/>
                <a:sym typeface="Blinker SemiBold"/>
              </a:defRPr>
            </a:lvl1pPr>
            <a:lvl2pPr lvl="1">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2pPr>
            <a:lvl3pPr lvl="2">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3pPr>
            <a:lvl4pPr lvl="3">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4pPr>
            <a:lvl5pPr lvl="4">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5pPr>
            <a:lvl6pPr lvl="5">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6pPr>
            <a:lvl7pPr lvl="6">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7pPr>
            <a:lvl8pPr lvl="7">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8pPr>
            <a:lvl9pPr lvl="8">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marL="914400" lvl="1"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marL="1371600" lvl="2"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marL="1828800" lvl="3"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marL="2286000" lvl="4"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marL="2743200" lvl="5"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marL="3200400" lvl="6"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marL="3657600" lvl="7"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marL="4114800" lvl="8" indent="-33020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27"/>
          <p:cNvSpPr txBox="1">
            <a:spLocks noGrp="1"/>
          </p:cNvSpPr>
          <p:nvPr>
            <p:ph type="ctrTitle"/>
          </p:nvPr>
        </p:nvSpPr>
        <p:spPr>
          <a:xfrm>
            <a:off x="1506400" y="1122525"/>
            <a:ext cx="6015600" cy="21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t>Contextualized Commonsense Inference in Dialogues</a:t>
            </a:r>
            <a:endParaRPr sz="4500" dirty="0"/>
          </a:p>
        </p:txBody>
      </p:sp>
      <p:sp>
        <p:nvSpPr>
          <p:cNvPr id="742" name="Google Shape;742;p27"/>
          <p:cNvSpPr txBox="1">
            <a:spLocks noGrp="1"/>
          </p:cNvSpPr>
          <p:nvPr>
            <p:ph type="subTitle" idx="1"/>
          </p:nvPr>
        </p:nvSpPr>
        <p:spPr>
          <a:xfrm>
            <a:off x="1841100" y="3460575"/>
            <a:ext cx="5461800" cy="101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Sidhardha Grandhi - CS19BTECH11050</a:t>
            </a:r>
            <a:endParaRPr/>
          </a:p>
          <a:p>
            <a:pPr marL="0" lvl="0" indent="0" algn="ctr" rtl="0">
              <a:spcBef>
                <a:spcPts val="0"/>
              </a:spcBef>
              <a:spcAft>
                <a:spcPts val="0"/>
              </a:spcAft>
              <a:buNone/>
            </a:pPr>
            <a:r>
              <a:rPr lang="en"/>
              <a:t>Akhil Mylavarapu - ES19BTECH11014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36"/>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Code Implementation</a:t>
            </a:r>
            <a:endParaRPr/>
          </a:p>
        </p:txBody>
      </p:sp>
      <p:sp>
        <p:nvSpPr>
          <p:cNvPr id="806" name="Google Shape;806;p36"/>
          <p:cNvSpPr txBox="1">
            <a:spLocks noGrp="1"/>
          </p:cNvSpPr>
          <p:nvPr>
            <p:ph type="body" idx="1"/>
          </p:nvPr>
        </p:nvSpPr>
        <p:spPr>
          <a:xfrm>
            <a:off x="792525" y="1229325"/>
            <a:ext cx="7759200" cy="33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Some notifiers from the data: </a:t>
            </a:r>
            <a:endParaRPr dirty="0"/>
          </a:p>
          <a:p>
            <a:pPr marL="457200" lvl="0" indent="-330200" algn="l" rtl="0">
              <a:spcBef>
                <a:spcPts val="0"/>
              </a:spcBef>
              <a:spcAft>
                <a:spcPts val="0"/>
              </a:spcAft>
              <a:buSzPts val="1600"/>
              <a:buChar char="●"/>
            </a:pPr>
            <a:r>
              <a:rPr lang="en" dirty="0"/>
              <a:t>The IDs are majorjy of 3 types, Dream, Mutual, Daily-Dialogue.</a:t>
            </a:r>
            <a:endParaRPr dirty="0"/>
          </a:p>
          <a:p>
            <a:pPr marL="457200" lvl="0" indent="-330200" algn="l" rtl="0">
              <a:spcBef>
                <a:spcPts val="0"/>
              </a:spcBef>
              <a:spcAft>
                <a:spcPts val="0"/>
              </a:spcAft>
              <a:buSzPts val="1600"/>
              <a:buChar char="●"/>
            </a:pPr>
            <a:r>
              <a:rPr lang="en" dirty="0"/>
              <a:t>The unique questions are 5 in number and they are:</a:t>
            </a:r>
            <a:endParaRPr dirty="0"/>
          </a:p>
        </p:txBody>
      </p:sp>
      <p:pic>
        <p:nvPicPr>
          <p:cNvPr id="807" name="Google Shape;807;p36"/>
          <p:cNvPicPr preferRelativeResize="0"/>
          <p:nvPr/>
        </p:nvPicPr>
        <p:blipFill>
          <a:blip r:embed="rId3">
            <a:alphaModFix/>
          </a:blip>
          <a:stretch>
            <a:fillRect/>
          </a:stretch>
        </p:blipFill>
        <p:spPr>
          <a:xfrm>
            <a:off x="763687" y="2412299"/>
            <a:ext cx="7816875" cy="152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37"/>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Code Implementation</a:t>
            </a:r>
            <a:endParaRPr/>
          </a:p>
        </p:txBody>
      </p:sp>
      <p:sp>
        <p:nvSpPr>
          <p:cNvPr id="813" name="Google Shape;813;p37"/>
          <p:cNvSpPr txBox="1">
            <a:spLocks noGrp="1"/>
          </p:cNvSpPr>
          <p:nvPr>
            <p:ph type="body" idx="1"/>
          </p:nvPr>
        </p:nvSpPr>
        <p:spPr>
          <a:xfrm>
            <a:off x="715100" y="943300"/>
            <a:ext cx="7759200" cy="3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steps</a:t>
            </a:r>
            <a:endParaRPr/>
          </a:p>
          <a:p>
            <a:pPr marL="457200" lvl="0" indent="-330200" algn="l" rtl="0">
              <a:spcBef>
                <a:spcPts val="0"/>
              </a:spcBef>
              <a:spcAft>
                <a:spcPts val="0"/>
              </a:spcAft>
              <a:buSzPts val="1600"/>
              <a:buChar char="●"/>
            </a:pPr>
            <a:r>
              <a:rPr lang="en"/>
              <a:t>Pre-processing the text data</a:t>
            </a:r>
            <a:br>
              <a:rPr lang="en"/>
            </a:br>
            <a:r>
              <a:rPr lang="en"/>
              <a:t>Tokenizing and lemmatizing the given data of Dialogue, Choices, Target with nltk</a:t>
            </a:r>
            <a:br>
              <a:rPr lang="en"/>
            </a:br>
            <a:endParaRPr/>
          </a:p>
          <a:p>
            <a:pPr marL="457200" lvl="0" indent="-330200" algn="l" rtl="0">
              <a:spcBef>
                <a:spcPts val="0"/>
              </a:spcBef>
              <a:spcAft>
                <a:spcPts val="0"/>
              </a:spcAft>
              <a:buSzPts val="1600"/>
              <a:buChar char="●"/>
            </a:pPr>
            <a:r>
              <a:rPr lang="en"/>
              <a:t>Vectorizing based on the Input data by using CountVectorizer.</a:t>
            </a:r>
            <a:br>
              <a:rPr lang="en"/>
            </a:br>
            <a:r>
              <a:rPr lang="en"/>
              <a:t>TFIDFVectorizer was also considered, but not used due to computational constraints</a:t>
            </a:r>
            <a:br>
              <a:rPr lang="en"/>
            </a:br>
            <a:endParaRPr/>
          </a:p>
          <a:p>
            <a:pPr marL="457200" lvl="0" indent="-330200" algn="l" rtl="0">
              <a:spcBef>
                <a:spcPts val="0"/>
              </a:spcBef>
              <a:spcAft>
                <a:spcPts val="0"/>
              </a:spcAft>
              <a:buSzPts val="1600"/>
              <a:buChar char="●"/>
            </a:pPr>
            <a:r>
              <a:rPr lang="en"/>
              <a:t>Using label encoder to Encode the Questions and mapping the Hand written answers and Correct answers to their choices.</a:t>
            </a:r>
            <a:endParaRPr/>
          </a:p>
          <a:p>
            <a:pPr marL="0" lvl="0" indent="0" algn="l" rtl="0">
              <a:spcBef>
                <a:spcPts val="0"/>
              </a:spcBef>
              <a:spcAft>
                <a:spcPts val="0"/>
              </a:spcAft>
              <a:buNone/>
            </a:pPr>
            <a:endParaRPr/>
          </a:p>
          <a:p>
            <a:pPr marL="0" lvl="0" indent="0" algn="l" rtl="0">
              <a:spcBef>
                <a:spcPts val="0"/>
              </a:spcBef>
              <a:spcAft>
                <a:spcPts val="0"/>
              </a:spcAft>
              <a:buNone/>
            </a:pPr>
            <a:r>
              <a:rPr lang="en" sz="1800" b="1"/>
              <a:t>Model</a:t>
            </a:r>
            <a:endParaRPr sz="1800" b="1"/>
          </a:p>
          <a:p>
            <a:pPr marL="0" lvl="0" indent="0" algn="l" rtl="0">
              <a:spcBef>
                <a:spcPts val="0"/>
              </a:spcBef>
              <a:spcAft>
                <a:spcPts val="0"/>
              </a:spcAft>
              <a:buNone/>
            </a:pPr>
            <a:endParaRPr b="1"/>
          </a:p>
          <a:p>
            <a:pPr marL="0" lvl="0" indent="0" algn="l" rtl="0">
              <a:spcBef>
                <a:spcPts val="0"/>
              </a:spcBef>
              <a:spcAft>
                <a:spcPts val="0"/>
              </a:spcAft>
              <a:buNone/>
            </a:pPr>
            <a:r>
              <a:rPr lang="en" b="1"/>
              <a:t>	</a:t>
            </a:r>
            <a:r>
              <a:rPr lang="en"/>
              <a:t>Using Sequential model as it is known for sentiment analysis. We have added 5 more layers over that at the moment.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38"/>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Code Implementation</a:t>
            </a:r>
            <a:endParaRPr/>
          </a:p>
        </p:txBody>
      </p:sp>
      <p:sp>
        <p:nvSpPr>
          <p:cNvPr id="819" name="Google Shape;819;p38"/>
          <p:cNvSpPr txBox="1">
            <a:spLocks noGrp="1"/>
          </p:cNvSpPr>
          <p:nvPr>
            <p:ph type="body" idx="1"/>
          </p:nvPr>
        </p:nvSpPr>
        <p:spPr>
          <a:xfrm>
            <a:off x="715100" y="943300"/>
            <a:ext cx="7759200" cy="3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Model</a:t>
            </a:r>
            <a:r>
              <a:rPr lang="en"/>
              <a:t>(contd.)</a:t>
            </a:r>
            <a:endParaRPr/>
          </a:p>
          <a:p>
            <a:pPr marL="0" lvl="0" indent="0" algn="l" rtl="0">
              <a:spcBef>
                <a:spcPts val="0"/>
              </a:spcBef>
              <a:spcAft>
                <a:spcPts val="0"/>
              </a:spcAft>
              <a:buNone/>
            </a:pPr>
            <a:endParaRPr/>
          </a:p>
          <a:p>
            <a:pPr marL="0" lvl="0" indent="457200" algn="l" rtl="0">
              <a:spcBef>
                <a:spcPts val="0"/>
              </a:spcBef>
              <a:spcAft>
                <a:spcPts val="0"/>
              </a:spcAft>
              <a:buNone/>
            </a:pPr>
            <a:r>
              <a:rPr lang="en"/>
              <a:t>Embedding Layer: This layer converts the input sequence of integers into dense vectors of fixed size.</a:t>
            </a:r>
            <a:endParaRPr/>
          </a:p>
          <a:p>
            <a:pPr marL="0" lvl="0" indent="0" algn="l" rtl="0">
              <a:spcBef>
                <a:spcPts val="0"/>
              </a:spcBef>
              <a:spcAft>
                <a:spcPts val="0"/>
              </a:spcAft>
              <a:buNone/>
            </a:pPr>
            <a:endParaRPr/>
          </a:p>
          <a:p>
            <a:pPr marL="0" lvl="0" indent="457200" algn="l" rtl="0">
              <a:spcBef>
                <a:spcPts val="0"/>
              </a:spcBef>
              <a:spcAft>
                <a:spcPts val="0"/>
              </a:spcAft>
              <a:buNone/>
            </a:pPr>
            <a:r>
              <a:rPr lang="en"/>
              <a:t>Bidirectional LSTM Layer: This layer is a type of RNN layer that allows the model to take into account both the previous and next context when processing the input sequence. </a:t>
            </a:r>
            <a:endParaRPr/>
          </a:p>
          <a:p>
            <a:pPr marL="0" lvl="0" indent="0" algn="l" rtl="0">
              <a:spcBef>
                <a:spcPts val="0"/>
              </a:spcBef>
              <a:spcAft>
                <a:spcPts val="0"/>
              </a:spcAft>
              <a:buNone/>
            </a:pPr>
            <a:endParaRPr/>
          </a:p>
          <a:p>
            <a:pPr marL="0" lvl="0" indent="457200" algn="l" rtl="0">
              <a:spcBef>
                <a:spcPts val="0"/>
              </a:spcBef>
              <a:spcAft>
                <a:spcPts val="0"/>
              </a:spcAft>
              <a:buNone/>
            </a:pPr>
            <a:r>
              <a:rPr lang="en"/>
              <a:t>Dense Layer: This layer is a fully connected layer that applies a linear transformation to the input data. The relu activation function is used to introduce non-linearity.</a:t>
            </a:r>
            <a:endParaRPr/>
          </a:p>
          <a:p>
            <a:pPr marL="0" lvl="0" indent="0" algn="l" rtl="0">
              <a:spcBef>
                <a:spcPts val="0"/>
              </a:spcBef>
              <a:spcAft>
                <a:spcPts val="0"/>
              </a:spcAft>
              <a:buNone/>
            </a:pPr>
            <a:endParaRPr/>
          </a:p>
          <a:p>
            <a:pPr marL="0" lvl="0" indent="457200" algn="l" rtl="0">
              <a:spcBef>
                <a:spcPts val="0"/>
              </a:spcBef>
              <a:spcAft>
                <a:spcPts val="0"/>
              </a:spcAft>
              <a:buNone/>
            </a:pPr>
            <a:r>
              <a:rPr lang="en"/>
              <a:t>Dropout Layer: This layer is used to prevent overfitting in the model. We have set the dropout rate to 0.5.</a:t>
            </a:r>
            <a:endParaRPr/>
          </a:p>
          <a:p>
            <a:pPr marL="0" lvl="0" indent="0" algn="l" rtl="0">
              <a:spcBef>
                <a:spcPts val="0"/>
              </a:spcBef>
              <a:spcAft>
                <a:spcPts val="0"/>
              </a:spcAft>
              <a:buNone/>
            </a:pPr>
            <a:endParaRPr/>
          </a:p>
          <a:p>
            <a:pPr marL="0" lvl="0" indent="457200" algn="l" rtl="0">
              <a:spcBef>
                <a:spcPts val="0"/>
              </a:spcBef>
              <a:spcAft>
                <a:spcPts val="0"/>
              </a:spcAft>
              <a:buNone/>
            </a:pPr>
            <a:r>
              <a:rPr lang="en"/>
              <a:t>Dense Layer: This layer is the output layer of the model and uses the softmax activation function to convert the model's final output into a probability distribution over the possible choices.</a:t>
            </a:r>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39"/>
          <p:cNvSpPr txBox="1">
            <a:spLocks noGrp="1"/>
          </p:cNvSpPr>
          <p:nvPr>
            <p:ph type="title"/>
          </p:nvPr>
        </p:nvSpPr>
        <p:spPr>
          <a:xfrm>
            <a:off x="2075700" y="1695000"/>
            <a:ext cx="4992600" cy="7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Thanks!</a:t>
            </a:r>
            <a:endParaRPr>
              <a:solidFill>
                <a:schemeClr val="accent1"/>
              </a:solidFill>
            </a:endParaRPr>
          </a:p>
        </p:txBody>
      </p:sp>
      <p:sp>
        <p:nvSpPr>
          <p:cNvPr id="825" name="Google Shape;825;p39"/>
          <p:cNvSpPr txBox="1">
            <a:spLocks noGrp="1"/>
          </p:cNvSpPr>
          <p:nvPr>
            <p:ph type="title" idx="2"/>
          </p:nvPr>
        </p:nvSpPr>
        <p:spPr>
          <a:xfrm>
            <a:off x="2075700" y="2599498"/>
            <a:ext cx="4992600" cy="13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28"/>
          <p:cNvSpPr txBox="1">
            <a:spLocks noGrp="1"/>
          </p:cNvSpPr>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Paper Summary</a:t>
            </a:r>
            <a:endParaRPr/>
          </a:p>
        </p:txBody>
      </p:sp>
      <p:sp>
        <p:nvSpPr>
          <p:cNvPr id="748" name="Google Shape;748;p28"/>
          <p:cNvSpPr txBox="1">
            <a:spLocks noGrp="1"/>
          </p:cNvSpPr>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 </a:t>
            </a:r>
            <a:endParaRPr/>
          </a:p>
        </p:txBody>
      </p:sp>
      <p:sp>
        <p:nvSpPr>
          <p:cNvPr id="749" name="Google Shape;749;p28"/>
          <p:cNvSpPr txBox="1">
            <a:spLocks noGrp="1"/>
          </p:cNvSpPr>
          <p:nvPr>
            <p:ph type="subTitle" idx="8"/>
          </p:nvPr>
        </p:nvSpPr>
        <p:spPr>
          <a:xfrm>
            <a:off x="2232588" y="3583574"/>
            <a:ext cx="21924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Code Implementation</a:t>
            </a:r>
            <a:endParaRPr/>
          </a:p>
        </p:txBody>
      </p:sp>
      <p:sp>
        <p:nvSpPr>
          <p:cNvPr id="750" name="Google Shape;750;p28"/>
          <p:cNvSpPr txBox="1">
            <a:spLocks noGrp="1"/>
          </p:cNvSpPr>
          <p:nvPr>
            <p:ph type="subTitle" idx="7"/>
          </p:nvPr>
        </p:nvSpPr>
        <p:spPr>
          <a:xfrm>
            <a:off x="2232588" y="4105683"/>
            <a:ext cx="21924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Explanation regarding the code</a:t>
            </a:r>
            <a:endParaRPr/>
          </a:p>
        </p:txBody>
      </p:sp>
      <p:sp>
        <p:nvSpPr>
          <p:cNvPr id="751" name="Google Shape;751;p28"/>
          <p:cNvSpPr txBox="1">
            <a:spLocks noGrp="1"/>
          </p:cNvSpPr>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Takeaway from the paper</a:t>
            </a:r>
            <a:endParaRPr/>
          </a:p>
        </p:txBody>
      </p:sp>
      <p:sp>
        <p:nvSpPr>
          <p:cNvPr id="752" name="Google Shape;752;p28"/>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Contents</a:t>
            </a:r>
            <a:endParaRPr/>
          </a:p>
        </p:txBody>
      </p:sp>
      <p:sp>
        <p:nvSpPr>
          <p:cNvPr id="753" name="Google Shape;753;p28"/>
          <p:cNvSpPr txBox="1">
            <a:spLocks noGrp="1"/>
          </p:cNvSpPr>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About CCInference</a:t>
            </a:r>
            <a:endParaRPr/>
          </a:p>
        </p:txBody>
      </p:sp>
      <p:sp>
        <p:nvSpPr>
          <p:cNvPr id="754" name="Google Shape;754;p28"/>
          <p:cNvSpPr txBox="1">
            <a:spLocks noGrp="1"/>
          </p:cNvSpPr>
          <p:nvPr>
            <p:ph type="title"/>
          </p:nvPr>
        </p:nvSpPr>
        <p:spPr>
          <a:xfrm>
            <a:off x="2232588" y="130335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01</a:t>
            </a:r>
            <a:endParaRPr sz="4000"/>
          </a:p>
        </p:txBody>
      </p:sp>
      <p:sp>
        <p:nvSpPr>
          <p:cNvPr id="755" name="Google Shape;755;p28"/>
          <p:cNvSpPr txBox="1">
            <a:spLocks noGrp="1"/>
          </p:cNvSpPr>
          <p:nvPr>
            <p:ph type="title" idx="3"/>
          </p:nvPr>
        </p:nvSpPr>
        <p:spPr>
          <a:xfrm>
            <a:off x="4724113" y="130335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02</a:t>
            </a:r>
            <a:endParaRPr sz="4000"/>
          </a:p>
        </p:txBody>
      </p:sp>
      <p:sp>
        <p:nvSpPr>
          <p:cNvPr id="756" name="Google Shape;756;p28"/>
          <p:cNvSpPr txBox="1">
            <a:spLocks noGrp="1"/>
          </p:cNvSpPr>
          <p:nvPr>
            <p:ph type="title" idx="6"/>
          </p:nvPr>
        </p:nvSpPr>
        <p:spPr>
          <a:xfrm>
            <a:off x="2232588" y="29877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03</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29"/>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Introduction</a:t>
            </a:r>
            <a:endParaRPr sz="3400"/>
          </a:p>
        </p:txBody>
      </p:sp>
      <p:sp>
        <p:nvSpPr>
          <p:cNvPr id="762" name="Google Shape;762;p29"/>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0"/>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Contextualized Commonsense Inference in Dialogues</a:t>
            </a:r>
            <a:endParaRPr dirty="0"/>
          </a:p>
        </p:txBody>
      </p:sp>
      <p:sp>
        <p:nvSpPr>
          <p:cNvPr id="768" name="Google Shape;768;p30"/>
          <p:cNvSpPr txBox="1">
            <a:spLocks noGrp="1"/>
          </p:cNvSpPr>
          <p:nvPr>
            <p:ph type="body" idx="1"/>
          </p:nvPr>
        </p:nvSpPr>
        <p:spPr>
          <a:xfrm>
            <a:off x="715100" y="1218275"/>
            <a:ext cx="7759200" cy="33903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a:t>Contextualized Commonsense inference in dialogues (CCInference), which draws on both contextual data and common sense knowledge, is to predict an appropriate reaction or action in a context of conversation. It involves understanding the dialogue's implicit objectives and meaning and making educated predictions about the dialogue's next course of action utilising background knowledge. </a:t>
            </a:r>
            <a:endParaRPr/>
          </a:p>
          <a:p>
            <a:pPr marL="0" lvl="0" indent="457200" algn="just" rtl="0">
              <a:spcBef>
                <a:spcPts val="0"/>
              </a:spcBef>
              <a:spcAft>
                <a:spcPts val="0"/>
              </a:spcAft>
              <a:buNone/>
            </a:pPr>
            <a:endParaRPr/>
          </a:p>
          <a:p>
            <a:pPr marL="0" lvl="0" indent="457200" algn="just" rtl="0">
              <a:spcBef>
                <a:spcPts val="0"/>
              </a:spcBef>
              <a:spcAft>
                <a:spcPts val="0"/>
              </a:spcAft>
              <a:buNone/>
            </a:pPr>
            <a:r>
              <a:rPr lang="en"/>
              <a:t>Recent developments in NLP, especially the creation of pre-trained language models like BERT, GPT-3, and RoBERTa, have made important strides in the field of CCInference. These models are capable of making precise predictions in conversational scenarios by efficiently learning from massive volumes of data and utilising context and common sense information.</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31"/>
          <p:cNvSpPr txBox="1">
            <a:spLocks noGrp="1"/>
          </p:cNvSpPr>
          <p:nvPr>
            <p:ph type="title"/>
          </p:nvPr>
        </p:nvSpPr>
        <p:spPr>
          <a:xfrm>
            <a:off x="5108125" y="582950"/>
            <a:ext cx="3702900" cy="352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CICERO:</a:t>
            </a:r>
            <a:endParaRPr/>
          </a:p>
          <a:p>
            <a:pPr marL="0" lvl="0" indent="0" algn="l" rtl="0">
              <a:spcBef>
                <a:spcPts val="0"/>
              </a:spcBef>
              <a:spcAft>
                <a:spcPts val="0"/>
              </a:spcAft>
              <a:buNone/>
            </a:pPr>
            <a:r>
              <a:rPr lang="en"/>
              <a:t> </a:t>
            </a:r>
            <a:r>
              <a:rPr lang="en" sz="2200"/>
              <a:t>A Dataset for Contextualized</a:t>
            </a:r>
            <a:endParaRPr sz="2200"/>
          </a:p>
          <a:p>
            <a:pPr marL="0" lvl="0" indent="0" algn="l" rtl="0">
              <a:spcBef>
                <a:spcPts val="0"/>
              </a:spcBef>
              <a:spcAft>
                <a:spcPts val="0"/>
              </a:spcAft>
              <a:buNone/>
            </a:pPr>
            <a:r>
              <a:rPr lang="en" sz="2200"/>
              <a:t>Commonsense Inference in Dialogues</a:t>
            </a:r>
            <a:endParaRPr sz="2200"/>
          </a:p>
        </p:txBody>
      </p:sp>
      <p:sp>
        <p:nvSpPr>
          <p:cNvPr id="774" name="Google Shape;774;p31"/>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CICERO</a:t>
            </a:r>
            <a:endParaRPr/>
          </a:p>
        </p:txBody>
      </p:sp>
      <p:sp>
        <p:nvSpPr>
          <p:cNvPr id="780" name="Google Shape;780;p32"/>
          <p:cNvSpPr txBox="1">
            <a:spLocks noGrp="1"/>
          </p:cNvSpPr>
          <p:nvPr>
            <p:ph type="body" idx="1"/>
          </p:nvPr>
        </p:nvSpPr>
        <p:spPr>
          <a:xfrm>
            <a:off x="713225" y="943300"/>
            <a:ext cx="2529900" cy="3665400"/>
          </a:xfrm>
          <a:prstGeom prst="rect">
            <a:avLst/>
          </a:prstGeom>
        </p:spPr>
        <p:txBody>
          <a:bodyPr spcFirstLastPara="1" wrap="square" lIns="91425" tIns="91425" rIns="91425" bIns="91425" anchor="t" anchorCtr="0">
            <a:noAutofit/>
          </a:bodyPr>
          <a:lstStyle/>
          <a:p>
            <a:pPr marL="0" lvl="0" indent="457200" algn="r" rtl="0">
              <a:spcBef>
                <a:spcPts val="0"/>
              </a:spcBef>
              <a:spcAft>
                <a:spcPts val="0"/>
              </a:spcAft>
              <a:buNone/>
            </a:pPr>
            <a:r>
              <a:rPr lang="en"/>
              <a:t>The dataset CICERO consists of dyadic conversations with five reasoning-based inferences: Cause, Subsequent event, Prerequisite, Motivation, and Emotional reaction. The dataset contains 53,105 of inferences from 5,672 dialogues.</a:t>
            </a:r>
            <a:endParaRPr/>
          </a:p>
          <a:p>
            <a:pPr marL="0" lvl="0" indent="457200" algn="r" rtl="0">
              <a:spcBef>
                <a:spcPts val="0"/>
              </a:spcBef>
              <a:spcAft>
                <a:spcPts val="0"/>
              </a:spcAft>
              <a:buNone/>
            </a:pPr>
            <a:endParaRPr/>
          </a:p>
          <a:p>
            <a:pPr marL="0" lvl="0" indent="457200" algn="r" rtl="0">
              <a:spcBef>
                <a:spcPts val="0"/>
              </a:spcBef>
              <a:spcAft>
                <a:spcPts val="0"/>
              </a:spcAft>
              <a:buNone/>
            </a:pPr>
            <a:endParaRPr/>
          </a:p>
        </p:txBody>
      </p:sp>
      <p:pic>
        <p:nvPicPr>
          <p:cNvPr id="781" name="Google Shape;781;p32"/>
          <p:cNvPicPr preferRelativeResize="0"/>
          <p:nvPr/>
        </p:nvPicPr>
        <p:blipFill>
          <a:blip r:embed="rId3">
            <a:alphaModFix/>
          </a:blip>
          <a:stretch>
            <a:fillRect/>
          </a:stretch>
        </p:blipFill>
        <p:spPr>
          <a:xfrm>
            <a:off x="3563926" y="943300"/>
            <a:ext cx="5321450" cy="3399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4"/>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Tasks</a:t>
            </a:r>
            <a:endParaRPr/>
          </a:p>
        </p:txBody>
      </p:sp>
      <p:sp>
        <p:nvSpPr>
          <p:cNvPr id="793" name="Google Shape;793;p34"/>
          <p:cNvSpPr txBox="1">
            <a:spLocks noGrp="1"/>
          </p:cNvSpPr>
          <p:nvPr>
            <p:ph type="body" idx="1"/>
          </p:nvPr>
        </p:nvSpPr>
        <p:spPr>
          <a:xfrm>
            <a:off x="715100" y="943300"/>
            <a:ext cx="7759200" cy="21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Task 1: NLG</a:t>
            </a:r>
            <a:endParaRPr b="1"/>
          </a:p>
          <a:p>
            <a:pPr marL="0" lvl="0" indent="457200" algn="l" rtl="0">
              <a:spcBef>
                <a:spcPts val="0"/>
              </a:spcBef>
              <a:spcAft>
                <a:spcPts val="0"/>
              </a:spcAft>
              <a:buNone/>
            </a:pPr>
            <a:r>
              <a:rPr lang="en"/>
              <a:t>To generate the answer to question Q, representing one of the five inference types, for a target utterance Ut in a dialogue 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Task 2: MCQ</a:t>
            </a:r>
            <a:endParaRPr b="1"/>
          </a:p>
          <a:p>
            <a:pPr marL="0" lvl="0" indent="457200" algn="l" rtl="0">
              <a:spcBef>
                <a:spcPts val="0"/>
              </a:spcBef>
              <a:spcAft>
                <a:spcPts val="0"/>
              </a:spcAft>
              <a:buNone/>
            </a:pPr>
            <a:r>
              <a:rPr lang="en"/>
              <a:t>Given dialogue D, target Ut , one of the five questions (inference type) Q, true answer At, alternate choices Ft = {Ft1, Ft2, Ft3, Ft4}, the aim is to select the correct answer and additionally any answer among Ft which might be correct.</a:t>
            </a:r>
            <a:endParaRPr/>
          </a:p>
          <a:p>
            <a:pPr marL="0" lvl="0" indent="457200" algn="l" rtl="0">
              <a:spcBef>
                <a:spcPts val="0"/>
              </a:spcBef>
              <a:spcAft>
                <a:spcPts val="0"/>
              </a:spcAft>
              <a:buNone/>
            </a:pPr>
            <a:endParaRPr/>
          </a:p>
          <a:p>
            <a:pPr marL="0" lvl="0" indent="0" algn="l" rtl="0">
              <a:spcBef>
                <a:spcPts val="0"/>
              </a:spcBef>
              <a:spcAft>
                <a:spcPts val="0"/>
              </a:spcAft>
              <a:buNone/>
            </a:pPr>
            <a:endParaRPr/>
          </a:p>
        </p:txBody>
      </p:sp>
      <p:pic>
        <p:nvPicPr>
          <p:cNvPr id="794" name="Google Shape;794;p34"/>
          <p:cNvPicPr preferRelativeResize="0"/>
          <p:nvPr/>
        </p:nvPicPr>
        <p:blipFill>
          <a:blip r:embed="rId3">
            <a:alphaModFix/>
          </a:blip>
          <a:stretch>
            <a:fillRect/>
          </a:stretch>
        </p:blipFill>
        <p:spPr>
          <a:xfrm>
            <a:off x="648188" y="3201699"/>
            <a:ext cx="7847624" cy="14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3"/>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 of MCQ task</a:t>
            </a:r>
            <a:endParaRPr/>
          </a:p>
        </p:txBody>
      </p:sp>
      <p:pic>
        <p:nvPicPr>
          <p:cNvPr id="787" name="Google Shape;787;p33"/>
          <p:cNvPicPr preferRelativeResize="0"/>
          <p:nvPr/>
        </p:nvPicPr>
        <p:blipFill>
          <a:blip r:embed="rId3">
            <a:alphaModFix/>
          </a:blip>
          <a:stretch>
            <a:fillRect/>
          </a:stretch>
        </p:blipFill>
        <p:spPr>
          <a:xfrm>
            <a:off x="1683512" y="917037"/>
            <a:ext cx="5776975" cy="371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35"/>
          <p:cNvSpPr txBox="1">
            <a:spLocks noGrp="1"/>
          </p:cNvSpPr>
          <p:nvPr>
            <p:ph type="title"/>
          </p:nvPr>
        </p:nvSpPr>
        <p:spPr>
          <a:xfrm>
            <a:off x="5398775" y="2050675"/>
            <a:ext cx="32352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Code Implementation</a:t>
            </a:r>
            <a:endParaRPr sz="3400"/>
          </a:p>
        </p:txBody>
      </p:sp>
      <p:sp>
        <p:nvSpPr>
          <p:cNvPr id="800" name="Google Shape;800;p35"/>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570</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Blinker</vt:lpstr>
      <vt:lpstr>Big Shoulders Text Light</vt:lpstr>
      <vt:lpstr>Fira Sans Condensed Medium</vt:lpstr>
      <vt:lpstr>Arial</vt:lpstr>
      <vt:lpstr>Be Vietnam</vt:lpstr>
      <vt:lpstr>Blinker SemiBold</vt:lpstr>
      <vt:lpstr>Innovo AI Meeting by Slidesgo</vt:lpstr>
      <vt:lpstr>Contextualized Commonsense Inference in Dialogues</vt:lpstr>
      <vt:lpstr>Contents</vt:lpstr>
      <vt:lpstr>Introduction</vt:lpstr>
      <vt:lpstr>Contextualized Commonsense Inference in Dialogues</vt:lpstr>
      <vt:lpstr>CICERO:  A Dataset for Contextualized Commonsense Inference in Dialogues</vt:lpstr>
      <vt:lpstr>CICERO</vt:lpstr>
      <vt:lpstr>Tasks</vt:lpstr>
      <vt:lpstr>Results of MCQ task</vt:lpstr>
      <vt:lpstr>Code Implementation</vt:lpstr>
      <vt:lpstr>Code Implementation</vt:lpstr>
      <vt:lpstr>Code Implementation</vt:lpstr>
      <vt:lpstr>Code Implementation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Contextualized Commonsense Inference in Dialogues</dc:title>
  <cp:lastModifiedBy>sidhardha grandhi</cp:lastModifiedBy>
  <cp:revision>1</cp:revision>
  <dcterms:modified xsi:type="dcterms:W3CDTF">2023-04-19T03:52:56Z</dcterms:modified>
</cp:coreProperties>
</file>