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30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p:cViewPr>
        <p:scale>
          <a:sx n="69" d="100"/>
          <a:sy n="69" d="100"/>
        </p:scale>
        <p:origin x="1424" y="20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30773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b="0" i="0" u="none" strike="noStrike" cap="none">
                <a:solidFill>
                  <a:schemeClr val="tx1"/>
                </a:solidFill>
                <a:latin typeface="Times New Roman" panose="02020603050405020304" pitchFamily="18" charset="0"/>
                <a:cs typeface="Times New Roman" panose="02020603050405020304" pitchFamily="18" charset="0"/>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4" y="3956068"/>
            <a:ext cx="2543899" cy="487313"/>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Name : </a:t>
            </a:r>
            <a:r>
              <a:rPr lang="en-US" sz="1200" b="0" i="0" u="none" strike="noStrike" cap="none" dirty="0" err="1">
                <a:solidFill>
                  <a:schemeClr val="tx1"/>
                </a:solidFill>
                <a:latin typeface="Times New Roman" panose="02020603050405020304" pitchFamily="18" charset="0"/>
                <a:cs typeface="Times New Roman" panose="02020603050405020304" pitchFamily="18" charset="0"/>
                <a:sym typeface="Arial"/>
              </a:rPr>
              <a:t>Jeevanantham</a:t>
            </a: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 S</a:t>
            </a:r>
          </a:p>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ID : </a:t>
            </a:r>
            <a:r>
              <a:rPr lang="en-US" sz="1200" dirty="0">
                <a:solidFill>
                  <a:schemeClr val="tx1"/>
                </a:solidFill>
                <a:latin typeface="Times New Roman" panose="02020603050405020304" pitchFamily="18" charset="0"/>
                <a:cs typeface="Times New Roman" panose="02020603050405020304" pitchFamily="18" charset="0"/>
              </a:rPr>
              <a:t>aut2271100009</a:t>
            </a:r>
            <a:endPar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571" y="3996512"/>
            <a:ext cx="2095554" cy="276999"/>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Info Institute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515407"/>
            <a:ext cx="7886430" cy="666517"/>
          </a:xfrm>
        </p:spPr>
        <p:txBody>
          <a:bodyPr/>
          <a:lstStyle/>
          <a:p>
            <a:pPr algn="ctr"/>
            <a:r>
              <a:rPr lang="en-US" sz="1800" b="1" dirty="0"/>
              <a:t>About-Us-Page</a:t>
            </a:r>
          </a:p>
        </p:txBody>
      </p:sp>
      <p:pic>
        <p:nvPicPr>
          <p:cNvPr id="4" name="Picture 3" descr="A screenshot of a computer&#10;&#10;Description automatically generated">
            <a:extLst>
              <a:ext uri="{FF2B5EF4-FFF2-40B4-BE49-F238E27FC236}">
                <a16:creationId xmlns:a16="http://schemas.microsoft.com/office/drawing/2014/main" id="{0EF7D428-72A6-9D46-C47A-22571676FE4A}"/>
              </a:ext>
            </a:extLst>
          </p:cNvPr>
          <p:cNvPicPr>
            <a:picLocks noChangeAspect="1"/>
          </p:cNvPicPr>
          <p:nvPr/>
        </p:nvPicPr>
        <p:blipFill>
          <a:blip r:embed="rId2"/>
          <a:stretch>
            <a:fillRect/>
          </a:stretch>
        </p:blipFill>
        <p:spPr>
          <a:xfrm>
            <a:off x="1090602" y="997527"/>
            <a:ext cx="6962795" cy="39165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520700"/>
            <a:ext cx="7886430" cy="632649"/>
          </a:xfrm>
        </p:spPr>
        <p:txBody>
          <a:bodyPr/>
          <a:lstStyle/>
          <a:p>
            <a:pPr algn="ctr"/>
            <a:r>
              <a:rPr lang="en-US" sz="1800" b="1" dirty="0"/>
              <a:t>Sign up-Page</a:t>
            </a:r>
          </a:p>
        </p:txBody>
      </p:sp>
      <p:pic>
        <p:nvPicPr>
          <p:cNvPr id="4" name="Picture 3" descr="A computer screen shot of a computer screen&#10;&#10;Description automatically generated">
            <a:extLst>
              <a:ext uri="{FF2B5EF4-FFF2-40B4-BE49-F238E27FC236}">
                <a16:creationId xmlns:a16="http://schemas.microsoft.com/office/drawing/2014/main" id="{FA076B90-53B9-0194-D70B-7F4CA4E8A799}"/>
              </a:ext>
            </a:extLst>
          </p:cNvPr>
          <p:cNvPicPr>
            <a:picLocks noChangeAspect="1"/>
          </p:cNvPicPr>
          <p:nvPr/>
        </p:nvPicPr>
        <p:blipFill>
          <a:blip r:embed="rId2"/>
          <a:stretch>
            <a:fillRect/>
          </a:stretch>
        </p:blipFill>
        <p:spPr>
          <a:xfrm>
            <a:off x="1080654" y="1034472"/>
            <a:ext cx="6982691" cy="392776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13291"/>
            <a:ext cx="7886430" cy="649583"/>
          </a:xfrm>
        </p:spPr>
        <p:txBody>
          <a:bodyPr/>
          <a:lstStyle/>
          <a:p>
            <a:pPr algn="ctr"/>
            <a:r>
              <a:rPr lang="en-US" sz="1800" b="1" dirty="0"/>
              <a:t>Login-Page</a:t>
            </a:r>
          </a:p>
        </p:txBody>
      </p:sp>
      <p:pic>
        <p:nvPicPr>
          <p:cNvPr id="4" name="Picture 3" descr="A computer screen shot of a computer&#10;&#10;Description automatically generated">
            <a:extLst>
              <a:ext uri="{FF2B5EF4-FFF2-40B4-BE49-F238E27FC236}">
                <a16:creationId xmlns:a16="http://schemas.microsoft.com/office/drawing/2014/main" id="{5A094CC2-D5A4-6B1F-2240-14DD27612EF7}"/>
              </a:ext>
            </a:extLst>
          </p:cNvPr>
          <p:cNvPicPr>
            <a:picLocks noChangeAspect="1"/>
          </p:cNvPicPr>
          <p:nvPr/>
        </p:nvPicPr>
        <p:blipFill>
          <a:blip r:embed="rId2"/>
          <a:stretch>
            <a:fillRect/>
          </a:stretch>
        </p:blipFill>
        <p:spPr>
          <a:xfrm>
            <a:off x="1067512" y="1034473"/>
            <a:ext cx="7008976" cy="394254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27CC8-6053-0AA3-E981-B0A60A9DD31D}"/>
              </a:ext>
            </a:extLst>
          </p:cNvPr>
          <p:cNvSpPr txBox="1"/>
          <p:nvPr/>
        </p:nvSpPr>
        <p:spPr>
          <a:xfrm>
            <a:off x="1572815" y="603349"/>
            <a:ext cx="5998370" cy="369332"/>
          </a:xfrm>
          <a:prstGeom prst="rect">
            <a:avLst/>
          </a:prstGeom>
          <a:noFill/>
        </p:spPr>
        <p:txBody>
          <a:bodyPr wrap="square">
            <a:spAutoFit/>
          </a:bodyPr>
          <a:lstStyle/>
          <a:p>
            <a:pPr algn="ctr"/>
            <a:r>
              <a:rPr lang="en-US" sz="1800" b="1" dirty="0"/>
              <a:t>Dashboard-Page</a:t>
            </a:r>
            <a:endParaRPr lang="en-IN" sz="1800" dirty="0"/>
          </a:p>
        </p:txBody>
      </p:sp>
      <p:pic>
        <p:nvPicPr>
          <p:cNvPr id="4" name="Picture 3" descr="A screenshot of a computer&#10;&#10;Description automatically generated">
            <a:extLst>
              <a:ext uri="{FF2B5EF4-FFF2-40B4-BE49-F238E27FC236}">
                <a16:creationId xmlns:a16="http://schemas.microsoft.com/office/drawing/2014/main" id="{29429276-3BC0-9000-A9AB-A373F46D7457}"/>
              </a:ext>
            </a:extLst>
          </p:cNvPr>
          <p:cNvPicPr>
            <a:picLocks noChangeAspect="1"/>
          </p:cNvPicPr>
          <p:nvPr/>
        </p:nvPicPr>
        <p:blipFill>
          <a:blip r:embed="rId2"/>
          <a:stretch>
            <a:fillRect/>
          </a:stretch>
        </p:blipFill>
        <p:spPr>
          <a:xfrm>
            <a:off x="1293091" y="972681"/>
            <a:ext cx="7038109" cy="3958935"/>
          </a:xfrm>
          <a:prstGeom prst="rect">
            <a:avLst/>
          </a:prstGeom>
        </p:spPr>
      </p:pic>
    </p:spTree>
    <p:extLst>
      <p:ext uri="{BB962C8B-B14F-4D97-AF65-F5344CB8AC3E}">
        <p14:creationId xmlns:p14="http://schemas.microsoft.com/office/powerpoint/2010/main" val="103445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D042BDED-5AA7-0E1D-79C1-C98F0732752A}"/>
              </a:ext>
            </a:extLst>
          </p:cNvPr>
          <p:cNvSpPr txBox="1"/>
          <p:nvPr/>
        </p:nvSpPr>
        <p:spPr>
          <a:xfrm>
            <a:off x="98487" y="1267649"/>
            <a:ext cx="8538423" cy="3285323"/>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future iterations of our notes sharing application built on the Django framework, we envision implementing advanced AI-driven features to enhance user experience and productivity. This includes the integration of natural language processing (NLP) algorithms for intelligent note summarization and keyword extraction, enabling users to quickly grasp the key points of lengthy documents and locate relevant information with ease. Additionally, we plan to incorporate machine learning models for sentiment analysis, allowing users to gauge the emotional tone of shared notes and provide actionable insights for improved collaboration and communication. Furthermore, we aim to introduce voice-to-text functionality for hands-free note-taking and transcription, catering to users who prefer spoken input methods. These enhancements align with our commitment to leveraging cutting-edge technologies to continually enhance the functionality and usability of our notes sharing application, ensuring it remains at the forefront of innovation in the collaborative productivity space.</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FCA8EB-7EAA-2B38-2602-F820C6DDA650}"/>
              </a:ext>
            </a:extLst>
          </p:cNvPr>
          <p:cNvSpPr txBox="1"/>
          <p:nvPr/>
        </p:nvSpPr>
        <p:spPr>
          <a:xfrm>
            <a:off x="131032" y="1171937"/>
            <a:ext cx="8569413" cy="13463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conclusion, the development of our notes sharing application using the Django framework represents a significant step towards enhancing collaboration and knowledge sharing among users. Through meticulous design and implementation, we have created a platform that offers robust features such as secure user authentication, real-time collaborative editing, version control, and granular sharing permissions.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D886F4C-6AE6-C385-CCD0-E0CFE24DC8E3}"/>
              </a:ext>
            </a:extLst>
          </p:cNvPr>
          <p:cNvSpPr txBox="1"/>
          <p:nvPr/>
        </p:nvSpPr>
        <p:spPr>
          <a:xfrm>
            <a:off x="0" y="1046842"/>
            <a:ext cx="9144000" cy="2638992"/>
          </a:xfrm>
          <a:prstGeom prst="rect">
            <a:avLst/>
          </a:prstGeom>
          <a:noFill/>
        </p:spPr>
        <p:txBody>
          <a:bodyPr wrap="square">
            <a:spAutoFit/>
          </a:bodyPr>
          <a:lstStyle/>
          <a:p>
            <a:pPr>
              <a:lnSpc>
                <a:spcPct val="150000"/>
              </a:lnSpc>
            </a:pPr>
            <a:r>
              <a:rPr lang="en-US" dirty="0" err="1">
                <a:latin typeface="Times New Roman" panose="02020603050405020304" pitchFamily="18" charset="0"/>
                <a:cs typeface="Times New Roman" panose="02020603050405020304" pitchFamily="18" charset="0"/>
              </a:rPr>
              <a:t>ShareNote</a:t>
            </a:r>
            <a:r>
              <a:rPr lang="en-US" dirty="0">
                <a:latin typeface="Times New Roman" panose="02020603050405020304" pitchFamily="18" charset="0"/>
                <a:cs typeface="Times New Roman" panose="02020603050405020304" pitchFamily="18" charset="0"/>
              </a:rPr>
              <a:t> is a collaborative notes sharing platform built on the Django framework, designed to streamline the sharing and collaboration process among users. With secure user authentication and authorization, users can register, log in, and manage their accounts securely. The platform offers intuitive note creation and organization features, allowing users to categorize notes into folders or tag them for easy retrieval. Real-time collaboration enables multiple users to work simultaneously on the same note, with changes synchronized instantly. Version control ensures data integrity by tracking changes and revisions, while granular sharing permissions allow users to control access to their notes. Powerful search and filtering capabilities enable users to quickly find relevant information, while notifications and an activity feed keep them informed about recent interactions and collaborations.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1EED3F0-9670-5AE1-B38C-6F1AE360944D}"/>
              </a:ext>
            </a:extLst>
          </p:cNvPr>
          <p:cNvSpPr txBox="1"/>
          <p:nvPr/>
        </p:nvSpPr>
        <p:spPr>
          <a:xfrm>
            <a:off x="138652" y="1197490"/>
            <a:ext cx="7846399" cy="3285323"/>
          </a:xfrm>
          <a:prstGeom prst="rect">
            <a:avLst/>
          </a:prstGeom>
          <a:noFill/>
        </p:spPr>
        <p:txBody>
          <a:bodyPr wrap="square">
            <a:spAutoFit/>
          </a:bodyPr>
          <a:lstStyle/>
          <a:p>
            <a:pPr algn="just">
              <a:lnSpc>
                <a:spcPct val="150000"/>
              </a:lnSpc>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Developing a collaborative notes sharing application using the Django framework addresses the pressing need for efficient digital collaboration tools in both educational and professional settings. Current solutions often lack necessary features and security, hindering effective note sharing and collaboration. This project aims to create a web-based application that allows users to seamlessly create, organize, share, and collaborate on notes in real-time. Key requirements include robust user authentication, comprehensive note management features, real-time collaborative editing capabilities, version control functionality, granular sharing permissions, and advanced search and filtering options. By fulfilling these requirements, the application will provide users with a secure, intuitive, and customizable platform for managing notes and facilitating teamwork. Ultimately, this project seeks to enhance productivity, streamline collaboration processes, and promote knowledge sharing among individuals and teams across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53FAFEC-4669-9767-EA3B-BE41963001F0}"/>
              </a:ext>
            </a:extLst>
          </p:cNvPr>
          <p:cNvSpPr txBox="1"/>
          <p:nvPr/>
        </p:nvSpPr>
        <p:spPr>
          <a:xfrm>
            <a:off x="138652" y="1272248"/>
            <a:ext cx="8386512" cy="296215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project aims to develop a notes sharing application using the Django framework. Leveraging Django's powerful features, we intend to create a user-friendly platform that enables seamless collaboration and sharing of notes among users. The application will include essential functionalities such as user authentication, note creation and organization, real-time collaborative editing, version control, sharing permissions, search and filtering, notifications, and activity tracking. With an intuitive interface and advanced features, our application will cater to the needs of both individuals and teams in various settings, including education, business, and personal use. By prioritizing scalability, security, and usability, we aim to deliver a reliable solution for efficient notes management and collaboration. Through this project, we seek to enhance productivity, streamline communication, and foster knowledge sharing among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5FD5CDE5-6795-F9CE-F11E-AF862805588C}"/>
              </a:ext>
            </a:extLst>
          </p:cNvPr>
          <p:cNvSpPr txBox="1"/>
          <p:nvPr/>
        </p:nvSpPr>
        <p:spPr>
          <a:xfrm>
            <a:off x="845820" y="1479054"/>
            <a:ext cx="6629401" cy="23145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Authentication System for</a:t>
            </a:r>
            <a:r>
              <a:rPr lang="en-US" dirty="0"/>
              <a:t> </a:t>
            </a:r>
            <a:r>
              <a:rPr lang="en-US" b="1" dirty="0"/>
              <a:t>User Management</a:t>
            </a:r>
          </a:p>
          <a:p>
            <a:pPr marL="285750" indent="-285750">
              <a:lnSpc>
                <a:spcPct val="150000"/>
              </a:lnSpc>
              <a:buFont typeface="Arial" panose="020B0604020202020204" pitchFamily="34" charset="0"/>
              <a:buChar char="•"/>
            </a:pPr>
            <a:r>
              <a:rPr lang="en-US" b="1" dirty="0"/>
              <a:t>Version Control Features</a:t>
            </a:r>
          </a:p>
          <a:p>
            <a:pPr marL="285750" indent="-285750">
              <a:lnSpc>
                <a:spcPct val="150000"/>
              </a:lnSpc>
              <a:buFont typeface="Arial" panose="020B0604020202020204" pitchFamily="34" charset="0"/>
              <a:buChar char="•"/>
            </a:pPr>
            <a:r>
              <a:rPr lang="en-US" b="1" dirty="0"/>
              <a:t>Filtering Options</a:t>
            </a:r>
          </a:p>
          <a:p>
            <a:pPr marL="285750" indent="-285750">
              <a:lnSpc>
                <a:spcPct val="150000"/>
              </a:lnSpc>
              <a:buFont typeface="Arial" panose="020B0604020202020204" pitchFamily="34" charset="0"/>
              <a:buChar char="•"/>
            </a:pPr>
            <a:r>
              <a:rPr lang="en-US" b="1" dirty="0"/>
              <a:t>Security</a:t>
            </a:r>
          </a:p>
          <a:p>
            <a:pPr marL="285750" indent="-285750">
              <a:lnSpc>
                <a:spcPct val="150000"/>
              </a:lnSpc>
              <a:buFont typeface="Arial" panose="020B0604020202020204" pitchFamily="34" charset="0"/>
              <a:buChar char="•"/>
            </a:pPr>
            <a:r>
              <a:rPr lang="en-US" b="1" dirty="0"/>
              <a:t>Usability</a:t>
            </a:r>
          </a:p>
          <a:p>
            <a:pPr marL="285750" indent="-285750">
              <a:lnSpc>
                <a:spcPct val="150000"/>
              </a:lnSpc>
              <a:buFont typeface="Arial" panose="020B0604020202020204" pitchFamily="34" charset="0"/>
              <a:buChar char="•"/>
            </a:pPr>
            <a:r>
              <a:rPr lang="en-US" b="1" dirty="0"/>
              <a:t>Collaboration</a:t>
            </a:r>
          </a:p>
          <a:p>
            <a:pPr marL="285750" indent="-285750">
              <a:lnSpc>
                <a:spcPct val="150000"/>
              </a:lnSpc>
              <a:buFont typeface="Arial" panose="020B0604020202020204" pitchFamily="34" charset="0"/>
              <a:buChar char="•"/>
            </a:pPr>
            <a:r>
              <a:rPr lang="en-US" b="1" dirty="0"/>
              <a:t>Centralization</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8E3E4B8-1D2C-9A42-6AA3-F8B93DB09716}"/>
              </a:ext>
            </a:extLst>
          </p:cNvPr>
          <p:cNvSpPr txBox="1"/>
          <p:nvPr/>
        </p:nvSpPr>
        <p:spPr>
          <a:xfrm>
            <a:off x="131032" y="1241176"/>
            <a:ext cx="8874316" cy="29621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application utilizes a robust data model to manage user accounts, notes, collaborations, and permissions. The model architecture includes entities such as User, Note, Collaboration, Permission, and Tag, implemented using Django's built-in ORM (Object-Relational Mapping) capabilities. Each user has a unique profile with authentication credentials and access permissions. Collaborations establish relationships between users for real-time editing and sharing of notes, while permissions govern access rights for shared content.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testing,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exhibited efficient performance, handling concurrent user interactions and maintaining data consistency during collaborative editing sessions The model architecture facilitated easy customization and extension of features, ensuring adaptability to evolving user requirements. Overall,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robust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approach contributed to its success in providing a reliable and scalable platform for collaborative notes sharing.</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07825"/>
            <a:ext cx="8832300" cy="451933"/>
          </a:xfrm>
        </p:spPr>
        <p:txBody>
          <a:bodyPr/>
          <a:lstStyle/>
          <a:p>
            <a:pPr algn="ctr"/>
            <a:r>
              <a:rPr lang="en-US" sz="1800" b="1" dirty="0"/>
              <a:t>Home-page</a:t>
            </a:r>
          </a:p>
        </p:txBody>
      </p:sp>
      <p:pic>
        <p:nvPicPr>
          <p:cNvPr id="4" name="Picture 3" descr="A screenshot of a computer">
            <a:extLst>
              <a:ext uri="{FF2B5EF4-FFF2-40B4-BE49-F238E27FC236}">
                <a16:creationId xmlns:a16="http://schemas.microsoft.com/office/drawing/2014/main" id="{D58AE2ED-E9A8-BA51-87FD-3032871FE0AA}"/>
              </a:ext>
            </a:extLst>
          </p:cNvPr>
          <p:cNvPicPr>
            <a:picLocks noChangeAspect="1"/>
          </p:cNvPicPr>
          <p:nvPr/>
        </p:nvPicPr>
        <p:blipFill>
          <a:blip r:embed="rId2"/>
          <a:stretch>
            <a:fillRect/>
          </a:stretch>
        </p:blipFill>
        <p:spPr>
          <a:xfrm>
            <a:off x="1200727" y="959757"/>
            <a:ext cx="7038109" cy="395893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292</TotalTime>
  <Words>916</Words>
  <Application>Microsoft Office PowerPoint</Application>
  <PresentationFormat>On-screen Show (16:9)</PresentationFormat>
  <Paragraphs>51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Sign up-Page</vt:lpstr>
      <vt:lpstr>Login-Page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Siva Subramanian</cp:lastModifiedBy>
  <cp:revision>12</cp:revision>
  <dcterms:modified xsi:type="dcterms:W3CDTF">2024-04-08T11:07:29Z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2024-04-08T10:39:29Z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00c50ef0-17b5-46bf-9ef9-651545895015</vt:lpwstr>
  </property>
  <property fmtid="{D5CDD505-2E9C-101B-9397-08002B2CF9AE}" pid="8" name="MSIP_Label_defa4170-0d19-0005-0004-bc88714345d2_ActionId">
    <vt:lpwstr>8ce2e7fe-5480-4637-b893-e39a3f334c3b</vt:lpwstr>
  </property>
  <property fmtid="{D5CDD505-2E9C-101B-9397-08002B2CF9AE}" pid="9" name="MSIP_Label_defa4170-0d19-0005-0004-bc88714345d2_ContentBits">
    <vt:lpwstr>0</vt:lpwstr>
  </property>
</Properties>
</file>