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3d8f8d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3d8f8d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3d8f8d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3d8f8d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3d8f8d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3d8f8d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3d8f8d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3d8f8d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3d8f8d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3d8f8d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3d8f8d0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3d8f8d0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d8f8d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3d8f8d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3d8f8d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3d8f8d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IITM Sangam Solution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889950" y="3743550"/>
            <a:ext cx="4527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dumb_terminals</a:t>
            </a:r>
            <a:r>
              <a:rPr lang="en"/>
              <a:t>  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G. Kranthi Kiran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G. Mothy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aim of the problem was to predict the traffic_volume for indian metro city given features like the date-time, weather description, etc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contained many duplicate time-indexes with different feature values but same traffic_volume.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removed the duplicate time-indexes and then trained our model and while submission merged the same date values with same traffic_volume prediction.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Baselined various statistical models like ARIMA, Prophet but regression models proved better than them as we had many weather related-features which we can’t use in the statistical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Date-Time features + some features were created.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LightGBM proved best from all the models test locally.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was done using the metric given on the competition page.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Checks/Errors Found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contained many duplicate time-indexes with different feature values but same traffic_volume..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 we removed the duplicate time-indexes and then trained our model and while submission merged the same date values with same traffic_volume prediction.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the duplicate time-indexes from both train and test sets and used the remaining data to train and test our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predictions for the removed indexes would be same as we have unique date-time feature which would let us merge on that to get the predictions for the duplicate time-indexes.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53850"/>
            <a:ext cx="76887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Date-Time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Day of week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Day of 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Week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Is_month_end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Is_week_end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Date_Time was encoded in a way to capture the temporal sense of data or else LGB would normally treat this as a regression problem.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Based Aggregate Features like mean, std, min, max, didn’t increase the score so didn’t include.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Mean Encoding for Categorical features didn’t increase the score too, so used LabelEncoding for Categorical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 Explanation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past experience in using Boosting methods like LightGBM and XGBoost made me take the decision of using it as a model and as it Gradient Boosting Implementation.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tried other models linear and probabilistic but lightgbm gave better results than others both locally and on LB.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lightgbm trained and fitted faster I had more time to experiment stuff and get results quicker so chose LightGBM over Xgboost due to Xgboost’s higher training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Day of Week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Day of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Date_Time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Day of Month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Temperature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Week of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Wind Direction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Error for submission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limited number of submission per day I didn’t have time to properly tune the parameters of LightGBM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 according to the competition page i.e max(0, 100-rmse):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Score :                                          99.7584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Score :                               99.8087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LeaderBoard Score :          99.9763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242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