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66" r:id="rId5"/>
    <p:sldId id="261" r:id="rId6"/>
    <p:sldId id="262" r:id="rId7"/>
    <p:sldId id="267" r:id="rId8"/>
    <p:sldId id="263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FEA0C-E979-4079-8192-E85F319D9425}" v="17" dt="2023-06-01T14:37:41.141"/>
    <p1510:client id="{39B470B2-2945-4764-BEC8-E212681B8A00}" v="25" dt="2023-05-31T06:27:01.379"/>
    <p1510:client id="{A10DE8F8-1741-4F0F-9BE4-D729DD8F9FF5}" v="34" dt="2023-05-31T06:22:1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9BF53-BDF0-418B-9F07-9AF3532A2B2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7968E-5140-43CF-8BA5-ED3AE0248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7968E-5140-43CF-8BA5-ED3AE0248A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0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6858048" cy="10001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GitHub Copilot Hackathon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4929198"/>
            <a:ext cx="50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 - </a:t>
            </a:r>
            <a:r>
              <a:rPr lang="en-IN" b="1" dirty="0"/>
              <a:t>LLM Professors</a:t>
            </a:r>
            <a:endParaRPr lang="en-IN" dirty="0"/>
          </a:p>
          <a:p>
            <a:r>
              <a:rPr lang="en-IN" dirty="0"/>
              <a:t>Team Leader Name - Salil Gautam</a:t>
            </a:r>
          </a:p>
          <a:p>
            <a:r>
              <a:rPr lang="en-IN" dirty="0"/>
              <a:t>Team Leader Email Address - salil.gtm@gmail.com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780248D-C674-727C-41C7-7AB452D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DD4619-1BD4-AE1B-74CF-E872F465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Brief Summary of Project: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F7F4599-D863-3B85-0E29-305A6E97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9FC58C-6683-4E2F-AF84-309C8169324F}"/>
              </a:ext>
            </a:extLst>
          </p:cNvPr>
          <p:cNvSpPr/>
          <p:nvPr/>
        </p:nvSpPr>
        <p:spPr>
          <a:xfrm>
            <a:off x="387714" y="1634950"/>
            <a:ext cx="2944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A4548"/>
                </a:solidFill>
                <a:latin typeface="lato"/>
              </a:rPr>
              <a:t>Weather Forecasting Tool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0B1A3-4E46-4A01-B4BC-5DE44BED35A3}"/>
              </a:ext>
            </a:extLst>
          </p:cNvPr>
          <p:cNvSpPr/>
          <p:nvPr/>
        </p:nvSpPr>
        <p:spPr>
          <a:xfrm>
            <a:off x="398255" y="2348880"/>
            <a:ext cx="8451728" cy="286232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itchFamily="34" charset="0"/>
              <a:buChar char="•"/>
            </a:lvl1pPr>
            <a:lvl2pPr>
              <a:buFont typeface="Arial" pitchFamily="34" charset="0"/>
              <a:buChar char="–"/>
            </a:lvl2pPr>
            <a:lvl3pPr>
              <a:buFont typeface="Arial" pitchFamily="34" charset="0"/>
              <a:buChar char="•"/>
            </a:lvl3pPr>
            <a:lvl4pPr>
              <a:buFont typeface="Arial" pitchFamily="34" charset="0"/>
              <a:buChar char="–"/>
            </a:lvl4pPr>
            <a:lvl5pPr>
              <a:buFont typeface="Arial" pitchFamily="34" charset="0"/>
              <a:buChar char="»"/>
            </a:lvl5pPr>
            <a:lvl6pPr>
              <a:buFont typeface="Arial" pitchFamily="34" charset="0"/>
              <a:buChar char="•"/>
            </a:lvl6pPr>
            <a:lvl7pPr>
              <a:buFont typeface="Arial" pitchFamily="34" charset="0"/>
              <a:buChar char="•"/>
            </a:lvl7pPr>
            <a:lvl8pPr>
              <a:buFont typeface="Arial" pitchFamily="34" charset="0"/>
              <a:buChar char="•"/>
            </a:lvl8pPr>
            <a:lvl9pPr>
              <a:buFont typeface="Arial" pitchFamily="34" charset="0"/>
              <a:buChar char="•"/>
            </a:lvl9pPr>
          </a:lstStyle>
          <a:p>
            <a:pPr>
              <a:buNone/>
            </a:pPr>
            <a:r>
              <a:rPr lang="en-US" dirty="0">
                <a:solidFill>
                  <a:srgbClr val="4A4548"/>
                </a:solidFill>
                <a:latin typeface="lato"/>
              </a:rPr>
              <a:t>A command-line tool that accepts a city's name and returns the current weather forecast. </a:t>
            </a:r>
          </a:p>
          <a:p>
            <a:pPr marL="1200150" lvl="2" indent="-285750"/>
            <a:r>
              <a:rPr lang="en-US" dirty="0">
                <a:solidFill>
                  <a:srgbClr val="4A4548"/>
                </a:solidFill>
                <a:latin typeface="lato"/>
              </a:rPr>
              <a:t>leverages </a:t>
            </a:r>
            <a:r>
              <a:rPr lang="en-US" b="1" dirty="0">
                <a:solidFill>
                  <a:srgbClr val="4A4548"/>
                </a:solidFill>
                <a:latin typeface="lato"/>
              </a:rPr>
              <a:t>OpenWeatherMapAPI</a:t>
            </a:r>
            <a:r>
              <a:rPr lang="en-US" dirty="0">
                <a:solidFill>
                  <a:srgbClr val="4A4548"/>
                </a:solidFill>
                <a:latin typeface="lato"/>
              </a:rPr>
              <a:t> to fetch weather data </a:t>
            </a:r>
          </a:p>
          <a:p>
            <a:pPr>
              <a:buNone/>
            </a:pPr>
            <a:endParaRPr lang="en-US" dirty="0">
              <a:solidFill>
                <a:srgbClr val="4A4548"/>
              </a:solidFill>
              <a:latin typeface="lato"/>
            </a:endParaRPr>
          </a:p>
          <a:p>
            <a:pPr>
              <a:buNone/>
            </a:pPr>
            <a:r>
              <a:rPr lang="en-US" dirty="0">
                <a:solidFill>
                  <a:srgbClr val="4A4548"/>
                </a:solidFill>
                <a:latin typeface="lato"/>
              </a:rPr>
              <a:t>The project is entirely built with the help of GitHub CoPilot which majorly helped in : </a:t>
            </a:r>
          </a:p>
          <a:p>
            <a:pPr marL="1200150" lvl="2" indent="-285750"/>
            <a:r>
              <a:rPr lang="en-US" dirty="0">
                <a:solidFill>
                  <a:srgbClr val="4A4548"/>
                </a:solidFill>
                <a:latin typeface="lato"/>
              </a:rPr>
              <a:t>Parsing the Data</a:t>
            </a:r>
          </a:p>
          <a:p>
            <a:pPr marL="1200150" lvl="2" indent="-285750"/>
            <a:r>
              <a:rPr lang="en-US" dirty="0">
                <a:solidFill>
                  <a:srgbClr val="4A4548"/>
                </a:solidFill>
                <a:latin typeface="lato"/>
              </a:rPr>
              <a:t>Building the command-line tool</a:t>
            </a:r>
          </a:p>
          <a:p>
            <a:pPr marL="1200150" lvl="2" indent="-285750"/>
            <a:r>
              <a:rPr lang="en-US" dirty="0">
                <a:solidFill>
                  <a:srgbClr val="4A4548"/>
                </a:solidFill>
                <a:latin typeface="lato"/>
              </a:rPr>
              <a:t>Error handling</a:t>
            </a:r>
          </a:p>
          <a:p>
            <a:pPr marL="1200150" lvl="2" indent="-285750"/>
            <a:r>
              <a:rPr lang="en-US" dirty="0">
                <a:solidFill>
                  <a:srgbClr val="4A4548"/>
                </a:solidFill>
                <a:latin typeface="lato"/>
              </a:rPr>
              <a:t>Spell Checking to correct city names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12E91-FD31-4E99-A91C-D9BF5A7B5B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93570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90872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Business Challenge / Use Cases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6360A3-9FF5-954B-A328-E80C390F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916130"/>
            <a:ext cx="8520600" cy="5686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Proposed Solution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7D691E3-F4E9-61FD-E313-EC8B4A20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295390-5C57-431C-99C2-3838142242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1450860"/>
            <a:ext cx="8964488" cy="4285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2C587-E371-42CA-8055-D1DAAC19F4F4}"/>
              </a:ext>
            </a:extLst>
          </p:cNvPr>
          <p:cNvSpPr/>
          <p:nvPr/>
        </p:nvSpPr>
        <p:spPr>
          <a:xfrm>
            <a:off x="320156" y="5892317"/>
            <a:ext cx="84517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itchFamily="34" charset="0"/>
              <a:buChar char="•"/>
            </a:lvl1pPr>
            <a:lvl2pPr>
              <a:buFont typeface="Arial" pitchFamily="34" charset="0"/>
              <a:buChar char="–"/>
            </a:lvl2pPr>
            <a:lvl3pPr>
              <a:buFont typeface="Arial" pitchFamily="34" charset="0"/>
              <a:buChar char="•"/>
            </a:lvl3pPr>
            <a:lvl4pPr>
              <a:buFont typeface="Arial" pitchFamily="34" charset="0"/>
              <a:buChar char="–"/>
            </a:lvl4pPr>
            <a:lvl5pPr>
              <a:buFont typeface="Arial" pitchFamily="34" charset="0"/>
              <a:buChar char="»"/>
            </a:lvl5pPr>
            <a:lvl6pPr>
              <a:buFont typeface="Arial" pitchFamily="34" charset="0"/>
              <a:buChar char="•"/>
            </a:lvl6pPr>
            <a:lvl7pPr>
              <a:buFont typeface="Arial" pitchFamily="34" charset="0"/>
              <a:buChar char="•"/>
            </a:lvl7pPr>
            <a:lvl8pPr>
              <a:buFont typeface="Arial" pitchFamily="34" charset="0"/>
              <a:buChar char="•"/>
            </a:lvl8pPr>
            <a:lvl9pPr>
              <a:buFont typeface="Arial" pitchFamily="34" charset="0"/>
              <a:buChar char="•"/>
            </a:lvl9pPr>
          </a:lstStyle>
          <a:p>
            <a:pPr>
              <a:buNone/>
            </a:pPr>
            <a:r>
              <a:rPr lang="en-US" dirty="0">
                <a:solidFill>
                  <a:srgbClr val="4A4548"/>
                </a:solidFill>
                <a:latin typeface="lato"/>
              </a:rPr>
              <a:t>Our solution is entirely dockerized so it can be put on any pod and should be up and ready to serve.</a:t>
            </a:r>
          </a:p>
        </p:txBody>
      </p:sp>
    </p:spTree>
    <p:extLst>
      <p:ext uri="{BB962C8B-B14F-4D97-AF65-F5344CB8AC3E}">
        <p14:creationId xmlns:p14="http://schemas.microsoft.com/office/powerpoint/2010/main" val="2506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FACCE-0A17-E4D5-4FDF-5B4AED34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1028" name="Picture 4" descr="Copilot: GitHub's AI Tool Speeds Up Development, but Comes with Risks -  Rewind">
            <a:extLst>
              <a:ext uri="{FF2B5EF4-FFF2-40B4-BE49-F238E27FC236}">
                <a16:creationId xmlns:a16="http://schemas.microsoft.com/office/drawing/2014/main" id="{F0F82C50-5CA0-4BF3-8AD0-D1BA5B491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19546" r="6529" b="23129"/>
          <a:stretch/>
        </p:blipFill>
        <p:spPr bwMode="auto">
          <a:xfrm>
            <a:off x="1043608" y="4738983"/>
            <a:ext cx="3240360" cy="10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yCharm Icon.svg - Wikimedia Commons">
            <a:extLst>
              <a:ext uri="{FF2B5EF4-FFF2-40B4-BE49-F238E27FC236}">
                <a16:creationId xmlns:a16="http://schemas.microsoft.com/office/drawing/2014/main" id="{964C2D5E-74AC-4784-86D1-9CD26466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29" y="283404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icon - Free download on Iconfinder">
            <a:extLst>
              <a:ext uri="{FF2B5EF4-FFF2-40B4-BE49-F238E27FC236}">
                <a16:creationId xmlns:a16="http://schemas.microsoft.com/office/drawing/2014/main" id="{DB7D34CC-C0C7-49C3-9CFD-A37DA39C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841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ss and Media Resources - Docker">
            <a:extLst>
              <a:ext uri="{FF2B5EF4-FFF2-40B4-BE49-F238E27FC236}">
                <a16:creationId xmlns:a16="http://schemas.microsoft.com/office/drawing/2014/main" id="{6F520F4F-E464-4AFA-A4EB-697F9CBB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45" y="4179023"/>
            <a:ext cx="1815010" cy="1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Weather Logo PNG Vector (SVG) Free Download">
            <a:extLst>
              <a:ext uri="{FF2B5EF4-FFF2-40B4-BE49-F238E27FC236}">
                <a16:creationId xmlns:a16="http://schemas.microsoft.com/office/drawing/2014/main" id="{9B08BD11-7681-4F56-AC4C-6D8EE3F9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45" y="1968418"/>
            <a:ext cx="2857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Mention of usage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 </a:t>
            </a: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Copilot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5871F-E689-1182-656F-9D099554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Source code in zip file /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B6F8-79A5-F1B7-F9B5-8C68F83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57E26B-9217-44CD-BC5C-B1D43880E955}"/>
              </a:ext>
            </a:extLst>
          </p:cNvPr>
          <p:cNvSpPr/>
          <p:nvPr/>
        </p:nvSpPr>
        <p:spPr>
          <a:xfrm>
            <a:off x="981176" y="3198167"/>
            <a:ext cx="7181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https://github.com/G-Slient/Weatherapplication_copilot</a:t>
            </a:r>
          </a:p>
        </p:txBody>
      </p:sp>
    </p:spTree>
    <p:extLst>
      <p:ext uri="{BB962C8B-B14F-4D97-AF65-F5344CB8AC3E}">
        <p14:creationId xmlns:p14="http://schemas.microsoft.com/office/powerpoint/2010/main" val="2788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764704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764704"/>
            <a:ext cx="8520600" cy="6480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Tool Demo (Screenshot)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BA7A25-8A6C-4ED8-923F-33B28F2FD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97" y="1692427"/>
            <a:ext cx="7874405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176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lato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Gandem Kranthi Kiran (IFIN DES PTS TI EA AML)</cp:lastModifiedBy>
  <cp:revision>86</cp:revision>
  <dcterms:created xsi:type="dcterms:W3CDTF">2022-04-28T06:07:44Z</dcterms:created>
  <dcterms:modified xsi:type="dcterms:W3CDTF">2023-06-25T18:02:51Z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2023-06-25T16:31:25Z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