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6" r:id="rId4"/>
    <p:sldId id="257" r:id="rId5"/>
    <p:sldId id="258" r:id="rId6"/>
    <p:sldId id="259" r:id="rId7"/>
    <p:sldId id="260" r:id="rId8"/>
    <p:sldId id="261" r:id="rId9"/>
    <p:sldId id="262"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129" y="479815"/>
            <a:ext cx="7772400" cy="1887793"/>
          </a:xfrm>
        </p:spPr>
        <p:txBody>
          <a:bodyPr>
            <a:normAutofit fontScale="90000"/>
          </a:bodyPr>
          <a:lstStyle/>
          <a:p>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DDoS Attack Detection and Mitigation using Anomalies in Traffic Patterns</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br>
              <a:rPr lang="en-IN" sz="3600" dirty="0"/>
            </a:br>
            <a:endParaRPr sz="3600" dirty="0"/>
          </a:p>
        </p:txBody>
      </p:sp>
      <p:sp>
        <p:nvSpPr>
          <p:cNvPr id="3" name="Subtitle 2"/>
          <p:cNvSpPr>
            <a:spLocks noGrp="1"/>
          </p:cNvSpPr>
          <p:nvPr>
            <p:ph type="subTitle" idx="1"/>
          </p:nvPr>
        </p:nvSpPr>
        <p:spPr>
          <a:xfrm>
            <a:off x="147484" y="1573161"/>
            <a:ext cx="8927690" cy="4065639"/>
          </a:xfrm>
        </p:spPr>
        <p:txBody>
          <a:bodyPr>
            <a:normAutofit fontScale="47500" lnSpcReduction="20000"/>
          </a:bodyPr>
          <a:lstStyle/>
          <a:p>
            <a:r>
              <a:rPr lang="en-US" dirty="0">
                <a:solidFill>
                  <a:schemeClr val="tx1"/>
                </a:solidFill>
              </a:rPr>
              <a:t>BATCH NO:1</a:t>
            </a:r>
          </a:p>
          <a:p>
            <a:endParaRPr lang="en-US" dirty="0">
              <a:solidFill>
                <a:schemeClr val="tx1"/>
              </a:solidFill>
            </a:endParaRPr>
          </a:p>
          <a:p>
            <a:endParaRPr lang="en-US" dirty="0">
              <a:solidFill>
                <a:schemeClr val="tx1"/>
              </a:solidFill>
            </a:endParaRPr>
          </a:p>
          <a:p>
            <a:pPr algn="l"/>
            <a:r>
              <a:rPr lang="en-US" sz="2900" u="sng" dirty="0">
                <a:solidFill>
                  <a:schemeClr val="tx1"/>
                </a:solidFill>
              </a:rPr>
              <a:t>Presented by :</a:t>
            </a:r>
          </a:p>
          <a:p>
            <a:pPr algn="l">
              <a:lnSpc>
                <a:spcPct val="107000"/>
              </a:lnSpc>
              <a:spcAft>
                <a:spcPts val="800"/>
              </a:spcAft>
            </a:pPr>
            <a:r>
              <a:rPr lang="en-IN" sz="23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SUSHANT KUMAR                              - 21N81A6639 </a:t>
            </a:r>
            <a:endParaRPr lang="en-IN" sz="23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23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GOSHIKA SREE KRUPA                     - 21N81A6608 </a:t>
            </a:r>
            <a:endParaRPr lang="en-IN" sz="23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23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DOMANI SHEETAL SINGH                - 21N81A6619</a:t>
            </a:r>
            <a:endParaRPr lang="en-IN" sz="23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23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MOHAMMED ABDUL RAHAMAN   - 21N81A6629</a:t>
            </a:r>
            <a:endParaRPr lang="en-IN" sz="23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US" dirty="0">
              <a:solidFill>
                <a:schemeClr val="tx1"/>
              </a:solidFill>
            </a:endParaRPr>
          </a:p>
          <a:p>
            <a:pPr marR="18415" algn="r">
              <a:lnSpc>
                <a:spcPct val="107000"/>
              </a:lnSpc>
              <a:spcAft>
                <a:spcPts val="800"/>
              </a:spcAft>
            </a:pPr>
            <a:r>
              <a:rPr lang="en-IN" sz="3300" b="1"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a:t>
            </a:r>
          </a:p>
          <a:p>
            <a:pPr marR="18415" algn="r">
              <a:lnSpc>
                <a:spcPct val="107000"/>
              </a:lnSpc>
              <a:spcAft>
                <a:spcPts val="800"/>
              </a:spcAft>
            </a:pPr>
            <a:r>
              <a:rPr lang="en-IN" sz="3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Mrs. INDHUMATHI</a:t>
            </a:r>
            <a:endParaRPr lang="en-IN" sz="3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18415" algn="r">
              <a:lnSpc>
                <a:spcPct val="107000"/>
              </a:lnSpc>
              <a:spcAft>
                <a:spcPts val="800"/>
              </a:spcAft>
            </a:pPr>
            <a:r>
              <a:rPr lang="en-IN" sz="3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Head of Department</a:t>
            </a:r>
            <a:endParaRPr lang="en-IN" sz="3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18415" algn="r">
              <a:lnSpc>
                <a:spcPct val="107000"/>
              </a:lnSpc>
              <a:spcAft>
                <a:spcPts val="800"/>
              </a:spcAft>
            </a:pPr>
            <a:r>
              <a:rPr lang="en-IN" sz="3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CSE (AI&amp;ML)</a:t>
            </a:r>
            <a:endParaRPr lang="en-IN" sz="3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                         </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Expected Outcomes</a:t>
            </a:r>
          </a:p>
        </p:txBody>
      </p:sp>
      <p:sp>
        <p:nvSpPr>
          <p:cNvPr id="3" name="Content Placeholder 2"/>
          <p:cNvSpPr>
            <a:spLocks noGrp="1"/>
          </p:cNvSpPr>
          <p:nvPr>
            <p:ph idx="1"/>
          </p:nvPr>
        </p:nvSpPr>
        <p:spPr/>
        <p:txBody>
          <a:bodyPr>
            <a:normAutofit fontScale="92500" lnSpcReduction="20000"/>
          </a:bodyPr>
          <a:lstStyle/>
          <a:p>
            <a:pPr>
              <a:buFont typeface="+mj-lt"/>
              <a:buAutoNum type="arabicPeriod"/>
            </a:pPr>
            <a:r>
              <a:rPr lang="en-US" dirty="0"/>
              <a:t>A highly accurate DDoS detection system capable of identifying attacks in real-time.</a:t>
            </a:r>
          </a:p>
          <a:p>
            <a:pPr>
              <a:buFont typeface="+mj-lt"/>
              <a:buAutoNum type="arabicPeriod"/>
            </a:pPr>
            <a:r>
              <a:rPr lang="en-US" dirty="0"/>
              <a:t>Reduced false positive rates compared to traditional detection methods.</a:t>
            </a:r>
          </a:p>
          <a:p>
            <a:pPr>
              <a:buFont typeface="+mj-lt"/>
              <a:buAutoNum type="arabicPeriod"/>
            </a:pPr>
            <a:r>
              <a:rPr lang="en-US" dirty="0"/>
              <a:t>An adaptive solution capable of handling evolving attack patterns.</a:t>
            </a:r>
          </a:p>
          <a:p>
            <a:pPr>
              <a:buFont typeface="+mj-lt"/>
              <a:buAutoNum type="arabicPeriod"/>
            </a:pPr>
            <a:r>
              <a:rPr lang="en-US" dirty="0"/>
              <a:t>Enhanced network reliability and security through proactive mitigation measures.</a:t>
            </a:r>
          </a:p>
          <a:p>
            <a:pPr>
              <a:buFont typeface="+mj-lt"/>
              <a:buAutoNum type="arabicPeriod"/>
            </a:pPr>
            <a:r>
              <a:rPr lang="en-US" dirty="0"/>
              <a:t>Scalability to support large-scale network environments.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implementation of a machine learning-based system for DDoS attack detection and mitigation will provide a robust solution to combat evolving cyber threats. By leveraging anomalies in traffic patterns and applying advanced analytics, this system will improve the accuracy, speed, and efficiency of attack detection and response. The project's success will contribute to a safer and more resilient cyber infrastructure, reducing the impact of DDoS attacks on businesses and users.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E39C-10F9-7D6B-2277-FA2DA1A65D0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FC1E657-F90B-F2FC-A53A-108669789BCB}"/>
              </a:ext>
            </a:extLst>
          </p:cNvPr>
          <p:cNvSpPr>
            <a:spLocks noGrp="1"/>
          </p:cNvSpPr>
          <p:nvPr>
            <p:ph idx="1"/>
          </p:nvPr>
        </p:nvSpPr>
        <p:spPr/>
        <p:txBody>
          <a:bodyPr>
            <a:normAutofit fontScale="77500" lnSpcReduction="20000"/>
          </a:bodyPr>
          <a:lstStyle/>
          <a:p>
            <a:r>
              <a:rPr lang="en-US" dirty="0"/>
              <a:t>Distributed Denial-of-Service (DDoS) attacks have become a significant threat to the stability and security of online systems, overwhelming network infrastructure by flooding it with malicious traffic. These attacks can cause severe service disruptions, financial losses, and reputational damage. The detection and mitigation of such attacks require advanced techniques to identify anomalies in traffic patterns accurately and in real-time.</a:t>
            </a:r>
          </a:p>
          <a:p>
            <a:r>
              <a:rPr lang="en-US" dirty="0"/>
              <a:t>This project focuses on utilizing machine learning to analyze traffic data, detect anomalies indicative of DDoS attacks, and implement mitigation strategies. By leveraging advanced algorithms and real-time monitoring, the system aims to provide a robust solution to safeguard network infrastructure against evolving DDoS threats.</a:t>
            </a:r>
          </a:p>
          <a:p>
            <a:endParaRPr lang="en-IN" dirty="0"/>
          </a:p>
        </p:txBody>
      </p:sp>
    </p:spTree>
    <p:extLst>
      <p:ext uri="{BB962C8B-B14F-4D97-AF65-F5344CB8AC3E}">
        <p14:creationId xmlns:p14="http://schemas.microsoft.com/office/powerpoint/2010/main" val="159674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DE53-2842-F7C6-3392-41877CCA4B6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0437262-D1CE-A90C-ADA9-580FBF4C106C}"/>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Distributed Denial of Service (DDoS) attacks present a critical threat to the availability and performance of online services by overwhelming targets with excessive traffic. This project aims to explore the intricacies of DDoS attacks, assess current detection and mitigation strategies, and propose an advanced framework that leverages machine learning and real-time data analysis to enhance detection capabilities and response times. Existing solutions, while useful, often struggle with new attack patterns, false positives, and resource limitations. The proposed approach integrates adaptive machine learning algorithms and real-time monitoring to identify anomalies in traffic patterns dynamically, improving detection accuracy and enabling rapid responses. By combining behavioural analysis and a collaborative defence mechanism, this framework seeks to provide a more resilient and effective defence against evolving DDoS threats, ensuring better protection for networked systems.</a:t>
            </a:r>
          </a:p>
        </p:txBody>
      </p:sp>
    </p:spTree>
    <p:extLst>
      <p:ext uri="{BB962C8B-B14F-4D97-AF65-F5344CB8AC3E}">
        <p14:creationId xmlns:p14="http://schemas.microsoft.com/office/powerpoint/2010/main" val="321076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Problem Statement</a:t>
            </a:r>
          </a:p>
        </p:txBody>
      </p:sp>
      <p:sp>
        <p:nvSpPr>
          <p:cNvPr id="4" name="Rectangle 1">
            <a:extLst>
              <a:ext uri="{FF2B5EF4-FFF2-40B4-BE49-F238E27FC236}">
                <a16:creationId xmlns:a16="http://schemas.microsoft.com/office/drawing/2014/main" id="{E97B22CB-787F-F914-3095-E1559722164A}"/>
              </a:ext>
            </a:extLst>
          </p:cNvPr>
          <p:cNvSpPr>
            <a:spLocks noGrp="1" noChangeArrowheads="1"/>
          </p:cNvSpPr>
          <p:nvPr>
            <p:ph idx="1"/>
          </p:nvPr>
        </p:nvSpPr>
        <p:spPr bwMode="auto">
          <a:xfrm>
            <a:off x="457200" y="2570521"/>
            <a:ext cx="8229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DDoS detection methods rely heavily on rule-based systems, which struggle to detect sophisticated and evolving attack patterns.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Existing solutions often produce high false-positive rates, leading to disruptions in legitimate user access.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detection and mitigation are challenging due to the massive volume of data generated by network traffic during a DDoS attack.</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is a lack of adaptive, scalable solutions that can handle the increasing complexity and volume of modern cyber threats.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Existing Solutions</a:t>
            </a:r>
          </a:p>
        </p:txBody>
      </p:sp>
      <p:sp>
        <p:nvSpPr>
          <p:cNvPr id="3" name="Content Placeholder 2"/>
          <p:cNvSpPr>
            <a:spLocks noGrp="1"/>
          </p:cNvSpPr>
          <p:nvPr>
            <p:ph idx="1"/>
          </p:nvPr>
        </p:nvSpPr>
        <p:spPr/>
        <p:txBody>
          <a:bodyPr>
            <a:normAutofit fontScale="92500"/>
          </a:bodyPr>
          <a:lstStyle/>
          <a:p>
            <a:pPr algn="just">
              <a:lnSpc>
                <a:spcPct val="107000"/>
              </a:lnSpc>
              <a:spcAft>
                <a:spcPts val="800"/>
              </a:spcAft>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Existing solutions for DDoS attack detection and mitigation encompass several traditional methods, each with its own advantages and limitations. Signature-based detection relies on known attack patterns to identify malicious traffic, which is effective for recognized threats but inadequate against new or modified attacks. Rate limiting aims to mitigate the impact by restricting the number of requests from individual IP addresses; however, it can lead to false positives and may struggle against coordinated attacks from multiple sources. Traffic filtering is another common approach that blocks malicious traffic at network edges, but it can be resource-intensive and may not adapt quickly to evolving attack patterns. Anomaly detection employs statistical methods to identify deviations from typical traffic behaviour, yet these systems often suffer from high false-positive rates, resulting in legitimate traffic being misclassified. Additionally, IP blacklisting, which blocks known malicious IP addresses, can be circumvented easily by attackers who change their IPs. Collectively, while these existing solutions provide some level of protection, they often fall short in dynamic environments where attack vectors continuously evolve, underscoring the need for more sophisticated and adaptive strategies.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Proposed Solution</a:t>
            </a:r>
          </a:p>
        </p:txBody>
      </p:sp>
      <p:sp>
        <p:nvSpPr>
          <p:cNvPr id="3" name="Content Placeholder 2"/>
          <p:cNvSpPr>
            <a:spLocks noGrp="1"/>
          </p:cNvSpPr>
          <p:nvPr>
            <p:ph idx="1"/>
          </p:nvPr>
        </p:nvSpPr>
        <p:spPr/>
        <p:txBody>
          <a:bodyPr>
            <a:normAutofit/>
          </a:bodyPr>
          <a:lstStyle/>
          <a:p>
            <a:pPr>
              <a:lnSpc>
                <a:spcPct val="107000"/>
              </a:lnSpc>
              <a:spcAft>
                <a:spcPts val="800"/>
              </a:spcAft>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The proposed solution leverages machine learning to enhance DDoS attack detection and mitigation significantly. By employing adaptive machine learning algorithms, the framework can dynamically analyse network traffic and identify anomalies that deviate from established patterns. This approach utilizes both supervised and unsupervised learning techniques, allowing the system to learn from historical data and recognize new attack vectors in real time. Key components of the solution include real-time traffic analysis, which processes incoming data streams to detect unusual patterns indicative of DDoS attacks. By continuously updating its models based on current traffic behaviour, the system can minimize false positives and improve accuracy. Additionally, behavioural analysis of users and devices enhances the differentiation between legitimate traffic and potential threats, further refining detection capabilities.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Objectives</a:t>
            </a:r>
          </a:p>
        </p:txBody>
      </p:sp>
      <p:sp>
        <p:nvSpPr>
          <p:cNvPr id="4" name="Rectangle 1">
            <a:extLst>
              <a:ext uri="{FF2B5EF4-FFF2-40B4-BE49-F238E27FC236}">
                <a16:creationId xmlns:a16="http://schemas.microsoft.com/office/drawing/2014/main" id="{789C26A6-70EF-9D66-81C5-3830AD02A018}"/>
              </a:ext>
            </a:extLst>
          </p:cNvPr>
          <p:cNvSpPr>
            <a:spLocks noGrp="1" noChangeArrowheads="1"/>
          </p:cNvSpPr>
          <p:nvPr>
            <p:ph idx="1"/>
          </p:nvPr>
        </p:nvSpPr>
        <p:spPr bwMode="auto">
          <a:xfrm>
            <a:off x="563880" y="2395577"/>
            <a:ext cx="8229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machine learning-based system capable of detecting DDoS attacks by identifying anomalies in traffic patterns.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Minimize false positives and improve the accuracy of DDoS detection using supervised and unsupervised learning approaches.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real-time monitoring and alerting mechanisms to facilitate proactive mitigation of DDoS attacks.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a scalable architecture that can handle large volumes of network traffic effectively.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Proposed Workflow</a:t>
            </a:r>
          </a:p>
        </p:txBody>
      </p:sp>
      <p:sp>
        <p:nvSpPr>
          <p:cNvPr id="4" name="Rectangle 1">
            <a:extLst>
              <a:ext uri="{FF2B5EF4-FFF2-40B4-BE49-F238E27FC236}">
                <a16:creationId xmlns:a16="http://schemas.microsoft.com/office/drawing/2014/main" id="{84C9E2EA-8AFA-29AA-F06F-5C36C284310C}"/>
              </a:ext>
            </a:extLst>
          </p:cNvPr>
          <p:cNvSpPr>
            <a:spLocks noGrp="1" noChangeArrowheads="1"/>
          </p:cNvSpPr>
          <p:nvPr>
            <p:ph idx="1"/>
          </p:nvPr>
        </p:nvSpPr>
        <p:spPr bwMode="auto">
          <a:xfrm>
            <a:off x="121920" y="1155180"/>
            <a:ext cx="890015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network traffic datasets, including normal traffic and DDoS attack data.</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publicly available datasets (e.g., CICIDS, CAIDA) or simulate DDoS scenarios in controlled environments.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and preprocess the traffic data (e.g., remove noise, handle missing values).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Extract key features such as packet size, flow duration, and source IP distribution.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statistical and time-series methods to identify traffic patterns.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dimensionality reduction techniques (e.g., PCA) to optimize performance.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Experiment with supervised learning models like Random Forest, Gradient Boosting, and Neural Networks.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unsupervised techniques (e.g., Autoencoders, K-Means) to detect unknown attack patterns.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models using metrics such as precision, recall, and F1 score.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Testing and Validation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Validate the system on real-world traffic and benchmark it against existing solutions.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Continuously update the model to adapt to new attack vectors.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and Technologies</a:t>
            </a:r>
          </a:p>
        </p:txBody>
      </p:sp>
      <p:sp>
        <p:nvSpPr>
          <p:cNvPr id="3" name="Content Placeholder 2"/>
          <p:cNvSpPr>
            <a:spLocks noGrp="1"/>
          </p:cNvSpPr>
          <p:nvPr>
            <p:ph idx="1"/>
          </p:nvPr>
        </p:nvSpPr>
        <p:spPr/>
        <p:txBody>
          <a:bodyPr>
            <a:normAutofit fontScale="92500" lnSpcReduction="20000"/>
          </a:bodyPr>
          <a:lstStyle/>
          <a:p>
            <a:pPr>
              <a:buFont typeface="+mj-lt"/>
              <a:buAutoNum type="arabicPeriod"/>
            </a:pPr>
            <a:r>
              <a:rPr lang="en-IN" b="1" dirty="0"/>
              <a:t>Programming Languages</a:t>
            </a:r>
            <a:r>
              <a:rPr lang="en-IN" dirty="0"/>
              <a:t>: Python .</a:t>
            </a:r>
          </a:p>
          <a:p>
            <a:pPr>
              <a:buFont typeface="+mj-lt"/>
              <a:buAutoNum type="arabicPeriod"/>
            </a:pPr>
            <a:r>
              <a:rPr lang="en-IN" b="1" dirty="0"/>
              <a:t>Machine Learning Frameworks</a:t>
            </a:r>
            <a:r>
              <a:rPr lang="en-IN" dirty="0"/>
              <a:t>: TensorFlow, Scikit-learn.</a:t>
            </a:r>
          </a:p>
          <a:p>
            <a:pPr>
              <a:buFont typeface="+mj-lt"/>
              <a:buAutoNum type="arabicPeriod"/>
            </a:pPr>
            <a:r>
              <a:rPr lang="en-IN" b="1" dirty="0"/>
              <a:t>Data Processing</a:t>
            </a:r>
            <a:r>
              <a:rPr lang="en-IN" dirty="0"/>
              <a:t>: Pandas, NumPy.</a:t>
            </a:r>
          </a:p>
          <a:p>
            <a:pPr>
              <a:buFont typeface="+mj-lt"/>
              <a:buAutoNum type="arabicPeriod"/>
            </a:pPr>
            <a:r>
              <a:rPr lang="en-IN" b="1" dirty="0"/>
              <a:t>Visualization Tools</a:t>
            </a:r>
            <a:r>
              <a:rPr lang="en-IN" dirty="0"/>
              <a:t>: Matplotlib, Seaborn, Tableau.</a:t>
            </a:r>
          </a:p>
          <a:p>
            <a:pPr>
              <a:buFont typeface="+mj-lt"/>
              <a:buAutoNum type="arabicPeriod"/>
            </a:pPr>
            <a:r>
              <a:rPr lang="en-IN" b="1" dirty="0"/>
              <a:t>Big Data Tools</a:t>
            </a:r>
            <a:r>
              <a:rPr lang="en-IN" dirty="0"/>
              <a:t>: Apache Spark, Hadoop.</a:t>
            </a:r>
          </a:p>
          <a:p>
            <a:pPr>
              <a:buFont typeface="+mj-lt"/>
              <a:buAutoNum type="arabicPeriod"/>
            </a:pPr>
            <a:r>
              <a:rPr lang="en-IN" b="1" dirty="0"/>
              <a:t>Network Tools</a:t>
            </a:r>
            <a:r>
              <a:rPr lang="en-IN" dirty="0"/>
              <a:t>: Wireshark, Zeek (formerly Bro), Snort.</a:t>
            </a:r>
          </a:p>
          <a:p>
            <a:pPr>
              <a:buFont typeface="+mj-lt"/>
              <a:buAutoNum type="arabicPeriod"/>
            </a:pPr>
            <a:r>
              <a:rPr lang="en-IN" b="1" dirty="0"/>
              <a:t>Cloud Platforms</a:t>
            </a:r>
            <a:r>
              <a:rPr lang="en-IN" dirty="0"/>
              <a:t>: AWS, Azure, or Google Cloud for scalability.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TotalTime>
  <Words>1182</Words>
  <Application>Microsoft Office PowerPoint</Application>
  <PresentationFormat>On-screen Show (4:3)</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DDoS Attack Detection and Mitigation using Anomalies in Traffic Patterns  </vt:lpstr>
      <vt:lpstr>Introduction</vt:lpstr>
      <vt:lpstr>Abstract</vt:lpstr>
      <vt:lpstr>Problem Statement</vt:lpstr>
      <vt:lpstr>Existing Solutions</vt:lpstr>
      <vt:lpstr>Proposed Solution</vt:lpstr>
      <vt:lpstr>Project Objectives</vt:lpstr>
      <vt:lpstr>Proposed Workflow</vt:lpstr>
      <vt:lpstr>Tools and Technologies</vt:lpstr>
      <vt:lpstr>Expected Outcomes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MA58 sushant kumar</dc:creator>
  <cp:keywords/>
  <dc:description>generated using python-pptx</dc:description>
  <cp:lastModifiedBy>MA58 sushant kumar</cp:lastModifiedBy>
  <cp:revision>6</cp:revision>
  <dcterms:created xsi:type="dcterms:W3CDTF">2013-01-27T09:14:16Z</dcterms:created>
  <dcterms:modified xsi:type="dcterms:W3CDTF">2024-12-09T15:46:21Z</dcterms:modified>
  <cp:category/>
</cp:coreProperties>
</file>