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25E1CFC-7CA3-4C82-8E31-AC2A4AB92CB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AC8C1D5-66A7-4640-8497-E5C6CF4F720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Probability of cancellation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119ec0039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ProblemStatement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Find the Probability of booking cancellation of a </a:t>
            </a:r>
            <a:r>
              <a:rPr lang="en-IN" dirty="0" err="1" smtClean="0"/>
              <a:t>ceratin</a:t>
            </a:r>
            <a:r>
              <a:rPr lang="en-IN" dirty="0" smtClean="0"/>
              <a:t> hotel based on its dataset of booking history</a:t>
            </a:r>
            <a:r>
              <a:rPr lang="en-US" dirty="0" smtClean="0"/>
              <a:t> using </a:t>
            </a:r>
            <a:r>
              <a:rPr lang="en-US" dirty="0" err="1" smtClean="0"/>
              <a:t>presice</a:t>
            </a:r>
            <a:r>
              <a:rPr lang="en-US" dirty="0" smtClean="0"/>
              <a:t> regression model</a:t>
            </a:r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</a:t>
            </a:r>
            <a:r>
              <a:rPr lang="en-IN" dirty="0" err="1" smtClean="0"/>
              <a:t>dtypes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3657600" cy="4572000"/>
          </a:xfrm>
        </p:spPr>
        <p:txBody>
          <a:bodyPr/>
          <a:lstStyle/>
          <a:p>
            <a:pPr algn="just"/>
            <a:r>
              <a:rPr lang="en-IN" dirty="0" smtClean="0"/>
              <a:t>After loading the dataset the data types of each and every column is found by using “</a:t>
            </a:r>
            <a:r>
              <a:rPr lang="en-IN" dirty="0" err="1" smtClean="0"/>
              <a:t>df.dtypes”command</a:t>
            </a:r>
            <a:r>
              <a:rPr lang="en-IN" dirty="0" smtClean="0"/>
              <a:t>” . Which will be </a:t>
            </a:r>
            <a:r>
              <a:rPr lang="en-IN" dirty="0" err="1" smtClean="0"/>
              <a:t>helpfull</a:t>
            </a:r>
            <a:r>
              <a:rPr lang="en-IN" dirty="0" smtClean="0"/>
              <a:t> while filling missing values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88640"/>
            <a:ext cx="4032448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Heatplot</a:t>
            </a:r>
            <a:r>
              <a:rPr lang="en-IN" dirty="0" smtClean="0"/>
              <a:t> the missing places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68760"/>
            <a:ext cx="6768752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Encoding &amp; .</a:t>
            </a:r>
            <a:r>
              <a:rPr lang="en-IN" i="1" dirty="0" err="1" smtClean="0"/>
              <a:t>fillna</a:t>
            </a:r>
            <a:r>
              <a:rPr lang="en-IN" i="1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048672" cy="111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645024"/>
            <a:ext cx="727280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SVM for the dataset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41682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Hence I consider the </a:t>
            </a:r>
            <a:r>
              <a:rPr lang="en-IN" dirty="0" err="1" smtClean="0"/>
              <a:t>svm</a:t>
            </a:r>
            <a:r>
              <a:rPr lang="en-IN" dirty="0" smtClean="0"/>
              <a:t> method for finding the probability as it a got high score compare to </a:t>
            </a:r>
            <a:r>
              <a:rPr lang="en-IN" smtClean="0"/>
              <a:t>other methods.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</TotalTime>
  <Words>92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Probability of cancellation</vt:lpstr>
      <vt:lpstr>ProblemStatement</vt:lpstr>
      <vt:lpstr>Dataset dtypes</vt:lpstr>
      <vt:lpstr>Heatplot the missing places</vt:lpstr>
      <vt:lpstr>Encoding &amp; .fillna()</vt:lpstr>
      <vt:lpstr>SVM for the dataset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of cancellation</dc:title>
  <dc:creator>Computer</dc:creator>
  <cp:lastModifiedBy>Computer</cp:lastModifiedBy>
  <cp:revision>2</cp:revision>
  <dcterms:created xsi:type="dcterms:W3CDTF">2022-10-03T00:33:40Z</dcterms:created>
  <dcterms:modified xsi:type="dcterms:W3CDTF">2022-10-03T00:50:27Z</dcterms:modified>
</cp:coreProperties>
</file>