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0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57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61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0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7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0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6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5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8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74107A-4029-4A3A-AC77-5A95346C089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B5F5-9C96-4C43-AEC6-6BD82012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25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17964"/>
            <a:ext cx="8825658" cy="295101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6835" y="5181599"/>
            <a:ext cx="5791201" cy="147550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Abhijeet Karve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Department, PICT, Pune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tasks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table of a number up to 10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factorial of a number using for loop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Operators in 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811906"/>
              </p:ext>
            </p:extLst>
          </p:nvPr>
        </p:nvGraphicFramePr>
        <p:xfrm>
          <a:off x="1103311" y="2052637"/>
          <a:ext cx="8947522" cy="3655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071">
                  <a:extLst>
                    <a:ext uri="{9D8B030D-6E8A-4147-A177-3AD203B41FA5}">
                      <a16:colId xmlns:a16="http://schemas.microsoft.com/office/drawing/2014/main" val="3620928655"/>
                    </a:ext>
                  </a:extLst>
                </a:gridCol>
                <a:gridCol w="2729345">
                  <a:extLst>
                    <a:ext uri="{9D8B030D-6E8A-4147-A177-3AD203B41FA5}">
                      <a16:colId xmlns:a16="http://schemas.microsoft.com/office/drawing/2014/main" val="2776541984"/>
                    </a:ext>
                  </a:extLst>
                </a:gridCol>
                <a:gridCol w="1288473">
                  <a:extLst>
                    <a:ext uri="{9D8B030D-6E8A-4147-A177-3AD203B41FA5}">
                      <a16:colId xmlns:a16="http://schemas.microsoft.com/office/drawing/2014/main" val="3983879425"/>
                    </a:ext>
                  </a:extLst>
                </a:gridCol>
                <a:gridCol w="3497633">
                  <a:extLst>
                    <a:ext uri="{9D8B030D-6E8A-4147-A177-3AD203B41FA5}">
                      <a16:colId xmlns:a16="http://schemas.microsoft.com/office/drawing/2014/main" val="488669957"/>
                    </a:ext>
                  </a:extLst>
                </a:gridCol>
              </a:tblGrid>
              <a:tr h="522205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+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Gives simple addition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08145"/>
                  </a:ext>
                </a:extLst>
              </a:tr>
              <a:tr h="522205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–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Gives simple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489008"/>
                  </a:ext>
                </a:extLst>
              </a:tr>
              <a:tr h="522205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*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Gives simple 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35976"/>
                  </a:ext>
                </a:extLst>
              </a:tr>
              <a:tr h="522205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 point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/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5/2 will be 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63820"/>
                  </a:ext>
                </a:extLst>
              </a:tr>
              <a:tr h="522205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%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 remainder of division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65732"/>
                  </a:ext>
                </a:extLst>
              </a:tr>
              <a:tr h="522205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**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to the power of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45042"/>
                  </a:ext>
                </a:extLst>
              </a:tr>
              <a:tr h="522205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Floor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//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// 2 will</a:t>
                      </a:r>
                      <a:r>
                        <a:rPr lang="en-US" baseline="0" dirty="0" smtClean="0"/>
                        <a:t> be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5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for</a:t>
            </a:r>
          </a:p>
          <a:p>
            <a:r>
              <a:rPr lang="en-US" dirty="0" smtClean="0"/>
              <a:t>Only condition is specified in while</a:t>
            </a:r>
          </a:p>
          <a:p>
            <a:r>
              <a:rPr lang="en-US" dirty="0" smtClean="0"/>
              <a:t>Increment and decrement need to be done inside loop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a = 0</a:t>
            </a:r>
          </a:p>
          <a:p>
            <a:pPr marL="457200" lvl="1" indent="0">
              <a:buNone/>
            </a:pPr>
            <a:r>
              <a:rPr lang="en-US" dirty="0" smtClean="0"/>
              <a:t>While a &lt; 10: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print(“a = “, a 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 = a + 1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1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to print square of all numbers from 1 to 10</a:t>
            </a:r>
          </a:p>
          <a:p>
            <a:r>
              <a:rPr lang="en-US" dirty="0" smtClean="0"/>
              <a:t>Find the sum of all even numbers between </a:t>
            </a:r>
            <a:r>
              <a:rPr lang="en-US" dirty="0"/>
              <a:t>0</a:t>
            </a:r>
            <a:r>
              <a:rPr lang="en-US" dirty="0" smtClean="0"/>
              <a:t> to 10 </a:t>
            </a:r>
          </a:p>
          <a:p>
            <a:r>
              <a:rPr lang="en-US" dirty="0" smtClean="0"/>
              <a:t>Write a python program to read the numbers (</a:t>
            </a:r>
            <a:r>
              <a:rPr lang="en-US" dirty="0" err="1" smtClean="0"/>
              <a:t>x,y,z</a:t>
            </a:r>
            <a:r>
              <a:rPr lang="en-US" dirty="0" smtClean="0"/>
              <a:t>) and check how many of them are between 10 and 100.</a:t>
            </a:r>
          </a:p>
          <a:p>
            <a:r>
              <a:rPr lang="en-US" dirty="0" smtClean="0"/>
              <a:t>Accept a number and find reverse of it.</a:t>
            </a:r>
          </a:p>
          <a:p>
            <a:pPr lvl="1"/>
            <a:r>
              <a:rPr lang="en-US" dirty="0" smtClean="0"/>
              <a:t>Input: 7845 is the number entered by user</a:t>
            </a:r>
          </a:p>
          <a:p>
            <a:pPr lvl="1"/>
            <a:r>
              <a:rPr lang="en-US" dirty="0" smtClean="0"/>
              <a:t>Output: 5487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of 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Programming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Portable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 is Integrated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and Numeric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Machine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Enterprise-level/Business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programs and 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vs Code Editors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Assistance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Tools (Developer Tools)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CodeEditor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print output on the same screen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can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any editor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and executing a Python 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376582"/>
            <a:ext cx="8947150" cy="3547874"/>
          </a:xfrm>
        </p:spPr>
      </p:pic>
    </p:spTree>
    <p:extLst>
      <p:ext uri="{BB962C8B-B14F-4D97-AF65-F5344CB8AC3E}">
        <p14:creationId xmlns:p14="http://schemas.microsoft.com/office/powerpoint/2010/main" val="42646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Variable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Input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Output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Execution in python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loop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else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…else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else Tasks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three numbers and find the largest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six numbers and find the largest and smallest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code to create calculator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Looping structures in 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For Loop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in range(4)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in range(0,10)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in range(0,10,2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8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667</TotalTime>
  <Words>347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Times New Roman</vt:lpstr>
      <vt:lpstr>Wingdings 3</vt:lpstr>
      <vt:lpstr>Ion</vt:lpstr>
      <vt:lpstr>Introduction to Python</vt:lpstr>
      <vt:lpstr>Python Programming </vt:lpstr>
      <vt:lpstr>Applications of Python</vt:lpstr>
      <vt:lpstr>IDE vs Code Editors </vt:lpstr>
      <vt:lpstr>Writing and executing a Python Script</vt:lpstr>
      <vt:lpstr>Basic Programming</vt:lpstr>
      <vt:lpstr>Conditional Execution in python </vt:lpstr>
      <vt:lpstr>If else Tasks</vt:lpstr>
      <vt:lpstr>Looping structures in Python</vt:lpstr>
      <vt:lpstr>For loop tasks</vt:lpstr>
      <vt:lpstr>Mathematical Operators in Python</vt:lpstr>
      <vt:lpstr>While loop in Python</vt:lpstr>
      <vt:lpstr>Tasks for while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Ankita Chandekar</dc:creator>
  <cp:lastModifiedBy>Ankita Chandekar</cp:lastModifiedBy>
  <cp:revision>33</cp:revision>
  <dcterms:created xsi:type="dcterms:W3CDTF">2021-06-30T06:16:02Z</dcterms:created>
  <dcterms:modified xsi:type="dcterms:W3CDTF">2021-07-01T04:28:34Z</dcterms:modified>
</cp:coreProperties>
</file>