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69" r:id="rId3"/>
    <p:sldId id="268" r:id="rId4"/>
    <p:sldId id="263" r:id="rId5"/>
    <p:sldId id="258" r:id="rId6"/>
    <p:sldId id="270" r:id="rId7"/>
    <p:sldId id="259" r:id="rId8"/>
    <p:sldId id="271" r:id="rId9"/>
    <p:sldId id="260" r:id="rId10"/>
    <p:sldId id="272" r:id="rId11"/>
    <p:sldId id="261" r:id="rId12"/>
    <p:sldId id="273" r:id="rId13"/>
    <p:sldId id="262" r:id="rId14"/>
    <p:sldId id="265" r:id="rId15"/>
    <p:sldId id="264"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p:scale>
          <a:sx n="75" d="100"/>
          <a:sy n="75" d="100"/>
        </p:scale>
        <p:origin x="883" y="4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AD8399-7780-4F50-8EE3-3D43BE86831A}" type="doc">
      <dgm:prSet loTypeId="urn:microsoft.com/office/officeart/2005/8/layout/process4" loCatId="process" qsTypeId="urn:microsoft.com/office/officeart/2005/8/quickstyle/simple1" qsCatId="simple" csTypeId="urn:microsoft.com/office/officeart/2005/8/colors/accent0_3" csCatId="mainScheme" phldr="1"/>
      <dgm:spPr/>
    </dgm:pt>
    <dgm:pt modelId="{3865B16B-6D8F-4275-B7D6-F6605A91C1D8}">
      <dgm:prSet phldrT="[文本]"/>
      <dgm:spPr/>
      <dgm:t>
        <a:bodyPr/>
        <a:lstStyle/>
        <a:p>
          <a:r>
            <a:rPr lang="zh-CN" altLang="en-US" dirty="0" smtClean="0"/>
            <a:t>阈值法提取拼图块</a:t>
          </a:r>
          <a:endParaRPr lang="zh-CN" altLang="en-US" dirty="0"/>
        </a:p>
      </dgm:t>
    </dgm:pt>
    <dgm:pt modelId="{9F90ED09-6F03-4E10-9C45-2454B7CD663F}" type="parTrans" cxnId="{9F43590A-9538-4699-92E0-787F56AB0346}">
      <dgm:prSet/>
      <dgm:spPr/>
      <dgm:t>
        <a:bodyPr/>
        <a:lstStyle/>
        <a:p>
          <a:endParaRPr lang="zh-CN" altLang="en-US"/>
        </a:p>
      </dgm:t>
    </dgm:pt>
    <dgm:pt modelId="{ABE44061-50C8-47AD-8207-52DB12D63D45}" type="sibTrans" cxnId="{9F43590A-9538-4699-92E0-787F56AB0346}">
      <dgm:prSet/>
      <dgm:spPr/>
      <dgm:t>
        <a:bodyPr/>
        <a:lstStyle/>
        <a:p>
          <a:endParaRPr lang="zh-CN" altLang="en-US"/>
        </a:p>
      </dgm:t>
    </dgm:pt>
    <dgm:pt modelId="{05426E9D-653F-4DDC-98A4-AFFDDC09D7D8}">
      <dgm:prSet phldrT="[文本]"/>
      <dgm:spPr/>
      <dgm:t>
        <a:bodyPr/>
        <a:lstStyle/>
        <a:p>
          <a:r>
            <a:rPr lang="zh-CN" altLang="en-US" dirty="0" smtClean="0"/>
            <a:t>由相关性得出拼图块位置的最优解</a:t>
          </a:r>
          <a:endParaRPr lang="zh-CN" altLang="en-US" dirty="0"/>
        </a:p>
      </dgm:t>
    </dgm:pt>
    <dgm:pt modelId="{0DB896AE-CC48-4B2B-B6CB-8ABC5C6F7D73}" type="parTrans" cxnId="{5178FDE8-5342-4A54-A2A2-E76827E5C2F6}">
      <dgm:prSet/>
      <dgm:spPr/>
      <dgm:t>
        <a:bodyPr/>
        <a:lstStyle/>
        <a:p>
          <a:endParaRPr lang="zh-CN" altLang="en-US"/>
        </a:p>
      </dgm:t>
    </dgm:pt>
    <dgm:pt modelId="{E00FCB38-75EF-48BE-9C3E-AF8266F197F7}" type="sibTrans" cxnId="{5178FDE8-5342-4A54-A2A2-E76827E5C2F6}">
      <dgm:prSet/>
      <dgm:spPr/>
      <dgm:t>
        <a:bodyPr/>
        <a:lstStyle/>
        <a:p>
          <a:endParaRPr lang="zh-CN" altLang="en-US"/>
        </a:p>
      </dgm:t>
    </dgm:pt>
    <dgm:pt modelId="{17D67914-A1B3-4E14-872D-DA1CD8F7C764}">
      <dgm:prSet phldrT="[文本]"/>
      <dgm:spPr/>
      <dgm:t>
        <a:bodyPr/>
        <a:lstStyle/>
        <a:p>
          <a:r>
            <a:rPr lang="zh-CN" altLang="en-US" dirty="0" smtClean="0"/>
            <a:t>由各个拼图块及其位置矩阵得到拼接的最优解</a:t>
          </a:r>
          <a:endParaRPr lang="zh-CN" altLang="en-US" dirty="0"/>
        </a:p>
      </dgm:t>
    </dgm:pt>
    <dgm:pt modelId="{3AC19A76-C9B5-4578-B286-B89C8E1ECAA3}" type="parTrans" cxnId="{5054270C-FA9B-4F35-B0FB-A60AF93EFFB9}">
      <dgm:prSet/>
      <dgm:spPr/>
      <dgm:t>
        <a:bodyPr/>
        <a:lstStyle/>
        <a:p>
          <a:endParaRPr lang="zh-CN" altLang="en-US"/>
        </a:p>
      </dgm:t>
    </dgm:pt>
    <dgm:pt modelId="{BFEBDAD8-F9C1-443D-A134-E4EF93189201}" type="sibTrans" cxnId="{5054270C-FA9B-4F35-B0FB-A60AF93EFFB9}">
      <dgm:prSet/>
      <dgm:spPr/>
      <dgm:t>
        <a:bodyPr/>
        <a:lstStyle/>
        <a:p>
          <a:endParaRPr lang="zh-CN" altLang="en-US"/>
        </a:p>
      </dgm:t>
    </dgm:pt>
    <dgm:pt modelId="{DD7D02E8-4FC1-4470-B698-96193A995B93}">
      <dgm:prSet phldrT="[文本]"/>
      <dgm:spPr/>
      <dgm:t>
        <a:bodyPr/>
        <a:lstStyle/>
        <a:p>
          <a:r>
            <a:rPr lang="zh-CN" altLang="en-US" dirty="0" smtClean="0"/>
            <a:t>编号并计算每一拼图块的边角点</a:t>
          </a:r>
          <a:endParaRPr lang="zh-CN" altLang="en-US" dirty="0"/>
        </a:p>
      </dgm:t>
    </dgm:pt>
    <dgm:pt modelId="{43AE2A4E-73E3-462E-ABF1-4DFC7A4AA1C5}" type="parTrans" cxnId="{3F9262BF-EBBB-4CB6-9C7A-7B1644ADCA74}">
      <dgm:prSet/>
      <dgm:spPr/>
      <dgm:t>
        <a:bodyPr/>
        <a:lstStyle/>
        <a:p>
          <a:endParaRPr lang="zh-CN" altLang="en-US"/>
        </a:p>
      </dgm:t>
    </dgm:pt>
    <dgm:pt modelId="{5536EAAF-0552-4A7D-8D95-1DD2424ABC36}" type="sibTrans" cxnId="{3F9262BF-EBBB-4CB6-9C7A-7B1644ADCA74}">
      <dgm:prSet/>
      <dgm:spPr/>
      <dgm:t>
        <a:bodyPr/>
        <a:lstStyle/>
        <a:p>
          <a:endParaRPr lang="zh-CN" altLang="en-US"/>
        </a:p>
      </dgm:t>
    </dgm:pt>
    <dgm:pt modelId="{18459A1A-D17F-408E-95DD-763B3818B677}">
      <dgm:prSet phldrT="[文本]"/>
      <dgm:spPr/>
      <dgm:t>
        <a:bodyPr/>
        <a:lstStyle/>
        <a:p>
          <a:r>
            <a:rPr lang="zh-CN" altLang="en-US" dirty="0" smtClean="0"/>
            <a:t>提取边缘并用边角点分割为上下左右四块边界</a:t>
          </a:r>
          <a:endParaRPr lang="zh-CN" altLang="en-US" dirty="0"/>
        </a:p>
      </dgm:t>
    </dgm:pt>
    <dgm:pt modelId="{401A840B-860E-4E2B-B14E-1F6D76AD7FB5}" type="parTrans" cxnId="{1CFE3685-1CA5-4BDF-9EAC-5EF768AB019E}">
      <dgm:prSet/>
      <dgm:spPr/>
      <dgm:t>
        <a:bodyPr/>
        <a:lstStyle/>
        <a:p>
          <a:endParaRPr lang="zh-CN" altLang="en-US"/>
        </a:p>
      </dgm:t>
    </dgm:pt>
    <dgm:pt modelId="{6A0EDE85-AB80-4594-B8B5-989E7B7A5DE4}" type="sibTrans" cxnId="{1CFE3685-1CA5-4BDF-9EAC-5EF768AB019E}">
      <dgm:prSet/>
      <dgm:spPr/>
      <dgm:t>
        <a:bodyPr/>
        <a:lstStyle/>
        <a:p>
          <a:endParaRPr lang="zh-CN" altLang="en-US"/>
        </a:p>
      </dgm:t>
    </dgm:pt>
    <dgm:pt modelId="{721FF141-CBFE-4A5D-A10F-D9331749A631}">
      <dgm:prSet phldrT="[文本]"/>
      <dgm:spPr/>
      <dgm:t>
        <a:bodyPr/>
        <a:lstStyle/>
        <a:p>
          <a:r>
            <a:rPr lang="zh-CN" altLang="en-US" dirty="0" smtClean="0"/>
            <a:t>计算各个拼图块之间对应边界的相关性</a:t>
          </a:r>
          <a:endParaRPr lang="zh-CN" altLang="en-US" dirty="0"/>
        </a:p>
      </dgm:t>
    </dgm:pt>
    <dgm:pt modelId="{8AB65713-349B-40C7-B82E-33DC980F6C2B}" type="parTrans" cxnId="{FCCD42B6-5686-46CC-B530-0F712737701F}">
      <dgm:prSet/>
      <dgm:spPr/>
      <dgm:t>
        <a:bodyPr/>
        <a:lstStyle/>
        <a:p>
          <a:endParaRPr lang="zh-CN" altLang="en-US"/>
        </a:p>
      </dgm:t>
    </dgm:pt>
    <dgm:pt modelId="{CEC0B226-A051-4E5E-81E7-83B2B6936407}" type="sibTrans" cxnId="{FCCD42B6-5686-46CC-B530-0F712737701F}">
      <dgm:prSet/>
      <dgm:spPr/>
      <dgm:t>
        <a:bodyPr/>
        <a:lstStyle/>
        <a:p>
          <a:endParaRPr lang="zh-CN" altLang="en-US"/>
        </a:p>
      </dgm:t>
    </dgm:pt>
    <dgm:pt modelId="{EB077F69-92D6-425F-9818-5B75086BD790}" type="pres">
      <dgm:prSet presAssocID="{59AD8399-7780-4F50-8EE3-3D43BE86831A}" presName="Name0" presStyleCnt="0">
        <dgm:presLayoutVars>
          <dgm:dir/>
          <dgm:animLvl val="lvl"/>
          <dgm:resizeHandles val="exact"/>
        </dgm:presLayoutVars>
      </dgm:prSet>
      <dgm:spPr/>
    </dgm:pt>
    <dgm:pt modelId="{DC03D2E3-BAB6-4EEC-886B-C6ACB37F76CC}" type="pres">
      <dgm:prSet presAssocID="{17D67914-A1B3-4E14-872D-DA1CD8F7C764}" presName="boxAndChildren" presStyleCnt="0"/>
      <dgm:spPr/>
    </dgm:pt>
    <dgm:pt modelId="{272F70DC-2A13-4E94-80B3-90FADB13D92B}" type="pres">
      <dgm:prSet presAssocID="{17D67914-A1B3-4E14-872D-DA1CD8F7C764}" presName="parentTextBox" presStyleLbl="node1" presStyleIdx="0" presStyleCnt="6"/>
      <dgm:spPr/>
      <dgm:t>
        <a:bodyPr/>
        <a:lstStyle/>
        <a:p>
          <a:endParaRPr lang="zh-CN" altLang="en-US"/>
        </a:p>
      </dgm:t>
    </dgm:pt>
    <dgm:pt modelId="{378366F4-0968-4B13-AB87-532A4E46BED7}" type="pres">
      <dgm:prSet presAssocID="{E00FCB38-75EF-48BE-9C3E-AF8266F197F7}" presName="sp" presStyleCnt="0"/>
      <dgm:spPr/>
    </dgm:pt>
    <dgm:pt modelId="{A4BC694A-12D1-43A4-8148-B98125B72054}" type="pres">
      <dgm:prSet presAssocID="{05426E9D-653F-4DDC-98A4-AFFDDC09D7D8}" presName="arrowAndChildren" presStyleCnt="0"/>
      <dgm:spPr/>
    </dgm:pt>
    <dgm:pt modelId="{6AF117E8-A841-4D1D-88F0-FF5EE4CC29F4}" type="pres">
      <dgm:prSet presAssocID="{05426E9D-653F-4DDC-98A4-AFFDDC09D7D8}" presName="parentTextArrow" presStyleLbl="node1" presStyleIdx="1" presStyleCnt="6"/>
      <dgm:spPr/>
      <dgm:t>
        <a:bodyPr/>
        <a:lstStyle/>
        <a:p>
          <a:endParaRPr lang="zh-CN" altLang="en-US"/>
        </a:p>
      </dgm:t>
    </dgm:pt>
    <dgm:pt modelId="{2F6190B2-2877-46A8-A4F0-E619F74DF6BC}" type="pres">
      <dgm:prSet presAssocID="{CEC0B226-A051-4E5E-81E7-83B2B6936407}" presName="sp" presStyleCnt="0"/>
      <dgm:spPr/>
    </dgm:pt>
    <dgm:pt modelId="{9AE860D5-C562-4FFD-8C29-A546BDFC4DDB}" type="pres">
      <dgm:prSet presAssocID="{721FF141-CBFE-4A5D-A10F-D9331749A631}" presName="arrowAndChildren" presStyleCnt="0"/>
      <dgm:spPr/>
    </dgm:pt>
    <dgm:pt modelId="{DA90B0E8-6D27-4CAB-AD6C-C849A1230D0D}" type="pres">
      <dgm:prSet presAssocID="{721FF141-CBFE-4A5D-A10F-D9331749A631}" presName="parentTextArrow" presStyleLbl="node1" presStyleIdx="2" presStyleCnt="6"/>
      <dgm:spPr/>
      <dgm:t>
        <a:bodyPr/>
        <a:lstStyle/>
        <a:p>
          <a:endParaRPr lang="zh-CN" altLang="en-US"/>
        </a:p>
      </dgm:t>
    </dgm:pt>
    <dgm:pt modelId="{B0A1A526-A4C2-4A42-AD5F-216658028439}" type="pres">
      <dgm:prSet presAssocID="{6A0EDE85-AB80-4594-B8B5-989E7B7A5DE4}" presName="sp" presStyleCnt="0"/>
      <dgm:spPr/>
    </dgm:pt>
    <dgm:pt modelId="{18C7EE13-B361-45FA-948F-1D54FEE0A9C9}" type="pres">
      <dgm:prSet presAssocID="{18459A1A-D17F-408E-95DD-763B3818B677}" presName="arrowAndChildren" presStyleCnt="0"/>
      <dgm:spPr/>
    </dgm:pt>
    <dgm:pt modelId="{E58FEE94-C45F-451E-AF5F-3DF92AA84B75}" type="pres">
      <dgm:prSet presAssocID="{18459A1A-D17F-408E-95DD-763B3818B677}" presName="parentTextArrow" presStyleLbl="node1" presStyleIdx="3" presStyleCnt="6"/>
      <dgm:spPr/>
      <dgm:t>
        <a:bodyPr/>
        <a:lstStyle/>
        <a:p>
          <a:endParaRPr lang="zh-CN" altLang="en-US"/>
        </a:p>
      </dgm:t>
    </dgm:pt>
    <dgm:pt modelId="{C54B5848-ECE2-4487-BAA3-1E9A87A3E9ED}" type="pres">
      <dgm:prSet presAssocID="{5536EAAF-0552-4A7D-8D95-1DD2424ABC36}" presName="sp" presStyleCnt="0"/>
      <dgm:spPr/>
    </dgm:pt>
    <dgm:pt modelId="{CD0B7932-D106-4528-BD64-542F9BAC3A9D}" type="pres">
      <dgm:prSet presAssocID="{DD7D02E8-4FC1-4470-B698-96193A995B93}" presName="arrowAndChildren" presStyleCnt="0"/>
      <dgm:spPr/>
    </dgm:pt>
    <dgm:pt modelId="{DE0249B4-CEF2-4C64-928F-34021A0A03A4}" type="pres">
      <dgm:prSet presAssocID="{DD7D02E8-4FC1-4470-B698-96193A995B93}" presName="parentTextArrow" presStyleLbl="node1" presStyleIdx="4" presStyleCnt="6"/>
      <dgm:spPr/>
      <dgm:t>
        <a:bodyPr/>
        <a:lstStyle/>
        <a:p>
          <a:endParaRPr lang="zh-CN" altLang="en-US"/>
        </a:p>
      </dgm:t>
    </dgm:pt>
    <dgm:pt modelId="{38565D70-5E4C-4A6A-9DE9-6592989A2237}" type="pres">
      <dgm:prSet presAssocID="{ABE44061-50C8-47AD-8207-52DB12D63D45}" presName="sp" presStyleCnt="0"/>
      <dgm:spPr/>
    </dgm:pt>
    <dgm:pt modelId="{24593DCC-4815-428F-85DA-DA38F1B7058B}" type="pres">
      <dgm:prSet presAssocID="{3865B16B-6D8F-4275-B7D6-F6605A91C1D8}" presName="arrowAndChildren" presStyleCnt="0"/>
      <dgm:spPr/>
    </dgm:pt>
    <dgm:pt modelId="{01779BC5-3D9B-478C-9B81-9B9F20200767}" type="pres">
      <dgm:prSet presAssocID="{3865B16B-6D8F-4275-B7D6-F6605A91C1D8}" presName="parentTextArrow" presStyleLbl="node1" presStyleIdx="5" presStyleCnt="6"/>
      <dgm:spPr/>
      <dgm:t>
        <a:bodyPr/>
        <a:lstStyle/>
        <a:p>
          <a:endParaRPr lang="zh-CN" altLang="en-US"/>
        </a:p>
      </dgm:t>
    </dgm:pt>
  </dgm:ptLst>
  <dgm:cxnLst>
    <dgm:cxn modelId="{1442435A-8BA9-428A-B751-D3DB2DD1CA3B}" type="presOf" srcId="{17D67914-A1B3-4E14-872D-DA1CD8F7C764}" destId="{272F70DC-2A13-4E94-80B3-90FADB13D92B}" srcOrd="0" destOrd="0" presId="urn:microsoft.com/office/officeart/2005/8/layout/process4"/>
    <dgm:cxn modelId="{C7227AD8-510B-4F62-B726-1AA90697E3A0}" type="presOf" srcId="{59AD8399-7780-4F50-8EE3-3D43BE86831A}" destId="{EB077F69-92D6-425F-9818-5B75086BD790}" srcOrd="0" destOrd="0" presId="urn:microsoft.com/office/officeart/2005/8/layout/process4"/>
    <dgm:cxn modelId="{D202631D-3473-4C2E-8FEB-5901BA119818}" type="presOf" srcId="{18459A1A-D17F-408E-95DD-763B3818B677}" destId="{E58FEE94-C45F-451E-AF5F-3DF92AA84B75}" srcOrd="0" destOrd="0" presId="urn:microsoft.com/office/officeart/2005/8/layout/process4"/>
    <dgm:cxn modelId="{FCCD42B6-5686-46CC-B530-0F712737701F}" srcId="{59AD8399-7780-4F50-8EE3-3D43BE86831A}" destId="{721FF141-CBFE-4A5D-A10F-D9331749A631}" srcOrd="3" destOrd="0" parTransId="{8AB65713-349B-40C7-B82E-33DC980F6C2B}" sibTransId="{CEC0B226-A051-4E5E-81E7-83B2B6936407}"/>
    <dgm:cxn modelId="{C3BFE5BC-2D01-40A5-B552-5FC03D5BEC62}" type="presOf" srcId="{3865B16B-6D8F-4275-B7D6-F6605A91C1D8}" destId="{01779BC5-3D9B-478C-9B81-9B9F20200767}" srcOrd="0" destOrd="0" presId="urn:microsoft.com/office/officeart/2005/8/layout/process4"/>
    <dgm:cxn modelId="{1CFE3685-1CA5-4BDF-9EAC-5EF768AB019E}" srcId="{59AD8399-7780-4F50-8EE3-3D43BE86831A}" destId="{18459A1A-D17F-408E-95DD-763B3818B677}" srcOrd="2" destOrd="0" parTransId="{401A840B-860E-4E2B-B14E-1F6D76AD7FB5}" sibTransId="{6A0EDE85-AB80-4594-B8B5-989E7B7A5DE4}"/>
    <dgm:cxn modelId="{9F43590A-9538-4699-92E0-787F56AB0346}" srcId="{59AD8399-7780-4F50-8EE3-3D43BE86831A}" destId="{3865B16B-6D8F-4275-B7D6-F6605A91C1D8}" srcOrd="0" destOrd="0" parTransId="{9F90ED09-6F03-4E10-9C45-2454B7CD663F}" sibTransId="{ABE44061-50C8-47AD-8207-52DB12D63D45}"/>
    <dgm:cxn modelId="{3F9262BF-EBBB-4CB6-9C7A-7B1644ADCA74}" srcId="{59AD8399-7780-4F50-8EE3-3D43BE86831A}" destId="{DD7D02E8-4FC1-4470-B698-96193A995B93}" srcOrd="1" destOrd="0" parTransId="{43AE2A4E-73E3-462E-ABF1-4DFC7A4AA1C5}" sibTransId="{5536EAAF-0552-4A7D-8D95-1DD2424ABC36}"/>
    <dgm:cxn modelId="{0666E854-EC1C-40D8-AF31-4600D4F9E0E4}" type="presOf" srcId="{05426E9D-653F-4DDC-98A4-AFFDDC09D7D8}" destId="{6AF117E8-A841-4D1D-88F0-FF5EE4CC29F4}" srcOrd="0" destOrd="0" presId="urn:microsoft.com/office/officeart/2005/8/layout/process4"/>
    <dgm:cxn modelId="{AA36474C-4236-4BD4-A86A-B7BD648833ED}" type="presOf" srcId="{721FF141-CBFE-4A5D-A10F-D9331749A631}" destId="{DA90B0E8-6D27-4CAB-AD6C-C849A1230D0D}" srcOrd="0" destOrd="0" presId="urn:microsoft.com/office/officeart/2005/8/layout/process4"/>
    <dgm:cxn modelId="{5054270C-FA9B-4F35-B0FB-A60AF93EFFB9}" srcId="{59AD8399-7780-4F50-8EE3-3D43BE86831A}" destId="{17D67914-A1B3-4E14-872D-DA1CD8F7C764}" srcOrd="5" destOrd="0" parTransId="{3AC19A76-C9B5-4578-B286-B89C8E1ECAA3}" sibTransId="{BFEBDAD8-F9C1-443D-A134-E4EF93189201}"/>
    <dgm:cxn modelId="{2B9DA14F-9F95-4E94-9EB4-A341D8AF0385}" type="presOf" srcId="{DD7D02E8-4FC1-4470-B698-96193A995B93}" destId="{DE0249B4-CEF2-4C64-928F-34021A0A03A4}" srcOrd="0" destOrd="0" presId="urn:microsoft.com/office/officeart/2005/8/layout/process4"/>
    <dgm:cxn modelId="{5178FDE8-5342-4A54-A2A2-E76827E5C2F6}" srcId="{59AD8399-7780-4F50-8EE3-3D43BE86831A}" destId="{05426E9D-653F-4DDC-98A4-AFFDDC09D7D8}" srcOrd="4" destOrd="0" parTransId="{0DB896AE-CC48-4B2B-B6CB-8ABC5C6F7D73}" sibTransId="{E00FCB38-75EF-48BE-9C3E-AF8266F197F7}"/>
    <dgm:cxn modelId="{C74F8EA7-0F19-412B-88CF-964929B4BD51}" type="presParOf" srcId="{EB077F69-92D6-425F-9818-5B75086BD790}" destId="{DC03D2E3-BAB6-4EEC-886B-C6ACB37F76CC}" srcOrd="0" destOrd="0" presId="urn:microsoft.com/office/officeart/2005/8/layout/process4"/>
    <dgm:cxn modelId="{88A11006-C32A-4945-BC48-17B80482D4CD}" type="presParOf" srcId="{DC03D2E3-BAB6-4EEC-886B-C6ACB37F76CC}" destId="{272F70DC-2A13-4E94-80B3-90FADB13D92B}" srcOrd="0" destOrd="0" presId="urn:microsoft.com/office/officeart/2005/8/layout/process4"/>
    <dgm:cxn modelId="{5F897043-0A71-4D40-824C-D96FDB6A2F5C}" type="presParOf" srcId="{EB077F69-92D6-425F-9818-5B75086BD790}" destId="{378366F4-0968-4B13-AB87-532A4E46BED7}" srcOrd="1" destOrd="0" presId="urn:microsoft.com/office/officeart/2005/8/layout/process4"/>
    <dgm:cxn modelId="{A6CF2F0A-CA53-494D-8FBD-FF65947890C8}" type="presParOf" srcId="{EB077F69-92D6-425F-9818-5B75086BD790}" destId="{A4BC694A-12D1-43A4-8148-B98125B72054}" srcOrd="2" destOrd="0" presId="urn:microsoft.com/office/officeart/2005/8/layout/process4"/>
    <dgm:cxn modelId="{9FFACEC9-766C-4C68-AA37-6B02CE08E384}" type="presParOf" srcId="{A4BC694A-12D1-43A4-8148-B98125B72054}" destId="{6AF117E8-A841-4D1D-88F0-FF5EE4CC29F4}" srcOrd="0" destOrd="0" presId="urn:microsoft.com/office/officeart/2005/8/layout/process4"/>
    <dgm:cxn modelId="{35425201-0820-47A5-BD10-CB6BB8006465}" type="presParOf" srcId="{EB077F69-92D6-425F-9818-5B75086BD790}" destId="{2F6190B2-2877-46A8-A4F0-E619F74DF6BC}" srcOrd="3" destOrd="0" presId="urn:microsoft.com/office/officeart/2005/8/layout/process4"/>
    <dgm:cxn modelId="{EE33310B-3303-4A15-863F-2797A0379F72}" type="presParOf" srcId="{EB077F69-92D6-425F-9818-5B75086BD790}" destId="{9AE860D5-C562-4FFD-8C29-A546BDFC4DDB}" srcOrd="4" destOrd="0" presId="urn:microsoft.com/office/officeart/2005/8/layout/process4"/>
    <dgm:cxn modelId="{4F6814FD-7A43-4672-9309-6D959ABD2701}" type="presParOf" srcId="{9AE860D5-C562-4FFD-8C29-A546BDFC4DDB}" destId="{DA90B0E8-6D27-4CAB-AD6C-C849A1230D0D}" srcOrd="0" destOrd="0" presId="urn:microsoft.com/office/officeart/2005/8/layout/process4"/>
    <dgm:cxn modelId="{5B8801D0-DFD0-4437-BC5B-256DB8C24C7E}" type="presParOf" srcId="{EB077F69-92D6-425F-9818-5B75086BD790}" destId="{B0A1A526-A4C2-4A42-AD5F-216658028439}" srcOrd="5" destOrd="0" presId="urn:microsoft.com/office/officeart/2005/8/layout/process4"/>
    <dgm:cxn modelId="{AC966E48-DE5D-48BF-AEF7-E339A05C4639}" type="presParOf" srcId="{EB077F69-92D6-425F-9818-5B75086BD790}" destId="{18C7EE13-B361-45FA-948F-1D54FEE0A9C9}" srcOrd="6" destOrd="0" presId="urn:microsoft.com/office/officeart/2005/8/layout/process4"/>
    <dgm:cxn modelId="{3DF02D13-23F4-4301-867F-C86ECE81D558}" type="presParOf" srcId="{18C7EE13-B361-45FA-948F-1D54FEE0A9C9}" destId="{E58FEE94-C45F-451E-AF5F-3DF92AA84B75}" srcOrd="0" destOrd="0" presId="urn:microsoft.com/office/officeart/2005/8/layout/process4"/>
    <dgm:cxn modelId="{613CF7FE-C906-41E9-811C-F4604A8F139E}" type="presParOf" srcId="{EB077F69-92D6-425F-9818-5B75086BD790}" destId="{C54B5848-ECE2-4487-BAA3-1E9A87A3E9ED}" srcOrd="7" destOrd="0" presId="urn:microsoft.com/office/officeart/2005/8/layout/process4"/>
    <dgm:cxn modelId="{4626DDED-8E79-4766-BD77-599E4139B695}" type="presParOf" srcId="{EB077F69-92D6-425F-9818-5B75086BD790}" destId="{CD0B7932-D106-4528-BD64-542F9BAC3A9D}" srcOrd="8" destOrd="0" presId="urn:microsoft.com/office/officeart/2005/8/layout/process4"/>
    <dgm:cxn modelId="{3C1FFC70-1AAD-4426-9603-40361D4D0194}" type="presParOf" srcId="{CD0B7932-D106-4528-BD64-542F9BAC3A9D}" destId="{DE0249B4-CEF2-4C64-928F-34021A0A03A4}" srcOrd="0" destOrd="0" presId="urn:microsoft.com/office/officeart/2005/8/layout/process4"/>
    <dgm:cxn modelId="{47284ABC-F49A-4E5A-BA72-BD4AC1D79A0B}" type="presParOf" srcId="{EB077F69-92D6-425F-9818-5B75086BD790}" destId="{38565D70-5E4C-4A6A-9DE9-6592989A2237}" srcOrd="9" destOrd="0" presId="urn:microsoft.com/office/officeart/2005/8/layout/process4"/>
    <dgm:cxn modelId="{A2803F8C-6C9C-4FEE-9230-7F92B04C90EA}" type="presParOf" srcId="{EB077F69-92D6-425F-9818-5B75086BD790}" destId="{24593DCC-4815-428F-85DA-DA38F1B7058B}" srcOrd="10" destOrd="0" presId="urn:microsoft.com/office/officeart/2005/8/layout/process4"/>
    <dgm:cxn modelId="{9F0D4378-0E09-4671-B201-7D4BEBF66E40}" type="presParOf" srcId="{24593DCC-4815-428F-85DA-DA38F1B7058B}" destId="{01779BC5-3D9B-478C-9B81-9B9F2020076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AD8399-7780-4F50-8EE3-3D43BE86831A}" type="doc">
      <dgm:prSet loTypeId="urn:microsoft.com/office/officeart/2005/8/layout/vList6" loCatId="process" qsTypeId="urn:microsoft.com/office/officeart/2005/8/quickstyle/simple1" qsCatId="simple" csTypeId="urn:microsoft.com/office/officeart/2005/8/colors/accent0_3" csCatId="mainScheme" phldr="1"/>
      <dgm:spPr/>
    </dgm:pt>
    <dgm:pt modelId="{3865B16B-6D8F-4275-B7D6-F6605A91C1D8}">
      <dgm:prSet phldrT="[文本]"/>
      <dgm:spPr/>
      <dgm:t>
        <a:bodyPr/>
        <a:lstStyle/>
        <a:p>
          <a:r>
            <a:rPr lang="zh-CN" altLang="en-US" dirty="0" smtClean="0"/>
            <a:t>提取</a:t>
          </a:r>
          <a:endParaRPr lang="zh-CN" altLang="en-US" dirty="0"/>
        </a:p>
      </dgm:t>
    </dgm:pt>
    <dgm:pt modelId="{9F90ED09-6F03-4E10-9C45-2454B7CD663F}" type="parTrans" cxnId="{9F43590A-9538-4699-92E0-787F56AB0346}">
      <dgm:prSet/>
      <dgm:spPr/>
      <dgm:t>
        <a:bodyPr/>
        <a:lstStyle/>
        <a:p>
          <a:endParaRPr lang="zh-CN" altLang="en-US"/>
        </a:p>
      </dgm:t>
    </dgm:pt>
    <dgm:pt modelId="{ABE44061-50C8-47AD-8207-52DB12D63D45}" type="sibTrans" cxnId="{9F43590A-9538-4699-92E0-787F56AB0346}">
      <dgm:prSet/>
      <dgm:spPr/>
      <dgm:t>
        <a:bodyPr/>
        <a:lstStyle/>
        <a:p>
          <a:endParaRPr lang="zh-CN" altLang="en-US"/>
        </a:p>
      </dgm:t>
    </dgm:pt>
    <dgm:pt modelId="{05426E9D-653F-4DDC-98A4-AFFDDC09D7D8}">
      <dgm:prSet phldrT="[文本]"/>
      <dgm:spPr/>
      <dgm:t>
        <a:bodyPr/>
        <a:lstStyle/>
        <a:p>
          <a:r>
            <a:rPr lang="zh-CN" altLang="en-US" dirty="0" smtClean="0"/>
            <a:t>计算位置</a:t>
          </a:r>
          <a:endParaRPr lang="zh-CN" altLang="en-US" dirty="0"/>
        </a:p>
      </dgm:t>
    </dgm:pt>
    <dgm:pt modelId="{0DB896AE-CC48-4B2B-B6CB-8ABC5C6F7D73}" type="parTrans" cxnId="{5178FDE8-5342-4A54-A2A2-E76827E5C2F6}">
      <dgm:prSet/>
      <dgm:spPr/>
      <dgm:t>
        <a:bodyPr/>
        <a:lstStyle/>
        <a:p>
          <a:endParaRPr lang="zh-CN" altLang="en-US"/>
        </a:p>
      </dgm:t>
    </dgm:pt>
    <dgm:pt modelId="{E00FCB38-75EF-48BE-9C3E-AF8266F197F7}" type="sibTrans" cxnId="{5178FDE8-5342-4A54-A2A2-E76827E5C2F6}">
      <dgm:prSet/>
      <dgm:spPr/>
      <dgm:t>
        <a:bodyPr/>
        <a:lstStyle/>
        <a:p>
          <a:endParaRPr lang="zh-CN" altLang="en-US"/>
        </a:p>
      </dgm:t>
    </dgm:pt>
    <dgm:pt modelId="{17D67914-A1B3-4E14-872D-DA1CD8F7C764}">
      <dgm:prSet phldrT="[文本]"/>
      <dgm:spPr/>
      <dgm:t>
        <a:bodyPr/>
        <a:lstStyle/>
        <a:p>
          <a:r>
            <a:rPr lang="zh-CN" altLang="en-US" dirty="0" smtClean="0"/>
            <a:t>拼图</a:t>
          </a:r>
          <a:endParaRPr lang="zh-CN" altLang="en-US" dirty="0"/>
        </a:p>
      </dgm:t>
    </dgm:pt>
    <dgm:pt modelId="{3AC19A76-C9B5-4578-B286-B89C8E1ECAA3}" type="parTrans" cxnId="{5054270C-FA9B-4F35-B0FB-A60AF93EFFB9}">
      <dgm:prSet/>
      <dgm:spPr/>
      <dgm:t>
        <a:bodyPr/>
        <a:lstStyle/>
        <a:p>
          <a:endParaRPr lang="zh-CN" altLang="en-US"/>
        </a:p>
      </dgm:t>
    </dgm:pt>
    <dgm:pt modelId="{BFEBDAD8-F9C1-443D-A134-E4EF93189201}" type="sibTrans" cxnId="{5054270C-FA9B-4F35-B0FB-A60AF93EFFB9}">
      <dgm:prSet/>
      <dgm:spPr/>
      <dgm:t>
        <a:bodyPr/>
        <a:lstStyle/>
        <a:p>
          <a:endParaRPr lang="zh-CN" altLang="en-US"/>
        </a:p>
      </dgm:t>
    </dgm:pt>
    <dgm:pt modelId="{DD7D02E8-4FC1-4470-B698-96193A995B93}">
      <dgm:prSet phldrT="[文本]"/>
      <dgm:spPr/>
      <dgm:t>
        <a:bodyPr/>
        <a:lstStyle/>
        <a:p>
          <a:r>
            <a:rPr lang="zh-CN" altLang="en-US" dirty="0" smtClean="0"/>
            <a:t>找边角</a:t>
          </a:r>
          <a:endParaRPr lang="zh-CN" altLang="en-US" dirty="0"/>
        </a:p>
      </dgm:t>
    </dgm:pt>
    <dgm:pt modelId="{43AE2A4E-73E3-462E-ABF1-4DFC7A4AA1C5}" type="parTrans" cxnId="{3F9262BF-EBBB-4CB6-9C7A-7B1644ADCA74}">
      <dgm:prSet/>
      <dgm:spPr/>
      <dgm:t>
        <a:bodyPr/>
        <a:lstStyle/>
        <a:p>
          <a:endParaRPr lang="zh-CN" altLang="en-US"/>
        </a:p>
      </dgm:t>
    </dgm:pt>
    <dgm:pt modelId="{5536EAAF-0552-4A7D-8D95-1DD2424ABC36}" type="sibTrans" cxnId="{3F9262BF-EBBB-4CB6-9C7A-7B1644ADCA74}">
      <dgm:prSet/>
      <dgm:spPr/>
      <dgm:t>
        <a:bodyPr/>
        <a:lstStyle/>
        <a:p>
          <a:endParaRPr lang="zh-CN" altLang="en-US"/>
        </a:p>
      </dgm:t>
    </dgm:pt>
    <dgm:pt modelId="{18459A1A-D17F-408E-95DD-763B3818B677}">
      <dgm:prSet phldrT="[文本]"/>
      <dgm:spPr/>
      <dgm:t>
        <a:bodyPr/>
        <a:lstStyle/>
        <a:p>
          <a:r>
            <a:rPr lang="zh-CN" altLang="en-US" dirty="0" smtClean="0"/>
            <a:t>提取边界</a:t>
          </a:r>
          <a:endParaRPr lang="zh-CN" altLang="en-US" dirty="0"/>
        </a:p>
      </dgm:t>
    </dgm:pt>
    <dgm:pt modelId="{401A840B-860E-4E2B-B14E-1F6D76AD7FB5}" type="parTrans" cxnId="{1CFE3685-1CA5-4BDF-9EAC-5EF768AB019E}">
      <dgm:prSet/>
      <dgm:spPr/>
      <dgm:t>
        <a:bodyPr/>
        <a:lstStyle/>
        <a:p>
          <a:endParaRPr lang="zh-CN" altLang="en-US"/>
        </a:p>
      </dgm:t>
    </dgm:pt>
    <dgm:pt modelId="{6A0EDE85-AB80-4594-B8B5-989E7B7A5DE4}" type="sibTrans" cxnId="{1CFE3685-1CA5-4BDF-9EAC-5EF768AB019E}">
      <dgm:prSet/>
      <dgm:spPr/>
      <dgm:t>
        <a:bodyPr/>
        <a:lstStyle/>
        <a:p>
          <a:endParaRPr lang="zh-CN" altLang="en-US"/>
        </a:p>
      </dgm:t>
    </dgm:pt>
    <dgm:pt modelId="{721FF141-CBFE-4A5D-A10F-D9331749A631}">
      <dgm:prSet phldrT="[文本]"/>
      <dgm:spPr/>
      <dgm:t>
        <a:bodyPr/>
        <a:lstStyle/>
        <a:p>
          <a:r>
            <a:rPr lang="zh-CN" altLang="en-US" dirty="0" smtClean="0"/>
            <a:t>计算相关系数矩阵</a:t>
          </a:r>
          <a:endParaRPr lang="zh-CN" altLang="en-US" dirty="0"/>
        </a:p>
      </dgm:t>
    </dgm:pt>
    <dgm:pt modelId="{8AB65713-349B-40C7-B82E-33DC980F6C2B}" type="parTrans" cxnId="{FCCD42B6-5686-46CC-B530-0F712737701F}">
      <dgm:prSet/>
      <dgm:spPr/>
      <dgm:t>
        <a:bodyPr/>
        <a:lstStyle/>
        <a:p>
          <a:endParaRPr lang="zh-CN" altLang="en-US"/>
        </a:p>
      </dgm:t>
    </dgm:pt>
    <dgm:pt modelId="{CEC0B226-A051-4E5E-81E7-83B2B6936407}" type="sibTrans" cxnId="{FCCD42B6-5686-46CC-B530-0F712737701F}">
      <dgm:prSet/>
      <dgm:spPr/>
      <dgm:t>
        <a:bodyPr/>
        <a:lstStyle/>
        <a:p>
          <a:endParaRPr lang="zh-CN" altLang="en-US"/>
        </a:p>
      </dgm:t>
    </dgm:pt>
    <dgm:pt modelId="{50109AF8-3F79-415A-AB79-7281D621A4CC}">
      <dgm:prSet phldrT="[文本]" custT="1"/>
      <dgm:spPr/>
      <dgm:t>
        <a:bodyPr/>
        <a:lstStyle/>
        <a:p>
          <a:r>
            <a:rPr lang="zh-CN" altLang="en-US" sz="2800" dirty="0" smtClean="0"/>
            <a:t>阈值法提取拼图</a:t>
          </a:r>
          <a:r>
            <a:rPr lang="zh-CN" altLang="en-US" sz="2800" dirty="0" smtClean="0"/>
            <a:t>块</a:t>
          </a:r>
          <a:r>
            <a:rPr lang="en-US" altLang="zh-CN" sz="2800" dirty="0" smtClean="0"/>
            <a:t>,</a:t>
          </a:r>
          <a:r>
            <a:rPr lang="zh-CN" altLang="en-US" sz="2800" dirty="0" smtClean="0"/>
            <a:t>边界与特征值</a:t>
          </a:r>
          <a:endParaRPr lang="zh-CN" altLang="en-US" sz="2800" dirty="0"/>
        </a:p>
      </dgm:t>
    </dgm:pt>
    <dgm:pt modelId="{70B93AD3-D2A3-4EB7-B169-AFF4F1DE1A05}" type="parTrans" cxnId="{F7C5407F-6202-4A3B-91DB-6300CDDA0B7F}">
      <dgm:prSet/>
      <dgm:spPr/>
      <dgm:t>
        <a:bodyPr/>
        <a:lstStyle/>
        <a:p>
          <a:endParaRPr lang="zh-CN" altLang="en-US"/>
        </a:p>
      </dgm:t>
    </dgm:pt>
    <dgm:pt modelId="{1AF250B6-80B6-4A0A-89BF-85D978E299FB}" type="sibTrans" cxnId="{F7C5407F-6202-4A3B-91DB-6300CDDA0B7F}">
      <dgm:prSet/>
      <dgm:spPr/>
      <dgm:t>
        <a:bodyPr/>
        <a:lstStyle/>
        <a:p>
          <a:endParaRPr lang="zh-CN" altLang="en-US"/>
        </a:p>
      </dgm:t>
    </dgm:pt>
    <dgm:pt modelId="{28E29CC2-F285-4887-A1BA-0B44C6D03C06}">
      <dgm:prSet phldrT="[文本]" custT="1"/>
      <dgm:spPr/>
      <dgm:t>
        <a:bodyPr/>
        <a:lstStyle/>
        <a:p>
          <a:r>
            <a:rPr lang="zh-CN" altLang="en-US" sz="2400" dirty="0" smtClean="0"/>
            <a:t>编号并计算每一拼图块的边角点</a:t>
          </a:r>
          <a:endParaRPr lang="zh-CN" altLang="en-US" sz="2400" dirty="0"/>
        </a:p>
      </dgm:t>
    </dgm:pt>
    <dgm:pt modelId="{4C0B1926-8EFB-46E3-85AD-8871AE59F1F8}" type="parTrans" cxnId="{11044AD9-B6B5-4F1E-9FBF-FC5B87164053}">
      <dgm:prSet/>
      <dgm:spPr/>
      <dgm:t>
        <a:bodyPr/>
        <a:lstStyle/>
        <a:p>
          <a:endParaRPr lang="zh-CN" altLang="en-US"/>
        </a:p>
      </dgm:t>
    </dgm:pt>
    <dgm:pt modelId="{822EBFFB-3FAE-40C7-BF75-AFDFDA74FFE1}" type="sibTrans" cxnId="{11044AD9-B6B5-4F1E-9FBF-FC5B87164053}">
      <dgm:prSet/>
      <dgm:spPr/>
      <dgm:t>
        <a:bodyPr/>
        <a:lstStyle/>
        <a:p>
          <a:endParaRPr lang="zh-CN" altLang="en-US"/>
        </a:p>
      </dgm:t>
    </dgm:pt>
    <dgm:pt modelId="{4EC59A21-9BE3-4DAF-B6C4-38ED741B48C2}">
      <dgm:prSet phldrT="[文本]" custT="1"/>
      <dgm:spPr/>
      <dgm:t>
        <a:bodyPr/>
        <a:lstStyle/>
        <a:p>
          <a:r>
            <a:rPr lang="zh-CN" altLang="en-US" sz="2400" dirty="0" smtClean="0"/>
            <a:t>提取边缘并用边角点分割为上下左右四块边界</a:t>
          </a:r>
          <a:endParaRPr lang="zh-CN" altLang="en-US" sz="2400" dirty="0"/>
        </a:p>
      </dgm:t>
    </dgm:pt>
    <dgm:pt modelId="{64BF6E2B-73C0-409E-8671-F53CB81B15A2}" type="parTrans" cxnId="{38740AD5-851D-425C-AEF8-5BC5CA4F98D9}">
      <dgm:prSet/>
      <dgm:spPr/>
      <dgm:t>
        <a:bodyPr/>
        <a:lstStyle/>
        <a:p>
          <a:endParaRPr lang="zh-CN" altLang="en-US"/>
        </a:p>
      </dgm:t>
    </dgm:pt>
    <dgm:pt modelId="{B0C37392-F394-464C-830E-7736BEFC3A92}" type="sibTrans" cxnId="{38740AD5-851D-425C-AEF8-5BC5CA4F98D9}">
      <dgm:prSet/>
      <dgm:spPr/>
      <dgm:t>
        <a:bodyPr/>
        <a:lstStyle/>
        <a:p>
          <a:endParaRPr lang="zh-CN" altLang="en-US"/>
        </a:p>
      </dgm:t>
    </dgm:pt>
    <dgm:pt modelId="{0A48F23E-FF60-4C69-BED6-A25CEAEB120E}">
      <dgm:prSet phldrT="[文本]" custT="1"/>
      <dgm:spPr/>
      <dgm:t>
        <a:bodyPr/>
        <a:lstStyle/>
        <a:p>
          <a:r>
            <a:rPr lang="zh-CN" altLang="en-US" sz="2400" dirty="0" smtClean="0"/>
            <a:t>计算各个拼图块之间对应边界的相关性</a:t>
          </a:r>
          <a:endParaRPr lang="zh-CN" altLang="en-US" sz="2400" dirty="0"/>
        </a:p>
      </dgm:t>
    </dgm:pt>
    <dgm:pt modelId="{59579295-B496-49DC-A3BF-5853F90754FE}" type="parTrans" cxnId="{8A2222A4-C4A7-4FE7-AA12-2D05E2987C41}">
      <dgm:prSet/>
      <dgm:spPr/>
      <dgm:t>
        <a:bodyPr/>
        <a:lstStyle/>
        <a:p>
          <a:endParaRPr lang="zh-CN" altLang="en-US"/>
        </a:p>
      </dgm:t>
    </dgm:pt>
    <dgm:pt modelId="{FB48E459-72E3-4750-B117-60C8D2ACDA91}" type="sibTrans" cxnId="{8A2222A4-C4A7-4FE7-AA12-2D05E2987C41}">
      <dgm:prSet/>
      <dgm:spPr/>
      <dgm:t>
        <a:bodyPr/>
        <a:lstStyle/>
        <a:p>
          <a:endParaRPr lang="zh-CN" altLang="en-US"/>
        </a:p>
      </dgm:t>
    </dgm:pt>
    <dgm:pt modelId="{52360590-3440-40EA-8E89-053705DB8A12}">
      <dgm:prSet phldrT="[文本]" custT="1"/>
      <dgm:spPr/>
      <dgm:t>
        <a:bodyPr/>
        <a:lstStyle/>
        <a:p>
          <a:r>
            <a:rPr lang="zh-CN" altLang="en-US" sz="2400" dirty="0" smtClean="0"/>
            <a:t>由相关性得出拼图块位置的最优解</a:t>
          </a:r>
          <a:endParaRPr lang="zh-CN" altLang="en-US" sz="2400" dirty="0"/>
        </a:p>
      </dgm:t>
    </dgm:pt>
    <dgm:pt modelId="{A80C5F90-0CBE-44D3-A952-72E25E7F2550}" type="parTrans" cxnId="{BE53F3D5-F5F6-434E-A015-3195D9D2CDE0}">
      <dgm:prSet/>
      <dgm:spPr/>
      <dgm:t>
        <a:bodyPr/>
        <a:lstStyle/>
        <a:p>
          <a:endParaRPr lang="zh-CN" altLang="en-US"/>
        </a:p>
      </dgm:t>
    </dgm:pt>
    <dgm:pt modelId="{B24F3D0E-7DA8-4300-A51A-A738853F2876}" type="sibTrans" cxnId="{BE53F3D5-F5F6-434E-A015-3195D9D2CDE0}">
      <dgm:prSet/>
      <dgm:spPr/>
      <dgm:t>
        <a:bodyPr/>
        <a:lstStyle/>
        <a:p>
          <a:endParaRPr lang="zh-CN" altLang="en-US"/>
        </a:p>
      </dgm:t>
    </dgm:pt>
    <dgm:pt modelId="{5BD10075-FA4D-43CC-8FDF-06E8F266CB37}">
      <dgm:prSet phldrT="[文本]" custT="1"/>
      <dgm:spPr/>
      <dgm:t>
        <a:bodyPr/>
        <a:lstStyle/>
        <a:p>
          <a:r>
            <a:rPr lang="zh-CN" altLang="en-US" sz="2400" dirty="0" smtClean="0"/>
            <a:t>由各个拼图块及其位置矩阵得到拼接的最优解</a:t>
          </a:r>
          <a:endParaRPr lang="zh-CN" altLang="en-US" sz="2400" dirty="0"/>
        </a:p>
      </dgm:t>
    </dgm:pt>
    <dgm:pt modelId="{52556C9C-6D41-4986-AC92-24706AD34983}" type="parTrans" cxnId="{A39CF492-B73B-42A0-85A0-7BE894FBD5BC}">
      <dgm:prSet/>
      <dgm:spPr/>
      <dgm:t>
        <a:bodyPr/>
        <a:lstStyle/>
        <a:p>
          <a:endParaRPr lang="zh-CN" altLang="en-US"/>
        </a:p>
      </dgm:t>
    </dgm:pt>
    <dgm:pt modelId="{5B53EB1C-8EFE-4CD9-8443-1BF8D89C1937}" type="sibTrans" cxnId="{A39CF492-B73B-42A0-85A0-7BE894FBD5BC}">
      <dgm:prSet/>
      <dgm:spPr/>
      <dgm:t>
        <a:bodyPr/>
        <a:lstStyle/>
        <a:p>
          <a:endParaRPr lang="zh-CN" altLang="en-US"/>
        </a:p>
      </dgm:t>
    </dgm:pt>
    <dgm:pt modelId="{B7BA8582-5153-49B7-8FAC-B08EAFDBBFAC}" type="pres">
      <dgm:prSet presAssocID="{59AD8399-7780-4F50-8EE3-3D43BE86831A}" presName="Name0" presStyleCnt="0">
        <dgm:presLayoutVars>
          <dgm:dir/>
          <dgm:animLvl val="lvl"/>
          <dgm:resizeHandles/>
        </dgm:presLayoutVars>
      </dgm:prSet>
      <dgm:spPr/>
    </dgm:pt>
    <dgm:pt modelId="{8E931A2F-7C1D-4222-A9CE-D52E3E0B6785}" type="pres">
      <dgm:prSet presAssocID="{3865B16B-6D8F-4275-B7D6-F6605A91C1D8}" presName="linNode" presStyleCnt="0"/>
      <dgm:spPr/>
    </dgm:pt>
    <dgm:pt modelId="{A32BEDF3-C876-4247-848D-6885528609BF}" type="pres">
      <dgm:prSet presAssocID="{3865B16B-6D8F-4275-B7D6-F6605A91C1D8}" presName="parentShp" presStyleLbl="node1" presStyleIdx="0" presStyleCnt="6">
        <dgm:presLayoutVars>
          <dgm:bulletEnabled val="1"/>
        </dgm:presLayoutVars>
      </dgm:prSet>
      <dgm:spPr/>
      <dgm:t>
        <a:bodyPr/>
        <a:lstStyle/>
        <a:p>
          <a:endParaRPr lang="zh-CN" altLang="en-US"/>
        </a:p>
      </dgm:t>
    </dgm:pt>
    <dgm:pt modelId="{86C93C5C-8669-49CF-A57C-1B928507455E}" type="pres">
      <dgm:prSet presAssocID="{3865B16B-6D8F-4275-B7D6-F6605A91C1D8}" presName="childShp" presStyleLbl="bgAccFollowNode1" presStyleIdx="0" presStyleCnt="6">
        <dgm:presLayoutVars>
          <dgm:bulletEnabled val="1"/>
        </dgm:presLayoutVars>
      </dgm:prSet>
      <dgm:spPr/>
      <dgm:t>
        <a:bodyPr/>
        <a:lstStyle/>
        <a:p>
          <a:endParaRPr lang="zh-CN" altLang="en-US"/>
        </a:p>
      </dgm:t>
    </dgm:pt>
    <dgm:pt modelId="{933E5F3F-51A5-4709-A51B-687098266F20}" type="pres">
      <dgm:prSet presAssocID="{ABE44061-50C8-47AD-8207-52DB12D63D45}" presName="spacing" presStyleCnt="0"/>
      <dgm:spPr/>
    </dgm:pt>
    <dgm:pt modelId="{06B0AF65-7A65-4CDF-8879-8914C8DB3944}" type="pres">
      <dgm:prSet presAssocID="{DD7D02E8-4FC1-4470-B698-96193A995B93}" presName="linNode" presStyleCnt="0"/>
      <dgm:spPr/>
    </dgm:pt>
    <dgm:pt modelId="{7584A406-B3CC-48F4-BCE7-12AF2C26BA2E}" type="pres">
      <dgm:prSet presAssocID="{DD7D02E8-4FC1-4470-B698-96193A995B93}" presName="parentShp" presStyleLbl="node1" presStyleIdx="1" presStyleCnt="6">
        <dgm:presLayoutVars>
          <dgm:bulletEnabled val="1"/>
        </dgm:presLayoutVars>
      </dgm:prSet>
      <dgm:spPr/>
      <dgm:t>
        <a:bodyPr/>
        <a:lstStyle/>
        <a:p>
          <a:endParaRPr lang="zh-CN" altLang="en-US"/>
        </a:p>
      </dgm:t>
    </dgm:pt>
    <dgm:pt modelId="{E3294305-3B7B-4E07-AA62-0F6B620FE11C}" type="pres">
      <dgm:prSet presAssocID="{DD7D02E8-4FC1-4470-B698-96193A995B93}" presName="childShp" presStyleLbl="bgAccFollowNode1" presStyleIdx="1" presStyleCnt="6">
        <dgm:presLayoutVars>
          <dgm:bulletEnabled val="1"/>
        </dgm:presLayoutVars>
      </dgm:prSet>
      <dgm:spPr/>
      <dgm:t>
        <a:bodyPr/>
        <a:lstStyle/>
        <a:p>
          <a:endParaRPr lang="zh-CN" altLang="en-US"/>
        </a:p>
      </dgm:t>
    </dgm:pt>
    <dgm:pt modelId="{14E28A57-5424-45BE-93B4-85FB4A340C53}" type="pres">
      <dgm:prSet presAssocID="{5536EAAF-0552-4A7D-8D95-1DD2424ABC36}" presName="spacing" presStyleCnt="0"/>
      <dgm:spPr/>
    </dgm:pt>
    <dgm:pt modelId="{1DC30676-3FF2-4F59-A76B-1DE492F49EFC}" type="pres">
      <dgm:prSet presAssocID="{18459A1A-D17F-408E-95DD-763B3818B677}" presName="linNode" presStyleCnt="0"/>
      <dgm:spPr/>
    </dgm:pt>
    <dgm:pt modelId="{52DBA5FC-F6E3-4697-B825-E283FD0A5FF9}" type="pres">
      <dgm:prSet presAssocID="{18459A1A-D17F-408E-95DD-763B3818B677}" presName="parentShp" presStyleLbl="node1" presStyleIdx="2" presStyleCnt="6">
        <dgm:presLayoutVars>
          <dgm:bulletEnabled val="1"/>
        </dgm:presLayoutVars>
      </dgm:prSet>
      <dgm:spPr/>
      <dgm:t>
        <a:bodyPr/>
        <a:lstStyle/>
        <a:p>
          <a:endParaRPr lang="zh-CN" altLang="en-US"/>
        </a:p>
      </dgm:t>
    </dgm:pt>
    <dgm:pt modelId="{14E42596-7DC3-4B64-8E67-75056F22DCD4}" type="pres">
      <dgm:prSet presAssocID="{18459A1A-D17F-408E-95DD-763B3818B677}" presName="childShp" presStyleLbl="bgAccFollowNode1" presStyleIdx="2" presStyleCnt="6">
        <dgm:presLayoutVars>
          <dgm:bulletEnabled val="1"/>
        </dgm:presLayoutVars>
      </dgm:prSet>
      <dgm:spPr/>
      <dgm:t>
        <a:bodyPr/>
        <a:lstStyle/>
        <a:p>
          <a:endParaRPr lang="zh-CN" altLang="en-US"/>
        </a:p>
      </dgm:t>
    </dgm:pt>
    <dgm:pt modelId="{32C48381-40C7-4C79-89A9-F6F5A2B2FBEF}" type="pres">
      <dgm:prSet presAssocID="{6A0EDE85-AB80-4594-B8B5-989E7B7A5DE4}" presName="spacing" presStyleCnt="0"/>
      <dgm:spPr/>
    </dgm:pt>
    <dgm:pt modelId="{0C84D0A6-9C6A-42BF-BDF9-C56230DE045A}" type="pres">
      <dgm:prSet presAssocID="{721FF141-CBFE-4A5D-A10F-D9331749A631}" presName="linNode" presStyleCnt="0"/>
      <dgm:spPr/>
    </dgm:pt>
    <dgm:pt modelId="{A0688B95-2A32-4080-8847-55D7D0D0DC9C}" type="pres">
      <dgm:prSet presAssocID="{721FF141-CBFE-4A5D-A10F-D9331749A631}" presName="parentShp" presStyleLbl="node1" presStyleIdx="3" presStyleCnt="6">
        <dgm:presLayoutVars>
          <dgm:bulletEnabled val="1"/>
        </dgm:presLayoutVars>
      </dgm:prSet>
      <dgm:spPr/>
      <dgm:t>
        <a:bodyPr/>
        <a:lstStyle/>
        <a:p>
          <a:endParaRPr lang="zh-CN" altLang="en-US"/>
        </a:p>
      </dgm:t>
    </dgm:pt>
    <dgm:pt modelId="{AE8DB712-5D21-4BD7-BFA8-D75AA282C7FF}" type="pres">
      <dgm:prSet presAssocID="{721FF141-CBFE-4A5D-A10F-D9331749A631}" presName="childShp" presStyleLbl="bgAccFollowNode1" presStyleIdx="3" presStyleCnt="6">
        <dgm:presLayoutVars>
          <dgm:bulletEnabled val="1"/>
        </dgm:presLayoutVars>
      </dgm:prSet>
      <dgm:spPr/>
      <dgm:t>
        <a:bodyPr/>
        <a:lstStyle/>
        <a:p>
          <a:endParaRPr lang="zh-CN" altLang="en-US"/>
        </a:p>
      </dgm:t>
    </dgm:pt>
    <dgm:pt modelId="{69418844-D218-43FC-A920-B0AA3C9350BF}" type="pres">
      <dgm:prSet presAssocID="{CEC0B226-A051-4E5E-81E7-83B2B6936407}" presName="spacing" presStyleCnt="0"/>
      <dgm:spPr/>
    </dgm:pt>
    <dgm:pt modelId="{5F33FA87-F79D-4D56-AC58-1C8E0B96467E}" type="pres">
      <dgm:prSet presAssocID="{05426E9D-653F-4DDC-98A4-AFFDDC09D7D8}" presName="linNode" presStyleCnt="0"/>
      <dgm:spPr/>
    </dgm:pt>
    <dgm:pt modelId="{546411E8-DCC7-4CAF-9BD5-BAF9B0AFEF99}" type="pres">
      <dgm:prSet presAssocID="{05426E9D-653F-4DDC-98A4-AFFDDC09D7D8}" presName="parentShp" presStyleLbl="node1" presStyleIdx="4" presStyleCnt="6">
        <dgm:presLayoutVars>
          <dgm:bulletEnabled val="1"/>
        </dgm:presLayoutVars>
      </dgm:prSet>
      <dgm:spPr/>
      <dgm:t>
        <a:bodyPr/>
        <a:lstStyle/>
        <a:p>
          <a:endParaRPr lang="zh-CN" altLang="en-US"/>
        </a:p>
      </dgm:t>
    </dgm:pt>
    <dgm:pt modelId="{CDBA8798-6A73-4E7D-A9E5-9382599BC945}" type="pres">
      <dgm:prSet presAssocID="{05426E9D-653F-4DDC-98A4-AFFDDC09D7D8}" presName="childShp" presStyleLbl="bgAccFollowNode1" presStyleIdx="4" presStyleCnt="6">
        <dgm:presLayoutVars>
          <dgm:bulletEnabled val="1"/>
        </dgm:presLayoutVars>
      </dgm:prSet>
      <dgm:spPr/>
      <dgm:t>
        <a:bodyPr/>
        <a:lstStyle/>
        <a:p>
          <a:endParaRPr lang="zh-CN" altLang="en-US"/>
        </a:p>
      </dgm:t>
    </dgm:pt>
    <dgm:pt modelId="{284766D2-1CFD-48C5-8B44-E2B3837319BF}" type="pres">
      <dgm:prSet presAssocID="{E00FCB38-75EF-48BE-9C3E-AF8266F197F7}" presName="spacing" presStyleCnt="0"/>
      <dgm:spPr/>
    </dgm:pt>
    <dgm:pt modelId="{594ACD1C-81EB-41CE-B44F-87D9B65EEF46}" type="pres">
      <dgm:prSet presAssocID="{17D67914-A1B3-4E14-872D-DA1CD8F7C764}" presName="linNode" presStyleCnt="0"/>
      <dgm:spPr/>
    </dgm:pt>
    <dgm:pt modelId="{F639719C-D5B7-4374-AEB4-635FFEE2A922}" type="pres">
      <dgm:prSet presAssocID="{17D67914-A1B3-4E14-872D-DA1CD8F7C764}" presName="parentShp" presStyleLbl="node1" presStyleIdx="5" presStyleCnt="6">
        <dgm:presLayoutVars>
          <dgm:bulletEnabled val="1"/>
        </dgm:presLayoutVars>
      </dgm:prSet>
      <dgm:spPr/>
      <dgm:t>
        <a:bodyPr/>
        <a:lstStyle/>
        <a:p>
          <a:endParaRPr lang="zh-CN" altLang="en-US"/>
        </a:p>
      </dgm:t>
    </dgm:pt>
    <dgm:pt modelId="{81E3A5C1-E2F0-4321-933E-3CA3FDA4A4CE}" type="pres">
      <dgm:prSet presAssocID="{17D67914-A1B3-4E14-872D-DA1CD8F7C764}" presName="childShp" presStyleLbl="bgAccFollowNode1" presStyleIdx="5" presStyleCnt="6">
        <dgm:presLayoutVars>
          <dgm:bulletEnabled val="1"/>
        </dgm:presLayoutVars>
      </dgm:prSet>
      <dgm:spPr/>
      <dgm:t>
        <a:bodyPr/>
        <a:lstStyle/>
        <a:p>
          <a:endParaRPr lang="zh-CN" altLang="en-US"/>
        </a:p>
      </dgm:t>
    </dgm:pt>
  </dgm:ptLst>
  <dgm:cxnLst>
    <dgm:cxn modelId="{2240A02F-DF36-475C-8C62-D838FF87221F}" type="presOf" srcId="{05426E9D-653F-4DDC-98A4-AFFDDC09D7D8}" destId="{546411E8-DCC7-4CAF-9BD5-BAF9B0AFEF99}" srcOrd="0" destOrd="0" presId="urn:microsoft.com/office/officeart/2005/8/layout/vList6"/>
    <dgm:cxn modelId="{FCCD42B6-5686-46CC-B530-0F712737701F}" srcId="{59AD8399-7780-4F50-8EE3-3D43BE86831A}" destId="{721FF141-CBFE-4A5D-A10F-D9331749A631}" srcOrd="3" destOrd="0" parTransId="{8AB65713-349B-40C7-B82E-33DC980F6C2B}" sibTransId="{CEC0B226-A051-4E5E-81E7-83B2B6936407}"/>
    <dgm:cxn modelId="{8A2222A4-C4A7-4FE7-AA12-2D05E2987C41}" srcId="{721FF141-CBFE-4A5D-A10F-D9331749A631}" destId="{0A48F23E-FF60-4C69-BED6-A25CEAEB120E}" srcOrd="0" destOrd="0" parTransId="{59579295-B496-49DC-A3BF-5853F90754FE}" sibTransId="{FB48E459-72E3-4750-B117-60C8D2ACDA91}"/>
    <dgm:cxn modelId="{51C034F0-B03E-4DFA-9B4F-31A240543247}" type="presOf" srcId="{52360590-3440-40EA-8E89-053705DB8A12}" destId="{CDBA8798-6A73-4E7D-A9E5-9382599BC945}" srcOrd="0" destOrd="0" presId="urn:microsoft.com/office/officeart/2005/8/layout/vList6"/>
    <dgm:cxn modelId="{1CFE3685-1CA5-4BDF-9EAC-5EF768AB019E}" srcId="{59AD8399-7780-4F50-8EE3-3D43BE86831A}" destId="{18459A1A-D17F-408E-95DD-763B3818B677}" srcOrd="2" destOrd="0" parTransId="{401A840B-860E-4E2B-B14E-1F6D76AD7FB5}" sibTransId="{6A0EDE85-AB80-4594-B8B5-989E7B7A5DE4}"/>
    <dgm:cxn modelId="{B4122854-230E-4A3F-984E-A670A1BBB176}" type="presOf" srcId="{DD7D02E8-4FC1-4470-B698-96193A995B93}" destId="{7584A406-B3CC-48F4-BCE7-12AF2C26BA2E}" srcOrd="0" destOrd="0" presId="urn:microsoft.com/office/officeart/2005/8/layout/vList6"/>
    <dgm:cxn modelId="{5E9FB435-4FD1-4E54-998A-60BC90357E25}" type="presOf" srcId="{59AD8399-7780-4F50-8EE3-3D43BE86831A}" destId="{B7BA8582-5153-49B7-8FAC-B08EAFDBBFAC}" srcOrd="0" destOrd="0" presId="urn:microsoft.com/office/officeart/2005/8/layout/vList6"/>
    <dgm:cxn modelId="{F54416D0-4DC6-4E41-BA59-B3369F6B7AE7}" type="presOf" srcId="{28E29CC2-F285-4887-A1BA-0B44C6D03C06}" destId="{E3294305-3B7B-4E07-AA62-0F6B620FE11C}" srcOrd="0" destOrd="0" presId="urn:microsoft.com/office/officeart/2005/8/layout/vList6"/>
    <dgm:cxn modelId="{FE6D911A-D03B-4F6E-9556-476A8671EA8E}" type="presOf" srcId="{721FF141-CBFE-4A5D-A10F-D9331749A631}" destId="{A0688B95-2A32-4080-8847-55D7D0D0DC9C}" srcOrd="0" destOrd="0" presId="urn:microsoft.com/office/officeart/2005/8/layout/vList6"/>
    <dgm:cxn modelId="{B4CC578D-0C88-4A7C-BEFC-5B3CAA211DD1}" type="presOf" srcId="{50109AF8-3F79-415A-AB79-7281D621A4CC}" destId="{86C93C5C-8669-49CF-A57C-1B928507455E}" srcOrd="0" destOrd="0" presId="urn:microsoft.com/office/officeart/2005/8/layout/vList6"/>
    <dgm:cxn modelId="{76397417-4517-4225-A9D9-91E6933DADD3}" type="presOf" srcId="{18459A1A-D17F-408E-95DD-763B3818B677}" destId="{52DBA5FC-F6E3-4697-B825-E283FD0A5FF9}" srcOrd="0" destOrd="0" presId="urn:microsoft.com/office/officeart/2005/8/layout/vList6"/>
    <dgm:cxn modelId="{4A9ACA4F-3CBE-4B7E-9B90-916F27E900BC}" type="presOf" srcId="{0A48F23E-FF60-4C69-BED6-A25CEAEB120E}" destId="{AE8DB712-5D21-4BD7-BFA8-D75AA282C7FF}" srcOrd="0" destOrd="0" presId="urn:microsoft.com/office/officeart/2005/8/layout/vList6"/>
    <dgm:cxn modelId="{FD7D2BB3-06FC-4EC6-A09A-81F7B9BF8B6B}" type="presOf" srcId="{3865B16B-6D8F-4275-B7D6-F6605A91C1D8}" destId="{A32BEDF3-C876-4247-848D-6885528609BF}" srcOrd="0" destOrd="0" presId="urn:microsoft.com/office/officeart/2005/8/layout/vList6"/>
    <dgm:cxn modelId="{864B8F14-CDC1-46EA-8707-86CC8B4B3597}" type="presOf" srcId="{5BD10075-FA4D-43CC-8FDF-06E8F266CB37}" destId="{81E3A5C1-E2F0-4321-933E-3CA3FDA4A4CE}" srcOrd="0" destOrd="0" presId="urn:microsoft.com/office/officeart/2005/8/layout/vList6"/>
    <dgm:cxn modelId="{A39CF492-B73B-42A0-85A0-7BE894FBD5BC}" srcId="{17D67914-A1B3-4E14-872D-DA1CD8F7C764}" destId="{5BD10075-FA4D-43CC-8FDF-06E8F266CB37}" srcOrd="0" destOrd="0" parTransId="{52556C9C-6D41-4986-AC92-24706AD34983}" sibTransId="{5B53EB1C-8EFE-4CD9-8443-1BF8D89C1937}"/>
    <dgm:cxn modelId="{F7C5407F-6202-4A3B-91DB-6300CDDA0B7F}" srcId="{3865B16B-6D8F-4275-B7D6-F6605A91C1D8}" destId="{50109AF8-3F79-415A-AB79-7281D621A4CC}" srcOrd="0" destOrd="0" parTransId="{70B93AD3-D2A3-4EB7-B169-AFF4F1DE1A05}" sibTransId="{1AF250B6-80B6-4A0A-89BF-85D978E299FB}"/>
    <dgm:cxn modelId="{3F9262BF-EBBB-4CB6-9C7A-7B1644ADCA74}" srcId="{59AD8399-7780-4F50-8EE3-3D43BE86831A}" destId="{DD7D02E8-4FC1-4470-B698-96193A995B93}" srcOrd="1" destOrd="0" parTransId="{43AE2A4E-73E3-462E-ABF1-4DFC7A4AA1C5}" sibTransId="{5536EAAF-0552-4A7D-8D95-1DD2424ABC36}"/>
    <dgm:cxn modelId="{5054270C-FA9B-4F35-B0FB-A60AF93EFFB9}" srcId="{59AD8399-7780-4F50-8EE3-3D43BE86831A}" destId="{17D67914-A1B3-4E14-872D-DA1CD8F7C764}" srcOrd="5" destOrd="0" parTransId="{3AC19A76-C9B5-4578-B286-B89C8E1ECAA3}" sibTransId="{BFEBDAD8-F9C1-443D-A134-E4EF93189201}"/>
    <dgm:cxn modelId="{38740AD5-851D-425C-AEF8-5BC5CA4F98D9}" srcId="{18459A1A-D17F-408E-95DD-763B3818B677}" destId="{4EC59A21-9BE3-4DAF-B6C4-38ED741B48C2}" srcOrd="0" destOrd="0" parTransId="{64BF6E2B-73C0-409E-8671-F53CB81B15A2}" sibTransId="{B0C37392-F394-464C-830E-7736BEFC3A92}"/>
    <dgm:cxn modelId="{FFBB1081-E27A-466B-8684-AD47F37474F9}" type="presOf" srcId="{17D67914-A1B3-4E14-872D-DA1CD8F7C764}" destId="{F639719C-D5B7-4374-AEB4-635FFEE2A922}" srcOrd="0" destOrd="0" presId="urn:microsoft.com/office/officeart/2005/8/layout/vList6"/>
    <dgm:cxn modelId="{5178FDE8-5342-4A54-A2A2-E76827E5C2F6}" srcId="{59AD8399-7780-4F50-8EE3-3D43BE86831A}" destId="{05426E9D-653F-4DDC-98A4-AFFDDC09D7D8}" srcOrd="4" destOrd="0" parTransId="{0DB896AE-CC48-4B2B-B6CB-8ABC5C6F7D73}" sibTransId="{E00FCB38-75EF-48BE-9C3E-AF8266F197F7}"/>
    <dgm:cxn modelId="{9F43590A-9538-4699-92E0-787F56AB0346}" srcId="{59AD8399-7780-4F50-8EE3-3D43BE86831A}" destId="{3865B16B-6D8F-4275-B7D6-F6605A91C1D8}" srcOrd="0" destOrd="0" parTransId="{9F90ED09-6F03-4E10-9C45-2454B7CD663F}" sibTransId="{ABE44061-50C8-47AD-8207-52DB12D63D45}"/>
    <dgm:cxn modelId="{3C4538D0-1D2B-499B-AC1A-A71D02D9DED8}" type="presOf" srcId="{4EC59A21-9BE3-4DAF-B6C4-38ED741B48C2}" destId="{14E42596-7DC3-4B64-8E67-75056F22DCD4}" srcOrd="0" destOrd="0" presId="urn:microsoft.com/office/officeart/2005/8/layout/vList6"/>
    <dgm:cxn modelId="{BE53F3D5-F5F6-434E-A015-3195D9D2CDE0}" srcId="{05426E9D-653F-4DDC-98A4-AFFDDC09D7D8}" destId="{52360590-3440-40EA-8E89-053705DB8A12}" srcOrd="0" destOrd="0" parTransId="{A80C5F90-0CBE-44D3-A952-72E25E7F2550}" sibTransId="{B24F3D0E-7DA8-4300-A51A-A738853F2876}"/>
    <dgm:cxn modelId="{11044AD9-B6B5-4F1E-9FBF-FC5B87164053}" srcId="{DD7D02E8-4FC1-4470-B698-96193A995B93}" destId="{28E29CC2-F285-4887-A1BA-0B44C6D03C06}" srcOrd="0" destOrd="0" parTransId="{4C0B1926-8EFB-46E3-85AD-8871AE59F1F8}" sibTransId="{822EBFFB-3FAE-40C7-BF75-AFDFDA74FFE1}"/>
    <dgm:cxn modelId="{73DD826C-B3C5-4543-B3CF-30A33A5A6EBD}" type="presParOf" srcId="{B7BA8582-5153-49B7-8FAC-B08EAFDBBFAC}" destId="{8E931A2F-7C1D-4222-A9CE-D52E3E0B6785}" srcOrd="0" destOrd="0" presId="urn:microsoft.com/office/officeart/2005/8/layout/vList6"/>
    <dgm:cxn modelId="{DE81E264-E5A6-443A-A2D8-DC27400EF316}" type="presParOf" srcId="{8E931A2F-7C1D-4222-A9CE-D52E3E0B6785}" destId="{A32BEDF3-C876-4247-848D-6885528609BF}" srcOrd="0" destOrd="0" presId="urn:microsoft.com/office/officeart/2005/8/layout/vList6"/>
    <dgm:cxn modelId="{F5336DC0-07EA-449F-9DB3-C623C08C2D6D}" type="presParOf" srcId="{8E931A2F-7C1D-4222-A9CE-D52E3E0B6785}" destId="{86C93C5C-8669-49CF-A57C-1B928507455E}" srcOrd="1" destOrd="0" presId="urn:microsoft.com/office/officeart/2005/8/layout/vList6"/>
    <dgm:cxn modelId="{BD6F5909-364F-4F77-BE33-D945571E22A6}" type="presParOf" srcId="{B7BA8582-5153-49B7-8FAC-B08EAFDBBFAC}" destId="{933E5F3F-51A5-4709-A51B-687098266F20}" srcOrd="1" destOrd="0" presId="urn:microsoft.com/office/officeart/2005/8/layout/vList6"/>
    <dgm:cxn modelId="{2071B5C9-77D2-4A03-96F8-3F227BAF3BB0}" type="presParOf" srcId="{B7BA8582-5153-49B7-8FAC-B08EAFDBBFAC}" destId="{06B0AF65-7A65-4CDF-8879-8914C8DB3944}" srcOrd="2" destOrd="0" presId="urn:microsoft.com/office/officeart/2005/8/layout/vList6"/>
    <dgm:cxn modelId="{75A99E8E-D3F3-4B1A-A86C-F94C6F195210}" type="presParOf" srcId="{06B0AF65-7A65-4CDF-8879-8914C8DB3944}" destId="{7584A406-B3CC-48F4-BCE7-12AF2C26BA2E}" srcOrd="0" destOrd="0" presId="urn:microsoft.com/office/officeart/2005/8/layout/vList6"/>
    <dgm:cxn modelId="{8303486B-7EB0-4E2C-B20F-E7A1CEDAF7DC}" type="presParOf" srcId="{06B0AF65-7A65-4CDF-8879-8914C8DB3944}" destId="{E3294305-3B7B-4E07-AA62-0F6B620FE11C}" srcOrd="1" destOrd="0" presId="urn:microsoft.com/office/officeart/2005/8/layout/vList6"/>
    <dgm:cxn modelId="{C84FE2B8-66C4-4D77-9687-D4C0DDEC4CD5}" type="presParOf" srcId="{B7BA8582-5153-49B7-8FAC-B08EAFDBBFAC}" destId="{14E28A57-5424-45BE-93B4-85FB4A340C53}" srcOrd="3" destOrd="0" presId="urn:microsoft.com/office/officeart/2005/8/layout/vList6"/>
    <dgm:cxn modelId="{EBDDD7A3-D922-4937-92E3-DC111566FDE2}" type="presParOf" srcId="{B7BA8582-5153-49B7-8FAC-B08EAFDBBFAC}" destId="{1DC30676-3FF2-4F59-A76B-1DE492F49EFC}" srcOrd="4" destOrd="0" presId="urn:microsoft.com/office/officeart/2005/8/layout/vList6"/>
    <dgm:cxn modelId="{A6491B52-FAE9-46ED-AD67-5F5F93445BAF}" type="presParOf" srcId="{1DC30676-3FF2-4F59-A76B-1DE492F49EFC}" destId="{52DBA5FC-F6E3-4697-B825-E283FD0A5FF9}" srcOrd="0" destOrd="0" presId="urn:microsoft.com/office/officeart/2005/8/layout/vList6"/>
    <dgm:cxn modelId="{56200D7C-EBC7-43FD-8568-7F8609215420}" type="presParOf" srcId="{1DC30676-3FF2-4F59-A76B-1DE492F49EFC}" destId="{14E42596-7DC3-4B64-8E67-75056F22DCD4}" srcOrd="1" destOrd="0" presId="urn:microsoft.com/office/officeart/2005/8/layout/vList6"/>
    <dgm:cxn modelId="{28A7CAA9-7375-4897-A682-F98A3F7F1966}" type="presParOf" srcId="{B7BA8582-5153-49B7-8FAC-B08EAFDBBFAC}" destId="{32C48381-40C7-4C79-89A9-F6F5A2B2FBEF}" srcOrd="5" destOrd="0" presId="urn:microsoft.com/office/officeart/2005/8/layout/vList6"/>
    <dgm:cxn modelId="{32697E5B-EC4A-4034-AF34-AF3B67A42D86}" type="presParOf" srcId="{B7BA8582-5153-49B7-8FAC-B08EAFDBBFAC}" destId="{0C84D0A6-9C6A-42BF-BDF9-C56230DE045A}" srcOrd="6" destOrd="0" presId="urn:microsoft.com/office/officeart/2005/8/layout/vList6"/>
    <dgm:cxn modelId="{D7565866-8D1C-4749-801B-416301B5842B}" type="presParOf" srcId="{0C84D0A6-9C6A-42BF-BDF9-C56230DE045A}" destId="{A0688B95-2A32-4080-8847-55D7D0D0DC9C}" srcOrd="0" destOrd="0" presId="urn:microsoft.com/office/officeart/2005/8/layout/vList6"/>
    <dgm:cxn modelId="{3F4B6D78-AD54-43EE-945B-CA038D71A130}" type="presParOf" srcId="{0C84D0A6-9C6A-42BF-BDF9-C56230DE045A}" destId="{AE8DB712-5D21-4BD7-BFA8-D75AA282C7FF}" srcOrd="1" destOrd="0" presId="urn:microsoft.com/office/officeart/2005/8/layout/vList6"/>
    <dgm:cxn modelId="{6D4F5D29-A722-4804-B6F3-9EE77A6123D0}" type="presParOf" srcId="{B7BA8582-5153-49B7-8FAC-B08EAFDBBFAC}" destId="{69418844-D218-43FC-A920-B0AA3C9350BF}" srcOrd="7" destOrd="0" presId="urn:microsoft.com/office/officeart/2005/8/layout/vList6"/>
    <dgm:cxn modelId="{B0ABF927-38F1-4403-ABD2-6ED9B255808A}" type="presParOf" srcId="{B7BA8582-5153-49B7-8FAC-B08EAFDBBFAC}" destId="{5F33FA87-F79D-4D56-AC58-1C8E0B96467E}" srcOrd="8" destOrd="0" presId="urn:microsoft.com/office/officeart/2005/8/layout/vList6"/>
    <dgm:cxn modelId="{BD54D6C3-F9E2-4217-AE34-DDBB16410163}" type="presParOf" srcId="{5F33FA87-F79D-4D56-AC58-1C8E0B96467E}" destId="{546411E8-DCC7-4CAF-9BD5-BAF9B0AFEF99}" srcOrd="0" destOrd="0" presId="urn:microsoft.com/office/officeart/2005/8/layout/vList6"/>
    <dgm:cxn modelId="{3E8DC621-598B-46E0-B74E-AA8BCFD0270E}" type="presParOf" srcId="{5F33FA87-F79D-4D56-AC58-1C8E0B96467E}" destId="{CDBA8798-6A73-4E7D-A9E5-9382599BC945}" srcOrd="1" destOrd="0" presId="urn:microsoft.com/office/officeart/2005/8/layout/vList6"/>
    <dgm:cxn modelId="{6D475D0E-4BEF-4282-AC46-ED28C905F55D}" type="presParOf" srcId="{B7BA8582-5153-49B7-8FAC-B08EAFDBBFAC}" destId="{284766D2-1CFD-48C5-8B44-E2B3837319BF}" srcOrd="9" destOrd="0" presId="urn:microsoft.com/office/officeart/2005/8/layout/vList6"/>
    <dgm:cxn modelId="{7F9CA3BF-80ED-4616-9ED9-F5C39477BEF0}" type="presParOf" srcId="{B7BA8582-5153-49B7-8FAC-B08EAFDBBFAC}" destId="{594ACD1C-81EB-41CE-B44F-87D9B65EEF46}" srcOrd="10" destOrd="0" presId="urn:microsoft.com/office/officeart/2005/8/layout/vList6"/>
    <dgm:cxn modelId="{F18C0FB8-1CB8-4D7A-B44F-A53A86100A76}" type="presParOf" srcId="{594ACD1C-81EB-41CE-B44F-87D9B65EEF46}" destId="{F639719C-D5B7-4374-AEB4-635FFEE2A922}" srcOrd="0" destOrd="0" presId="urn:microsoft.com/office/officeart/2005/8/layout/vList6"/>
    <dgm:cxn modelId="{3DFD0F86-56AE-4F21-AAEA-7CDAB19A7E7D}" type="presParOf" srcId="{594ACD1C-81EB-41CE-B44F-87D9B65EEF46}" destId="{81E3A5C1-E2F0-4321-933E-3CA3FDA4A4C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AD8399-7780-4F50-8EE3-3D43BE86831A}" type="doc">
      <dgm:prSet loTypeId="urn:microsoft.com/office/officeart/2005/8/layout/vList6" loCatId="process" qsTypeId="urn:microsoft.com/office/officeart/2005/8/quickstyle/simple1" qsCatId="simple" csTypeId="urn:microsoft.com/office/officeart/2005/8/colors/accent0_3" csCatId="mainScheme" phldr="1"/>
      <dgm:spPr/>
    </dgm:pt>
    <dgm:pt modelId="{3865B16B-6D8F-4275-B7D6-F6605A91C1D8}">
      <dgm:prSet phldrT="[文本]"/>
      <dgm:spPr/>
      <dgm:t>
        <a:bodyPr/>
        <a:lstStyle/>
        <a:p>
          <a:r>
            <a:rPr lang="zh-CN" altLang="en-US" dirty="0" smtClean="0"/>
            <a:t>提取</a:t>
          </a:r>
          <a:endParaRPr lang="zh-CN" altLang="en-US" dirty="0"/>
        </a:p>
      </dgm:t>
    </dgm:pt>
    <dgm:pt modelId="{9F90ED09-6F03-4E10-9C45-2454B7CD663F}" type="parTrans" cxnId="{9F43590A-9538-4699-92E0-787F56AB0346}">
      <dgm:prSet/>
      <dgm:spPr/>
      <dgm:t>
        <a:bodyPr/>
        <a:lstStyle/>
        <a:p>
          <a:endParaRPr lang="zh-CN" altLang="en-US"/>
        </a:p>
      </dgm:t>
    </dgm:pt>
    <dgm:pt modelId="{ABE44061-50C8-47AD-8207-52DB12D63D45}" type="sibTrans" cxnId="{9F43590A-9538-4699-92E0-787F56AB0346}">
      <dgm:prSet/>
      <dgm:spPr/>
      <dgm:t>
        <a:bodyPr/>
        <a:lstStyle/>
        <a:p>
          <a:endParaRPr lang="zh-CN" altLang="en-US"/>
        </a:p>
      </dgm:t>
    </dgm:pt>
    <dgm:pt modelId="{05426E9D-653F-4DDC-98A4-AFFDDC09D7D8}">
      <dgm:prSet phldrT="[文本]"/>
      <dgm:spPr/>
      <dgm:t>
        <a:bodyPr/>
        <a:lstStyle/>
        <a:p>
          <a:r>
            <a:rPr lang="zh-CN" altLang="en-US" dirty="0" smtClean="0"/>
            <a:t>计算位置</a:t>
          </a:r>
          <a:endParaRPr lang="zh-CN" altLang="en-US" dirty="0"/>
        </a:p>
      </dgm:t>
    </dgm:pt>
    <dgm:pt modelId="{0DB896AE-CC48-4B2B-B6CB-8ABC5C6F7D73}" type="parTrans" cxnId="{5178FDE8-5342-4A54-A2A2-E76827E5C2F6}">
      <dgm:prSet/>
      <dgm:spPr/>
      <dgm:t>
        <a:bodyPr/>
        <a:lstStyle/>
        <a:p>
          <a:endParaRPr lang="zh-CN" altLang="en-US"/>
        </a:p>
      </dgm:t>
    </dgm:pt>
    <dgm:pt modelId="{E00FCB38-75EF-48BE-9C3E-AF8266F197F7}" type="sibTrans" cxnId="{5178FDE8-5342-4A54-A2A2-E76827E5C2F6}">
      <dgm:prSet/>
      <dgm:spPr/>
      <dgm:t>
        <a:bodyPr/>
        <a:lstStyle/>
        <a:p>
          <a:endParaRPr lang="zh-CN" altLang="en-US"/>
        </a:p>
      </dgm:t>
    </dgm:pt>
    <dgm:pt modelId="{17D67914-A1B3-4E14-872D-DA1CD8F7C764}">
      <dgm:prSet phldrT="[文本]"/>
      <dgm:spPr/>
      <dgm:t>
        <a:bodyPr/>
        <a:lstStyle/>
        <a:p>
          <a:r>
            <a:rPr lang="zh-CN" altLang="en-US" dirty="0" smtClean="0"/>
            <a:t>拼图</a:t>
          </a:r>
          <a:endParaRPr lang="zh-CN" altLang="en-US" dirty="0"/>
        </a:p>
      </dgm:t>
    </dgm:pt>
    <dgm:pt modelId="{3AC19A76-C9B5-4578-B286-B89C8E1ECAA3}" type="parTrans" cxnId="{5054270C-FA9B-4F35-B0FB-A60AF93EFFB9}">
      <dgm:prSet/>
      <dgm:spPr/>
      <dgm:t>
        <a:bodyPr/>
        <a:lstStyle/>
        <a:p>
          <a:endParaRPr lang="zh-CN" altLang="en-US"/>
        </a:p>
      </dgm:t>
    </dgm:pt>
    <dgm:pt modelId="{BFEBDAD8-F9C1-443D-A134-E4EF93189201}" type="sibTrans" cxnId="{5054270C-FA9B-4F35-B0FB-A60AF93EFFB9}">
      <dgm:prSet/>
      <dgm:spPr/>
      <dgm:t>
        <a:bodyPr/>
        <a:lstStyle/>
        <a:p>
          <a:endParaRPr lang="zh-CN" altLang="en-US"/>
        </a:p>
      </dgm:t>
    </dgm:pt>
    <dgm:pt modelId="{DD7D02E8-4FC1-4470-B698-96193A995B93}">
      <dgm:prSet phldrT="[文本]"/>
      <dgm:spPr/>
      <dgm:t>
        <a:bodyPr/>
        <a:lstStyle/>
        <a:p>
          <a:r>
            <a:rPr lang="zh-CN" altLang="en-US" dirty="0" smtClean="0"/>
            <a:t>找边角</a:t>
          </a:r>
          <a:endParaRPr lang="zh-CN" altLang="en-US" dirty="0"/>
        </a:p>
      </dgm:t>
    </dgm:pt>
    <dgm:pt modelId="{43AE2A4E-73E3-462E-ABF1-4DFC7A4AA1C5}" type="parTrans" cxnId="{3F9262BF-EBBB-4CB6-9C7A-7B1644ADCA74}">
      <dgm:prSet/>
      <dgm:spPr/>
      <dgm:t>
        <a:bodyPr/>
        <a:lstStyle/>
        <a:p>
          <a:endParaRPr lang="zh-CN" altLang="en-US"/>
        </a:p>
      </dgm:t>
    </dgm:pt>
    <dgm:pt modelId="{5536EAAF-0552-4A7D-8D95-1DD2424ABC36}" type="sibTrans" cxnId="{3F9262BF-EBBB-4CB6-9C7A-7B1644ADCA74}">
      <dgm:prSet/>
      <dgm:spPr/>
      <dgm:t>
        <a:bodyPr/>
        <a:lstStyle/>
        <a:p>
          <a:endParaRPr lang="zh-CN" altLang="en-US"/>
        </a:p>
      </dgm:t>
    </dgm:pt>
    <dgm:pt modelId="{18459A1A-D17F-408E-95DD-763B3818B677}">
      <dgm:prSet phldrT="[文本]"/>
      <dgm:spPr/>
      <dgm:t>
        <a:bodyPr/>
        <a:lstStyle/>
        <a:p>
          <a:r>
            <a:rPr lang="zh-CN" altLang="en-US" dirty="0" smtClean="0"/>
            <a:t>提取边界</a:t>
          </a:r>
          <a:endParaRPr lang="zh-CN" altLang="en-US" dirty="0"/>
        </a:p>
      </dgm:t>
    </dgm:pt>
    <dgm:pt modelId="{401A840B-860E-4E2B-B14E-1F6D76AD7FB5}" type="parTrans" cxnId="{1CFE3685-1CA5-4BDF-9EAC-5EF768AB019E}">
      <dgm:prSet/>
      <dgm:spPr/>
      <dgm:t>
        <a:bodyPr/>
        <a:lstStyle/>
        <a:p>
          <a:endParaRPr lang="zh-CN" altLang="en-US"/>
        </a:p>
      </dgm:t>
    </dgm:pt>
    <dgm:pt modelId="{6A0EDE85-AB80-4594-B8B5-989E7B7A5DE4}" type="sibTrans" cxnId="{1CFE3685-1CA5-4BDF-9EAC-5EF768AB019E}">
      <dgm:prSet/>
      <dgm:spPr/>
      <dgm:t>
        <a:bodyPr/>
        <a:lstStyle/>
        <a:p>
          <a:endParaRPr lang="zh-CN" altLang="en-US"/>
        </a:p>
      </dgm:t>
    </dgm:pt>
    <dgm:pt modelId="{721FF141-CBFE-4A5D-A10F-D9331749A631}">
      <dgm:prSet phldrT="[文本]"/>
      <dgm:spPr/>
      <dgm:t>
        <a:bodyPr/>
        <a:lstStyle/>
        <a:p>
          <a:r>
            <a:rPr lang="zh-CN" altLang="en-US" dirty="0" smtClean="0"/>
            <a:t>计算相关系数矩阵</a:t>
          </a:r>
          <a:endParaRPr lang="zh-CN" altLang="en-US" dirty="0"/>
        </a:p>
      </dgm:t>
    </dgm:pt>
    <dgm:pt modelId="{8AB65713-349B-40C7-B82E-33DC980F6C2B}" type="parTrans" cxnId="{FCCD42B6-5686-46CC-B530-0F712737701F}">
      <dgm:prSet/>
      <dgm:spPr/>
      <dgm:t>
        <a:bodyPr/>
        <a:lstStyle/>
        <a:p>
          <a:endParaRPr lang="zh-CN" altLang="en-US"/>
        </a:p>
      </dgm:t>
    </dgm:pt>
    <dgm:pt modelId="{CEC0B226-A051-4E5E-81E7-83B2B6936407}" type="sibTrans" cxnId="{FCCD42B6-5686-46CC-B530-0F712737701F}">
      <dgm:prSet/>
      <dgm:spPr/>
      <dgm:t>
        <a:bodyPr/>
        <a:lstStyle/>
        <a:p>
          <a:endParaRPr lang="zh-CN" altLang="en-US"/>
        </a:p>
      </dgm:t>
    </dgm:pt>
    <dgm:pt modelId="{50109AF8-3F79-415A-AB79-7281D621A4CC}">
      <dgm:prSet phldrT="[文本]" custT="1"/>
      <dgm:spPr/>
      <dgm:t>
        <a:bodyPr/>
        <a:lstStyle/>
        <a:p>
          <a:r>
            <a:rPr lang="zh-CN" altLang="en-US" sz="2800" dirty="0" smtClean="0"/>
            <a:t>阈值法提取拼图</a:t>
          </a:r>
          <a:r>
            <a:rPr lang="zh-CN" altLang="en-US" sz="2800" dirty="0" smtClean="0"/>
            <a:t>块</a:t>
          </a:r>
          <a:r>
            <a:rPr lang="en-US" altLang="zh-CN" sz="2800" dirty="0" smtClean="0"/>
            <a:t>,</a:t>
          </a:r>
          <a:r>
            <a:rPr lang="zh-CN" altLang="en-US" sz="2800" dirty="0" smtClean="0"/>
            <a:t>边界与特征值</a:t>
          </a:r>
          <a:endParaRPr lang="zh-CN" altLang="en-US" sz="2800" dirty="0"/>
        </a:p>
      </dgm:t>
    </dgm:pt>
    <dgm:pt modelId="{70B93AD3-D2A3-4EB7-B169-AFF4F1DE1A05}" type="parTrans" cxnId="{F7C5407F-6202-4A3B-91DB-6300CDDA0B7F}">
      <dgm:prSet/>
      <dgm:spPr/>
      <dgm:t>
        <a:bodyPr/>
        <a:lstStyle/>
        <a:p>
          <a:endParaRPr lang="zh-CN" altLang="en-US"/>
        </a:p>
      </dgm:t>
    </dgm:pt>
    <dgm:pt modelId="{1AF250B6-80B6-4A0A-89BF-85D978E299FB}" type="sibTrans" cxnId="{F7C5407F-6202-4A3B-91DB-6300CDDA0B7F}">
      <dgm:prSet/>
      <dgm:spPr/>
      <dgm:t>
        <a:bodyPr/>
        <a:lstStyle/>
        <a:p>
          <a:endParaRPr lang="zh-CN" altLang="en-US"/>
        </a:p>
      </dgm:t>
    </dgm:pt>
    <dgm:pt modelId="{28E29CC2-F285-4887-A1BA-0B44C6D03C06}">
      <dgm:prSet phldrT="[文本]" custT="1"/>
      <dgm:spPr/>
      <dgm:t>
        <a:bodyPr/>
        <a:lstStyle/>
        <a:p>
          <a:r>
            <a:rPr lang="zh-CN" altLang="en-US" sz="2400" dirty="0" smtClean="0"/>
            <a:t>编号并计算每一拼图块的边角点</a:t>
          </a:r>
          <a:endParaRPr lang="zh-CN" altLang="en-US" sz="2400" dirty="0"/>
        </a:p>
      </dgm:t>
    </dgm:pt>
    <dgm:pt modelId="{4C0B1926-8EFB-46E3-85AD-8871AE59F1F8}" type="parTrans" cxnId="{11044AD9-B6B5-4F1E-9FBF-FC5B87164053}">
      <dgm:prSet/>
      <dgm:spPr/>
      <dgm:t>
        <a:bodyPr/>
        <a:lstStyle/>
        <a:p>
          <a:endParaRPr lang="zh-CN" altLang="en-US"/>
        </a:p>
      </dgm:t>
    </dgm:pt>
    <dgm:pt modelId="{822EBFFB-3FAE-40C7-BF75-AFDFDA74FFE1}" type="sibTrans" cxnId="{11044AD9-B6B5-4F1E-9FBF-FC5B87164053}">
      <dgm:prSet/>
      <dgm:spPr/>
      <dgm:t>
        <a:bodyPr/>
        <a:lstStyle/>
        <a:p>
          <a:endParaRPr lang="zh-CN" altLang="en-US"/>
        </a:p>
      </dgm:t>
    </dgm:pt>
    <dgm:pt modelId="{4EC59A21-9BE3-4DAF-B6C4-38ED741B48C2}">
      <dgm:prSet phldrT="[文本]" custT="1"/>
      <dgm:spPr/>
      <dgm:t>
        <a:bodyPr/>
        <a:lstStyle/>
        <a:p>
          <a:r>
            <a:rPr lang="zh-CN" altLang="en-US" sz="2400" dirty="0" smtClean="0"/>
            <a:t>提取边缘并用边角点分割为上下左右四块边界</a:t>
          </a:r>
          <a:endParaRPr lang="zh-CN" altLang="en-US" sz="2400" dirty="0"/>
        </a:p>
      </dgm:t>
    </dgm:pt>
    <dgm:pt modelId="{64BF6E2B-73C0-409E-8671-F53CB81B15A2}" type="parTrans" cxnId="{38740AD5-851D-425C-AEF8-5BC5CA4F98D9}">
      <dgm:prSet/>
      <dgm:spPr/>
      <dgm:t>
        <a:bodyPr/>
        <a:lstStyle/>
        <a:p>
          <a:endParaRPr lang="zh-CN" altLang="en-US"/>
        </a:p>
      </dgm:t>
    </dgm:pt>
    <dgm:pt modelId="{B0C37392-F394-464C-830E-7736BEFC3A92}" type="sibTrans" cxnId="{38740AD5-851D-425C-AEF8-5BC5CA4F98D9}">
      <dgm:prSet/>
      <dgm:spPr/>
      <dgm:t>
        <a:bodyPr/>
        <a:lstStyle/>
        <a:p>
          <a:endParaRPr lang="zh-CN" altLang="en-US"/>
        </a:p>
      </dgm:t>
    </dgm:pt>
    <dgm:pt modelId="{0A48F23E-FF60-4C69-BED6-A25CEAEB120E}">
      <dgm:prSet phldrT="[文本]" custT="1"/>
      <dgm:spPr/>
      <dgm:t>
        <a:bodyPr/>
        <a:lstStyle/>
        <a:p>
          <a:r>
            <a:rPr lang="zh-CN" altLang="en-US" sz="2400" dirty="0" smtClean="0"/>
            <a:t>计算各个拼图块之间对应边界的相关性</a:t>
          </a:r>
          <a:endParaRPr lang="zh-CN" altLang="en-US" sz="2400" dirty="0"/>
        </a:p>
      </dgm:t>
    </dgm:pt>
    <dgm:pt modelId="{59579295-B496-49DC-A3BF-5853F90754FE}" type="parTrans" cxnId="{8A2222A4-C4A7-4FE7-AA12-2D05E2987C41}">
      <dgm:prSet/>
      <dgm:spPr/>
      <dgm:t>
        <a:bodyPr/>
        <a:lstStyle/>
        <a:p>
          <a:endParaRPr lang="zh-CN" altLang="en-US"/>
        </a:p>
      </dgm:t>
    </dgm:pt>
    <dgm:pt modelId="{FB48E459-72E3-4750-B117-60C8D2ACDA91}" type="sibTrans" cxnId="{8A2222A4-C4A7-4FE7-AA12-2D05E2987C41}">
      <dgm:prSet/>
      <dgm:spPr/>
      <dgm:t>
        <a:bodyPr/>
        <a:lstStyle/>
        <a:p>
          <a:endParaRPr lang="zh-CN" altLang="en-US"/>
        </a:p>
      </dgm:t>
    </dgm:pt>
    <dgm:pt modelId="{52360590-3440-40EA-8E89-053705DB8A12}">
      <dgm:prSet phldrT="[文本]" custT="1"/>
      <dgm:spPr/>
      <dgm:t>
        <a:bodyPr/>
        <a:lstStyle/>
        <a:p>
          <a:r>
            <a:rPr lang="zh-CN" altLang="en-US" sz="2400" dirty="0" smtClean="0"/>
            <a:t>由相关性得出拼图块位置的最优解</a:t>
          </a:r>
          <a:endParaRPr lang="zh-CN" altLang="en-US" sz="2400" dirty="0"/>
        </a:p>
      </dgm:t>
    </dgm:pt>
    <dgm:pt modelId="{A80C5F90-0CBE-44D3-A952-72E25E7F2550}" type="parTrans" cxnId="{BE53F3D5-F5F6-434E-A015-3195D9D2CDE0}">
      <dgm:prSet/>
      <dgm:spPr/>
      <dgm:t>
        <a:bodyPr/>
        <a:lstStyle/>
        <a:p>
          <a:endParaRPr lang="zh-CN" altLang="en-US"/>
        </a:p>
      </dgm:t>
    </dgm:pt>
    <dgm:pt modelId="{B24F3D0E-7DA8-4300-A51A-A738853F2876}" type="sibTrans" cxnId="{BE53F3D5-F5F6-434E-A015-3195D9D2CDE0}">
      <dgm:prSet/>
      <dgm:spPr/>
      <dgm:t>
        <a:bodyPr/>
        <a:lstStyle/>
        <a:p>
          <a:endParaRPr lang="zh-CN" altLang="en-US"/>
        </a:p>
      </dgm:t>
    </dgm:pt>
    <dgm:pt modelId="{5BD10075-FA4D-43CC-8FDF-06E8F266CB37}">
      <dgm:prSet phldrT="[文本]" custT="1"/>
      <dgm:spPr/>
      <dgm:t>
        <a:bodyPr/>
        <a:lstStyle/>
        <a:p>
          <a:r>
            <a:rPr lang="zh-CN" altLang="en-US" sz="2400" dirty="0" smtClean="0"/>
            <a:t>由各个拼图块及其位置矩阵得到拼接的最优解</a:t>
          </a:r>
          <a:endParaRPr lang="zh-CN" altLang="en-US" sz="2400" dirty="0"/>
        </a:p>
      </dgm:t>
    </dgm:pt>
    <dgm:pt modelId="{52556C9C-6D41-4986-AC92-24706AD34983}" type="parTrans" cxnId="{A39CF492-B73B-42A0-85A0-7BE894FBD5BC}">
      <dgm:prSet/>
      <dgm:spPr/>
      <dgm:t>
        <a:bodyPr/>
        <a:lstStyle/>
        <a:p>
          <a:endParaRPr lang="zh-CN" altLang="en-US"/>
        </a:p>
      </dgm:t>
    </dgm:pt>
    <dgm:pt modelId="{5B53EB1C-8EFE-4CD9-8443-1BF8D89C1937}" type="sibTrans" cxnId="{A39CF492-B73B-42A0-85A0-7BE894FBD5BC}">
      <dgm:prSet/>
      <dgm:spPr/>
      <dgm:t>
        <a:bodyPr/>
        <a:lstStyle/>
        <a:p>
          <a:endParaRPr lang="zh-CN" altLang="en-US"/>
        </a:p>
      </dgm:t>
    </dgm:pt>
    <dgm:pt modelId="{B7BA8582-5153-49B7-8FAC-B08EAFDBBFAC}" type="pres">
      <dgm:prSet presAssocID="{59AD8399-7780-4F50-8EE3-3D43BE86831A}" presName="Name0" presStyleCnt="0">
        <dgm:presLayoutVars>
          <dgm:dir/>
          <dgm:animLvl val="lvl"/>
          <dgm:resizeHandles/>
        </dgm:presLayoutVars>
      </dgm:prSet>
      <dgm:spPr/>
    </dgm:pt>
    <dgm:pt modelId="{8E931A2F-7C1D-4222-A9CE-D52E3E0B6785}" type="pres">
      <dgm:prSet presAssocID="{3865B16B-6D8F-4275-B7D6-F6605A91C1D8}" presName="linNode" presStyleCnt="0"/>
      <dgm:spPr/>
    </dgm:pt>
    <dgm:pt modelId="{A32BEDF3-C876-4247-848D-6885528609BF}" type="pres">
      <dgm:prSet presAssocID="{3865B16B-6D8F-4275-B7D6-F6605A91C1D8}" presName="parentShp" presStyleLbl="node1" presStyleIdx="0" presStyleCnt="6">
        <dgm:presLayoutVars>
          <dgm:bulletEnabled val="1"/>
        </dgm:presLayoutVars>
      </dgm:prSet>
      <dgm:spPr/>
      <dgm:t>
        <a:bodyPr/>
        <a:lstStyle/>
        <a:p>
          <a:endParaRPr lang="zh-CN" altLang="en-US"/>
        </a:p>
      </dgm:t>
    </dgm:pt>
    <dgm:pt modelId="{86C93C5C-8669-49CF-A57C-1B928507455E}" type="pres">
      <dgm:prSet presAssocID="{3865B16B-6D8F-4275-B7D6-F6605A91C1D8}" presName="childShp" presStyleLbl="bgAccFollowNode1" presStyleIdx="0" presStyleCnt="6">
        <dgm:presLayoutVars>
          <dgm:bulletEnabled val="1"/>
        </dgm:presLayoutVars>
      </dgm:prSet>
      <dgm:spPr/>
      <dgm:t>
        <a:bodyPr/>
        <a:lstStyle/>
        <a:p>
          <a:endParaRPr lang="zh-CN" altLang="en-US"/>
        </a:p>
      </dgm:t>
    </dgm:pt>
    <dgm:pt modelId="{933E5F3F-51A5-4709-A51B-687098266F20}" type="pres">
      <dgm:prSet presAssocID="{ABE44061-50C8-47AD-8207-52DB12D63D45}" presName="spacing" presStyleCnt="0"/>
      <dgm:spPr/>
    </dgm:pt>
    <dgm:pt modelId="{06B0AF65-7A65-4CDF-8879-8914C8DB3944}" type="pres">
      <dgm:prSet presAssocID="{DD7D02E8-4FC1-4470-B698-96193A995B93}" presName="linNode" presStyleCnt="0"/>
      <dgm:spPr/>
    </dgm:pt>
    <dgm:pt modelId="{7584A406-B3CC-48F4-BCE7-12AF2C26BA2E}" type="pres">
      <dgm:prSet presAssocID="{DD7D02E8-4FC1-4470-B698-96193A995B93}" presName="parentShp" presStyleLbl="node1" presStyleIdx="1" presStyleCnt="6">
        <dgm:presLayoutVars>
          <dgm:bulletEnabled val="1"/>
        </dgm:presLayoutVars>
      </dgm:prSet>
      <dgm:spPr/>
      <dgm:t>
        <a:bodyPr/>
        <a:lstStyle/>
        <a:p>
          <a:endParaRPr lang="zh-CN" altLang="en-US"/>
        </a:p>
      </dgm:t>
    </dgm:pt>
    <dgm:pt modelId="{E3294305-3B7B-4E07-AA62-0F6B620FE11C}" type="pres">
      <dgm:prSet presAssocID="{DD7D02E8-4FC1-4470-B698-96193A995B93}" presName="childShp" presStyleLbl="bgAccFollowNode1" presStyleIdx="1" presStyleCnt="6">
        <dgm:presLayoutVars>
          <dgm:bulletEnabled val="1"/>
        </dgm:presLayoutVars>
      </dgm:prSet>
      <dgm:spPr/>
      <dgm:t>
        <a:bodyPr/>
        <a:lstStyle/>
        <a:p>
          <a:endParaRPr lang="zh-CN" altLang="en-US"/>
        </a:p>
      </dgm:t>
    </dgm:pt>
    <dgm:pt modelId="{14E28A57-5424-45BE-93B4-85FB4A340C53}" type="pres">
      <dgm:prSet presAssocID="{5536EAAF-0552-4A7D-8D95-1DD2424ABC36}" presName="spacing" presStyleCnt="0"/>
      <dgm:spPr/>
    </dgm:pt>
    <dgm:pt modelId="{1DC30676-3FF2-4F59-A76B-1DE492F49EFC}" type="pres">
      <dgm:prSet presAssocID="{18459A1A-D17F-408E-95DD-763B3818B677}" presName="linNode" presStyleCnt="0"/>
      <dgm:spPr/>
    </dgm:pt>
    <dgm:pt modelId="{52DBA5FC-F6E3-4697-B825-E283FD0A5FF9}" type="pres">
      <dgm:prSet presAssocID="{18459A1A-D17F-408E-95DD-763B3818B677}" presName="parentShp" presStyleLbl="node1" presStyleIdx="2" presStyleCnt="6">
        <dgm:presLayoutVars>
          <dgm:bulletEnabled val="1"/>
        </dgm:presLayoutVars>
      </dgm:prSet>
      <dgm:spPr/>
      <dgm:t>
        <a:bodyPr/>
        <a:lstStyle/>
        <a:p>
          <a:endParaRPr lang="zh-CN" altLang="en-US"/>
        </a:p>
      </dgm:t>
    </dgm:pt>
    <dgm:pt modelId="{14E42596-7DC3-4B64-8E67-75056F22DCD4}" type="pres">
      <dgm:prSet presAssocID="{18459A1A-D17F-408E-95DD-763B3818B677}" presName="childShp" presStyleLbl="bgAccFollowNode1" presStyleIdx="2" presStyleCnt="6">
        <dgm:presLayoutVars>
          <dgm:bulletEnabled val="1"/>
        </dgm:presLayoutVars>
      </dgm:prSet>
      <dgm:spPr/>
      <dgm:t>
        <a:bodyPr/>
        <a:lstStyle/>
        <a:p>
          <a:endParaRPr lang="zh-CN" altLang="en-US"/>
        </a:p>
      </dgm:t>
    </dgm:pt>
    <dgm:pt modelId="{32C48381-40C7-4C79-89A9-F6F5A2B2FBEF}" type="pres">
      <dgm:prSet presAssocID="{6A0EDE85-AB80-4594-B8B5-989E7B7A5DE4}" presName="spacing" presStyleCnt="0"/>
      <dgm:spPr/>
    </dgm:pt>
    <dgm:pt modelId="{0C84D0A6-9C6A-42BF-BDF9-C56230DE045A}" type="pres">
      <dgm:prSet presAssocID="{721FF141-CBFE-4A5D-A10F-D9331749A631}" presName="linNode" presStyleCnt="0"/>
      <dgm:spPr/>
    </dgm:pt>
    <dgm:pt modelId="{A0688B95-2A32-4080-8847-55D7D0D0DC9C}" type="pres">
      <dgm:prSet presAssocID="{721FF141-CBFE-4A5D-A10F-D9331749A631}" presName="parentShp" presStyleLbl="node1" presStyleIdx="3" presStyleCnt="6">
        <dgm:presLayoutVars>
          <dgm:bulletEnabled val="1"/>
        </dgm:presLayoutVars>
      </dgm:prSet>
      <dgm:spPr/>
      <dgm:t>
        <a:bodyPr/>
        <a:lstStyle/>
        <a:p>
          <a:endParaRPr lang="zh-CN" altLang="en-US"/>
        </a:p>
      </dgm:t>
    </dgm:pt>
    <dgm:pt modelId="{AE8DB712-5D21-4BD7-BFA8-D75AA282C7FF}" type="pres">
      <dgm:prSet presAssocID="{721FF141-CBFE-4A5D-A10F-D9331749A631}" presName="childShp" presStyleLbl="bgAccFollowNode1" presStyleIdx="3" presStyleCnt="6">
        <dgm:presLayoutVars>
          <dgm:bulletEnabled val="1"/>
        </dgm:presLayoutVars>
      </dgm:prSet>
      <dgm:spPr/>
      <dgm:t>
        <a:bodyPr/>
        <a:lstStyle/>
        <a:p>
          <a:endParaRPr lang="zh-CN" altLang="en-US"/>
        </a:p>
      </dgm:t>
    </dgm:pt>
    <dgm:pt modelId="{69418844-D218-43FC-A920-B0AA3C9350BF}" type="pres">
      <dgm:prSet presAssocID="{CEC0B226-A051-4E5E-81E7-83B2B6936407}" presName="spacing" presStyleCnt="0"/>
      <dgm:spPr/>
    </dgm:pt>
    <dgm:pt modelId="{5F33FA87-F79D-4D56-AC58-1C8E0B96467E}" type="pres">
      <dgm:prSet presAssocID="{05426E9D-653F-4DDC-98A4-AFFDDC09D7D8}" presName="linNode" presStyleCnt="0"/>
      <dgm:spPr/>
    </dgm:pt>
    <dgm:pt modelId="{546411E8-DCC7-4CAF-9BD5-BAF9B0AFEF99}" type="pres">
      <dgm:prSet presAssocID="{05426E9D-653F-4DDC-98A4-AFFDDC09D7D8}" presName="parentShp" presStyleLbl="node1" presStyleIdx="4" presStyleCnt="6">
        <dgm:presLayoutVars>
          <dgm:bulletEnabled val="1"/>
        </dgm:presLayoutVars>
      </dgm:prSet>
      <dgm:spPr/>
      <dgm:t>
        <a:bodyPr/>
        <a:lstStyle/>
        <a:p>
          <a:endParaRPr lang="zh-CN" altLang="en-US"/>
        </a:p>
      </dgm:t>
    </dgm:pt>
    <dgm:pt modelId="{CDBA8798-6A73-4E7D-A9E5-9382599BC945}" type="pres">
      <dgm:prSet presAssocID="{05426E9D-653F-4DDC-98A4-AFFDDC09D7D8}" presName="childShp" presStyleLbl="bgAccFollowNode1" presStyleIdx="4" presStyleCnt="6">
        <dgm:presLayoutVars>
          <dgm:bulletEnabled val="1"/>
        </dgm:presLayoutVars>
      </dgm:prSet>
      <dgm:spPr/>
      <dgm:t>
        <a:bodyPr/>
        <a:lstStyle/>
        <a:p>
          <a:endParaRPr lang="zh-CN" altLang="en-US"/>
        </a:p>
      </dgm:t>
    </dgm:pt>
    <dgm:pt modelId="{284766D2-1CFD-48C5-8B44-E2B3837319BF}" type="pres">
      <dgm:prSet presAssocID="{E00FCB38-75EF-48BE-9C3E-AF8266F197F7}" presName="spacing" presStyleCnt="0"/>
      <dgm:spPr/>
    </dgm:pt>
    <dgm:pt modelId="{594ACD1C-81EB-41CE-B44F-87D9B65EEF46}" type="pres">
      <dgm:prSet presAssocID="{17D67914-A1B3-4E14-872D-DA1CD8F7C764}" presName="linNode" presStyleCnt="0"/>
      <dgm:spPr/>
    </dgm:pt>
    <dgm:pt modelId="{F639719C-D5B7-4374-AEB4-635FFEE2A922}" type="pres">
      <dgm:prSet presAssocID="{17D67914-A1B3-4E14-872D-DA1CD8F7C764}" presName="parentShp" presStyleLbl="node1" presStyleIdx="5" presStyleCnt="6">
        <dgm:presLayoutVars>
          <dgm:bulletEnabled val="1"/>
        </dgm:presLayoutVars>
      </dgm:prSet>
      <dgm:spPr/>
      <dgm:t>
        <a:bodyPr/>
        <a:lstStyle/>
        <a:p>
          <a:endParaRPr lang="zh-CN" altLang="en-US"/>
        </a:p>
      </dgm:t>
    </dgm:pt>
    <dgm:pt modelId="{81E3A5C1-E2F0-4321-933E-3CA3FDA4A4CE}" type="pres">
      <dgm:prSet presAssocID="{17D67914-A1B3-4E14-872D-DA1CD8F7C764}" presName="childShp" presStyleLbl="bgAccFollowNode1" presStyleIdx="5" presStyleCnt="6">
        <dgm:presLayoutVars>
          <dgm:bulletEnabled val="1"/>
        </dgm:presLayoutVars>
      </dgm:prSet>
      <dgm:spPr/>
      <dgm:t>
        <a:bodyPr/>
        <a:lstStyle/>
        <a:p>
          <a:endParaRPr lang="zh-CN" altLang="en-US"/>
        </a:p>
      </dgm:t>
    </dgm:pt>
  </dgm:ptLst>
  <dgm:cxnLst>
    <dgm:cxn modelId="{2240A02F-DF36-475C-8C62-D838FF87221F}" type="presOf" srcId="{05426E9D-653F-4DDC-98A4-AFFDDC09D7D8}" destId="{546411E8-DCC7-4CAF-9BD5-BAF9B0AFEF99}" srcOrd="0" destOrd="0" presId="urn:microsoft.com/office/officeart/2005/8/layout/vList6"/>
    <dgm:cxn modelId="{FCCD42B6-5686-46CC-B530-0F712737701F}" srcId="{59AD8399-7780-4F50-8EE3-3D43BE86831A}" destId="{721FF141-CBFE-4A5D-A10F-D9331749A631}" srcOrd="3" destOrd="0" parTransId="{8AB65713-349B-40C7-B82E-33DC980F6C2B}" sibTransId="{CEC0B226-A051-4E5E-81E7-83B2B6936407}"/>
    <dgm:cxn modelId="{8A2222A4-C4A7-4FE7-AA12-2D05E2987C41}" srcId="{721FF141-CBFE-4A5D-A10F-D9331749A631}" destId="{0A48F23E-FF60-4C69-BED6-A25CEAEB120E}" srcOrd="0" destOrd="0" parTransId="{59579295-B496-49DC-A3BF-5853F90754FE}" sibTransId="{FB48E459-72E3-4750-B117-60C8D2ACDA91}"/>
    <dgm:cxn modelId="{51C034F0-B03E-4DFA-9B4F-31A240543247}" type="presOf" srcId="{52360590-3440-40EA-8E89-053705DB8A12}" destId="{CDBA8798-6A73-4E7D-A9E5-9382599BC945}" srcOrd="0" destOrd="0" presId="urn:microsoft.com/office/officeart/2005/8/layout/vList6"/>
    <dgm:cxn modelId="{1CFE3685-1CA5-4BDF-9EAC-5EF768AB019E}" srcId="{59AD8399-7780-4F50-8EE3-3D43BE86831A}" destId="{18459A1A-D17F-408E-95DD-763B3818B677}" srcOrd="2" destOrd="0" parTransId="{401A840B-860E-4E2B-B14E-1F6D76AD7FB5}" sibTransId="{6A0EDE85-AB80-4594-B8B5-989E7B7A5DE4}"/>
    <dgm:cxn modelId="{B4122854-230E-4A3F-984E-A670A1BBB176}" type="presOf" srcId="{DD7D02E8-4FC1-4470-B698-96193A995B93}" destId="{7584A406-B3CC-48F4-BCE7-12AF2C26BA2E}" srcOrd="0" destOrd="0" presId="urn:microsoft.com/office/officeart/2005/8/layout/vList6"/>
    <dgm:cxn modelId="{F54416D0-4DC6-4E41-BA59-B3369F6B7AE7}" type="presOf" srcId="{28E29CC2-F285-4887-A1BA-0B44C6D03C06}" destId="{E3294305-3B7B-4E07-AA62-0F6B620FE11C}" srcOrd="0" destOrd="0" presId="urn:microsoft.com/office/officeart/2005/8/layout/vList6"/>
    <dgm:cxn modelId="{5E9FB435-4FD1-4E54-998A-60BC90357E25}" type="presOf" srcId="{59AD8399-7780-4F50-8EE3-3D43BE86831A}" destId="{B7BA8582-5153-49B7-8FAC-B08EAFDBBFAC}" srcOrd="0" destOrd="0" presId="urn:microsoft.com/office/officeart/2005/8/layout/vList6"/>
    <dgm:cxn modelId="{FE6D911A-D03B-4F6E-9556-476A8671EA8E}" type="presOf" srcId="{721FF141-CBFE-4A5D-A10F-D9331749A631}" destId="{A0688B95-2A32-4080-8847-55D7D0D0DC9C}" srcOrd="0" destOrd="0" presId="urn:microsoft.com/office/officeart/2005/8/layout/vList6"/>
    <dgm:cxn modelId="{B4CC578D-0C88-4A7C-BEFC-5B3CAA211DD1}" type="presOf" srcId="{50109AF8-3F79-415A-AB79-7281D621A4CC}" destId="{86C93C5C-8669-49CF-A57C-1B928507455E}" srcOrd="0" destOrd="0" presId="urn:microsoft.com/office/officeart/2005/8/layout/vList6"/>
    <dgm:cxn modelId="{76397417-4517-4225-A9D9-91E6933DADD3}" type="presOf" srcId="{18459A1A-D17F-408E-95DD-763B3818B677}" destId="{52DBA5FC-F6E3-4697-B825-E283FD0A5FF9}" srcOrd="0" destOrd="0" presId="urn:microsoft.com/office/officeart/2005/8/layout/vList6"/>
    <dgm:cxn modelId="{4A9ACA4F-3CBE-4B7E-9B90-916F27E900BC}" type="presOf" srcId="{0A48F23E-FF60-4C69-BED6-A25CEAEB120E}" destId="{AE8DB712-5D21-4BD7-BFA8-D75AA282C7FF}" srcOrd="0" destOrd="0" presId="urn:microsoft.com/office/officeart/2005/8/layout/vList6"/>
    <dgm:cxn modelId="{864B8F14-CDC1-46EA-8707-86CC8B4B3597}" type="presOf" srcId="{5BD10075-FA4D-43CC-8FDF-06E8F266CB37}" destId="{81E3A5C1-E2F0-4321-933E-3CA3FDA4A4CE}" srcOrd="0" destOrd="0" presId="urn:microsoft.com/office/officeart/2005/8/layout/vList6"/>
    <dgm:cxn modelId="{FD7D2BB3-06FC-4EC6-A09A-81F7B9BF8B6B}" type="presOf" srcId="{3865B16B-6D8F-4275-B7D6-F6605A91C1D8}" destId="{A32BEDF3-C876-4247-848D-6885528609BF}" srcOrd="0" destOrd="0" presId="urn:microsoft.com/office/officeart/2005/8/layout/vList6"/>
    <dgm:cxn modelId="{A39CF492-B73B-42A0-85A0-7BE894FBD5BC}" srcId="{17D67914-A1B3-4E14-872D-DA1CD8F7C764}" destId="{5BD10075-FA4D-43CC-8FDF-06E8F266CB37}" srcOrd="0" destOrd="0" parTransId="{52556C9C-6D41-4986-AC92-24706AD34983}" sibTransId="{5B53EB1C-8EFE-4CD9-8443-1BF8D89C1937}"/>
    <dgm:cxn modelId="{F7C5407F-6202-4A3B-91DB-6300CDDA0B7F}" srcId="{3865B16B-6D8F-4275-B7D6-F6605A91C1D8}" destId="{50109AF8-3F79-415A-AB79-7281D621A4CC}" srcOrd="0" destOrd="0" parTransId="{70B93AD3-D2A3-4EB7-B169-AFF4F1DE1A05}" sibTransId="{1AF250B6-80B6-4A0A-89BF-85D978E299FB}"/>
    <dgm:cxn modelId="{3F9262BF-EBBB-4CB6-9C7A-7B1644ADCA74}" srcId="{59AD8399-7780-4F50-8EE3-3D43BE86831A}" destId="{DD7D02E8-4FC1-4470-B698-96193A995B93}" srcOrd="1" destOrd="0" parTransId="{43AE2A4E-73E3-462E-ABF1-4DFC7A4AA1C5}" sibTransId="{5536EAAF-0552-4A7D-8D95-1DD2424ABC36}"/>
    <dgm:cxn modelId="{5054270C-FA9B-4F35-B0FB-A60AF93EFFB9}" srcId="{59AD8399-7780-4F50-8EE3-3D43BE86831A}" destId="{17D67914-A1B3-4E14-872D-DA1CD8F7C764}" srcOrd="5" destOrd="0" parTransId="{3AC19A76-C9B5-4578-B286-B89C8E1ECAA3}" sibTransId="{BFEBDAD8-F9C1-443D-A134-E4EF93189201}"/>
    <dgm:cxn modelId="{38740AD5-851D-425C-AEF8-5BC5CA4F98D9}" srcId="{18459A1A-D17F-408E-95DD-763B3818B677}" destId="{4EC59A21-9BE3-4DAF-B6C4-38ED741B48C2}" srcOrd="0" destOrd="0" parTransId="{64BF6E2B-73C0-409E-8671-F53CB81B15A2}" sibTransId="{B0C37392-F394-464C-830E-7736BEFC3A92}"/>
    <dgm:cxn modelId="{FFBB1081-E27A-466B-8684-AD47F37474F9}" type="presOf" srcId="{17D67914-A1B3-4E14-872D-DA1CD8F7C764}" destId="{F639719C-D5B7-4374-AEB4-635FFEE2A922}" srcOrd="0" destOrd="0" presId="urn:microsoft.com/office/officeart/2005/8/layout/vList6"/>
    <dgm:cxn modelId="{5178FDE8-5342-4A54-A2A2-E76827E5C2F6}" srcId="{59AD8399-7780-4F50-8EE3-3D43BE86831A}" destId="{05426E9D-653F-4DDC-98A4-AFFDDC09D7D8}" srcOrd="4" destOrd="0" parTransId="{0DB896AE-CC48-4B2B-B6CB-8ABC5C6F7D73}" sibTransId="{E00FCB38-75EF-48BE-9C3E-AF8266F197F7}"/>
    <dgm:cxn modelId="{9F43590A-9538-4699-92E0-787F56AB0346}" srcId="{59AD8399-7780-4F50-8EE3-3D43BE86831A}" destId="{3865B16B-6D8F-4275-B7D6-F6605A91C1D8}" srcOrd="0" destOrd="0" parTransId="{9F90ED09-6F03-4E10-9C45-2454B7CD663F}" sibTransId="{ABE44061-50C8-47AD-8207-52DB12D63D45}"/>
    <dgm:cxn modelId="{3C4538D0-1D2B-499B-AC1A-A71D02D9DED8}" type="presOf" srcId="{4EC59A21-9BE3-4DAF-B6C4-38ED741B48C2}" destId="{14E42596-7DC3-4B64-8E67-75056F22DCD4}" srcOrd="0" destOrd="0" presId="urn:microsoft.com/office/officeart/2005/8/layout/vList6"/>
    <dgm:cxn modelId="{BE53F3D5-F5F6-434E-A015-3195D9D2CDE0}" srcId="{05426E9D-653F-4DDC-98A4-AFFDDC09D7D8}" destId="{52360590-3440-40EA-8E89-053705DB8A12}" srcOrd="0" destOrd="0" parTransId="{A80C5F90-0CBE-44D3-A952-72E25E7F2550}" sibTransId="{B24F3D0E-7DA8-4300-A51A-A738853F2876}"/>
    <dgm:cxn modelId="{11044AD9-B6B5-4F1E-9FBF-FC5B87164053}" srcId="{DD7D02E8-4FC1-4470-B698-96193A995B93}" destId="{28E29CC2-F285-4887-A1BA-0B44C6D03C06}" srcOrd="0" destOrd="0" parTransId="{4C0B1926-8EFB-46E3-85AD-8871AE59F1F8}" sibTransId="{822EBFFB-3FAE-40C7-BF75-AFDFDA74FFE1}"/>
    <dgm:cxn modelId="{73DD826C-B3C5-4543-B3CF-30A33A5A6EBD}" type="presParOf" srcId="{B7BA8582-5153-49B7-8FAC-B08EAFDBBFAC}" destId="{8E931A2F-7C1D-4222-A9CE-D52E3E0B6785}" srcOrd="0" destOrd="0" presId="urn:microsoft.com/office/officeart/2005/8/layout/vList6"/>
    <dgm:cxn modelId="{DE81E264-E5A6-443A-A2D8-DC27400EF316}" type="presParOf" srcId="{8E931A2F-7C1D-4222-A9CE-D52E3E0B6785}" destId="{A32BEDF3-C876-4247-848D-6885528609BF}" srcOrd="0" destOrd="0" presId="urn:microsoft.com/office/officeart/2005/8/layout/vList6"/>
    <dgm:cxn modelId="{F5336DC0-07EA-449F-9DB3-C623C08C2D6D}" type="presParOf" srcId="{8E931A2F-7C1D-4222-A9CE-D52E3E0B6785}" destId="{86C93C5C-8669-49CF-A57C-1B928507455E}" srcOrd="1" destOrd="0" presId="urn:microsoft.com/office/officeart/2005/8/layout/vList6"/>
    <dgm:cxn modelId="{BD6F5909-364F-4F77-BE33-D945571E22A6}" type="presParOf" srcId="{B7BA8582-5153-49B7-8FAC-B08EAFDBBFAC}" destId="{933E5F3F-51A5-4709-A51B-687098266F20}" srcOrd="1" destOrd="0" presId="urn:microsoft.com/office/officeart/2005/8/layout/vList6"/>
    <dgm:cxn modelId="{2071B5C9-77D2-4A03-96F8-3F227BAF3BB0}" type="presParOf" srcId="{B7BA8582-5153-49B7-8FAC-B08EAFDBBFAC}" destId="{06B0AF65-7A65-4CDF-8879-8914C8DB3944}" srcOrd="2" destOrd="0" presId="urn:microsoft.com/office/officeart/2005/8/layout/vList6"/>
    <dgm:cxn modelId="{75A99E8E-D3F3-4B1A-A86C-F94C6F195210}" type="presParOf" srcId="{06B0AF65-7A65-4CDF-8879-8914C8DB3944}" destId="{7584A406-B3CC-48F4-BCE7-12AF2C26BA2E}" srcOrd="0" destOrd="0" presId="urn:microsoft.com/office/officeart/2005/8/layout/vList6"/>
    <dgm:cxn modelId="{8303486B-7EB0-4E2C-B20F-E7A1CEDAF7DC}" type="presParOf" srcId="{06B0AF65-7A65-4CDF-8879-8914C8DB3944}" destId="{E3294305-3B7B-4E07-AA62-0F6B620FE11C}" srcOrd="1" destOrd="0" presId="urn:microsoft.com/office/officeart/2005/8/layout/vList6"/>
    <dgm:cxn modelId="{C84FE2B8-66C4-4D77-9687-D4C0DDEC4CD5}" type="presParOf" srcId="{B7BA8582-5153-49B7-8FAC-B08EAFDBBFAC}" destId="{14E28A57-5424-45BE-93B4-85FB4A340C53}" srcOrd="3" destOrd="0" presId="urn:microsoft.com/office/officeart/2005/8/layout/vList6"/>
    <dgm:cxn modelId="{EBDDD7A3-D922-4937-92E3-DC111566FDE2}" type="presParOf" srcId="{B7BA8582-5153-49B7-8FAC-B08EAFDBBFAC}" destId="{1DC30676-3FF2-4F59-A76B-1DE492F49EFC}" srcOrd="4" destOrd="0" presId="urn:microsoft.com/office/officeart/2005/8/layout/vList6"/>
    <dgm:cxn modelId="{A6491B52-FAE9-46ED-AD67-5F5F93445BAF}" type="presParOf" srcId="{1DC30676-3FF2-4F59-A76B-1DE492F49EFC}" destId="{52DBA5FC-F6E3-4697-B825-E283FD0A5FF9}" srcOrd="0" destOrd="0" presId="urn:microsoft.com/office/officeart/2005/8/layout/vList6"/>
    <dgm:cxn modelId="{56200D7C-EBC7-43FD-8568-7F8609215420}" type="presParOf" srcId="{1DC30676-3FF2-4F59-A76B-1DE492F49EFC}" destId="{14E42596-7DC3-4B64-8E67-75056F22DCD4}" srcOrd="1" destOrd="0" presId="urn:microsoft.com/office/officeart/2005/8/layout/vList6"/>
    <dgm:cxn modelId="{28A7CAA9-7375-4897-A682-F98A3F7F1966}" type="presParOf" srcId="{B7BA8582-5153-49B7-8FAC-B08EAFDBBFAC}" destId="{32C48381-40C7-4C79-89A9-F6F5A2B2FBEF}" srcOrd="5" destOrd="0" presId="urn:microsoft.com/office/officeart/2005/8/layout/vList6"/>
    <dgm:cxn modelId="{32697E5B-EC4A-4034-AF34-AF3B67A42D86}" type="presParOf" srcId="{B7BA8582-5153-49B7-8FAC-B08EAFDBBFAC}" destId="{0C84D0A6-9C6A-42BF-BDF9-C56230DE045A}" srcOrd="6" destOrd="0" presId="urn:microsoft.com/office/officeart/2005/8/layout/vList6"/>
    <dgm:cxn modelId="{D7565866-8D1C-4749-801B-416301B5842B}" type="presParOf" srcId="{0C84D0A6-9C6A-42BF-BDF9-C56230DE045A}" destId="{A0688B95-2A32-4080-8847-55D7D0D0DC9C}" srcOrd="0" destOrd="0" presId="urn:microsoft.com/office/officeart/2005/8/layout/vList6"/>
    <dgm:cxn modelId="{3F4B6D78-AD54-43EE-945B-CA038D71A130}" type="presParOf" srcId="{0C84D0A6-9C6A-42BF-BDF9-C56230DE045A}" destId="{AE8DB712-5D21-4BD7-BFA8-D75AA282C7FF}" srcOrd="1" destOrd="0" presId="urn:microsoft.com/office/officeart/2005/8/layout/vList6"/>
    <dgm:cxn modelId="{6D4F5D29-A722-4804-B6F3-9EE77A6123D0}" type="presParOf" srcId="{B7BA8582-5153-49B7-8FAC-B08EAFDBBFAC}" destId="{69418844-D218-43FC-A920-B0AA3C9350BF}" srcOrd="7" destOrd="0" presId="urn:microsoft.com/office/officeart/2005/8/layout/vList6"/>
    <dgm:cxn modelId="{B0ABF927-38F1-4403-ABD2-6ED9B255808A}" type="presParOf" srcId="{B7BA8582-5153-49B7-8FAC-B08EAFDBBFAC}" destId="{5F33FA87-F79D-4D56-AC58-1C8E0B96467E}" srcOrd="8" destOrd="0" presId="urn:microsoft.com/office/officeart/2005/8/layout/vList6"/>
    <dgm:cxn modelId="{BD54D6C3-F9E2-4217-AE34-DDBB16410163}" type="presParOf" srcId="{5F33FA87-F79D-4D56-AC58-1C8E0B96467E}" destId="{546411E8-DCC7-4CAF-9BD5-BAF9B0AFEF99}" srcOrd="0" destOrd="0" presId="urn:microsoft.com/office/officeart/2005/8/layout/vList6"/>
    <dgm:cxn modelId="{3E8DC621-598B-46E0-B74E-AA8BCFD0270E}" type="presParOf" srcId="{5F33FA87-F79D-4D56-AC58-1C8E0B96467E}" destId="{CDBA8798-6A73-4E7D-A9E5-9382599BC945}" srcOrd="1" destOrd="0" presId="urn:microsoft.com/office/officeart/2005/8/layout/vList6"/>
    <dgm:cxn modelId="{6D475D0E-4BEF-4282-AC46-ED28C905F55D}" type="presParOf" srcId="{B7BA8582-5153-49B7-8FAC-B08EAFDBBFAC}" destId="{284766D2-1CFD-48C5-8B44-E2B3837319BF}" srcOrd="9" destOrd="0" presId="urn:microsoft.com/office/officeart/2005/8/layout/vList6"/>
    <dgm:cxn modelId="{7F9CA3BF-80ED-4616-9ED9-F5C39477BEF0}" type="presParOf" srcId="{B7BA8582-5153-49B7-8FAC-B08EAFDBBFAC}" destId="{594ACD1C-81EB-41CE-B44F-87D9B65EEF46}" srcOrd="10" destOrd="0" presId="urn:microsoft.com/office/officeart/2005/8/layout/vList6"/>
    <dgm:cxn modelId="{F18C0FB8-1CB8-4D7A-B44F-A53A86100A76}" type="presParOf" srcId="{594ACD1C-81EB-41CE-B44F-87D9B65EEF46}" destId="{F639719C-D5B7-4374-AEB4-635FFEE2A922}" srcOrd="0" destOrd="0" presId="urn:microsoft.com/office/officeart/2005/8/layout/vList6"/>
    <dgm:cxn modelId="{3DFD0F86-56AE-4F21-AAEA-7CDAB19A7E7D}" type="presParOf" srcId="{594ACD1C-81EB-41CE-B44F-87D9B65EEF46}" destId="{81E3A5C1-E2F0-4321-933E-3CA3FDA4A4C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AD8399-7780-4F50-8EE3-3D43BE86831A}" type="doc">
      <dgm:prSet loTypeId="urn:microsoft.com/office/officeart/2005/8/layout/vList6" loCatId="process" qsTypeId="urn:microsoft.com/office/officeart/2005/8/quickstyle/simple1" qsCatId="simple" csTypeId="urn:microsoft.com/office/officeart/2005/8/colors/accent0_3" csCatId="mainScheme" phldr="1"/>
      <dgm:spPr/>
    </dgm:pt>
    <dgm:pt modelId="{3865B16B-6D8F-4275-B7D6-F6605A91C1D8}">
      <dgm:prSet phldrT="[文本]"/>
      <dgm:spPr/>
      <dgm:t>
        <a:bodyPr/>
        <a:lstStyle/>
        <a:p>
          <a:r>
            <a:rPr lang="zh-CN" altLang="en-US" dirty="0" smtClean="0"/>
            <a:t>提取</a:t>
          </a:r>
          <a:endParaRPr lang="zh-CN" altLang="en-US" dirty="0"/>
        </a:p>
      </dgm:t>
    </dgm:pt>
    <dgm:pt modelId="{9F90ED09-6F03-4E10-9C45-2454B7CD663F}" type="parTrans" cxnId="{9F43590A-9538-4699-92E0-787F56AB0346}">
      <dgm:prSet/>
      <dgm:spPr/>
      <dgm:t>
        <a:bodyPr/>
        <a:lstStyle/>
        <a:p>
          <a:endParaRPr lang="zh-CN" altLang="en-US"/>
        </a:p>
      </dgm:t>
    </dgm:pt>
    <dgm:pt modelId="{ABE44061-50C8-47AD-8207-52DB12D63D45}" type="sibTrans" cxnId="{9F43590A-9538-4699-92E0-787F56AB0346}">
      <dgm:prSet/>
      <dgm:spPr/>
      <dgm:t>
        <a:bodyPr/>
        <a:lstStyle/>
        <a:p>
          <a:endParaRPr lang="zh-CN" altLang="en-US"/>
        </a:p>
      </dgm:t>
    </dgm:pt>
    <dgm:pt modelId="{05426E9D-653F-4DDC-98A4-AFFDDC09D7D8}">
      <dgm:prSet phldrT="[文本]"/>
      <dgm:spPr/>
      <dgm:t>
        <a:bodyPr/>
        <a:lstStyle/>
        <a:p>
          <a:r>
            <a:rPr lang="zh-CN" altLang="en-US" dirty="0" smtClean="0"/>
            <a:t>计算位置</a:t>
          </a:r>
          <a:endParaRPr lang="zh-CN" altLang="en-US" dirty="0"/>
        </a:p>
      </dgm:t>
    </dgm:pt>
    <dgm:pt modelId="{0DB896AE-CC48-4B2B-B6CB-8ABC5C6F7D73}" type="parTrans" cxnId="{5178FDE8-5342-4A54-A2A2-E76827E5C2F6}">
      <dgm:prSet/>
      <dgm:spPr/>
      <dgm:t>
        <a:bodyPr/>
        <a:lstStyle/>
        <a:p>
          <a:endParaRPr lang="zh-CN" altLang="en-US"/>
        </a:p>
      </dgm:t>
    </dgm:pt>
    <dgm:pt modelId="{E00FCB38-75EF-48BE-9C3E-AF8266F197F7}" type="sibTrans" cxnId="{5178FDE8-5342-4A54-A2A2-E76827E5C2F6}">
      <dgm:prSet/>
      <dgm:spPr/>
      <dgm:t>
        <a:bodyPr/>
        <a:lstStyle/>
        <a:p>
          <a:endParaRPr lang="zh-CN" altLang="en-US"/>
        </a:p>
      </dgm:t>
    </dgm:pt>
    <dgm:pt modelId="{17D67914-A1B3-4E14-872D-DA1CD8F7C764}">
      <dgm:prSet phldrT="[文本]"/>
      <dgm:spPr/>
      <dgm:t>
        <a:bodyPr/>
        <a:lstStyle/>
        <a:p>
          <a:r>
            <a:rPr lang="zh-CN" altLang="en-US" dirty="0" smtClean="0"/>
            <a:t>拼图</a:t>
          </a:r>
          <a:endParaRPr lang="zh-CN" altLang="en-US" dirty="0"/>
        </a:p>
      </dgm:t>
    </dgm:pt>
    <dgm:pt modelId="{3AC19A76-C9B5-4578-B286-B89C8E1ECAA3}" type="parTrans" cxnId="{5054270C-FA9B-4F35-B0FB-A60AF93EFFB9}">
      <dgm:prSet/>
      <dgm:spPr/>
      <dgm:t>
        <a:bodyPr/>
        <a:lstStyle/>
        <a:p>
          <a:endParaRPr lang="zh-CN" altLang="en-US"/>
        </a:p>
      </dgm:t>
    </dgm:pt>
    <dgm:pt modelId="{BFEBDAD8-F9C1-443D-A134-E4EF93189201}" type="sibTrans" cxnId="{5054270C-FA9B-4F35-B0FB-A60AF93EFFB9}">
      <dgm:prSet/>
      <dgm:spPr/>
      <dgm:t>
        <a:bodyPr/>
        <a:lstStyle/>
        <a:p>
          <a:endParaRPr lang="zh-CN" altLang="en-US"/>
        </a:p>
      </dgm:t>
    </dgm:pt>
    <dgm:pt modelId="{DD7D02E8-4FC1-4470-B698-96193A995B93}">
      <dgm:prSet phldrT="[文本]"/>
      <dgm:spPr/>
      <dgm:t>
        <a:bodyPr/>
        <a:lstStyle/>
        <a:p>
          <a:r>
            <a:rPr lang="zh-CN" altLang="en-US" dirty="0" smtClean="0"/>
            <a:t>找边角</a:t>
          </a:r>
          <a:endParaRPr lang="zh-CN" altLang="en-US" dirty="0"/>
        </a:p>
      </dgm:t>
    </dgm:pt>
    <dgm:pt modelId="{43AE2A4E-73E3-462E-ABF1-4DFC7A4AA1C5}" type="parTrans" cxnId="{3F9262BF-EBBB-4CB6-9C7A-7B1644ADCA74}">
      <dgm:prSet/>
      <dgm:spPr/>
      <dgm:t>
        <a:bodyPr/>
        <a:lstStyle/>
        <a:p>
          <a:endParaRPr lang="zh-CN" altLang="en-US"/>
        </a:p>
      </dgm:t>
    </dgm:pt>
    <dgm:pt modelId="{5536EAAF-0552-4A7D-8D95-1DD2424ABC36}" type="sibTrans" cxnId="{3F9262BF-EBBB-4CB6-9C7A-7B1644ADCA74}">
      <dgm:prSet/>
      <dgm:spPr/>
      <dgm:t>
        <a:bodyPr/>
        <a:lstStyle/>
        <a:p>
          <a:endParaRPr lang="zh-CN" altLang="en-US"/>
        </a:p>
      </dgm:t>
    </dgm:pt>
    <dgm:pt modelId="{18459A1A-D17F-408E-95DD-763B3818B677}">
      <dgm:prSet phldrT="[文本]"/>
      <dgm:spPr/>
      <dgm:t>
        <a:bodyPr/>
        <a:lstStyle/>
        <a:p>
          <a:r>
            <a:rPr lang="zh-CN" altLang="en-US" dirty="0" smtClean="0"/>
            <a:t>提取边界</a:t>
          </a:r>
          <a:endParaRPr lang="zh-CN" altLang="en-US" dirty="0"/>
        </a:p>
      </dgm:t>
    </dgm:pt>
    <dgm:pt modelId="{401A840B-860E-4E2B-B14E-1F6D76AD7FB5}" type="parTrans" cxnId="{1CFE3685-1CA5-4BDF-9EAC-5EF768AB019E}">
      <dgm:prSet/>
      <dgm:spPr/>
      <dgm:t>
        <a:bodyPr/>
        <a:lstStyle/>
        <a:p>
          <a:endParaRPr lang="zh-CN" altLang="en-US"/>
        </a:p>
      </dgm:t>
    </dgm:pt>
    <dgm:pt modelId="{6A0EDE85-AB80-4594-B8B5-989E7B7A5DE4}" type="sibTrans" cxnId="{1CFE3685-1CA5-4BDF-9EAC-5EF768AB019E}">
      <dgm:prSet/>
      <dgm:spPr/>
      <dgm:t>
        <a:bodyPr/>
        <a:lstStyle/>
        <a:p>
          <a:endParaRPr lang="zh-CN" altLang="en-US"/>
        </a:p>
      </dgm:t>
    </dgm:pt>
    <dgm:pt modelId="{721FF141-CBFE-4A5D-A10F-D9331749A631}">
      <dgm:prSet phldrT="[文本]"/>
      <dgm:spPr/>
      <dgm:t>
        <a:bodyPr/>
        <a:lstStyle/>
        <a:p>
          <a:r>
            <a:rPr lang="zh-CN" altLang="en-US" dirty="0" smtClean="0"/>
            <a:t>计算相关系数矩阵</a:t>
          </a:r>
          <a:endParaRPr lang="zh-CN" altLang="en-US" dirty="0"/>
        </a:p>
      </dgm:t>
    </dgm:pt>
    <dgm:pt modelId="{8AB65713-349B-40C7-B82E-33DC980F6C2B}" type="parTrans" cxnId="{FCCD42B6-5686-46CC-B530-0F712737701F}">
      <dgm:prSet/>
      <dgm:spPr/>
      <dgm:t>
        <a:bodyPr/>
        <a:lstStyle/>
        <a:p>
          <a:endParaRPr lang="zh-CN" altLang="en-US"/>
        </a:p>
      </dgm:t>
    </dgm:pt>
    <dgm:pt modelId="{CEC0B226-A051-4E5E-81E7-83B2B6936407}" type="sibTrans" cxnId="{FCCD42B6-5686-46CC-B530-0F712737701F}">
      <dgm:prSet/>
      <dgm:spPr/>
      <dgm:t>
        <a:bodyPr/>
        <a:lstStyle/>
        <a:p>
          <a:endParaRPr lang="zh-CN" altLang="en-US"/>
        </a:p>
      </dgm:t>
    </dgm:pt>
    <dgm:pt modelId="{50109AF8-3F79-415A-AB79-7281D621A4CC}">
      <dgm:prSet phldrT="[文本]" custT="1"/>
      <dgm:spPr/>
      <dgm:t>
        <a:bodyPr/>
        <a:lstStyle/>
        <a:p>
          <a:r>
            <a:rPr lang="zh-CN" altLang="en-US" sz="2800" dirty="0" smtClean="0"/>
            <a:t>阈值法提取拼图</a:t>
          </a:r>
          <a:r>
            <a:rPr lang="zh-CN" altLang="en-US" sz="2800" dirty="0" smtClean="0"/>
            <a:t>块</a:t>
          </a:r>
          <a:r>
            <a:rPr lang="en-US" altLang="zh-CN" sz="2800" dirty="0" smtClean="0"/>
            <a:t>,</a:t>
          </a:r>
          <a:r>
            <a:rPr lang="zh-CN" altLang="en-US" sz="2800" dirty="0" smtClean="0"/>
            <a:t>边界与特征值</a:t>
          </a:r>
          <a:endParaRPr lang="zh-CN" altLang="en-US" sz="2800" dirty="0"/>
        </a:p>
      </dgm:t>
    </dgm:pt>
    <dgm:pt modelId="{70B93AD3-D2A3-4EB7-B169-AFF4F1DE1A05}" type="parTrans" cxnId="{F7C5407F-6202-4A3B-91DB-6300CDDA0B7F}">
      <dgm:prSet/>
      <dgm:spPr/>
      <dgm:t>
        <a:bodyPr/>
        <a:lstStyle/>
        <a:p>
          <a:endParaRPr lang="zh-CN" altLang="en-US"/>
        </a:p>
      </dgm:t>
    </dgm:pt>
    <dgm:pt modelId="{1AF250B6-80B6-4A0A-89BF-85D978E299FB}" type="sibTrans" cxnId="{F7C5407F-6202-4A3B-91DB-6300CDDA0B7F}">
      <dgm:prSet/>
      <dgm:spPr/>
      <dgm:t>
        <a:bodyPr/>
        <a:lstStyle/>
        <a:p>
          <a:endParaRPr lang="zh-CN" altLang="en-US"/>
        </a:p>
      </dgm:t>
    </dgm:pt>
    <dgm:pt modelId="{28E29CC2-F285-4887-A1BA-0B44C6D03C06}">
      <dgm:prSet phldrT="[文本]" custT="1"/>
      <dgm:spPr/>
      <dgm:t>
        <a:bodyPr/>
        <a:lstStyle/>
        <a:p>
          <a:r>
            <a:rPr lang="zh-CN" altLang="en-US" sz="2400" dirty="0" smtClean="0"/>
            <a:t>编号并计算每一拼图块的边角点</a:t>
          </a:r>
          <a:endParaRPr lang="zh-CN" altLang="en-US" sz="2400" dirty="0"/>
        </a:p>
      </dgm:t>
    </dgm:pt>
    <dgm:pt modelId="{4C0B1926-8EFB-46E3-85AD-8871AE59F1F8}" type="parTrans" cxnId="{11044AD9-B6B5-4F1E-9FBF-FC5B87164053}">
      <dgm:prSet/>
      <dgm:spPr/>
      <dgm:t>
        <a:bodyPr/>
        <a:lstStyle/>
        <a:p>
          <a:endParaRPr lang="zh-CN" altLang="en-US"/>
        </a:p>
      </dgm:t>
    </dgm:pt>
    <dgm:pt modelId="{822EBFFB-3FAE-40C7-BF75-AFDFDA74FFE1}" type="sibTrans" cxnId="{11044AD9-B6B5-4F1E-9FBF-FC5B87164053}">
      <dgm:prSet/>
      <dgm:spPr/>
      <dgm:t>
        <a:bodyPr/>
        <a:lstStyle/>
        <a:p>
          <a:endParaRPr lang="zh-CN" altLang="en-US"/>
        </a:p>
      </dgm:t>
    </dgm:pt>
    <dgm:pt modelId="{4EC59A21-9BE3-4DAF-B6C4-38ED741B48C2}">
      <dgm:prSet phldrT="[文本]" custT="1"/>
      <dgm:spPr/>
      <dgm:t>
        <a:bodyPr/>
        <a:lstStyle/>
        <a:p>
          <a:r>
            <a:rPr lang="zh-CN" altLang="en-US" sz="2400" dirty="0" smtClean="0"/>
            <a:t>提取边缘并用边角点分割为上下左右四块边界</a:t>
          </a:r>
          <a:endParaRPr lang="zh-CN" altLang="en-US" sz="2400" dirty="0"/>
        </a:p>
      </dgm:t>
    </dgm:pt>
    <dgm:pt modelId="{64BF6E2B-73C0-409E-8671-F53CB81B15A2}" type="parTrans" cxnId="{38740AD5-851D-425C-AEF8-5BC5CA4F98D9}">
      <dgm:prSet/>
      <dgm:spPr/>
      <dgm:t>
        <a:bodyPr/>
        <a:lstStyle/>
        <a:p>
          <a:endParaRPr lang="zh-CN" altLang="en-US"/>
        </a:p>
      </dgm:t>
    </dgm:pt>
    <dgm:pt modelId="{B0C37392-F394-464C-830E-7736BEFC3A92}" type="sibTrans" cxnId="{38740AD5-851D-425C-AEF8-5BC5CA4F98D9}">
      <dgm:prSet/>
      <dgm:spPr/>
      <dgm:t>
        <a:bodyPr/>
        <a:lstStyle/>
        <a:p>
          <a:endParaRPr lang="zh-CN" altLang="en-US"/>
        </a:p>
      </dgm:t>
    </dgm:pt>
    <dgm:pt modelId="{0A48F23E-FF60-4C69-BED6-A25CEAEB120E}">
      <dgm:prSet phldrT="[文本]" custT="1"/>
      <dgm:spPr/>
      <dgm:t>
        <a:bodyPr/>
        <a:lstStyle/>
        <a:p>
          <a:r>
            <a:rPr lang="zh-CN" altLang="en-US" sz="2400" dirty="0" smtClean="0"/>
            <a:t>计算各个拼图块之间对应边界的相关性</a:t>
          </a:r>
          <a:endParaRPr lang="zh-CN" altLang="en-US" sz="2400" dirty="0"/>
        </a:p>
      </dgm:t>
    </dgm:pt>
    <dgm:pt modelId="{59579295-B496-49DC-A3BF-5853F90754FE}" type="parTrans" cxnId="{8A2222A4-C4A7-4FE7-AA12-2D05E2987C41}">
      <dgm:prSet/>
      <dgm:spPr/>
      <dgm:t>
        <a:bodyPr/>
        <a:lstStyle/>
        <a:p>
          <a:endParaRPr lang="zh-CN" altLang="en-US"/>
        </a:p>
      </dgm:t>
    </dgm:pt>
    <dgm:pt modelId="{FB48E459-72E3-4750-B117-60C8D2ACDA91}" type="sibTrans" cxnId="{8A2222A4-C4A7-4FE7-AA12-2D05E2987C41}">
      <dgm:prSet/>
      <dgm:spPr/>
      <dgm:t>
        <a:bodyPr/>
        <a:lstStyle/>
        <a:p>
          <a:endParaRPr lang="zh-CN" altLang="en-US"/>
        </a:p>
      </dgm:t>
    </dgm:pt>
    <dgm:pt modelId="{52360590-3440-40EA-8E89-053705DB8A12}">
      <dgm:prSet phldrT="[文本]" custT="1"/>
      <dgm:spPr/>
      <dgm:t>
        <a:bodyPr/>
        <a:lstStyle/>
        <a:p>
          <a:r>
            <a:rPr lang="zh-CN" altLang="en-US" sz="2400" dirty="0" smtClean="0"/>
            <a:t>由相关性得出拼图块位置的最优解</a:t>
          </a:r>
          <a:endParaRPr lang="zh-CN" altLang="en-US" sz="2400" dirty="0"/>
        </a:p>
      </dgm:t>
    </dgm:pt>
    <dgm:pt modelId="{A80C5F90-0CBE-44D3-A952-72E25E7F2550}" type="parTrans" cxnId="{BE53F3D5-F5F6-434E-A015-3195D9D2CDE0}">
      <dgm:prSet/>
      <dgm:spPr/>
      <dgm:t>
        <a:bodyPr/>
        <a:lstStyle/>
        <a:p>
          <a:endParaRPr lang="zh-CN" altLang="en-US"/>
        </a:p>
      </dgm:t>
    </dgm:pt>
    <dgm:pt modelId="{B24F3D0E-7DA8-4300-A51A-A738853F2876}" type="sibTrans" cxnId="{BE53F3D5-F5F6-434E-A015-3195D9D2CDE0}">
      <dgm:prSet/>
      <dgm:spPr/>
      <dgm:t>
        <a:bodyPr/>
        <a:lstStyle/>
        <a:p>
          <a:endParaRPr lang="zh-CN" altLang="en-US"/>
        </a:p>
      </dgm:t>
    </dgm:pt>
    <dgm:pt modelId="{5BD10075-FA4D-43CC-8FDF-06E8F266CB37}">
      <dgm:prSet phldrT="[文本]" custT="1"/>
      <dgm:spPr/>
      <dgm:t>
        <a:bodyPr/>
        <a:lstStyle/>
        <a:p>
          <a:r>
            <a:rPr lang="zh-CN" altLang="en-US" sz="2400" dirty="0" smtClean="0"/>
            <a:t>由各个拼图块及其位置矩阵得到拼接的最优解</a:t>
          </a:r>
          <a:endParaRPr lang="zh-CN" altLang="en-US" sz="2400" dirty="0"/>
        </a:p>
      </dgm:t>
    </dgm:pt>
    <dgm:pt modelId="{52556C9C-6D41-4986-AC92-24706AD34983}" type="parTrans" cxnId="{A39CF492-B73B-42A0-85A0-7BE894FBD5BC}">
      <dgm:prSet/>
      <dgm:spPr/>
      <dgm:t>
        <a:bodyPr/>
        <a:lstStyle/>
        <a:p>
          <a:endParaRPr lang="zh-CN" altLang="en-US"/>
        </a:p>
      </dgm:t>
    </dgm:pt>
    <dgm:pt modelId="{5B53EB1C-8EFE-4CD9-8443-1BF8D89C1937}" type="sibTrans" cxnId="{A39CF492-B73B-42A0-85A0-7BE894FBD5BC}">
      <dgm:prSet/>
      <dgm:spPr/>
      <dgm:t>
        <a:bodyPr/>
        <a:lstStyle/>
        <a:p>
          <a:endParaRPr lang="zh-CN" altLang="en-US"/>
        </a:p>
      </dgm:t>
    </dgm:pt>
    <dgm:pt modelId="{B7BA8582-5153-49B7-8FAC-B08EAFDBBFAC}" type="pres">
      <dgm:prSet presAssocID="{59AD8399-7780-4F50-8EE3-3D43BE86831A}" presName="Name0" presStyleCnt="0">
        <dgm:presLayoutVars>
          <dgm:dir/>
          <dgm:animLvl val="lvl"/>
          <dgm:resizeHandles/>
        </dgm:presLayoutVars>
      </dgm:prSet>
      <dgm:spPr/>
    </dgm:pt>
    <dgm:pt modelId="{8E931A2F-7C1D-4222-A9CE-D52E3E0B6785}" type="pres">
      <dgm:prSet presAssocID="{3865B16B-6D8F-4275-B7D6-F6605A91C1D8}" presName="linNode" presStyleCnt="0"/>
      <dgm:spPr/>
    </dgm:pt>
    <dgm:pt modelId="{A32BEDF3-C876-4247-848D-6885528609BF}" type="pres">
      <dgm:prSet presAssocID="{3865B16B-6D8F-4275-B7D6-F6605A91C1D8}" presName="parentShp" presStyleLbl="node1" presStyleIdx="0" presStyleCnt="6">
        <dgm:presLayoutVars>
          <dgm:bulletEnabled val="1"/>
        </dgm:presLayoutVars>
      </dgm:prSet>
      <dgm:spPr/>
      <dgm:t>
        <a:bodyPr/>
        <a:lstStyle/>
        <a:p>
          <a:endParaRPr lang="zh-CN" altLang="en-US"/>
        </a:p>
      </dgm:t>
    </dgm:pt>
    <dgm:pt modelId="{86C93C5C-8669-49CF-A57C-1B928507455E}" type="pres">
      <dgm:prSet presAssocID="{3865B16B-6D8F-4275-B7D6-F6605A91C1D8}" presName="childShp" presStyleLbl="bgAccFollowNode1" presStyleIdx="0" presStyleCnt="6">
        <dgm:presLayoutVars>
          <dgm:bulletEnabled val="1"/>
        </dgm:presLayoutVars>
      </dgm:prSet>
      <dgm:spPr/>
      <dgm:t>
        <a:bodyPr/>
        <a:lstStyle/>
        <a:p>
          <a:endParaRPr lang="zh-CN" altLang="en-US"/>
        </a:p>
      </dgm:t>
    </dgm:pt>
    <dgm:pt modelId="{933E5F3F-51A5-4709-A51B-687098266F20}" type="pres">
      <dgm:prSet presAssocID="{ABE44061-50C8-47AD-8207-52DB12D63D45}" presName="spacing" presStyleCnt="0"/>
      <dgm:spPr/>
    </dgm:pt>
    <dgm:pt modelId="{06B0AF65-7A65-4CDF-8879-8914C8DB3944}" type="pres">
      <dgm:prSet presAssocID="{DD7D02E8-4FC1-4470-B698-96193A995B93}" presName="linNode" presStyleCnt="0"/>
      <dgm:spPr/>
    </dgm:pt>
    <dgm:pt modelId="{7584A406-B3CC-48F4-BCE7-12AF2C26BA2E}" type="pres">
      <dgm:prSet presAssocID="{DD7D02E8-4FC1-4470-B698-96193A995B93}" presName="parentShp" presStyleLbl="node1" presStyleIdx="1" presStyleCnt="6">
        <dgm:presLayoutVars>
          <dgm:bulletEnabled val="1"/>
        </dgm:presLayoutVars>
      </dgm:prSet>
      <dgm:spPr/>
      <dgm:t>
        <a:bodyPr/>
        <a:lstStyle/>
        <a:p>
          <a:endParaRPr lang="zh-CN" altLang="en-US"/>
        </a:p>
      </dgm:t>
    </dgm:pt>
    <dgm:pt modelId="{E3294305-3B7B-4E07-AA62-0F6B620FE11C}" type="pres">
      <dgm:prSet presAssocID="{DD7D02E8-4FC1-4470-B698-96193A995B93}" presName="childShp" presStyleLbl="bgAccFollowNode1" presStyleIdx="1" presStyleCnt="6">
        <dgm:presLayoutVars>
          <dgm:bulletEnabled val="1"/>
        </dgm:presLayoutVars>
      </dgm:prSet>
      <dgm:spPr/>
      <dgm:t>
        <a:bodyPr/>
        <a:lstStyle/>
        <a:p>
          <a:endParaRPr lang="zh-CN" altLang="en-US"/>
        </a:p>
      </dgm:t>
    </dgm:pt>
    <dgm:pt modelId="{14E28A57-5424-45BE-93B4-85FB4A340C53}" type="pres">
      <dgm:prSet presAssocID="{5536EAAF-0552-4A7D-8D95-1DD2424ABC36}" presName="spacing" presStyleCnt="0"/>
      <dgm:spPr/>
    </dgm:pt>
    <dgm:pt modelId="{1DC30676-3FF2-4F59-A76B-1DE492F49EFC}" type="pres">
      <dgm:prSet presAssocID="{18459A1A-D17F-408E-95DD-763B3818B677}" presName="linNode" presStyleCnt="0"/>
      <dgm:spPr/>
    </dgm:pt>
    <dgm:pt modelId="{52DBA5FC-F6E3-4697-B825-E283FD0A5FF9}" type="pres">
      <dgm:prSet presAssocID="{18459A1A-D17F-408E-95DD-763B3818B677}" presName="parentShp" presStyleLbl="node1" presStyleIdx="2" presStyleCnt="6">
        <dgm:presLayoutVars>
          <dgm:bulletEnabled val="1"/>
        </dgm:presLayoutVars>
      </dgm:prSet>
      <dgm:spPr/>
      <dgm:t>
        <a:bodyPr/>
        <a:lstStyle/>
        <a:p>
          <a:endParaRPr lang="zh-CN" altLang="en-US"/>
        </a:p>
      </dgm:t>
    </dgm:pt>
    <dgm:pt modelId="{14E42596-7DC3-4B64-8E67-75056F22DCD4}" type="pres">
      <dgm:prSet presAssocID="{18459A1A-D17F-408E-95DD-763B3818B677}" presName="childShp" presStyleLbl="bgAccFollowNode1" presStyleIdx="2" presStyleCnt="6">
        <dgm:presLayoutVars>
          <dgm:bulletEnabled val="1"/>
        </dgm:presLayoutVars>
      </dgm:prSet>
      <dgm:spPr/>
      <dgm:t>
        <a:bodyPr/>
        <a:lstStyle/>
        <a:p>
          <a:endParaRPr lang="zh-CN" altLang="en-US"/>
        </a:p>
      </dgm:t>
    </dgm:pt>
    <dgm:pt modelId="{32C48381-40C7-4C79-89A9-F6F5A2B2FBEF}" type="pres">
      <dgm:prSet presAssocID="{6A0EDE85-AB80-4594-B8B5-989E7B7A5DE4}" presName="spacing" presStyleCnt="0"/>
      <dgm:spPr/>
    </dgm:pt>
    <dgm:pt modelId="{0C84D0A6-9C6A-42BF-BDF9-C56230DE045A}" type="pres">
      <dgm:prSet presAssocID="{721FF141-CBFE-4A5D-A10F-D9331749A631}" presName="linNode" presStyleCnt="0"/>
      <dgm:spPr/>
    </dgm:pt>
    <dgm:pt modelId="{A0688B95-2A32-4080-8847-55D7D0D0DC9C}" type="pres">
      <dgm:prSet presAssocID="{721FF141-CBFE-4A5D-A10F-D9331749A631}" presName="parentShp" presStyleLbl="node1" presStyleIdx="3" presStyleCnt="6">
        <dgm:presLayoutVars>
          <dgm:bulletEnabled val="1"/>
        </dgm:presLayoutVars>
      </dgm:prSet>
      <dgm:spPr/>
      <dgm:t>
        <a:bodyPr/>
        <a:lstStyle/>
        <a:p>
          <a:endParaRPr lang="zh-CN" altLang="en-US"/>
        </a:p>
      </dgm:t>
    </dgm:pt>
    <dgm:pt modelId="{AE8DB712-5D21-4BD7-BFA8-D75AA282C7FF}" type="pres">
      <dgm:prSet presAssocID="{721FF141-CBFE-4A5D-A10F-D9331749A631}" presName="childShp" presStyleLbl="bgAccFollowNode1" presStyleIdx="3" presStyleCnt="6">
        <dgm:presLayoutVars>
          <dgm:bulletEnabled val="1"/>
        </dgm:presLayoutVars>
      </dgm:prSet>
      <dgm:spPr/>
      <dgm:t>
        <a:bodyPr/>
        <a:lstStyle/>
        <a:p>
          <a:endParaRPr lang="zh-CN" altLang="en-US"/>
        </a:p>
      </dgm:t>
    </dgm:pt>
    <dgm:pt modelId="{69418844-D218-43FC-A920-B0AA3C9350BF}" type="pres">
      <dgm:prSet presAssocID="{CEC0B226-A051-4E5E-81E7-83B2B6936407}" presName="spacing" presStyleCnt="0"/>
      <dgm:spPr/>
    </dgm:pt>
    <dgm:pt modelId="{5F33FA87-F79D-4D56-AC58-1C8E0B96467E}" type="pres">
      <dgm:prSet presAssocID="{05426E9D-653F-4DDC-98A4-AFFDDC09D7D8}" presName="linNode" presStyleCnt="0"/>
      <dgm:spPr/>
    </dgm:pt>
    <dgm:pt modelId="{546411E8-DCC7-4CAF-9BD5-BAF9B0AFEF99}" type="pres">
      <dgm:prSet presAssocID="{05426E9D-653F-4DDC-98A4-AFFDDC09D7D8}" presName="parentShp" presStyleLbl="node1" presStyleIdx="4" presStyleCnt="6">
        <dgm:presLayoutVars>
          <dgm:bulletEnabled val="1"/>
        </dgm:presLayoutVars>
      </dgm:prSet>
      <dgm:spPr/>
      <dgm:t>
        <a:bodyPr/>
        <a:lstStyle/>
        <a:p>
          <a:endParaRPr lang="zh-CN" altLang="en-US"/>
        </a:p>
      </dgm:t>
    </dgm:pt>
    <dgm:pt modelId="{CDBA8798-6A73-4E7D-A9E5-9382599BC945}" type="pres">
      <dgm:prSet presAssocID="{05426E9D-653F-4DDC-98A4-AFFDDC09D7D8}" presName="childShp" presStyleLbl="bgAccFollowNode1" presStyleIdx="4" presStyleCnt="6">
        <dgm:presLayoutVars>
          <dgm:bulletEnabled val="1"/>
        </dgm:presLayoutVars>
      </dgm:prSet>
      <dgm:spPr/>
      <dgm:t>
        <a:bodyPr/>
        <a:lstStyle/>
        <a:p>
          <a:endParaRPr lang="zh-CN" altLang="en-US"/>
        </a:p>
      </dgm:t>
    </dgm:pt>
    <dgm:pt modelId="{284766D2-1CFD-48C5-8B44-E2B3837319BF}" type="pres">
      <dgm:prSet presAssocID="{E00FCB38-75EF-48BE-9C3E-AF8266F197F7}" presName="spacing" presStyleCnt="0"/>
      <dgm:spPr/>
    </dgm:pt>
    <dgm:pt modelId="{594ACD1C-81EB-41CE-B44F-87D9B65EEF46}" type="pres">
      <dgm:prSet presAssocID="{17D67914-A1B3-4E14-872D-DA1CD8F7C764}" presName="linNode" presStyleCnt="0"/>
      <dgm:spPr/>
    </dgm:pt>
    <dgm:pt modelId="{F639719C-D5B7-4374-AEB4-635FFEE2A922}" type="pres">
      <dgm:prSet presAssocID="{17D67914-A1B3-4E14-872D-DA1CD8F7C764}" presName="parentShp" presStyleLbl="node1" presStyleIdx="5" presStyleCnt="6">
        <dgm:presLayoutVars>
          <dgm:bulletEnabled val="1"/>
        </dgm:presLayoutVars>
      </dgm:prSet>
      <dgm:spPr/>
      <dgm:t>
        <a:bodyPr/>
        <a:lstStyle/>
        <a:p>
          <a:endParaRPr lang="zh-CN" altLang="en-US"/>
        </a:p>
      </dgm:t>
    </dgm:pt>
    <dgm:pt modelId="{81E3A5C1-E2F0-4321-933E-3CA3FDA4A4CE}" type="pres">
      <dgm:prSet presAssocID="{17D67914-A1B3-4E14-872D-DA1CD8F7C764}" presName="childShp" presStyleLbl="bgAccFollowNode1" presStyleIdx="5" presStyleCnt="6">
        <dgm:presLayoutVars>
          <dgm:bulletEnabled val="1"/>
        </dgm:presLayoutVars>
      </dgm:prSet>
      <dgm:spPr/>
      <dgm:t>
        <a:bodyPr/>
        <a:lstStyle/>
        <a:p>
          <a:endParaRPr lang="zh-CN" altLang="en-US"/>
        </a:p>
      </dgm:t>
    </dgm:pt>
  </dgm:ptLst>
  <dgm:cxnLst>
    <dgm:cxn modelId="{2240A02F-DF36-475C-8C62-D838FF87221F}" type="presOf" srcId="{05426E9D-653F-4DDC-98A4-AFFDDC09D7D8}" destId="{546411E8-DCC7-4CAF-9BD5-BAF9B0AFEF99}" srcOrd="0" destOrd="0" presId="urn:microsoft.com/office/officeart/2005/8/layout/vList6"/>
    <dgm:cxn modelId="{FCCD42B6-5686-46CC-B530-0F712737701F}" srcId="{59AD8399-7780-4F50-8EE3-3D43BE86831A}" destId="{721FF141-CBFE-4A5D-A10F-D9331749A631}" srcOrd="3" destOrd="0" parTransId="{8AB65713-349B-40C7-B82E-33DC980F6C2B}" sibTransId="{CEC0B226-A051-4E5E-81E7-83B2B6936407}"/>
    <dgm:cxn modelId="{8A2222A4-C4A7-4FE7-AA12-2D05E2987C41}" srcId="{721FF141-CBFE-4A5D-A10F-D9331749A631}" destId="{0A48F23E-FF60-4C69-BED6-A25CEAEB120E}" srcOrd="0" destOrd="0" parTransId="{59579295-B496-49DC-A3BF-5853F90754FE}" sibTransId="{FB48E459-72E3-4750-B117-60C8D2ACDA91}"/>
    <dgm:cxn modelId="{51C034F0-B03E-4DFA-9B4F-31A240543247}" type="presOf" srcId="{52360590-3440-40EA-8E89-053705DB8A12}" destId="{CDBA8798-6A73-4E7D-A9E5-9382599BC945}" srcOrd="0" destOrd="0" presId="urn:microsoft.com/office/officeart/2005/8/layout/vList6"/>
    <dgm:cxn modelId="{1CFE3685-1CA5-4BDF-9EAC-5EF768AB019E}" srcId="{59AD8399-7780-4F50-8EE3-3D43BE86831A}" destId="{18459A1A-D17F-408E-95DD-763B3818B677}" srcOrd="2" destOrd="0" parTransId="{401A840B-860E-4E2B-B14E-1F6D76AD7FB5}" sibTransId="{6A0EDE85-AB80-4594-B8B5-989E7B7A5DE4}"/>
    <dgm:cxn modelId="{B4122854-230E-4A3F-984E-A670A1BBB176}" type="presOf" srcId="{DD7D02E8-4FC1-4470-B698-96193A995B93}" destId="{7584A406-B3CC-48F4-BCE7-12AF2C26BA2E}" srcOrd="0" destOrd="0" presId="urn:microsoft.com/office/officeart/2005/8/layout/vList6"/>
    <dgm:cxn modelId="{F54416D0-4DC6-4E41-BA59-B3369F6B7AE7}" type="presOf" srcId="{28E29CC2-F285-4887-A1BA-0B44C6D03C06}" destId="{E3294305-3B7B-4E07-AA62-0F6B620FE11C}" srcOrd="0" destOrd="0" presId="urn:microsoft.com/office/officeart/2005/8/layout/vList6"/>
    <dgm:cxn modelId="{5E9FB435-4FD1-4E54-998A-60BC90357E25}" type="presOf" srcId="{59AD8399-7780-4F50-8EE3-3D43BE86831A}" destId="{B7BA8582-5153-49B7-8FAC-B08EAFDBBFAC}" srcOrd="0" destOrd="0" presId="urn:microsoft.com/office/officeart/2005/8/layout/vList6"/>
    <dgm:cxn modelId="{FE6D911A-D03B-4F6E-9556-476A8671EA8E}" type="presOf" srcId="{721FF141-CBFE-4A5D-A10F-D9331749A631}" destId="{A0688B95-2A32-4080-8847-55D7D0D0DC9C}" srcOrd="0" destOrd="0" presId="urn:microsoft.com/office/officeart/2005/8/layout/vList6"/>
    <dgm:cxn modelId="{B4CC578D-0C88-4A7C-BEFC-5B3CAA211DD1}" type="presOf" srcId="{50109AF8-3F79-415A-AB79-7281D621A4CC}" destId="{86C93C5C-8669-49CF-A57C-1B928507455E}" srcOrd="0" destOrd="0" presId="urn:microsoft.com/office/officeart/2005/8/layout/vList6"/>
    <dgm:cxn modelId="{76397417-4517-4225-A9D9-91E6933DADD3}" type="presOf" srcId="{18459A1A-D17F-408E-95DD-763B3818B677}" destId="{52DBA5FC-F6E3-4697-B825-E283FD0A5FF9}" srcOrd="0" destOrd="0" presId="urn:microsoft.com/office/officeart/2005/8/layout/vList6"/>
    <dgm:cxn modelId="{4A9ACA4F-3CBE-4B7E-9B90-916F27E900BC}" type="presOf" srcId="{0A48F23E-FF60-4C69-BED6-A25CEAEB120E}" destId="{AE8DB712-5D21-4BD7-BFA8-D75AA282C7FF}" srcOrd="0" destOrd="0" presId="urn:microsoft.com/office/officeart/2005/8/layout/vList6"/>
    <dgm:cxn modelId="{864B8F14-CDC1-46EA-8707-86CC8B4B3597}" type="presOf" srcId="{5BD10075-FA4D-43CC-8FDF-06E8F266CB37}" destId="{81E3A5C1-E2F0-4321-933E-3CA3FDA4A4CE}" srcOrd="0" destOrd="0" presId="urn:microsoft.com/office/officeart/2005/8/layout/vList6"/>
    <dgm:cxn modelId="{FD7D2BB3-06FC-4EC6-A09A-81F7B9BF8B6B}" type="presOf" srcId="{3865B16B-6D8F-4275-B7D6-F6605A91C1D8}" destId="{A32BEDF3-C876-4247-848D-6885528609BF}" srcOrd="0" destOrd="0" presId="urn:microsoft.com/office/officeart/2005/8/layout/vList6"/>
    <dgm:cxn modelId="{A39CF492-B73B-42A0-85A0-7BE894FBD5BC}" srcId="{17D67914-A1B3-4E14-872D-DA1CD8F7C764}" destId="{5BD10075-FA4D-43CC-8FDF-06E8F266CB37}" srcOrd="0" destOrd="0" parTransId="{52556C9C-6D41-4986-AC92-24706AD34983}" sibTransId="{5B53EB1C-8EFE-4CD9-8443-1BF8D89C1937}"/>
    <dgm:cxn modelId="{F7C5407F-6202-4A3B-91DB-6300CDDA0B7F}" srcId="{3865B16B-6D8F-4275-B7D6-F6605A91C1D8}" destId="{50109AF8-3F79-415A-AB79-7281D621A4CC}" srcOrd="0" destOrd="0" parTransId="{70B93AD3-D2A3-4EB7-B169-AFF4F1DE1A05}" sibTransId="{1AF250B6-80B6-4A0A-89BF-85D978E299FB}"/>
    <dgm:cxn modelId="{3F9262BF-EBBB-4CB6-9C7A-7B1644ADCA74}" srcId="{59AD8399-7780-4F50-8EE3-3D43BE86831A}" destId="{DD7D02E8-4FC1-4470-B698-96193A995B93}" srcOrd="1" destOrd="0" parTransId="{43AE2A4E-73E3-462E-ABF1-4DFC7A4AA1C5}" sibTransId="{5536EAAF-0552-4A7D-8D95-1DD2424ABC36}"/>
    <dgm:cxn modelId="{5054270C-FA9B-4F35-B0FB-A60AF93EFFB9}" srcId="{59AD8399-7780-4F50-8EE3-3D43BE86831A}" destId="{17D67914-A1B3-4E14-872D-DA1CD8F7C764}" srcOrd="5" destOrd="0" parTransId="{3AC19A76-C9B5-4578-B286-B89C8E1ECAA3}" sibTransId="{BFEBDAD8-F9C1-443D-A134-E4EF93189201}"/>
    <dgm:cxn modelId="{38740AD5-851D-425C-AEF8-5BC5CA4F98D9}" srcId="{18459A1A-D17F-408E-95DD-763B3818B677}" destId="{4EC59A21-9BE3-4DAF-B6C4-38ED741B48C2}" srcOrd="0" destOrd="0" parTransId="{64BF6E2B-73C0-409E-8671-F53CB81B15A2}" sibTransId="{B0C37392-F394-464C-830E-7736BEFC3A92}"/>
    <dgm:cxn modelId="{FFBB1081-E27A-466B-8684-AD47F37474F9}" type="presOf" srcId="{17D67914-A1B3-4E14-872D-DA1CD8F7C764}" destId="{F639719C-D5B7-4374-AEB4-635FFEE2A922}" srcOrd="0" destOrd="0" presId="urn:microsoft.com/office/officeart/2005/8/layout/vList6"/>
    <dgm:cxn modelId="{5178FDE8-5342-4A54-A2A2-E76827E5C2F6}" srcId="{59AD8399-7780-4F50-8EE3-3D43BE86831A}" destId="{05426E9D-653F-4DDC-98A4-AFFDDC09D7D8}" srcOrd="4" destOrd="0" parTransId="{0DB896AE-CC48-4B2B-B6CB-8ABC5C6F7D73}" sibTransId="{E00FCB38-75EF-48BE-9C3E-AF8266F197F7}"/>
    <dgm:cxn modelId="{9F43590A-9538-4699-92E0-787F56AB0346}" srcId="{59AD8399-7780-4F50-8EE3-3D43BE86831A}" destId="{3865B16B-6D8F-4275-B7D6-F6605A91C1D8}" srcOrd="0" destOrd="0" parTransId="{9F90ED09-6F03-4E10-9C45-2454B7CD663F}" sibTransId="{ABE44061-50C8-47AD-8207-52DB12D63D45}"/>
    <dgm:cxn modelId="{3C4538D0-1D2B-499B-AC1A-A71D02D9DED8}" type="presOf" srcId="{4EC59A21-9BE3-4DAF-B6C4-38ED741B48C2}" destId="{14E42596-7DC3-4B64-8E67-75056F22DCD4}" srcOrd="0" destOrd="0" presId="urn:microsoft.com/office/officeart/2005/8/layout/vList6"/>
    <dgm:cxn modelId="{BE53F3D5-F5F6-434E-A015-3195D9D2CDE0}" srcId="{05426E9D-653F-4DDC-98A4-AFFDDC09D7D8}" destId="{52360590-3440-40EA-8E89-053705DB8A12}" srcOrd="0" destOrd="0" parTransId="{A80C5F90-0CBE-44D3-A952-72E25E7F2550}" sibTransId="{B24F3D0E-7DA8-4300-A51A-A738853F2876}"/>
    <dgm:cxn modelId="{11044AD9-B6B5-4F1E-9FBF-FC5B87164053}" srcId="{DD7D02E8-4FC1-4470-B698-96193A995B93}" destId="{28E29CC2-F285-4887-A1BA-0B44C6D03C06}" srcOrd="0" destOrd="0" parTransId="{4C0B1926-8EFB-46E3-85AD-8871AE59F1F8}" sibTransId="{822EBFFB-3FAE-40C7-BF75-AFDFDA74FFE1}"/>
    <dgm:cxn modelId="{73DD826C-B3C5-4543-B3CF-30A33A5A6EBD}" type="presParOf" srcId="{B7BA8582-5153-49B7-8FAC-B08EAFDBBFAC}" destId="{8E931A2F-7C1D-4222-A9CE-D52E3E0B6785}" srcOrd="0" destOrd="0" presId="urn:microsoft.com/office/officeart/2005/8/layout/vList6"/>
    <dgm:cxn modelId="{DE81E264-E5A6-443A-A2D8-DC27400EF316}" type="presParOf" srcId="{8E931A2F-7C1D-4222-A9CE-D52E3E0B6785}" destId="{A32BEDF3-C876-4247-848D-6885528609BF}" srcOrd="0" destOrd="0" presId="urn:microsoft.com/office/officeart/2005/8/layout/vList6"/>
    <dgm:cxn modelId="{F5336DC0-07EA-449F-9DB3-C623C08C2D6D}" type="presParOf" srcId="{8E931A2F-7C1D-4222-A9CE-D52E3E0B6785}" destId="{86C93C5C-8669-49CF-A57C-1B928507455E}" srcOrd="1" destOrd="0" presId="urn:microsoft.com/office/officeart/2005/8/layout/vList6"/>
    <dgm:cxn modelId="{BD6F5909-364F-4F77-BE33-D945571E22A6}" type="presParOf" srcId="{B7BA8582-5153-49B7-8FAC-B08EAFDBBFAC}" destId="{933E5F3F-51A5-4709-A51B-687098266F20}" srcOrd="1" destOrd="0" presId="urn:microsoft.com/office/officeart/2005/8/layout/vList6"/>
    <dgm:cxn modelId="{2071B5C9-77D2-4A03-96F8-3F227BAF3BB0}" type="presParOf" srcId="{B7BA8582-5153-49B7-8FAC-B08EAFDBBFAC}" destId="{06B0AF65-7A65-4CDF-8879-8914C8DB3944}" srcOrd="2" destOrd="0" presId="urn:microsoft.com/office/officeart/2005/8/layout/vList6"/>
    <dgm:cxn modelId="{75A99E8E-D3F3-4B1A-A86C-F94C6F195210}" type="presParOf" srcId="{06B0AF65-7A65-4CDF-8879-8914C8DB3944}" destId="{7584A406-B3CC-48F4-BCE7-12AF2C26BA2E}" srcOrd="0" destOrd="0" presId="urn:microsoft.com/office/officeart/2005/8/layout/vList6"/>
    <dgm:cxn modelId="{8303486B-7EB0-4E2C-B20F-E7A1CEDAF7DC}" type="presParOf" srcId="{06B0AF65-7A65-4CDF-8879-8914C8DB3944}" destId="{E3294305-3B7B-4E07-AA62-0F6B620FE11C}" srcOrd="1" destOrd="0" presId="urn:microsoft.com/office/officeart/2005/8/layout/vList6"/>
    <dgm:cxn modelId="{C84FE2B8-66C4-4D77-9687-D4C0DDEC4CD5}" type="presParOf" srcId="{B7BA8582-5153-49B7-8FAC-B08EAFDBBFAC}" destId="{14E28A57-5424-45BE-93B4-85FB4A340C53}" srcOrd="3" destOrd="0" presId="urn:microsoft.com/office/officeart/2005/8/layout/vList6"/>
    <dgm:cxn modelId="{EBDDD7A3-D922-4937-92E3-DC111566FDE2}" type="presParOf" srcId="{B7BA8582-5153-49B7-8FAC-B08EAFDBBFAC}" destId="{1DC30676-3FF2-4F59-A76B-1DE492F49EFC}" srcOrd="4" destOrd="0" presId="urn:microsoft.com/office/officeart/2005/8/layout/vList6"/>
    <dgm:cxn modelId="{A6491B52-FAE9-46ED-AD67-5F5F93445BAF}" type="presParOf" srcId="{1DC30676-3FF2-4F59-A76B-1DE492F49EFC}" destId="{52DBA5FC-F6E3-4697-B825-E283FD0A5FF9}" srcOrd="0" destOrd="0" presId="urn:microsoft.com/office/officeart/2005/8/layout/vList6"/>
    <dgm:cxn modelId="{56200D7C-EBC7-43FD-8568-7F8609215420}" type="presParOf" srcId="{1DC30676-3FF2-4F59-A76B-1DE492F49EFC}" destId="{14E42596-7DC3-4B64-8E67-75056F22DCD4}" srcOrd="1" destOrd="0" presId="urn:microsoft.com/office/officeart/2005/8/layout/vList6"/>
    <dgm:cxn modelId="{28A7CAA9-7375-4897-A682-F98A3F7F1966}" type="presParOf" srcId="{B7BA8582-5153-49B7-8FAC-B08EAFDBBFAC}" destId="{32C48381-40C7-4C79-89A9-F6F5A2B2FBEF}" srcOrd="5" destOrd="0" presId="urn:microsoft.com/office/officeart/2005/8/layout/vList6"/>
    <dgm:cxn modelId="{32697E5B-EC4A-4034-AF34-AF3B67A42D86}" type="presParOf" srcId="{B7BA8582-5153-49B7-8FAC-B08EAFDBBFAC}" destId="{0C84D0A6-9C6A-42BF-BDF9-C56230DE045A}" srcOrd="6" destOrd="0" presId="urn:microsoft.com/office/officeart/2005/8/layout/vList6"/>
    <dgm:cxn modelId="{D7565866-8D1C-4749-801B-416301B5842B}" type="presParOf" srcId="{0C84D0A6-9C6A-42BF-BDF9-C56230DE045A}" destId="{A0688B95-2A32-4080-8847-55D7D0D0DC9C}" srcOrd="0" destOrd="0" presId="urn:microsoft.com/office/officeart/2005/8/layout/vList6"/>
    <dgm:cxn modelId="{3F4B6D78-AD54-43EE-945B-CA038D71A130}" type="presParOf" srcId="{0C84D0A6-9C6A-42BF-BDF9-C56230DE045A}" destId="{AE8DB712-5D21-4BD7-BFA8-D75AA282C7FF}" srcOrd="1" destOrd="0" presId="urn:microsoft.com/office/officeart/2005/8/layout/vList6"/>
    <dgm:cxn modelId="{6D4F5D29-A722-4804-B6F3-9EE77A6123D0}" type="presParOf" srcId="{B7BA8582-5153-49B7-8FAC-B08EAFDBBFAC}" destId="{69418844-D218-43FC-A920-B0AA3C9350BF}" srcOrd="7" destOrd="0" presId="urn:microsoft.com/office/officeart/2005/8/layout/vList6"/>
    <dgm:cxn modelId="{B0ABF927-38F1-4403-ABD2-6ED9B255808A}" type="presParOf" srcId="{B7BA8582-5153-49B7-8FAC-B08EAFDBBFAC}" destId="{5F33FA87-F79D-4D56-AC58-1C8E0B96467E}" srcOrd="8" destOrd="0" presId="urn:microsoft.com/office/officeart/2005/8/layout/vList6"/>
    <dgm:cxn modelId="{BD54D6C3-F9E2-4217-AE34-DDBB16410163}" type="presParOf" srcId="{5F33FA87-F79D-4D56-AC58-1C8E0B96467E}" destId="{546411E8-DCC7-4CAF-9BD5-BAF9B0AFEF99}" srcOrd="0" destOrd="0" presId="urn:microsoft.com/office/officeart/2005/8/layout/vList6"/>
    <dgm:cxn modelId="{3E8DC621-598B-46E0-B74E-AA8BCFD0270E}" type="presParOf" srcId="{5F33FA87-F79D-4D56-AC58-1C8E0B96467E}" destId="{CDBA8798-6A73-4E7D-A9E5-9382599BC945}" srcOrd="1" destOrd="0" presId="urn:microsoft.com/office/officeart/2005/8/layout/vList6"/>
    <dgm:cxn modelId="{6D475D0E-4BEF-4282-AC46-ED28C905F55D}" type="presParOf" srcId="{B7BA8582-5153-49B7-8FAC-B08EAFDBBFAC}" destId="{284766D2-1CFD-48C5-8B44-E2B3837319BF}" srcOrd="9" destOrd="0" presId="urn:microsoft.com/office/officeart/2005/8/layout/vList6"/>
    <dgm:cxn modelId="{7F9CA3BF-80ED-4616-9ED9-F5C39477BEF0}" type="presParOf" srcId="{B7BA8582-5153-49B7-8FAC-B08EAFDBBFAC}" destId="{594ACD1C-81EB-41CE-B44F-87D9B65EEF46}" srcOrd="10" destOrd="0" presId="urn:microsoft.com/office/officeart/2005/8/layout/vList6"/>
    <dgm:cxn modelId="{F18C0FB8-1CB8-4D7A-B44F-A53A86100A76}" type="presParOf" srcId="{594ACD1C-81EB-41CE-B44F-87D9B65EEF46}" destId="{F639719C-D5B7-4374-AEB4-635FFEE2A922}" srcOrd="0" destOrd="0" presId="urn:microsoft.com/office/officeart/2005/8/layout/vList6"/>
    <dgm:cxn modelId="{3DFD0F86-56AE-4F21-AAEA-7CDAB19A7E7D}" type="presParOf" srcId="{594ACD1C-81EB-41CE-B44F-87D9B65EEF46}" destId="{81E3A5C1-E2F0-4321-933E-3CA3FDA4A4C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AD8399-7780-4F50-8EE3-3D43BE86831A}" type="doc">
      <dgm:prSet loTypeId="urn:microsoft.com/office/officeart/2005/8/layout/vList6" loCatId="process" qsTypeId="urn:microsoft.com/office/officeart/2005/8/quickstyle/simple1" qsCatId="simple" csTypeId="urn:microsoft.com/office/officeart/2005/8/colors/accent0_3" csCatId="mainScheme" phldr="1"/>
      <dgm:spPr/>
    </dgm:pt>
    <dgm:pt modelId="{3865B16B-6D8F-4275-B7D6-F6605A91C1D8}">
      <dgm:prSet phldrT="[文本]"/>
      <dgm:spPr/>
      <dgm:t>
        <a:bodyPr/>
        <a:lstStyle/>
        <a:p>
          <a:r>
            <a:rPr lang="zh-CN" altLang="en-US" dirty="0" smtClean="0"/>
            <a:t>提取</a:t>
          </a:r>
          <a:endParaRPr lang="zh-CN" altLang="en-US" dirty="0"/>
        </a:p>
      </dgm:t>
    </dgm:pt>
    <dgm:pt modelId="{9F90ED09-6F03-4E10-9C45-2454B7CD663F}" type="parTrans" cxnId="{9F43590A-9538-4699-92E0-787F56AB0346}">
      <dgm:prSet/>
      <dgm:spPr/>
      <dgm:t>
        <a:bodyPr/>
        <a:lstStyle/>
        <a:p>
          <a:endParaRPr lang="zh-CN" altLang="en-US"/>
        </a:p>
      </dgm:t>
    </dgm:pt>
    <dgm:pt modelId="{ABE44061-50C8-47AD-8207-52DB12D63D45}" type="sibTrans" cxnId="{9F43590A-9538-4699-92E0-787F56AB0346}">
      <dgm:prSet/>
      <dgm:spPr/>
      <dgm:t>
        <a:bodyPr/>
        <a:lstStyle/>
        <a:p>
          <a:endParaRPr lang="zh-CN" altLang="en-US"/>
        </a:p>
      </dgm:t>
    </dgm:pt>
    <dgm:pt modelId="{05426E9D-653F-4DDC-98A4-AFFDDC09D7D8}">
      <dgm:prSet phldrT="[文本]"/>
      <dgm:spPr/>
      <dgm:t>
        <a:bodyPr/>
        <a:lstStyle/>
        <a:p>
          <a:r>
            <a:rPr lang="zh-CN" altLang="en-US" dirty="0" smtClean="0"/>
            <a:t>计算位置</a:t>
          </a:r>
          <a:endParaRPr lang="zh-CN" altLang="en-US" dirty="0"/>
        </a:p>
      </dgm:t>
    </dgm:pt>
    <dgm:pt modelId="{0DB896AE-CC48-4B2B-B6CB-8ABC5C6F7D73}" type="parTrans" cxnId="{5178FDE8-5342-4A54-A2A2-E76827E5C2F6}">
      <dgm:prSet/>
      <dgm:spPr/>
      <dgm:t>
        <a:bodyPr/>
        <a:lstStyle/>
        <a:p>
          <a:endParaRPr lang="zh-CN" altLang="en-US"/>
        </a:p>
      </dgm:t>
    </dgm:pt>
    <dgm:pt modelId="{E00FCB38-75EF-48BE-9C3E-AF8266F197F7}" type="sibTrans" cxnId="{5178FDE8-5342-4A54-A2A2-E76827E5C2F6}">
      <dgm:prSet/>
      <dgm:spPr/>
      <dgm:t>
        <a:bodyPr/>
        <a:lstStyle/>
        <a:p>
          <a:endParaRPr lang="zh-CN" altLang="en-US"/>
        </a:p>
      </dgm:t>
    </dgm:pt>
    <dgm:pt modelId="{17D67914-A1B3-4E14-872D-DA1CD8F7C764}">
      <dgm:prSet phldrT="[文本]"/>
      <dgm:spPr/>
      <dgm:t>
        <a:bodyPr/>
        <a:lstStyle/>
        <a:p>
          <a:r>
            <a:rPr lang="zh-CN" altLang="en-US" dirty="0" smtClean="0"/>
            <a:t>拼图</a:t>
          </a:r>
          <a:endParaRPr lang="zh-CN" altLang="en-US" dirty="0"/>
        </a:p>
      </dgm:t>
    </dgm:pt>
    <dgm:pt modelId="{3AC19A76-C9B5-4578-B286-B89C8E1ECAA3}" type="parTrans" cxnId="{5054270C-FA9B-4F35-B0FB-A60AF93EFFB9}">
      <dgm:prSet/>
      <dgm:spPr/>
      <dgm:t>
        <a:bodyPr/>
        <a:lstStyle/>
        <a:p>
          <a:endParaRPr lang="zh-CN" altLang="en-US"/>
        </a:p>
      </dgm:t>
    </dgm:pt>
    <dgm:pt modelId="{BFEBDAD8-F9C1-443D-A134-E4EF93189201}" type="sibTrans" cxnId="{5054270C-FA9B-4F35-B0FB-A60AF93EFFB9}">
      <dgm:prSet/>
      <dgm:spPr/>
      <dgm:t>
        <a:bodyPr/>
        <a:lstStyle/>
        <a:p>
          <a:endParaRPr lang="zh-CN" altLang="en-US"/>
        </a:p>
      </dgm:t>
    </dgm:pt>
    <dgm:pt modelId="{DD7D02E8-4FC1-4470-B698-96193A995B93}">
      <dgm:prSet phldrT="[文本]"/>
      <dgm:spPr/>
      <dgm:t>
        <a:bodyPr/>
        <a:lstStyle/>
        <a:p>
          <a:r>
            <a:rPr lang="zh-CN" altLang="en-US" dirty="0" smtClean="0"/>
            <a:t>找边角</a:t>
          </a:r>
          <a:endParaRPr lang="zh-CN" altLang="en-US" dirty="0"/>
        </a:p>
      </dgm:t>
    </dgm:pt>
    <dgm:pt modelId="{43AE2A4E-73E3-462E-ABF1-4DFC7A4AA1C5}" type="parTrans" cxnId="{3F9262BF-EBBB-4CB6-9C7A-7B1644ADCA74}">
      <dgm:prSet/>
      <dgm:spPr/>
      <dgm:t>
        <a:bodyPr/>
        <a:lstStyle/>
        <a:p>
          <a:endParaRPr lang="zh-CN" altLang="en-US"/>
        </a:p>
      </dgm:t>
    </dgm:pt>
    <dgm:pt modelId="{5536EAAF-0552-4A7D-8D95-1DD2424ABC36}" type="sibTrans" cxnId="{3F9262BF-EBBB-4CB6-9C7A-7B1644ADCA74}">
      <dgm:prSet/>
      <dgm:spPr/>
      <dgm:t>
        <a:bodyPr/>
        <a:lstStyle/>
        <a:p>
          <a:endParaRPr lang="zh-CN" altLang="en-US"/>
        </a:p>
      </dgm:t>
    </dgm:pt>
    <dgm:pt modelId="{18459A1A-D17F-408E-95DD-763B3818B677}">
      <dgm:prSet phldrT="[文本]"/>
      <dgm:spPr/>
      <dgm:t>
        <a:bodyPr/>
        <a:lstStyle/>
        <a:p>
          <a:r>
            <a:rPr lang="zh-CN" altLang="en-US" dirty="0" smtClean="0"/>
            <a:t>提取边界</a:t>
          </a:r>
          <a:endParaRPr lang="zh-CN" altLang="en-US" dirty="0"/>
        </a:p>
      </dgm:t>
    </dgm:pt>
    <dgm:pt modelId="{401A840B-860E-4E2B-B14E-1F6D76AD7FB5}" type="parTrans" cxnId="{1CFE3685-1CA5-4BDF-9EAC-5EF768AB019E}">
      <dgm:prSet/>
      <dgm:spPr/>
      <dgm:t>
        <a:bodyPr/>
        <a:lstStyle/>
        <a:p>
          <a:endParaRPr lang="zh-CN" altLang="en-US"/>
        </a:p>
      </dgm:t>
    </dgm:pt>
    <dgm:pt modelId="{6A0EDE85-AB80-4594-B8B5-989E7B7A5DE4}" type="sibTrans" cxnId="{1CFE3685-1CA5-4BDF-9EAC-5EF768AB019E}">
      <dgm:prSet/>
      <dgm:spPr/>
      <dgm:t>
        <a:bodyPr/>
        <a:lstStyle/>
        <a:p>
          <a:endParaRPr lang="zh-CN" altLang="en-US"/>
        </a:p>
      </dgm:t>
    </dgm:pt>
    <dgm:pt modelId="{721FF141-CBFE-4A5D-A10F-D9331749A631}">
      <dgm:prSet phldrT="[文本]"/>
      <dgm:spPr/>
      <dgm:t>
        <a:bodyPr/>
        <a:lstStyle/>
        <a:p>
          <a:r>
            <a:rPr lang="zh-CN" altLang="en-US" dirty="0" smtClean="0"/>
            <a:t>计算相关系数矩阵</a:t>
          </a:r>
          <a:endParaRPr lang="zh-CN" altLang="en-US" dirty="0"/>
        </a:p>
      </dgm:t>
    </dgm:pt>
    <dgm:pt modelId="{8AB65713-349B-40C7-B82E-33DC980F6C2B}" type="parTrans" cxnId="{FCCD42B6-5686-46CC-B530-0F712737701F}">
      <dgm:prSet/>
      <dgm:spPr/>
      <dgm:t>
        <a:bodyPr/>
        <a:lstStyle/>
        <a:p>
          <a:endParaRPr lang="zh-CN" altLang="en-US"/>
        </a:p>
      </dgm:t>
    </dgm:pt>
    <dgm:pt modelId="{CEC0B226-A051-4E5E-81E7-83B2B6936407}" type="sibTrans" cxnId="{FCCD42B6-5686-46CC-B530-0F712737701F}">
      <dgm:prSet/>
      <dgm:spPr/>
      <dgm:t>
        <a:bodyPr/>
        <a:lstStyle/>
        <a:p>
          <a:endParaRPr lang="zh-CN" altLang="en-US"/>
        </a:p>
      </dgm:t>
    </dgm:pt>
    <dgm:pt modelId="{50109AF8-3F79-415A-AB79-7281D621A4CC}">
      <dgm:prSet phldrT="[文本]" custT="1"/>
      <dgm:spPr/>
      <dgm:t>
        <a:bodyPr/>
        <a:lstStyle/>
        <a:p>
          <a:r>
            <a:rPr lang="zh-CN" altLang="en-US" sz="2800" dirty="0" smtClean="0"/>
            <a:t>阈值法提取拼图</a:t>
          </a:r>
          <a:r>
            <a:rPr lang="zh-CN" altLang="en-US" sz="2800" dirty="0" smtClean="0"/>
            <a:t>块</a:t>
          </a:r>
          <a:r>
            <a:rPr lang="en-US" altLang="zh-CN" sz="2800" dirty="0" smtClean="0"/>
            <a:t>,</a:t>
          </a:r>
          <a:r>
            <a:rPr lang="zh-CN" altLang="en-US" sz="2800" dirty="0" smtClean="0"/>
            <a:t>边界与特征值</a:t>
          </a:r>
          <a:endParaRPr lang="zh-CN" altLang="en-US" sz="2800" dirty="0"/>
        </a:p>
      </dgm:t>
    </dgm:pt>
    <dgm:pt modelId="{70B93AD3-D2A3-4EB7-B169-AFF4F1DE1A05}" type="parTrans" cxnId="{F7C5407F-6202-4A3B-91DB-6300CDDA0B7F}">
      <dgm:prSet/>
      <dgm:spPr/>
      <dgm:t>
        <a:bodyPr/>
        <a:lstStyle/>
        <a:p>
          <a:endParaRPr lang="zh-CN" altLang="en-US"/>
        </a:p>
      </dgm:t>
    </dgm:pt>
    <dgm:pt modelId="{1AF250B6-80B6-4A0A-89BF-85D978E299FB}" type="sibTrans" cxnId="{F7C5407F-6202-4A3B-91DB-6300CDDA0B7F}">
      <dgm:prSet/>
      <dgm:spPr/>
      <dgm:t>
        <a:bodyPr/>
        <a:lstStyle/>
        <a:p>
          <a:endParaRPr lang="zh-CN" altLang="en-US"/>
        </a:p>
      </dgm:t>
    </dgm:pt>
    <dgm:pt modelId="{28E29CC2-F285-4887-A1BA-0B44C6D03C06}">
      <dgm:prSet phldrT="[文本]" custT="1"/>
      <dgm:spPr/>
      <dgm:t>
        <a:bodyPr/>
        <a:lstStyle/>
        <a:p>
          <a:r>
            <a:rPr lang="zh-CN" altLang="en-US" sz="2400" dirty="0" smtClean="0"/>
            <a:t>编号并计算每一拼图块的边角点</a:t>
          </a:r>
          <a:endParaRPr lang="zh-CN" altLang="en-US" sz="2400" dirty="0"/>
        </a:p>
      </dgm:t>
    </dgm:pt>
    <dgm:pt modelId="{4C0B1926-8EFB-46E3-85AD-8871AE59F1F8}" type="parTrans" cxnId="{11044AD9-B6B5-4F1E-9FBF-FC5B87164053}">
      <dgm:prSet/>
      <dgm:spPr/>
      <dgm:t>
        <a:bodyPr/>
        <a:lstStyle/>
        <a:p>
          <a:endParaRPr lang="zh-CN" altLang="en-US"/>
        </a:p>
      </dgm:t>
    </dgm:pt>
    <dgm:pt modelId="{822EBFFB-3FAE-40C7-BF75-AFDFDA74FFE1}" type="sibTrans" cxnId="{11044AD9-B6B5-4F1E-9FBF-FC5B87164053}">
      <dgm:prSet/>
      <dgm:spPr/>
      <dgm:t>
        <a:bodyPr/>
        <a:lstStyle/>
        <a:p>
          <a:endParaRPr lang="zh-CN" altLang="en-US"/>
        </a:p>
      </dgm:t>
    </dgm:pt>
    <dgm:pt modelId="{4EC59A21-9BE3-4DAF-B6C4-38ED741B48C2}">
      <dgm:prSet phldrT="[文本]" custT="1"/>
      <dgm:spPr/>
      <dgm:t>
        <a:bodyPr/>
        <a:lstStyle/>
        <a:p>
          <a:r>
            <a:rPr lang="zh-CN" altLang="en-US" sz="2400" dirty="0" smtClean="0"/>
            <a:t>提取边缘并用边角点分割为上下左右四块边界</a:t>
          </a:r>
          <a:endParaRPr lang="zh-CN" altLang="en-US" sz="2400" dirty="0"/>
        </a:p>
      </dgm:t>
    </dgm:pt>
    <dgm:pt modelId="{64BF6E2B-73C0-409E-8671-F53CB81B15A2}" type="parTrans" cxnId="{38740AD5-851D-425C-AEF8-5BC5CA4F98D9}">
      <dgm:prSet/>
      <dgm:spPr/>
      <dgm:t>
        <a:bodyPr/>
        <a:lstStyle/>
        <a:p>
          <a:endParaRPr lang="zh-CN" altLang="en-US"/>
        </a:p>
      </dgm:t>
    </dgm:pt>
    <dgm:pt modelId="{B0C37392-F394-464C-830E-7736BEFC3A92}" type="sibTrans" cxnId="{38740AD5-851D-425C-AEF8-5BC5CA4F98D9}">
      <dgm:prSet/>
      <dgm:spPr/>
      <dgm:t>
        <a:bodyPr/>
        <a:lstStyle/>
        <a:p>
          <a:endParaRPr lang="zh-CN" altLang="en-US"/>
        </a:p>
      </dgm:t>
    </dgm:pt>
    <dgm:pt modelId="{0A48F23E-FF60-4C69-BED6-A25CEAEB120E}">
      <dgm:prSet phldrT="[文本]" custT="1"/>
      <dgm:spPr/>
      <dgm:t>
        <a:bodyPr/>
        <a:lstStyle/>
        <a:p>
          <a:r>
            <a:rPr lang="zh-CN" altLang="en-US" sz="2400" dirty="0" smtClean="0"/>
            <a:t>计算各个拼图块之间对应边界的相关性</a:t>
          </a:r>
          <a:endParaRPr lang="zh-CN" altLang="en-US" sz="2400" dirty="0"/>
        </a:p>
      </dgm:t>
    </dgm:pt>
    <dgm:pt modelId="{59579295-B496-49DC-A3BF-5853F90754FE}" type="parTrans" cxnId="{8A2222A4-C4A7-4FE7-AA12-2D05E2987C41}">
      <dgm:prSet/>
      <dgm:spPr/>
      <dgm:t>
        <a:bodyPr/>
        <a:lstStyle/>
        <a:p>
          <a:endParaRPr lang="zh-CN" altLang="en-US"/>
        </a:p>
      </dgm:t>
    </dgm:pt>
    <dgm:pt modelId="{FB48E459-72E3-4750-B117-60C8D2ACDA91}" type="sibTrans" cxnId="{8A2222A4-C4A7-4FE7-AA12-2D05E2987C41}">
      <dgm:prSet/>
      <dgm:spPr/>
      <dgm:t>
        <a:bodyPr/>
        <a:lstStyle/>
        <a:p>
          <a:endParaRPr lang="zh-CN" altLang="en-US"/>
        </a:p>
      </dgm:t>
    </dgm:pt>
    <dgm:pt modelId="{52360590-3440-40EA-8E89-053705DB8A12}">
      <dgm:prSet phldrT="[文本]" custT="1"/>
      <dgm:spPr/>
      <dgm:t>
        <a:bodyPr/>
        <a:lstStyle/>
        <a:p>
          <a:r>
            <a:rPr lang="zh-CN" altLang="en-US" sz="2400" dirty="0" smtClean="0"/>
            <a:t>由相关性得出拼图块位置的最优解</a:t>
          </a:r>
          <a:endParaRPr lang="zh-CN" altLang="en-US" sz="2400" dirty="0"/>
        </a:p>
      </dgm:t>
    </dgm:pt>
    <dgm:pt modelId="{A80C5F90-0CBE-44D3-A952-72E25E7F2550}" type="parTrans" cxnId="{BE53F3D5-F5F6-434E-A015-3195D9D2CDE0}">
      <dgm:prSet/>
      <dgm:spPr/>
      <dgm:t>
        <a:bodyPr/>
        <a:lstStyle/>
        <a:p>
          <a:endParaRPr lang="zh-CN" altLang="en-US"/>
        </a:p>
      </dgm:t>
    </dgm:pt>
    <dgm:pt modelId="{B24F3D0E-7DA8-4300-A51A-A738853F2876}" type="sibTrans" cxnId="{BE53F3D5-F5F6-434E-A015-3195D9D2CDE0}">
      <dgm:prSet/>
      <dgm:spPr/>
      <dgm:t>
        <a:bodyPr/>
        <a:lstStyle/>
        <a:p>
          <a:endParaRPr lang="zh-CN" altLang="en-US"/>
        </a:p>
      </dgm:t>
    </dgm:pt>
    <dgm:pt modelId="{5BD10075-FA4D-43CC-8FDF-06E8F266CB37}">
      <dgm:prSet phldrT="[文本]" custT="1"/>
      <dgm:spPr/>
      <dgm:t>
        <a:bodyPr/>
        <a:lstStyle/>
        <a:p>
          <a:r>
            <a:rPr lang="zh-CN" altLang="en-US" sz="2400" dirty="0" smtClean="0"/>
            <a:t>由各个拼图块及其位置矩阵得到拼接的最优解</a:t>
          </a:r>
          <a:endParaRPr lang="zh-CN" altLang="en-US" sz="2400" dirty="0"/>
        </a:p>
      </dgm:t>
    </dgm:pt>
    <dgm:pt modelId="{52556C9C-6D41-4986-AC92-24706AD34983}" type="parTrans" cxnId="{A39CF492-B73B-42A0-85A0-7BE894FBD5BC}">
      <dgm:prSet/>
      <dgm:spPr/>
      <dgm:t>
        <a:bodyPr/>
        <a:lstStyle/>
        <a:p>
          <a:endParaRPr lang="zh-CN" altLang="en-US"/>
        </a:p>
      </dgm:t>
    </dgm:pt>
    <dgm:pt modelId="{5B53EB1C-8EFE-4CD9-8443-1BF8D89C1937}" type="sibTrans" cxnId="{A39CF492-B73B-42A0-85A0-7BE894FBD5BC}">
      <dgm:prSet/>
      <dgm:spPr/>
      <dgm:t>
        <a:bodyPr/>
        <a:lstStyle/>
        <a:p>
          <a:endParaRPr lang="zh-CN" altLang="en-US"/>
        </a:p>
      </dgm:t>
    </dgm:pt>
    <dgm:pt modelId="{B7BA8582-5153-49B7-8FAC-B08EAFDBBFAC}" type="pres">
      <dgm:prSet presAssocID="{59AD8399-7780-4F50-8EE3-3D43BE86831A}" presName="Name0" presStyleCnt="0">
        <dgm:presLayoutVars>
          <dgm:dir/>
          <dgm:animLvl val="lvl"/>
          <dgm:resizeHandles/>
        </dgm:presLayoutVars>
      </dgm:prSet>
      <dgm:spPr/>
    </dgm:pt>
    <dgm:pt modelId="{8E931A2F-7C1D-4222-A9CE-D52E3E0B6785}" type="pres">
      <dgm:prSet presAssocID="{3865B16B-6D8F-4275-B7D6-F6605A91C1D8}" presName="linNode" presStyleCnt="0"/>
      <dgm:spPr/>
    </dgm:pt>
    <dgm:pt modelId="{A32BEDF3-C876-4247-848D-6885528609BF}" type="pres">
      <dgm:prSet presAssocID="{3865B16B-6D8F-4275-B7D6-F6605A91C1D8}" presName="parentShp" presStyleLbl="node1" presStyleIdx="0" presStyleCnt="6">
        <dgm:presLayoutVars>
          <dgm:bulletEnabled val="1"/>
        </dgm:presLayoutVars>
      </dgm:prSet>
      <dgm:spPr/>
      <dgm:t>
        <a:bodyPr/>
        <a:lstStyle/>
        <a:p>
          <a:endParaRPr lang="zh-CN" altLang="en-US"/>
        </a:p>
      </dgm:t>
    </dgm:pt>
    <dgm:pt modelId="{86C93C5C-8669-49CF-A57C-1B928507455E}" type="pres">
      <dgm:prSet presAssocID="{3865B16B-6D8F-4275-B7D6-F6605A91C1D8}" presName="childShp" presStyleLbl="bgAccFollowNode1" presStyleIdx="0" presStyleCnt="6">
        <dgm:presLayoutVars>
          <dgm:bulletEnabled val="1"/>
        </dgm:presLayoutVars>
      </dgm:prSet>
      <dgm:spPr/>
      <dgm:t>
        <a:bodyPr/>
        <a:lstStyle/>
        <a:p>
          <a:endParaRPr lang="zh-CN" altLang="en-US"/>
        </a:p>
      </dgm:t>
    </dgm:pt>
    <dgm:pt modelId="{933E5F3F-51A5-4709-A51B-687098266F20}" type="pres">
      <dgm:prSet presAssocID="{ABE44061-50C8-47AD-8207-52DB12D63D45}" presName="spacing" presStyleCnt="0"/>
      <dgm:spPr/>
    </dgm:pt>
    <dgm:pt modelId="{06B0AF65-7A65-4CDF-8879-8914C8DB3944}" type="pres">
      <dgm:prSet presAssocID="{DD7D02E8-4FC1-4470-B698-96193A995B93}" presName="linNode" presStyleCnt="0"/>
      <dgm:spPr/>
    </dgm:pt>
    <dgm:pt modelId="{7584A406-B3CC-48F4-BCE7-12AF2C26BA2E}" type="pres">
      <dgm:prSet presAssocID="{DD7D02E8-4FC1-4470-B698-96193A995B93}" presName="parentShp" presStyleLbl="node1" presStyleIdx="1" presStyleCnt="6">
        <dgm:presLayoutVars>
          <dgm:bulletEnabled val="1"/>
        </dgm:presLayoutVars>
      </dgm:prSet>
      <dgm:spPr/>
      <dgm:t>
        <a:bodyPr/>
        <a:lstStyle/>
        <a:p>
          <a:endParaRPr lang="zh-CN" altLang="en-US"/>
        </a:p>
      </dgm:t>
    </dgm:pt>
    <dgm:pt modelId="{E3294305-3B7B-4E07-AA62-0F6B620FE11C}" type="pres">
      <dgm:prSet presAssocID="{DD7D02E8-4FC1-4470-B698-96193A995B93}" presName="childShp" presStyleLbl="bgAccFollowNode1" presStyleIdx="1" presStyleCnt="6">
        <dgm:presLayoutVars>
          <dgm:bulletEnabled val="1"/>
        </dgm:presLayoutVars>
      </dgm:prSet>
      <dgm:spPr/>
      <dgm:t>
        <a:bodyPr/>
        <a:lstStyle/>
        <a:p>
          <a:endParaRPr lang="zh-CN" altLang="en-US"/>
        </a:p>
      </dgm:t>
    </dgm:pt>
    <dgm:pt modelId="{14E28A57-5424-45BE-93B4-85FB4A340C53}" type="pres">
      <dgm:prSet presAssocID="{5536EAAF-0552-4A7D-8D95-1DD2424ABC36}" presName="spacing" presStyleCnt="0"/>
      <dgm:spPr/>
    </dgm:pt>
    <dgm:pt modelId="{1DC30676-3FF2-4F59-A76B-1DE492F49EFC}" type="pres">
      <dgm:prSet presAssocID="{18459A1A-D17F-408E-95DD-763B3818B677}" presName="linNode" presStyleCnt="0"/>
      <dgm:spPr/>
    </dgm:pt>
    <dgm:pt modelId="{52DBA5FC-F6E3-4697-B825-E283FD0A5FF9}" type="pres">
      <dgm:prSet presAssocID="{18459A1A-D17F-408E-95DD-763B3818B677}" presName="parentShp" presStyleLbl="node1" presStyleIdx="2" presStyleCnt="6">
        <dgm:presLayoutVars>
          <dgm:bulletEnabled val="1"/>
        </dgm:presLayoutVars>
      </dgm:prSet>
      <dgm:spPr/>
      <dgm:t>
        <a:bodyPr/>
        <a:lstStyle/>
        <a:p>
          <a:endParaRPr lang="zh-CN" altLang="en-US"/>
        </a:p>
      </dgm:t>
    </dgm:pt>
    <dgm:pt modelId="{14E42596-7DC3-4B64-8E67-75056F22DCD4}" type="pres">
      <dgm:prSet presAssocID="{18459A1A-D17F-408E-95DD-763B3818B677}" presName="childShp" presStyleLbl="bgAccFollowNode1" presStyleIdx="2" presStyleCnt="6">
        <dgm:presLayoutVars>
          <dgm:bulletEnabled val="1"/>
        </dgm:presLayoutVars>
      </dgm:prSet>
      <dgm:spPr/>
      <dgm:t>
        <a:bodyPr/>
        <a:lstStyle/>
        <a:p>
          <a:endParaRPr lang="zh-CN" altLang="en-US"/>
        </a:p>
      </dgm:t>
    </dgm:pt>
    <dgm:pt modelId="{32C48381-40C7-4C79-89A9-F6F5A2B2FBEF}" type="pres">
      <dgm:prSet presAssocID="{6A0EDE85-AB80-4594-B8B5-989E7B7A5DE4}" presName="spacing" presStyleCnt="0"/>
      <dgm:spPr/>
    </dgm:pt>
    <dgm:pt modelId="{0C84D0A6-9C6A-42BF-BDF9-C56230DE045A}" type="pres">
      <dgm:prSet presAssocID="{721FF141-CBFE-4A5D-A10F-D9331749A631}" presName="linNode" presStyleCnt="0"/>
      <dgm:spPr/>
    </dgm:pt>
    <dgm:pt modelId="{A0688B95-2A32-4080-8847-55D7D0D0DC9C}" type="pres">
      <dgm:prSet presAssocID="{721FF141-CBFE-4A5D-A10F-D9331749A631}" presName="parentShp" presStyleLbl="node1" presStyleIdx="3" presStyleCnt="6">
        <dgm:presLayoutVars>
          <dgm:bulletEnabled val="1"/>
        </dgm:presLayoutVars>
      </dgm:prSet>
      <dgm:spPr/>
      <dgm:t>
        <a:bodyPr/>
        <a:lstStyle/>
        <a:p>
          <a:endParaRPr lang="zh-CN" altLang="en-US"/>
        </a:p>
      </dgm:t>
    </dgm:pt>
    <dgm:pt modelId="{AE8DB712-5D21-4BD7-BFA8-D75AA282C7FF}" type="pres">
      <dgm:prSet presAssocID="{721FF141-CBFE-4A5D-A10F-D9331749A631}" presName="childShp" presStyleLbl="bgAccFollowNode1" presStyleIdx="3" presStyleCnt="6">
        <dgm:presLayoutVars>
          <dgm:bulletEnabled val="1"/>
        </dgm:presLayoutVars>
      </dgm:prSet>
      <dgm:spPr/>
      <dgm:t>
        <a:bodyPr/>
        <a:lstStyle/>
        <a:p>
          <a:endParaRPr lang="zh-CN" altLang="en-US"/>
        </a:p>
      </dgm:t>
    </dgm:pt>
    <dgm:pt modelId="{69418844-D218-43FC-A920-B0AA3C9350BF}" type="pres">
      <dgm:prSet presAssocID="{CEC0B226-A051-4E5E-81E7-83B2B6936407}" presName="spacing" presStyleCnt="0"/>
      <dgm:spPr/>
    </dgm:pt>
    <dgm:pt modelId="{5F33FA87-F79D-4D56-AC58-1C8E0B96467E}" type="pres">
      <dgm:prSet presAssocID="{05426E9D-653F-4DDC-98A4-AFFDDC09D7D8}" presName="linNode" presStyleCnt="0"/>
      <dgm:spPr/>
    </dgm:pt>
    <dgm:pt modelId="{546411E8-DCC7-4CAF-9BD5-BAF9B0AFEF99}" type="pres">
      <dgm:prSet presAssocID="{05426E9D-653F-4DDC-98A4-AFFDDC09D7D8}" presName="parentShp" presStyleLbl="node1" presStyleIdx="4" presStyleCnt="6">
        <dgm:presLayoutVars>
          <dgm:bulletEnabled val="1"/>
        </dgm:presLayoutVars>
      </dgm:prSet>
      <dgm:spPr/>
      <dgm:t>
        <a:bodyPr/>
        <a:lstStyle/>
        <a:p>
          <a:endParaRPr lang="zh-CN" altLang="en-US"/>
        </a:p>
      </dgm:t>
    </dgm:pt>
    <dgm:pt modelId="{CDBA8798-6A73-4E7D-A9E5-9382599BC945}" type="pres">
      <dgm:prSet presAssocID="{05426E9D-653F-4DDC-98A4-AFFDDC09D7D8}" presName="childShp" presStyleLbl="bgAccFollowNode1" presStyleIdx="4" presStyleCnt="6">
        <dgm:presLayoutVars>
          <dgm:bulletEnabled val="1"/>
        </dgm:presLayoutVars>
      </dgm:prSet>
      <dgm:spPr/>
      <dgm:t>
        <a:bodyPr/>
        <a:lstStyle/>
        <a:p>
          <a:endParaRPr lang="zh-CN" altLang="en-US"/>
        </a:p>
      </dgm:t>
    </dgm:pt>
    <dgm:pt modelId="{284766D2-1CFD-48C5-8B44-E2B3837319BF}" type="pres">
      <dgm:prSet presAssocID="{E00FCB38-75EF-48BE-9C3E-AF8266F197F7}" presName="spacing" presStyleCnt="0"/>
      <dgm:spPr/>
    </dgm:pt>
    <dgm:pt modelId="{594ACD1C-81EB-41CE-B44F-87D9B65EEF46}" type="pres">
      <dgm:prSet presAssocID="{17D67914-A1B3-4E14-872D-DA1CD8F7C764}" presName="linNode" presStyleCnt="0"/>
      <dgm:spPr/>
    </dgm:pt>
    <dgm:pt modelId="{F639719C-D5B7-4374-AEB4-635FFEE2A922}" type="pres">
      <dgm:prSet presAssocID="{17D67914-A1B3-4E14-872D-DA1CD8F7C764}" presName="parentShp" presStyleLbl="node1" presStyleIdx="5" presStyleCnt="6">
        <dgm:presLayoutVars>
          <dgm:bulletEnabled val="1"/>
        </dgm:presLayoutVars>
      </dgm:prSet>
      <dgm:spPr/>
      <dgm:t>
        <a:bodyPr/>
        <a:lstStyle/>
        <a:p>
          <a:endParaRPr lang="zh-CN" altLang="en-US"/>
        </a:p>
      </dgm:t>
    </dgm:pt>
    <dgm:pt modelId="{81E3A5C1-E2F0-4321-933E-3CA3FDA4A4CE}" type="pres">
      <dgm:prSet presAssocID="{17D67914-A1B3-4E14-872D-DA1CD8F7C764}" presName="childShp" presStyleLbl="bgAccFollowNode1" presStyleIdx="5" presStyleCnt="6">
        <dgm:presLayoutVars>
          <dgm:bulletEnabled val="1"/>
        </dgm:presLayoutVars>
      </dgm:prSet>
      <dgm:spPr/>
      <dgm:t>
        <a:bodyPr/>
        <a:lstStyle/>
        <a:p>
          <a:endParaRPr lang="zh-CN" altLang="en-US"/>
        </a:p>
      </dgm:t>
    </dgm:pt>
  </dgm:ptLst>
  <dgm:cxnLst>
    <dgm:cxn modelId="{2240A02F-DF36-475C-8C62-D838FF87221F}" type="presOf" srcId="{05426E9D-653F-4DDC-98A4-AFFDDC09D7D8}" destId="{546411E8-DCC7-4CAF-9BD5-BAF9B0AFEF99}" srcOrd="0" destOrd="0" presId="urn:microsoft.com/office/officeart/2005/8/layout/vList6"/>
    <dgm:cxn modelId="{FCCD42B6-5686-46CC-B530-0F712737701F}" srcId="{59AD8399-7780-4F50-8EE3-3D43BE86831A}" destId="{721FF141-CBFE-4A5D-A10F-D9331749A631}" srcOrd="3" destOrd="0" parTransId="{8AB65713-349B-40C7-B82E-33DC980F6C2B}" sibTransId="{CEC0B226-A051-4E5E-81E7-83B2B6936407}"/>
    <dgm:cxn modelId="{8A2222A4-C4A7-4FE7-AA12-2D05E2987C41}" srcId="{721FF141-CBFE-4A5D-A10F-D9331749A631}" destId="{0A48F23E-FF60-4C69-BED6-A25CEAEB120E}" srcOrd="0" destOrd="0" parTransId="{59579295-B496-49DC-A3BF-5853F90754FE}" sibTransId="{FB48E459-72E3-4750-B117-60C8D2ACDA91}"/>
    <dgm:cxn modelId="{51C034F0-B03E-4DFA-9B4F-31A240543247}" type="presOf" srcId="{52360590-3440-40EA-8E89-053705DB8A12}" destId="{CDBA8798-6A73-4E7D-A9E5-9382599BC945}" srcOrd="0" destOrd="0" presId="urn:microsoft.com/office/officeart/2005/8/layout/vList6"/>
    <dgm:cxn modelId="{1CFE3685-1CA5-4BDF-9EAC-5EF768AB019E}" srcId="{59AD8399-7780-4F50-8EE3-3D43BE86831A}" destId="{18459A1A-D17F-408E-95DD-763B3818B677}" srcOrd="2" destOrd="0" parTransId="{401A840B-860E-4E2B-B14E-1F6D76AD7FB5}" sibTransId="{6A0EDE85-AB80-4594-B8B5-989E7B7A5DE4}"/>
    <dgm:cxn modelId="{B4122854-230E-4A3F-984E-A670A1BBB176}" type="presOf" srcId="{DD7D02E8-4FC1-4470-B698-96193A995B93}" destId="{7584A406-B3CC-48F4-BCE7-12AF2C26BA2E}" srcOrd="0" destOrd="0" presId="urn:microsoft.com/office/officeart/2005/8/layout/vList6"/>
    <dgm:cxn modelId="{F54416D0-4DC6-4E41-BA59-B3369F6B7AE7}" type="presOf" srcId="{28E29CC2-F285-4887-A1BA-0B44C6D03C06}" destId="{E3294305-3B7B-4E07-AA62-0F6B620FE11C}" srcOrd="0" destOrd="0" presId="urn:microsoft.com/office/officeart/2005/8/layout/vList6"/>
    <dgm:cxn modelId="{5E9FB435-4FD1-4E54-998A-60BC90357E25}" type="presOf" srcId="{59AD8399-7780-4F50-8EE3-3D43BE86831A}" destId="{B7BA8582-5153-49B7-8FAC-B08EAFDBBFAC}" srcOrd="0" destOrd="0" presId="urn:microsoft.com/office/officeart/2005/8/layout/vList6"/>
    <dgm:cxn modelId="{FE6D911A-D03B-4F6E-9556-476A8671EA8E}" type="presOf" srcId="{721FF141-CBFE-4A5D-A10F-D9331749A631}" destId="{A0688B95-2A32-4080-8847-55D7D0D0DC9C}" srcOrd="0" destOrd="0" presId="urn:microsoft.com/office/officeart/2005/8/layout/vList6"/>
    <dgm:cxn modelId="{B4CC578D-0C88-4A7C-BEFC-5B3CAA211DD1}" type="presOf" srcId="{50109AF8-3F79-415A-AB79-7281D621A4CC}" destId="{86C93C5C-8669-49CF-A57C-1B928507455E}" srcOrd="0" destOrd="0" presId="urn:microsoft.com/office/officeart/2005/8/layout/vList6"/>
    <dgm:cxn modelId="{76397417-4517-4225-A9D9-91E6933DADD3}" type="presOf" srcId="{18459A1A-D17F-408E-95DD-763B3818B677}" destId="{52DBA5FC-F6E3-4697-B825-E283FD0A5FF9}" srcOrd="0" destOrd="0" presId="urn:microsoft.com/office/officeart/2005/8/layout/vList6"/>
    <dgm:cxn modelId="{4A9ACA4F-3CBE-4B7E-9B90-916F27E900BC}" type="presOf" srcId="{0A48F23E-FF60-4C69-BED6-A25CEAEB120E}" destId="{AE8DB712-5D21-4BD7-BFA8-D75AA282C7FF}" srcOrd="0" destOrd="0" presId="urn:microsoft.com/office/officeart/2005/8/layout/vList6"/>
    <dgm:cxn modelId="{864B8F14-CDC1-46EA-8707-86CC8B4B3597}" type="presOf" srcId="{5BD10075-FA4D-43CC-8FDF-06E8F266CB37}" destId="{81E3A5C1-E2F0-4321-933E-3CA3FDA4A4CE}" srcOrd="0" destOrd="0" presId="urn:microsoft.com/office/officeart/2005/8/layout/vList6"/>
    <dgm:cxn modelId="{FD7D2BB3-06FC-4EC6-A09A-81F7B9BF8B6B}" type="presOf" srcId="{3865B16B-6D8F-4275-B7D6-F6605A91C1D8}" destId="{A32BEDF3-C876-4247-848D-6885528609BF}" srcOrd="0" destOrd="0" presId="urn:microsoft.com/office/officeart/2005/8/layout/vList6"/>
    <dgm:cxn modelId="{A39CF492-B73B-42A0-85A0-7BE894FBD5BC}" srcId="{17D67914-A1B3-4E14-872D-DA1CD8F7C764}" destId="{5BD10075-FA4D-43CC-8FDF-06E8F266CB37}" srcOrd="0" destOrd="0" parTransId="{52556C9C-6D41-4986-AC92-24706AD34983}" sibTransId="{5B53EB1C-8EFE-4CD9-8443-1BF8D89C1937}"/>
    <dgm:cxn modelId="{F7C5407F-6202-4A3B-91DB-6300CDDA0B7F}" srcId="{3865B16B-6D8F-4275-B7D6-F6605A91C1D8}" destId="{50109AF8-3F79-415A-AB79-7281D621A4CC}" srcOrd="0" destOrd="0" parTransId="{70B93AD3-D2A3-4EB7-B169-AFF4F1DE1A05}" sibTransId="{1AF250B6-80B6-4A0A-89BF-85D978E299FB}"/>
    <dgm:cxn modelId="{3F9262BF-EBBB-4CB6-9C7A-7B1644ADCA74}" srcId="{59AD8399-7780-4F50-8EE3-3D43BE86831A}" destId="{DD7D02E8-4FC1-4470-B698-96193A995B93}" srcOrd="1" destOrd="0" parTransId="{43AE2A4E-73E3-462E-ABF1-4DFC7A4AA1C5}" sibTransId="{5536EAAF-0552-4A7D-8D95-1DD2424ABC36}"/>
    <dgm:cxn modelId="{5054270C-FA9B-4F35-B0FB-A60AF93EFFB9}" srcId="{59AD8399-7780-4F50-8EE3-3D43BE86831A}" destId="{17D67914-A1B3-4E14-872D-DA1CD8F7C764}" srcOrd="5" destOrd="0" parTransId="{3AC19A76-C9B5-4578-B286-B89C8E1ECAA3}" sibTransId="{BFEBDAD8-F9C1-443D-A134-E4EF93189201}"/>
    <dgm:cxn modelId="{38740AD5-851D-425C-AEF8-5BC5CA4F98D9}" srcId="{18459A1A-D17F-408E-95DD-763B3818B677}" destId="{4EC59A21-9BE3-4DAF-B6C4-38ED741B48C2}" srcOrd="0" destOrd="0" parTransId="{64BF6E2B-73C0-409E-8671-F53CB81B15A2}" sibTransId="{B0C37392-F394-464C-830E-7736BEFC3A92}"/>
    <dgm:cxn modelId="{FFBB1081-E27A-466B-8684-AD47F37474F9}" type="presOf" srcId="{17D67914-A1B3-4E14-872D-DA1CD8F7C764}" destId="{F639719C-D5B7-4374-AEB4-635FFEE2A922}" srcOrd="0" destOrd="0" presId="urn:microsoft.com/office/officeart/2005/8/layout/vList6"/>
    <dgm:cxn modelId="{5178FDE8-5342-4A54-A2A2-E76827E5C2F6}" srcId="{59AD8399-7780-4F50-8EE3-3D43BE86831A}" destId="{05426E9D-653F-4DDC-98A4-AFFDDC09D7D8}" srcOrd="4" destOrd="0" parTransId="{0DB896AE-CC48-4B2B-B6CB-8ABC5C6F7D73}" sibTransId="{E00FCB38-75EF-48BE-9C3E-AF8266F197F7}"/>
    <dgm:cxn modelId="{9F43590A-9538-4699-92E0-787F56AB0346}" srcId="{59AD8399-7780-4F50-8EE3-3D43BE86831A}" destId="{3865B16B-6D8F-4275-B7D6-F6605A91C1D8}" srcOrd="0" destOrd="0" parTransId="{9F90ED09-6F03-4E10-9C45-2454B7CD663F}" sibTransId="{ABE44061-50C8-47AD-8207-52DB12D63D45}"/>
    <dgm:cxn modelId="{3C4538D0-1D2B-499B-AC1A-A71D02D9DED8}" type="presOf" srcId="{4EC59A21-9BE3-4DAF-B6C4-38ED741B48C2}" destId="{14E42596-7DC3-4B64-8E67-75056F22DCD4}" srcOrd="0" destOrd="0" presId="urn:microsoft.com/office/officeart/2005/8/layout/vList6"/>
    <dgm:cxn modelId="{BE53F3D5-F5F6-434E-A015-3195D9D2CDE0}" srcId="{05426E9D-653F-4DDC-98A4-AFFDDC09D7D8}" destId="{52360590-3440-40EA-8E89-053705DB8A12}" srcOrd="0" destOrd="0" parTransId="{A80C5F90-0CBE-44D3-A952-72E25E7F2550}" sibTransId="{B24F3D0E-7DA8-4300-A51A-A738853F2876}"/>
    <dgm:cxn modelId="{11044AD9-B6B5-4F1E-9FBF-FC5B87164053}" srcId="{DD7D02E8-4FC1-4470-B698-96193A995B93}" destId="{28E29CC2-F285-4887-A1BA-0B44C6D03C06}" srcOrd="0" destOrd="0" parTransId="{4C0B1926-8EFB-46E3-85AD-8871AE59F1F8}" sibTransId="{822EBFFB-3FAE-40C7-BF75-AFDFDA74FFE1}"/>
    <dgm:cxn modelId="{73DD826C-B3C5-4543-B3CF-30A33A5A6EBD}" type="presParOf" srcId="{B7BA8582-5153-49B7-8FAC-B08EAFDBBFAC}" destId="{8E931A2F-7C1D-4222-A9CE-D52E3E0B6785}" srcOrd="0" destOrd="0" presId="urn:microsoft.com/office/officeart/2005/8/layout/vList6"/>
    <dgm:cxn modelId="{DE81E264-E5A6-443A-A2D8-DC27400EF316}" type="presParOf" srcId="{8E931A2F-7C1D-4222-A9CE-D52E3E0B6785}" destId="{A32BEDF3-C876-4247-848D-6885528609BF}" srcOrd="0" destOrd="0" presId="urn:microsoft.com/office/officeart/2005/8/layout/vList6"/>
    <dgm:cxn modelId="{F5336DC0-07EA-449F-9DB3-C623C08C2D6D}" type="presParOf" srcId="{8E931A2F-7C1D-4222-A9CE-D52E3E0B6785}" destId="{86C93C5C-8669-49CF-A57C-1B928507455E}" srcOrd="1" destOrd="0" presId="urn:microsoft.com/office/officeart/2005/8/layout/vList6"/>
    <dgm:cxn modelId="{BD6F5909-364F-4F77-BE33-D945571E22A6}" type="presParOf" srcId="{B7BA8582-5153-49B7-8FAC-B08EAFDBBFAC}" destId="{933E5F3F-51A5-4709-A51B-687098266F20}" srcOrd="1" destOrd="0" presId="urn:microsoft.com/office/officeart/2005/8/layout/vList6"/>
    <dgm:cxn modelId="{2071B5C9-77D2-4A03-96F8-3F227BAF3BB0}" type="presParOf" srcId="{B7BA8582-5153-49B7-8FAC-B08EAFDBBFAC}" destId="{06B0AF65-7A65-4CDF-8879-8914C8DB3944}" srcOrd="2" destOrd="0" presId="urn:microsoft.com/office/officeart/2005/8/layout/vList6"/>
    <dgm:cxn modelId="{75A99E8E-D3F3-4B1A-A86C-F94C6F195210}" type="presParOf" srcId="{06B0AF65-7A65-4CDF-8879-8914C8DB3944}" destId="{7584A406-B3CC-48F4-BCE7-12AF2C26BA2E}" srcOrd="0" destOrd="0" presId="urn:microsoft.com/office/officeart/2005/8/layout/vList6"/>
    <dgm:cxn modelId="{8303486B-7EB0-4E2C-B20F-E7A1CEDAF7DC}" type="presParOf" srcId="{06B0AF65-7A65-4CDF-8879-8914C8DB3944}" destId="{E3294305-3B7B-4E07-AA62-0F6B620FE11C}" srcOrd="1" destOrd="0" presId="urn:microsoft.com/office/officeart/2005/8/layout/vList6"/>
    <dgm:cxn modelId="{C84FE2B8-66C4-4D77-9687-D4C0DDEC4CD5}" type="presParOf" srcId="{B7BA8582-5153-49B7-8FAC-B08EAFDBBFAC}" destId="{14E28A57-5424-45BE-93B4-85FB4A340C53}" srcOrd="3" destOrd="0" presId="urn:microsoft.com/office/officeart/2005/8/layout/vList6"/>
    <dgm:cxn modelId="{EBDDD7A3-D922-4937-92E3-DC111566FDE2}" type="presParOf" srcId="{B7BA8582-5153-49B7-8FAC-B08EAFDBBFAC}" destId="{1DC30676-3FF2-4F59-A76B-1DE492F49EFC}" srcOrd="4" destOrd="0" presId="urn:microsoft.com/office/officeart/2005/8/layout/vList6"/>
    <dgm:cxn modelId="{A6491B52-FAE9-46ED-AD67-5F5F93445BAF}" type="presParOf" srcId="{1DC30676-3FF2-4F59-A76B-1DE492F49EFC}" destId="{52DBA5FC-F6E3-4697-B825-E283FD0A5FF9}" srcOrd="0" destOrd="0" presId="urn:microsoft.com/office/officeart/2005/8/layout/vList6"/>
    <dgm:cxn modelId="{56200D7C-EBC7-43FD-8568-7F8609215420}" type="presParOf" srcId="{1DC30676-3FF2-4F59-A76B-1DE492F49EFC}" destId="{14E42596-7DC3-4B64-8E67-75056F22DCD4}" srcOrd="1" destOrd="0" presId="urn:microsoft.com/office/officeart/2005/8/layout/vList6"/>
    <dgm:cxn modelId="{28A7CAA9-7375-4897-A682-F98A3F7F1966}" type="presParOf" srcId="{B7BA8582-5153-49B7-8FAC-B08EAFDBBFAC}" destId="{32C48381-40C7-4C79-89A9-F6F5A2B2FBEF}" srcOrd="5" destOrd="0" presId="urn:microsoft.com/office/officeart/2005/8/layout/vList6"/>
    <dgm:cxn modelId="{32697E5B-EC4A-4034-AF34-AF3B67A42D86}" type="presParOf" srcId="{B7BA8582-5153-49B7-8FAC-B08EAFDBBFAC}" destId="{0C84D0A6-9C6A-42BF-BDF9-C56230DE045A}" srcOrd="6" destOrd="0" presId="urn:microsoft.com/office/officeart/2005/8/layout/vList6"/>
    <dgm:cxn modelId="{D7565866-8D1C-4749-801B-416301B5842B}" type="presParOf" srcId="{0C84D0A6-9C6A-42BF-BDF9-C56230DE045A}" destId="{A0688B95-2A32-4080-8847-55D7D0D0DC9C}" srcOrd="0" destOrd="0" presId="urn:microsoft.com/office/officeart/2005/8/layout/vList6"/>
    <dgm:cxn modelId="{3F4B6D78-AD54-43EE-945B-CA038D71A130}" type="presParOf" srcId="{0C84D0A6-9C6A-42BF-BDF9-C56230DE045A}" destId="{AE8DB712-5D21-4BD7-BFA8-D75AA282C7FF}" srcOrd="1" destOrd="0" presId="urn:microsoft.com/office/officeart/2005/8/layout/vList6"/>
    <dgm:cxn modelId="{6D4F5D29-A722-4804-B6F3-9EE77A6123D0}" type="presParOf" srcId="{B7BA8582-5153-49B7-8FAC-B08EAFDBBFAC}" destId="{69418844-D218-43FC-A920-B0AA3C9350BF}" srcOrd="7" destOrd="0" presId="urn:microsoft.com/office/officeart/2005/8/layout/vList6"/>
    <dgm:cxn modelId="{B0ABF927-38F1-4403-ABD2-6ED9B255808A}" type="presParOf" srcId="{B7BA8582-5153-49B7-8FAC-B08EAFDBBFAC}" destId="{5F33FA87-F79D-4D56-AC58-1C8E0B96467E}" srcOrd="8" destOrd="0" presId="urn:microsoft.com/office/officeart/2005/8/layout/vList6"/>
    <dgm:cxn modelId="{BD54D6C3-F9E2-4217-AE34-DDBB16410163}" type="presParOf" srcId="{5F33FA87-F79D-4D56-AC58-1C8E0B96467E}" destId="{546411E8-DCC7-4CAF-9BD5-BAF9B0AFEF99}" srcOrd="0" destOrd="0" presId="urn:microsoft.com/office/officeart/2005/8/layout/vList6"/>
    <dgm:cxn modelId="{3E8DC621-598B-46E0-B74E-AA8BCFD0270E}" type="presParOf" srcId="{5F33FA87-F79D-4D56-AC58-1C8E0B96467E}" destId="{CDBA8798-6A73-4E7D-A9E5-9382599BC945}" srcOrd="1" destOrd="0" presId="urn:microsoft.com/office/officeart/2005/8/layout/vList6"/>
    <dgm:cxn modelId="{6D475D0E-4BEF-4282-AC46-ED28C905F55D}" type="presParOf" srcId="{B7BA8582-5153-49B7-8FAC-B08EAFDBBFAC}" destId="{284766D2-1CFD-48C5-8B44-E2B3837319BF}" srcOrd="9" destOrd="0" presId="urn:microsoft.com/office/officeart/2005/8/layout/vList6"/>
    <dgm:cxn modelId="{7F9CA3BF-80ED-4616-9ED9-F5C39477BEF0}" type="presParOf" srcId="{B7BA8582-5153-49B7-8FAC-B08EAFDBBFAC}" destId="{594ACD1C-81EB-41CE-B44F-87D9B65EEF46}" srcOrd="10" destOrd="0" presId="urn:microsoft.com/office/officeart/2005/8/layout/vList6"/>
    <dgm:cxn modelId="{F18C0FB8-1CB8-4D7A-B44F-A53A86100A76}" type="presParOf" srcId="{594ACD1C-81EB-41CE-B44F-87D9B65EEF46}" destId="{F639719C-D5B7-4374-AEB4-635FFEE2A922}" srcOrd="0" destOrd="0" presId="urn:microsoft.com/office/officeart/2005/8/layout/vList6"/>
    <dgm:cxn modelId="{3DFD0F86-56AE-4F21-AAEA-7CDAB19A7E7D}" type="presParOf" srcId="{594ACD1C-81EB-41CE-B44F-87D9B65EEF46}" destId="{81E3A5C1-E2F0-4321-933E-3CA3FDA4A4C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AD8399-7780-4F50-8EE3-3D43BE86831A}" type="doc">
      <dgm:prSet loTypeId="urn:microsoft.com/office/officeart/2005/8/layout/vList6" loCatId="process" qsTypeId="urn:microsoft.com/office/officeart/2005/8/quickstyle/simple1" qsCatId="simple" csTypeId="urn:microsoft.com/office/officeart/2005/8/colors/accent0_3" csCatId="mainScheme" phldr="1"/>
      <dgm:spPr/>
    </dgm:pt>
    <dgm:pt modelId="{3865B16B-6D8F-4275-B7D6-F6605A91C1D8}">
      <dgm:prSet phldrT="[文本]"/>
      <dgm:spPr/>
      <dgm:t>
        <a:bodyPr/>
        <a:lstStyle/>
        <a:p>
          <a:r>
            <a:rPr lang="zh-CN" altLang="en-US" dirty="0" smtClean="0"/>
            <a:t>提取</a:t>
          </a:r>
          <a:endParaRPr lang="zh-CN" altLang="en-US" dirty="0"/>
        </a:p>
      </dgm:t>
    </dgm:pt>
    <dgm:pt modelId="{9F90ED09-6F03-4E10-9C45-2454B7CD663F}" type="parTrans" cxnId="{9F43590A-9538-4699-92E0-787F56AB0346}">
      <dgm:prSet/>
      <dgm:spPr/>
      <dgm:t>
        <a:bodyPr/>
        <a:lstStyle/>
        <a:p>
          <a:endParaRPr lang="zh-CN" altLang="en-US"/>
        </a:p>
      </dgm:t>
    </dgm:pt>
    <dgm:pt modelId="{ABE44061-50C8-47AD-8207-52DB12D63D45}" type="sibTrans" cxnId="{9F43590A-9538-4699-92E0-787F56AB0346}">
      <dgm:prSet/>
      <dgm:spPr/>
      <dgm:t>
        <a:bodyPr/>
        <a:lstStyle/>
        <a:p>
          <a:endParaRPr lang="zh-CN" altLang="en-US"/>
        </a:p>
      </dgm:t>
    </dgm:pt>
    <dgm:pt modelId="{05426E9D-653F-4DDC-98A4-AFFDDC09D7D8}">
      <dgm:prSet phldrT="[文本]"/>
      <dgm:spPr/>
      <dgm:t>
        <a:bodyPr/>
        <a:lstStyle/>
        <a:p>
          <a:r>
            <a:rPr lang="zh-CN" altLang="en-US" dirty="0" smtClean="0"/>
            <a:t>计算位置</a:t>
          </a:r>
          <a:endParaRPr lang="zh-CN" altLang="en-US" dirty="0"/>
        </a:p>
      </dgm:t>
    </dgm:pt>
    <dgm:pt modelId="{0DB896AE-CC48-4B2B-B6CB-8ABC5C6F7D73}" type="parTrans" cxnId="{5178FDE8-5342-4A54-A2A2-E76827E5C2F6}">
      <dgm:prSet/>
      <dgm:spPr/>
      <dgm:t>
        <a:bodyPr/>
        <a:lstStyle/>
        <a:p>
          <a:endParaRPr lang="zh-CN" altLang="en-US"/>
        </a:p>
      </dgm:t>
    </dgm:pt>
    <dgm:pt modelId="{E00FCB38-75EF-48BE-9C3E-AF8266F197F7}" type="sibTrans" cxnId="{5178FDE8-5342-4A54-A2A2-E76827E5C2F6}">
      <dgm:prSet/>
      <dgm:spPr/>
      <dgm:t>
        <a:bodyPr/>
        <a:lstStyle/>
        <a:p>
          <a:endParaRPr lang="zh-CN" altLang="en-US"/>
        </a:p>
      </dgm:t>
    </dgm:pt>
    <dgm:pt modelId="{17D67914-A1B3-4E14-872D-DA1CD8F7C764}">
      <dgm:prSet phldrT="[文本]"/>
      <dgm:spPr/>
      <dgm:t>
        <a:bodyPr/>
        <a:lstStyle/>
        <a:p>
          <a:r>
            <a:rPr lang="zh-CN" altLang="en-US" dirty="0" smtClean="0"/>
            <a:t>拼图</a:t>
          </a:r>
          <a:endParaRPr lang="zh-CN" altLang="en-US" dirty="0"/>
        </a:p>
      </dgm:t>
    </dgm:pt>
    <dgm:pt modelId="{3AC19A76-C9B5-4578-B286-B89C8E1ECAA3}" type="parTrans" cxnId="{5054270C-FA9B-4F35-B0FB-A60AF93EFFB9}">
      <dgm:prSet/>
      <dgm:spPr/>
      <dgm:t>
        <a:bodyPr/>
        <a:lstStyle/>
        <a:p>
          <a:endParaRPr lang="zh-CN" altLang="en-US"/>
        </a:p>
      </dgm:t>
    </dgm:pt>
    <dgm:pt modelId="{BFEBDAD8-F9C1-443D-A134-E4EF93189201}" type="sibTrans" cxnId="{5054270C-FA9B-4F35-B0FB-A60AF93EFFB9}">
      <dgm:prSet/>
      <dgm:spPr/>
      <dgm:t>
        <a:bodyPr/>
        <a:lstStyle/>
        <a:p>
          <a:endParaRPr lang="zh-CN" altLang="en-US"/>
        </a:p>
      </dgm:t>
    </dgm:pt>
    <dgm:pt modelId="{DD7D02E8-4FC1-4470-B698-96193A995B93}">
      <dgm:prSet phldrT="[文本]"/>
      <dgm:spPr/>
      <dgm:t>
        <a:bodyPr/>
        <a:lstStyle/>
        <a:p>
          <a:r>
            <a:rPr lang="zh-CN" altLang="en-US" dirty="0" smtClean="0"/>
            <a:t>找边角</a:t>
          </a:r>
          <a:endParaRPr lang="zh-CN" altLang="en-US" dirty="0"/>
        </a:p>
      </dgm:t>
    </dgm:pt>
    <dgm:pt modelId="{43AE2A4E-73E3-462E-ABF1-4DFC7A4AA1C5}" type="parTrans" cxnId="{3F9262BF-EBBB-4CB6-9C7A-7B1644ADCA74}">
      <dgm:prSet/>
      <dgm:spPr/>
      <dgm:t>
        <a:bodyPr/>
        <a:lstStyle/>
        <a:p>
          <a:endParaRPr lang="zh-CN" altLang="en-US"/>
        </a:p>
      </dgm:t>
    </dgm:pt>
    <dgm:pt modelId="{5536EAAF-0552-4A7D-8D95-1DD2424ABC36}" type="sibTrans" cxnId="{3F9262BF-EBBB-4CB6-9C7A-7B1644ADCA74}">
      <dgm:prSet/>
      <dgm:spPr/>
      <dgm:t>
        <a:bodyPr/>
        <a:lstStyle/>
        <a:p>
          <a:endParaRPr lang="zh-CN" altLang="en-US"/>
        </a:p>
      </dgm:t>
    </dgm:pt>
    <dgm:pt modelId="{18459A1A-D17F-408E-95DD-763B3818B677}">
      <dgm:prSet phldrT="[文本]"/>
      <dgm:spPr/>
      <dgm:t>
        <a:bodyPr/>
        <a:lstStyle/>
        <a:p>
          <a:r>
            <a:rPr lang="zh-CN" altLang="en-US" dirty="0" smtClean="0"/>
            <a:t>提取边界</a:t>
          </a:r>
          <a:endParaRPr lang="zh-CN" altLang="en-US" dirty="0"/>
        </a:p>
      </dgm:t>
    </dgm:pt>
    <dgm:pt modelId="{401A840B-860E-4E2B-B14E-1F6D76AD7FB5}" type="parTrans" cxnId="{1CFE3685-1CA5-4BDF-9EAC-5EF768AB019E}">
      <dgm:prSet/>
      <dgm:spPr/>
      <dgm:t>
        <a:bodyPr/>
        <a:lstStyle/>
        <a:p>
          <a:endParaRPr lang="zh-CN" altLang="en-US"/>
        </a:p>
      </dgm:t>
    </dgm:pt>
    <dgm:pt modelId="{6A0EDE85-AB80-4594-B8B5-989E7B7A5DE4}" type="sibTrans" cxnId="{1CFE3685-1CA5-4BDF-9EAC-5EF768AB019E}">
      <dgm:prSet/>
      <dgm:spPr/>
      <dgm:t>
        <a:bodyPr/>
        <a:lstStyle/>
        <a:p>
          <a:endParaRPr lang="zh-CN" altLang="en-US"/>
        </a:p>
      </dgm:t>
    </dgm:pt>
    <dgm:pt modelId="{721FF141-CBFE-4A5D-A10F-D9331749A631}">
      <dgm:prSet phldrT="[文本]"/>
      <dgm:spPr/>
      <dgm:t>
        <a:bodyPr/>
        <a:lstStyle/>
        <a:p>
          <a:r>
            <a:rPr lang="zh-CN" altLang="en-US" dirty="0" smtClean="0"/>
            <a:t>计算相关系数矩阵</a:t>
          </a:r>
          <a:endParaRPr lang="zh-CN" altLang="en-US" dirty="0"/>
        </a:p>
      </dgm:t>
    </dgm:pt>
    <dgm:pt modelId="{8AB65713-349B-40C7-B82E-33DC980F6C2B}" type="parTrans" cxnId="{FCCD42B6-5686-46CC-B530-0F712737701F}">
      <dgm:prSet/>
      <dgm:spPr/>
      <dgm:t>
        <a:bodyPr/>
        <a:lstStyle/>
        <a:p>
          <a:endParaRPr lang="zh-CN" altLang="en-US"/>
        </a:p>
      </dgm:t>
    </dgm:pt>
    <dgm:pt modelId="{CEC0B226-A051-4E5E-81E7-83B2B6936407}" type="sibTrans" cxnId="{FCCD42B6-5686-46CC-B530-0F712737701F}">
      <dgm:prSet/>
      <dgm:spPr/>
      <dgm:t>
        <a:bodyPr/>
        <a:lstStyle/>
        <a:p>
          <a:endParaRPr lang="zh-CN" altLang="en-US"/>
        </a:p>
      </dgm:t>
    </dgm:pt>
    <dgm:pt modelId="{50109AF8-3F79-415A-AB79-7281D621A4CC}">
      <dgm:prSet phldrT="[文本]" custT="1"/>
      <dgm:spPr/>
      <dgm:t>
        <a:bodyPr/>
        <a:lstStyle/>
        <a:p>
          <a:r>
            <a:rPr lang="zh-CN" altLang="en-US" sz="2800" dirty="0" smtClean="0"/>
            <a:t>阈值法提取拼图</a:t>
          </a:r>
          <a:r>
            <a:rPr lang="zh-CN" altLang="en-US" sz="2800" dirty="0" smtClean="0"/>
            <a:t>块</a:t>
          </a:r>
          <a:r>
            <a:rPr lang="en-US" altLang="zh-CN" sz="2800" dirty="0" smtClean="0"/>
            <a:t>,</a:t>
          </a:r>
          <a:r>
            <a:rPr lang="zh-CN" altLang="en-US" sz="2800" dirty="0" smtClean="0"/>
            <a:t>边界与特征值</a:t>
          </a:r>
          <a:endParaRPr lang="zh-CN" altLang="en-US" sz="2800" dirty="0"/>
        </a:p>
      </dgm:t>
    </dgm:pt>
    <dgm:pt modelId="{70B93AD3-D2A3-4EB7-B169-AFF4F1DE1A05}" type="parTrans" cxnId="{F7C5407F-6202-4A3B-91DB-6300CDDA0B7F}">
      <dgm:prSet/>
      <dgm:spPr/>
      <dgm:t>
        <a:bodyPr/>
        <a:lstStyle/>
        <a:p>
          <a:endParaRPr lang="zh-CN" altLang="en-US"/>
        </a:p>
      </dgm:t>
    </dgm:pt>
    <dgm:pt modelId="{1AF250B6-80B6-4A0A-89BF-85D978E299FB}" type="sibTrans" cxnId="{F7C5407F-6202-4A3B-91DB-6300CDDA0B7F}">
      <dgm:prSet/>
      <dgm:spPr/>
      <dgm:t>
        <a:bodyPr/>
        <a:lstStyle/>
        <a:p>
          <a:endParaRPr lang="zh-CN" altLang="en-US"/>
        </a:p>
      </dgm:t>
    </dgm:pt>
    <dgm:pt modelId="{28E29CC2-F285-4887-A1BA-0B44C6D03C06}">
      <dgm:prSet phldrT="[文本]" custT="1"/>
      <dgm:spPr/>
      <dgm:t>
        <a:bodyPr/>
        <a:lstStyle/>
        <a:p>
          <a:r>
            <a:rPr lang="zh-CN" altLang="en-US" sz="2400" dirty="0" smtClean="0"/>
            <a:t>编号并计算每一拼图块的边角点</a:t>
          </a:r>
          <a:endParaRPr lang="zh-CN" altLang="en-US" sz="2400" dirty="0"/>
        </a:p>
      </dgm:t>
    </dgm:pt>
    <dgm:pt modelId="{4C0B1926-8EFB-46E3-85AD-8871AE59F1F8}" type="parTrans" cxnId="{11044AD9-B6B5-4F1E-9FBF-FC5B87164053}">
      <dgm:prSet/>
      <dgm:spPr/>
      <dgm:t>
        <a:bodyPr/>
        <a:lstStyle/>
        <a:p>
          <a:endParaRPr lang="zh-CN" altLang="en-US"/>
        </a:p>
      </dgm:t>
    </dgm:pt>
    <dgm:pt modelId="{822EBFFB-3FAE-40C7-BF75-AFDFDA74FFE1}" type="sibTrans" cxnId="{11044AD9-B6B5-4F1E-9FBF-FC5B87164053}">
      <dgm:prSet/>
      <dgm:spPr/>
      <dgm:t>
        <a:bodyPr/>
        <a:lstStyle/>
        <a:p>
          <a:endParaRPr lang="zh-CN" altLang="en-US"/>
        </a:p>
      </dgm:t>
    </dgm:pt>
    <dgm:pt modelId="{4EC59A21-9BE3-4DAF-B6C4-38ED741B48C2}">
      <dgm:prSet phldrT="[文本]" custT="1"/>
      <dgm:spPr/>
      <dgm:t>
        <a:bodyPr/>
        <a:lstStyle/>
        <a:p>
          <a:r>
            <a:rPr lang="zh-CN" altLang="en-US" sz="2400" dirty="0" smtClean="0"/>
            <a:t>提取边缘并用边角点分割为上下左右四块边界</a:t>
          </a:r>
          <a:endParaRPr lang="zh-CN" altLang="en-US" sz="2400" dirty="0"/>
        </a:p>
      </dgm:t>
    </dgm:pt>
    <dgm:pt modelId="{64BF6E2B-73C0-409E-8671-F53CB81B15A2}" type="parTrans" cxnId="{38740AD5-851D-425C-AEF8-5BC5CA4F98D9}">
      <dgm:prSet/>
      <dgm:spPr/>
      <dgm:t>
        <a:bodyPr/>
        <a:lstStyle/>
        <a:p>
          <a:endParaRPr lang="zh-CN" altLang="en-US"/>
        </a:p>
      </dgm:t>
    </dgm:pt>
    <dgm:pt modelId="{B0C37392-F394-464C-830E-7736BEFC3A92}" type="sibTrans" cxnId="{38740AD5-851D-425C-AEF8-5BC5CA4F98D9}">
      <dgm:prSet/>
      <dgm:spPr/>
      <dgm:t>
        <a:bodyPr/>
        <a:lstStyle/>
        <a:p>
          <a:endParaRPr lang="zh-CN" altLang="en-US"/>
        </a:p>
      </dgm:t>
    </dgm:pt>
    <dgm:pt modelId="{0A48F23E-FF60-4C69-BED6-A25CEAEB120E}">
      <dgm:prSet phldrT="[文本]" custT="1"/>
      <dgm:spPr/>
      <dgm:t>
        <a:bodyPr/>
        <a:lstStyle/>
        <a:p>
          <a:r>
            <a:rPr lang="zh-CN" altLang="en-US" sz="2400" dirty="0" smtClean="0"/>
            <a:t>计算各个拼图块之间对应边界的相关性</a:t>
          </a:r>
          <a:endParaRPr lang="zh-CN" altLang="en-US" sz="2400" dirty="0"/>
        </a:p>
      </dgm:t>
    </dgm:pt>
    <dgm:pt modelId="{59579295-B496-49DC-A3BF-5853F90754FE}" type="parTrans" cxnId="{8A2222A4-C4A7-4FE7-AA12-2D05E2987C41}">
      <dgm:prSet/>
      <dgm:spPr/>
      <dgm:t>
        <a:bodyPr/>
        <a:lstStyle/>
        <a:p>
          <a:endParaRPr lang="zh-CN" altLang="en-US"/>
        </a:p>
      </dgm:t>
    </dgm:pt>
    <dgm:pt modelId="{FB48E459-72E3-4750-B117-60C8D2ACDA91}" type="sibTrans" cxnId="{8A2222A4-C4A7-4FE7-AA12-2D05E2987C41}">
      <dgm:prSet/>
      <dgm:spPr/>
      <dgm:t>
        <a:bodyPr/>
        <a:lstStyle/>
        <a:p>
          <a:endParaRPr lang="zh-CN" altLang="en-US"/>
        </a:p>
      </dgm:t>
    </dgm:pt>
    <dgm:pt modelId="{52360590-3440-40EA-8E89-053705DB8A12}">
      <dgm:prSet phldrT="[文本]" custT="1"/>
      <dgm:spPr/>
      <dgm:t>
        <a:bodyPr/>
        <a:lstStyle/>
        <a:p>
          <a:r>
            <a:rPr lang="zh-CN" altLang="en-US" sz="2400" dirty="0" smtClean="0"/>
            <a:t>由相关性得出拼图块位置的最优解</a:t>
          </a:r>
          <a:endParaRPr lang="zh-CN" altLang="en-US" sz="2400" dirty="0"/>
        </a:p>
      </dgm:t>
    </dgm:pt>
    <dgm:pt modelId="{A80C5F90-0CBE-44D3-A952-72E25E7F2550}" type="parTrans" cxnId="{BE53F3D5-F5F6-434E-A015-3195D9D2CDE0}">
      <dgm:prSet/>
      <dgm:spPr/>
      <dgm:t>
        <a:bodyPr/>
        <a:lstStyle/>
        <a:p>
          <a:endParaRPr lang="zh-CN" altLang="en-US"/>
        </a:p>
      </dgm:t>
    </dgm:pt>
    <dgm:pt modelId="{B24F3D0E-7DA8-4300-A51A-A738853F2876}" type="sibTrans" cxnId="{BE53F3D5-F5F6-434E-A015-3195D9D2CDE0}">
      <dgm:prSet/>
      <dgm:spPr/>
      <dgm:t>
        <a:bodyPr/>
        <a:lstStyle/>
        <a:p>
          <a:endParaRPr lang="zh-CN" altLang="en-US"/>
        </a:p>
      </dgm:t>
    </dgm:pt>
    <dgm:pt modelId="{5BD10075-FA4D-43CC-8FDF-06E8F266CB37}">
      <dgm:prSet phldrT="[文本]" custT="1"/>
      <dgm:spPr/>
      <dgm:t>
        <a:bodyPr/>
        <a:lstStyle/>
        <a:p>
          <a:r>
            <a:rPr lang="zh-CN" altLang="en-US" sz="2400" dirty="0" smtClean="0"/>
            <a:t>由各个拼图块及其位置矩阵得到拼接的最优解</a:t>
          </a:r>
          <a:endParaRPr lang="zh-CN" altLang="en-US" sz="2400" dirty="0"/>
        </a:p>
      </dgm:t>
    </dgm:pt>
    <dgm:pt modelId="{52556C9C-6D41-4986-AC92-24706AD34983}" type="parTrans" cxnId="{A39CF492-B73B-42A0-85A0-7BE894FBD5BC}">
      <dgm:prSet/>
      <dgm:spPr/>
      <dgm:t>
        <a:bodyPr/>
        <a:lstStyle/>
        <a:p>
          <a:endParaRPr lang="zh-CN" altLang="en-US"/>
        </a:p>
      </dgm:t>
    </dgm:pt>
    <dgm:pt modelId="{5B53EB1C-8EFE-4CD9-8443-1BF8D89C1937}" type="sibTrans" cxnId="{A39CF492-B73B-42A0-85A0-7BE894FBD5BC}">
      <dgm:prSet/>
      <dgm:spPr/>
      <dgm:t>
        <a:bodyPr/>
        <a:lstStyle/>
        <a:p>
          <a:endParaRPr lang="zh-CN" altLang="en-US"/>
        </a:p>
      </dgm:t>
    </dgm:pt>
    <dgm:pt modelId="{B7BA8582-5153-49B7-8FAC-B08EAFDBBFAC}" type="pres">
      <dgm:prSet presAssocID="{59AD8399-7780-4F50-8EE3-3D43BE86831A}" presName="Name0" presStyleCnt="0">
        <dgm:presLayoutVars>
          <dgm:dir/>
          <dgm:animLvl val="lvl"/>
          <dgm:resizeHandles/>
        </dgm:presLayoutVars>
      </dgm:prSet>
      <dgm:spPr/>
    </dgm:pt>
    <dgm:pt modelId="{8E931A2F-7C1D-4222-A9CE-D52E3E0B6785}" type="pres">
      <dgm:prSet presAssocID="{3865B16B-6D8F-4275-B7D6-F6605A91C1D8}" presName="linNode" presStyleCnt="0"/>
      <dgm:spPr/>
    </dgm:pt>
    <dgm:pt modelId="{A32BEDF3-C876-4247-848D-6885528609BF}" type="pres">
      <dgm:prSet presAssocID="{3865B16B-6D8F-4275-B7D6-F6605A91C1D8}" presName="parentShp" presStyleLbl="node1" presStyleIdx="0" presStyleCnt="6">
        <dgm:presLayoutVars>
          <dgm:bulletEnabled val="1"/>
        </dgm:presLayoutVars>
      </dgm:prSet>
      <dgm:spPr/>
      <dgm:t>
        <a:bodyPr/>
        <a:lstStyle/>
        <a:p>
          <a:endParaRPr lang="zh-CN" altLang="en-US"/>
        </a:p>
      </dgm:t>
    </dgm:pt>
    <dgm:pt modelId="{86C93C5C-8669-49CF-A57C-1B928507455E}" type="pres">
      <dgm:prSet presAssocID="{3865B16B-6D8F-4275-B7D6-F6605A91C1D8}" presName="childShp" presStyleLbl="bgAccFollowNode1" presStyleIdx="0" presStyleCnt="6">
        <dgm:presLayoutVars>
          <dgm:bulletEnabled val="1"/>
        </dgm:presLayoutVars>
      </dgm:prSet>
      <dgm:spPr/>
      <dgm:t>
        <a:bodyPr/>
        <a:lstStyle/>
        <a:p>
          <a:endParaRPr lang="zh-CN" altLang="en-US"/>
        </a:p>
      </dgm:t>
    </dgm:pt>
    <dgm:pt modelId="{933E5F3F-51A5-4709-A51B-687098266F20}" type="pres">
      <dgm:prSet presAssocID="{ABE44061-50C8-47AD-8207-52DB12D63D45}" presName="spacing" presStyleCnt="0"/>
      <dgm:spPr/>
    </dgm:pt>
    <dgm:pt modelId="{06B0AF65-7A65-4CDF-8879-8914C8DB3944}" type="pres">
      <dgm:prSet presAssocID="{DD7D02E8-4FC1-4470-B698-96193A995B93}" presName="linNode" presStyleCnt="0"/>
      <dgm:spPr/>
    </dgm:pt>
    <dgm:pt modelId="{7584A406-B3CC-48F4-BCE7-12AF2C26BA2E}" type="pres">
      <dgm:prSet presAssocID="{DD7D02E8-4FC1-4470-B698-96193A995B93}" presName="parentShp" presStyleLbl="node1" presStyleIdx="1" presStyleCnt="6">
        <dgm:presLayoutVars>
          <dgm:bulletEnabled val="1"/>
        </dgm:presLayoutVars>
      </dgm:prSet>
      <dgm:spPr/>
      <dgm:t>
        <a:bodyPr/>
        <a:lstStyle/>
        <a:p>
          <a:endParaRPr lang="zh-CN" altLang="en-US"/>
        </a:p>
      </dgm:t>
    </dgm:pt>
    <dgm:pt modelId="{E3294305-3B7B-4E07-AA62-0F6B620FE11C}" type="pres">
      <dgm:prSet presAssocID="{DD7D02E8-4FC1-4470-B698-96193A995B93}" presName="childShp" presStyleLbl="bgAccFollowNode1" presStyleIdx="1" presStyleCnt="6">
        <dgm:presLayoutVars>
          <dgm:bulletEnabled val="1"/>
        </dgm:presLayoutVars>
      </dgm:prSet>
      <dgm:spPr/>
      <dgm:t>
        <a:bodyPr/>
        <a:lstStyle/>
        <a:p>
          <a:endParaRPr lang="zh-CN" altLang="en-US"/>
        </a:p>
      </dgm:t>
    </dgm:pt>
    <dgm:pt modelId="{14E28A57-5424-45BE-93B4-85FB4A340C53}" type="pres">
      <dgm:prSet presAssocID="{5536EAAF-0552-4A7D-8D95-1DD2424ABC36}" presName="spacing" presStyleCnt="0"/>
      <dgm:spPr/>
    </dgm:pt>
    <dgm:pt modelId="{1DC30676-3FF2-4F59-A76B-1DE492F49EFC}" type="pres">
      <dgm:prSet presAssocID="{18459A1A-D17F-408E-95DD-763B3818B677}" presName="linNode" presStyleCnt="0"/>
      <dgm:spPr/>
    </dgm:pt>
    <dgm:pt modelId="{52DBA5FC-F6E3-4697-B825-E283FD0A5FF9}" type="pres">
      <dgm:prSet presAssocID="{18459A1A-D17F-408E-95DD-763B3818B677}" presName="parentShp" presStyleLbl="node1" presStyleIdx="2" presStyleCnt="6">
        <dgm:presLayoutVars>
          <dgm:bulletEnabled val="1"/>
        </dgm:presLayoutVars>
      </dgm:prSet>
      <dgm:spPr/>
      <dgm:t>
        <a:bodyPr/>
        <a:lstStyle/>
        <a:p>
          <a:endParaRPr lang="zh-CN" altLang="en-US"/>
        </a:p>
      </dgm:t>
    </dgm:pt>
    <dgm:pt modelId="{14E42596-7DC3-4B64-8E67-75056F22DCD4}" type="pres">
      <dgm:prSet presAssocID="{18459A1A-D17F-408E-95DD-763B3818B677}" presName="childShp" presStyleLbl="bgAccFollowNode1" presStyleIdx="2" presStyleCnt="6">
        <dgm:presLayoutVars>
          <dgm:bulletEnabled val="1"/>
        </dgm:presLayoutVars>
      </dgm:prSet>
      <dgm:spPr/>
      <dgm:t>
        <a:bodyPr/>
        <a:lstStyle/>
        <a:p>
          <a:endParaRPr lang="zh-CN" altLang="en-US"/>
        </a:p>
      </dgm:t>
    </dgm:pt>
    <dgm:pt modelId="{32C48381-40C7-4C79-89A9-F6F5A2B2FBEF}" type="pres">
      <dgm:prSet presAssocID="{6A0EDE85-AB80-4594-B8B5-989E7B7A5DE4}" presName="spacing" presStyleCnt="0"/>
      <dgm:spPr/>
    </dgm:pt>
    <dgm:pt modelId="{0C84D0A6-9C6A-42BF-BDF9-C56230DE045A}" type="pres">
      <dgm:prSet presAssocID="{721FF141-CBFE-4A5D-A10F-D9331749A631}" presName="linNode" presStyleCnt="0"/>
      <dgm:spPr/>
    </dgm:pt>
    <dgm:pt modelId="{A0688B95-2A32-4080-8847-55D7D0D0DC9C}" type="pres">
      <dgm:prSet presAssocID="{721FF141-CBFE-4A5D-A10F-D9331749A631}" presName="parentShp" presStyleLbl="node1" presStyleIdx="3" presStyleCnt="6">
        <dgm:presLayoutVars>
          <dgm:bulletEnabled val="1"/>
        </dgm:presLayoutVars>
      </dgm:prSet>
      <dgm:spPr/>
      <dgm:t>
        <a:bodyPr/>
        <a:lstStyle/>
        <a:p>
          <a:endParaRPr lang="zh-CN" altLang="en-US"/>
        </a:p>
      </dgm:t>
    </dgm:pt>
    <dgm:pt modelId="{AE8DB712-5D21-4BD7-BFA8-D75AA282C7FF}" type="pres">
      <dgm:prSet presAssocID="{721FF141-CBFE-4A5D-A10F-D9331749A631}" presName="childShp" presStyleLbl="bgAccFollowNode1" presStyleIdx="3" presStyleCnt="6">
        <dgm:presLayoutVars>
          <dgm:bulletEnabled val="1"/>
        </dgm:presLayoutVars>
      </dgm:prSet>
      <dgm:spPr/>
      <dgm:t>
        <a:bodyPr/>
        <a:lstStyle/>
        <a:p>
          <a:endParaRPr lang="zh-CN" altLang="en-US"/>
        </a:p>
      </dgm:t>
    </dgm:pt>
    <dgm:pt modelId="{69418844-D218-43FC-A920-B0AA3C9350BF}" type="pres">
      <dgm:prSet presAssocID="{CEC0B226-A051-4E5E-81E7-83B2B6936407}" presName="spacing" presStyleCnt="0"/>
      <dgm:spPr/>
    </dgm:pt>
    <dgm:pt modelId="{5F33FA87-F79D-4D56-AC58-1C8E0B96467E}" type="pres">
      <dgm:prSet presAssocID="{05426E9D-653F-4DDC-98A4-AFFDDC09D7D8}" presName="linNode" presStyleCnt="0"/>
      <dgm:spPr/>
    </dgm:pt>
    <dgm:pt modelId="{546411E8-DCC7-4CAF-9BD5-BAF9B0AFEF99}" type="pres">
      <dgm:prSet presAssocID="{05426E9D-653F-4DDC-98A4-AFFDDC09D7D8}" presName="parentShp" presStyleLbl="node1" presStyleIdx="4" presStyleCnt="6">
        <dgm:presLayoutVars>
          <dgm:bulletEnabled val="1"/>
        </dgm:presLayoutVars>
      </dgm:prSet>
      <dgm:spPr/>
      <dgm:t>
        <a:bodyPr/>
        <a:lstStyle/>
        <a:p>
          <a:endParaRPr lang="zh-CN" altLang="en-US"/>
        </a:p>
      </dgm:t>
    </dgm:pt>
    <dgm:pt modelId="{CDBA8798-6A73-4E7D-A9E5-9382599BC945}" type="pres">
      <dgm:prSet presAssocID="{05426E9D-653F-4DDC-98A4-AFFDDC09D7D8}" presName="childShp" presStyleLbl="bgAccFollowNode1" presStyleIdx="4" presStyleCnt="6">
        <dgm:presLayoutVars>
          <dgm:bulletEnabled val="1"/>
        </dgm:presLayoutVars>
      </dgm:prSet>
      <dgm:spPr/>
      <dgm:t>
        <a:bodyPr/>
        <a:lstStyle/>
        <a:p>
          <a:endParaRPr lang="zh-CN" altLang="en-US"/>
        </a:p>
      </dgm:t>
    </dgm:pt>
    <dgm:pt modelId="{284766D2-1CFD-48C5-8B44-E2B3837319BF}" type="pres">
      <dgm:prSet presAssocID="{E00FCB38-75EF-48BE-9C3E-AF8266F197F7}" presName="spacing" presStyleCnt="0"/>
      <dgm:spPr/>
    </dgm:pt>
    <dgm:pt modelId="{594ACD1C-81EB-41CE-B44F-87D9B65EEF46}" type="pres">
      <dgm:prSet presAssocID="{17D67914-A1B3-4E14-872D-DA1CD8F7C764}" presName="linNode" presStyleCnt="0"/>
      <dgm:spPr/>
    </dgm:pt>
    <dgm:pt modelId="{F639719C-D5B7-4374-AEB4-635FFEE2A922}" type="pres">
      <dgm:prSet presAssocID="{17D67914-A1B3-4E14-872D-DA1CD8F7C764}" presName="parentShp" presStyleLbl="node1" presStyleIdx="5" presStyleCnt="6">
        <dgm:presLayoutVars>
          <dgm:bulletEnabled val="1"/>
        </dgm:presLayoutVars>
      </dgm:prSet>
      <dgm:spPr/>
      <dgm:t>
        <a:bodyPr/>
        <a:lstStyle/>
        <a:p>
          <a:endParaRPr lang="zh-CN" altLang="en-US"/>
        </a:p>
      </dgm:t>
    </dgm:pt>
    <dgm:pt modelId="{81E3A5C1-E2F0-4321-933E-3CA3FDA4A4CE}" type="pres">
      <dgm:prSet presAssocID="{17D67914-A1B3-4E14-872D-DA1CD8F7C764}" presName="childShp" presStyleLbl="bgAccFollowNode1" presStyleIdx="5" presStyleCnt="6">
        <dgm:presLayoutVars>
          <dgm:bulletEnabled val="1"/>
        </dgm:presLayoutVars>
      </dgm:prSet>
      <dgm:spPr/>
      <dgm:t>
        <a:bodyPr/>
        <a:lstStyle/>
        <a:p>
          <a:endParaRPr lang="zh-CN" altLang="en-US"/>
        </a:p>
      </dgm:t>
    </dgm:pt>
  </dgm:ptLst>
  <dgm:cxnLst>
    <dgm:cxn modelId="{2240A02F-DF36-475C-8C62-D838FF87221F}" type="presOf" srcId="{05426E9D-653F-4DDC-98A4-AFFDDC09D7D8}" destId="{546411E8-DCC7-4CAF-9BD5-BAF9B0AFEF99}" srcOrd="0" destOrd="0" presId="urn:microsoft.com/office/officeart/2005/8/layout/vList6"/>
    <dgm:cxn modelId="{FCCD42B6-5686-46CC-B530-0F712737701F}" srcId="{59AD8399-7780-4F50-8EE3-3D43BE86831A}" destId="{721FF141-CBFE-4A5D-A10F-D9331749A631}" srcOrd="3" destOrd="0" parTransId="{8AB65713-349B-40C7-B82E-33DC980F6C2B}" sibTransId="{CEC0B226-A051-4E5E-81E7-83B2B6936407}"/>
    <dgm:cxn modelId="{8A2222A4-C4A7-4FE7-AA12-2D05E2987C41}" srcId="{721FF141-CBFE-4A5D-A10F-D9331749A631}" destId="{0A48F23E-FF60-4C69-BED6-A25CEAEB120E}" srcOrd="0" destOrd="0" parTransId="{59579295-B496-49DC-A3BF-5853F90754FE}" sibTransId="{FB48E459-72E3-4750-B117-60C8D2ACDA91}"/>
    <dgm:cxn modelId="{51C034F0-B03E-4DFA-9B4F-31A240543247}" type="presOf" srcId="{52360590-3440-40EA-8E89-053705DB8A12}" destId="{CDBA8798-6A73-4E7D-A9E5-9382599BC945}" srcOrd="0" destOrd="0" presId="urn:microsoft.com/office/officeart/2005/8/layout/vList6"/>
    <dgm:cxn modelId="{1CFE3685-1CA5-4BDF-9EAC-5EF768AB019E}" srcId="{59AD8399-7780-4F50-8EE3-3D43BE86831A}" destId="{18459A1A-D17F-408E-95DD-763B3818B677}" srcOrd="2" destOrd="0" parTransId="{401A840B-860E-4E2B-B14E-1F6D76AD7FB5}" sibTransId="{6A0EDE85-AB80-4594-B8B5-989E7B7A5DE4}"/>
    <dgm:cxn modelId="{B4122854-230E-4A3F-984E-A670A1BBB176}" type="presOf" srcId="{DD7D02E8-4FC1-4470-B698-96193A995B93}" destId="{7584A406-B3CC-48F4-BCE7-12AF2C26BA2E}" srcOrd="0" destOrd="0" presId="urn:microsoft.com/office/officeart/2005/8/layout/vList6"/>
    <dgm:cxn modelId="{F54416D0-4DC6-4E41-BA59-B3369F6B7AE7}" type="presOf" srcId="{28E29CC2-F285-4887-A1BA-0B44C6D03C06}" destId="{E3294305-3B7B-4E07-AA62-0F6B620FE11C}" srcOrd="0" destOrd="0" presId="urn:microsoft.com/office/officeart/2005/8/layout/vList6"/>
    <dgm:cxn modelId="{5E9FB435-4FD1-4E54-998A-60BC90357E25}" type="presOf" srcId="{59AD8399-7780-4F50-8EE3-3D43BE86831A}" destId="{B7BA8582-5153-49B7-8FAC-B08EAFDBBFAC}" srcOrd="0" destOrd="0" presId="urn:microsoft.com/office/officeart/2005/8/layout/vList6"/>
    <dgm:cxn modelId="{FE6D911A-D03B-4F6E-9556-476A8671EA8E}" type="presOf" srcId="{721FF141-CBFE-4A5D-A10F-D9331749A631}" destId="{A0688B95-2A32-4080-8847-55D7D0D0DC9C}" srcOrd="0" destOrd="0" presId="urn:microsoft.com/office/officeart/2005/8/layout/vList6"/>
    <dgm:cxn modelId="{B4CC578D-0C88-4A7C-BEFC-5B3CAA211DD1}" type="presOf" srcId="{50109AF8-3F79-415A-AB79-7281D621A4CC}" destId="{86C93C5C-8669-49CF-A57C-1B928507455E}" srcOrd="0" destOrd="0" presId="urn:microsoft.com/office/officeart/2005/8/layout/vList6"/>
    <dgm:cxn modelId="{76397417-4517-4225-A9D9-91E6933DADD3}" type="presOf" srcId="{18459A1A-D17F-408E-95DD-763B3818B677}" destId="{52DBA5FC-F6E3-4697-B825-E283FD0A5FF9}" srcOrd="0" destOrd="0" presId="urn:microsoft.com/office/officeart/2005/8/layout/vList6"/>
    <dgm:cxn modelId="{4A9ACA4F-3CBE-4B7E-9B90-916F27E900BC}" type="presOf" srcId="{0A48F23E-FF60-4C69-BED6-A25CEAEB120E}" destId="{AE8DB712-5D21-4BD7-BFA8-D75AA282C7FF}" srcOrd="0" destOrd="0" presId="urn:microsoft.com/office/officeart/2005/8/layout/vList6"/>
    <dgm:cxn modelId="{864B8F14-CDC1-46EA-8707-86CC8B4B3597}" type="presOf" srcId="{5BD10075-FA4D-43CC-8FDF-06E8F266CB37}" destId="{81E3A5C1-E2F0-4321-933E-3CA3FDA4A4CE}" srcOrd="0" destOrd="0" presId="urn:microsoft.com/office/officeart/2005/8/layout/vList6"/>
    <dgm:cxn modelId="{FD7D2BB3-06FC-4EC6-A09A-81F7B9BF8B6B}" type="presOf" srcId="{3865B16B-6D8F-4275-B7D6-F6605A91C1D8}" destId="{A32BEDF3-C876-4247-848D-6885528609BF}" srcOrd="0" destOrd="0" presId="urn:microsoft.com/office/officeart/2005/8/layout/vList6"/>
    <dgm:cxn modelId="{A39CF492-B73B-42A0-85A0-7BE894FBD5BC}" srcId="{17D67914-A1B3-4E14-872D-DA1CD8F7C764}" destId="{5BD10075-FA4D-43CC-8FDF-06E8F266CB37}" srcOrd="0" destOrd="0" parTransId="{52556C9C-6D41-4986-AC92-24706AD34983}" sibTransId="{5B53EB1C-8EFE-4CD9-8443-1BF8D89C1937}"/>
    <dgm:cxn modelId="{F7C5407F-6202-4A3B-91DB-6300CDDA0B7F}" srcId="{3865B16B-6D8F-4275-B7D6-F6605A91C1D8}" destId="{50109AF8-3F79-415A-AB79-7281D621A4CC}" srcOrd="0" destOrd="0" parTransId="{70B93AD3-D2A3-4EB7-B169-AFF4F1DE1A05}" sibTransId="{1AF250B6-80B6-4A0A-89BF-85D978E299FB}"/>
    <dgm:cxn modelId="{3F9262BF-EBBB-4CB6-9C7A-7B1644ADCA74}" srcId="{59AD8399-7780-4F50-8EE3-3D43BE86831A}" destId="{DD7D02E8-4FC1-4470-B698-96193A995B93}" srcOrd="1" destOrd="0" parTransId="{43AE2A4E-73E3-462E-ABF1-4DFC7A4AA1C5}" sibTransId="{5536EAAF-0552-4A7D-8D95-1DD2424ABC36}"/>
    <dgm:cxn modelId="{5054270C-FA9B-4F35-B0FB-A60AF93EFFB9}" srcId="{59AD8399-7780-4F50-8EE3-3D43BE86831A}" destId="{17D67914-A1B3-4E14-872D-DA1CD8F7C764}" srcOrd="5" destOrd="0" parTransId="{3AC19A76-C9B5-4578-B286-B89C8E1ECAA3}" sibTransId="{BFEBDAD8-F9C1-443D-A134-E4EF93189201}"/>
    <dgm:cxn modelId="{38740AD5-851D-425C-AEF8-5BC5CA4F98D9}" srcId="{18459A1A-D17F-408E-95DD-763B3818B677}" destId="{4EC59A21-9BE3-4DAF-B6C4-38ED741B48C2}" srcOrd="0" destOrd="0" parTransId="{64BF6E2B-73C0-409E-8671-F53CB81B15A2}" sibTransId="{B0C37392-F394-464C-830E-7736BEFC3A92}"/>
    <dgm:cxn modelId="{FFBB1081-E27A-466B-8684-AD47F37474F9}" type="presOf" srcId="{17D67914-A1B3-4E14-872D-DA1CD8F7C764}" destId="{F639719C-D5B7-4374-AEB4-635FFEE2A922}" srcOrd="0" destOrd="0" presId="urn:microsoft.com/office/officeart/2005/8/layout/vList6"/>
    <dgm:cxn modelId="{5178FDE8-5342-4A54-A2A2-E76827E5C2F6}" srcId="{59AD8399-7780-4F50-8EE3-3D43BE86831A}" destId="{05426E9D-653F-4DDC-98A4-AFFDDC09D7D8}" srcOrd="4" destOrd="0" parTransId="{0DB896AE-CC48-4B2B-B6CB-8ABC5C6F7D73}" sibTransId="{E00FCB38-75EF-48BE-9C3E-AF8266F197F7}"/>
    <dgm:cxn modelId="{9F43590A-9538-4699-92E0-787F56AB0346}" srcId="{59AD8399-7780-4F50-8EE3-3D43BE86831A}" destId="{3865B16B-6D8F-4275-B7D6-F6605A91C1D8}" srcOrd="0" destOrd="0" parTransId="{9F90ED09-6F03-4E10-9C45-2454B7CD663F}" sibTransId="{ABE44061-50C8-47AD-8207-52DB12D63D45}"/>
    <dgm:cxn modelId="{3C4538D0-1D2B-499B-AC1A-A71D02D9DED8}" type="presOf" srcId="{4EC59A21-9BE3-4DAF-B6C4-38ED741B48C2}" destId="{14E42596-7DC3-4B64-8E67-75056F22DCD4}" srcOrd="0" destOrd="0" presId="urn:microsoft.com/office/officeart/2005/8/layout/vList6"/>
    <dgm:cxn modelId="{BE53F3D5-F5F6-434E-A015-3195D9D2CDE0}" srcId="{05426E9D-653F-4DDC-98A4-AFFDDC09D7D8}" destId="{52360590-3440-40EA-8E89-053705DB8A12}" srcOrd="0" destOrd="0" parTransId="{A80C5F90-0CBE-44D3-A952-72E25E7F2550}" sibTransId="{B24F3D0E-7DA8-4300-A51A-A738853F2876}"/>
    <dgm:cxn modelId="{11044AD9-B6B5-4F1E-9FBF-FC5B87164053}" srcId="{DD7D02E8-4FC1-4470-B698-96193A995B93}" destId="{28E29CC2-F285-4887-A1BA-0B44C6D03C06}" srcOrd="0" destOrd="0" parTransId="{4C0B1926-8EFB-46E3-85AD-8871AE59F1F8}" sibTransId="{822EBFFB-3FAE-40C7-BF75-AFDFDA74FFE1}"/>
    <dgm:cxn modelId="{73DD826C-B3C5-4543-B3CF-30A33A5A6EBD}" type="presParOf" srcId="{B7BA8582-5153-49B7-8FAC-B08EAFDBBFAC}" destId="{8E931A2F-7C1D-4222-A9CE-D52E3E0B6785}" srcOrd="0" destOrd="0" presId="urn:microsoft.com/office/officeart/2005/8/layout/vList6"/>
    <dgm:cxn modelId="{DE81E264-E5A6-443A-A2D8-DC27400EF316}" type="presParOf" srcId="{8E931A2F-7C1D-4222-A9CE-D52E3E0B6785}" destId="{A32BEDF3-C876-4247-848D-6885528609BF}" srcOrd="0" destOrd="0" presId="urn:microsoft.com/office/officeart/2005/8/layout/vList6"/>
    <dgm:cxn modelId="{F5336DC0-07EA-449F-9DB3-C623C08C2D6D}" type="presParOf" srcId="{8E931A2F-7C1D-4222-A9CE-D52E3E0B6785}" destId="{86C93C5C-8669-49CF-A57C-1B928507455E}" srcOrd="1" destOrd="0" presId="urn:microsoft.com/office/officeart/2005/8/layout/vList6"/>
    <dgm:cxn modelId="{BD6F5909-364F-4F77-BE33-D945571E22A6}" type="presParOf" srcId="{B7BA8582-5153-49B7-8FAC-B08EAFDBBFAC}" destId="{933E5F3F-51A5-4709-A51B-687098266F20}" srcOrd="1" destOrd="0" presId="urn:microsoft.com/office/officeart/2005/8/layout/vList6"/>
    <dgm:cxn modelId="{2071B5C9-77D2-4A03-96F8-3F227BAF3BB0}" type="presParOf" srcId="{B7BA8582-5153-49B7-8FAC-B08EAFDBBFAC}" destId="{06B0AF65-7A65-4CDF-8879-8914C8DB3944}" srcOrd="2" destOrd="0" presId="urn:microsoft.com/office/officeart/2005/8/layout/vList6"/>
    <dgm:cxn modelId="{75A99E8E-D3F3-4B1A-A86C-F94C6F195210}" type="presParOf" srcId="{06B0AF65-7A65-4CDF-8879-8914C8DB3944}" destId="{7584A406-B3CC-48F4-BCE7-12AF2C26BA2E}" srcOrd="0" destOrd="0" presId="urn:microsoft.com/office/officeart/2005/8/layout/vList6"/>
    <dgm:cxn modelId="{8303486B-7EB0-4E2C-B20F-E7A1CEDAF7DC}" type="presParOf" srcId="{06B0AF65-7A65-4CDF-8879-8914C8DB3944}" destId="{E3294305-3B7B-4E07-AA62-0F6B620FE11C}" srcOrd="1" destOrd="0" presId="urn:microsoft.com/office/officeart/2005/8/layout/vList6"/>
    <dgm:cxn modelId="{C84FE2B8-66C4-4D77-9687-D4C0DDEC4CD5}" type="presParOf" srcId="{B7BA8582-5153-49B7-8FAC-B08EAFDBBFAC}" destId="{14E28A57-5424-45BE-93B4-85FB4A340C53}" srcOrd="3" destOrd="0" presId="urn:microsoft.com/office/officeart/2005/8/layout/vList6"/>
    <dgm:cxn modelId="{EBDDD7A3-D922-4937-92E3-DC111566FDE2}" type="presParOf" srcId="{B7BA8582-5153-49B7-8FAC-B08EAFDBBFAC}" destId="{1DC30676-3FF2-4F59-A76B-1DE492F49EFC}" srcOrd="4" destOrd="0" presId="urn:microsoft.com/office/officeart/2005/8/layout/vList6"/>
    <dgm:cxn modelId="{A6491B52-FAE9-46ED-AD67-5F5F93445BAF}" type="presParOf" srcId="{1DC30676-3FF2-4F59-A76B-1DE492F49EFC}" destId="{52DBA5FC-F6E3-4697-B825-E283FD0A5FF9}" srcOrd="0" destOrd="0" presId="urn:microsoft.com/office/officeart/2005/8/layout/vList6"/>
    <dgm:cxn modelId="{56200D7C-EBC7-43FD-8568-7F8609215420}" type="presParOf" srcId="{1DC30676-3FF2-4F59-A76B-1DE492F49EFC}" destId="{14E42596-7DC3-4B64-8E67-75056F22DCD4}" srcOrd="1" destOrd="0" presId="urn:microsoft.com/office/officeart/2005/8/layout/vList6"/>
    <dgm:cxn modelId="{28A7CAA9-7375-4897-A682-F98A3F7F1966}" type="presParOf" srcId="{B7BA8582-5153-49B7-8FAC-B08EAFDBBFAC}" destId="{32C48381-40C7-4C79-89A9-F6F5A2B2FBEF}" srcOrd="5" destOrd="0" presId="urn:microsoft.com/office/officeart/2005/8/layout/vList6"/>
    <dgm:cxn modelId="{32697E5B-EC4A-4034-AF34-AF3B67A42D86}" type="presParOf" srcId="{B7BA8582-5153-49B7-8FAC-B08EAFDBBFAC}" destId="{0C84D0A6-9C6A-42BF-BDF9-C56230DE045A}" srcOrd="6" destOrd="0" presId="urn:microsoft.com/office/officeart/2005/8/layout/vList6"/>
    <dgm:cxn modelId="{D7565866-8D1C-4749-801B-416301B5842B}" type="presParOf" srcId="{0C84D0A6-9C6A-42BF-BDF9-C56230DE045A}" destId="{A0688B95-2A32-4080-8847-55D7D0D0DC9C}" srcOrd="0" destOrd="0" presId="urn:microsoft.com/office/officeart/2005/8/layout/vList6"/>
    <dgm:cxn modelId="{3F4B6D78-AD54-43EE-945B-CA038D71A130}" type="presParOf" srcId="{0C84D0A6-9C6A-42BF-BDF9-C56230DE045A}" destId="{AE8DB712-5D21-4BD7-BFA8-D75AA282C7FF}" srcOrd="1" destOrd="0" presId="urn:microsoft.com/office/officeart/2005/8/layout/vList6"/>
    <dgm:cxn modelId="{6D4F5D29-A722-4804-B6F3-9EE77A6123D0}" type="presParOf" srcId="{B7BA8582-5153-49B7-8FAC-B08EAFDBBFAC}" destId="{69418844-D218-43FC-A920-B0AA3C9350BF}" srcOrd="7" destOrd="0" presId="urn:microsoft.com/office/officeart/2005/8/layout/vList6"/>
    <dgm:cxn modelId="{B0ABF927-38F1-4403-ABD2-6ED9B255808A}" type="presParOf" srcId="{B7BA8582-5153-49B7-8FAC-B08EAFDBBFAC}" destId="{5F33FA87-F79D-4D56-AC58-1C8E0B96467E}" srcOrd="8" destOrd="0" presId="urn:microsoft.com/office/officeart/2005/8/layout/vList6"/>
    <dgm:cxn modelId="{BD54D6C3-F9E2-4217-AE34-DDBB16410163}" type="presParOf" srcId="{5F33FA87-F79D-4D56-AC58-1C8E0B96467E}" destId="{546411E8-DCC7-4CAF-9BD5-BAF9B0AFEF99}" srcOrd="0" destOrd="0" presId="urn:microsoft.com/office/officeart/2005/8/layout/vList6"/>
    <dgm:cxn modelId="{3E8DC621-598B-46E0-B74E-AA8BCFD0270E}" type="presParOf" srcId="{5F33FA87-F79D-4D56-AC58-1C8E0B96467E}" destId="{CDBA8798-6A73-4E7D-A9E5-9382599BC945}" srcOrd="1" destOrd="0" presId="urn:microsoft.com/office/officeart/2005/8/layout/vList6"/>
    <dgm:cxn modelId="{6D475D0E-4BEF-4282-AC46-ED28C905F55D}" type="presParOf" srcId="{B7BA8582-5153-49B7-8FAC-B08EAFDBBFAC}" destId="{284766D2-1CFD-48C5-8B44-E2B3837319BF}" srcOrd="9" destOrd="0" presId="urn:microsoft.com/office/officeart/2005/8/layout/vList6"/>
    <dgm:cxn modelId="{7F9CA3BF-80ED-4616-9ED9-F5C39477BEF0}" type="presParOf" srcId="{B7BA8582-5153-49B7-8FAC-B08EAFDBBFAC}" destId="{594ACD1C-81EB-41CE-B44F-87D9B65EEF46}" srcOrd="10" destOrd="0" presId="urn:microsoft.com/office/officeart/2005/8/layout/vList6"/>
    <dgm:cxn modelId="{F18C0FB8-1CB8-4D7A-B44F-A53A86100A76}" type="presParOf" srcId="{594ACD1C-81EB-41CE-B44F-87D9B65EEF46}" destId="{F639719C-D5B7-4374-AEB4-635FFEE2A922}" srcOrd="0" destOrd="0" presId="urn:microsoft.com/office/officeart/2005/8/layout/vList6"/>
    <dgm:cxn modelId="{3DFD0F86-56AE-4F21-AAEA-7CDAB19A7E7D}" type="presParOf" srcId="{594ACD1C-81EB-41CE-B44F-87D9B65EEF46}" destId="{81E3A5C1-E2F0-4321-933E-3CA3FDA4A4C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F70DC-2A13-4E94-80B3-90FADB13D92B}">
      <dsp:nvSpPr>
        <dsp:cNvPr id="0" name=""/>
        <dsp:cNvSpPr/>
      </dsp:nvSpPr>
      <dsp:spPr>
        <a:xfrm>
          <a:off x="0" y="5575025"/>
          <a:ext cx="11017306" cy="731719"/>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zh-CN" altLang="en-US" sz="2500" kern="1200" dirty="0" smtClean="0"/>
            <a:t>由各个拼图块及其位置矩阵得到拼接的最优解</a:t>
          </a:r>
          <a:endParaRPr lang="zh-CN" altLang="en-US" sz="2500" kern="1200" dirty="0"/>
        </a:p>
      </dsp:txBody>
      <dsp:txXfrm>
        <a:off x="0" y="5575025"/>
        <a:ext cx="11017306" cy="731719"/>
      </dsp:txXfrm>
    </dsp:sp>
    <dsp:sp modelId="{6AF117E8-A841-4D1D-88F0-FF5EE4CC29F4}">
      <dsp:nvSpPr>
        <dsp:cNvPr id="0" name=""/>
        <dsp:cNvSpPr/>
      </dsp:nvSpPr>
      <dsp:spPr>
        <a:xfrm rot="10800000">
          <a:off x="0" y="4460617"/>
          <a:ext cx="11017306" cy="1125383"/>
        </a:xfrm>
        <a:prstGeom prst="upArrowCallou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zh-CN" altLang="en-US" sz="2500" kern="1200" dirty="0" smtClean="0"/>
            <a:t>由相关性得出拼图块位置的最优解</a:t>
          </a:r>
          <a:endParaRPr lang="zh-CN" altLang="en-US" sz="2500" kern="1200" dirty="0"/>
        </a:p>
      </dsp:txBody>
      <dsp:txXfrm rot="10800000">
        <a:off x="0" y="4460617"/>
        <a:ext cx="11017306" cy="731240"/>
      </dsp:txXfrm>
    </dsp:sp>
    <dsp:sp modelId="{DA90B0E8-6D27-4CAB-AD6C-C849A1230D0D}">
      <dsp:nvSpPr>
        <dsp:cNvPr id="0" name=""/>
        <dsp:cNvSpPr/>
      </dsp:nvSpPr>
      <dsp:spPr>
        <a:xfrm rot="10800000">
          <a:off x="0" y="3346209"/>
          <a:ext cx="11017306" cy="1125383"/>
        </a:xfrm>
        <a:prstGeom prst="upArrowCallou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zh-CN" altLang="en-US" sz="2500" kern="1200" dirty="0" smtClean="0"/>
            <a:t>计算各个拼图块之间对应边界的相关性</a:t>
          </a:r>
          <a:endParaRPr lang="zh-CN" altLang="en-US" sz="2500" kern="1200" dirty="0"/>
        </a:p>
      </dsp:txBody>
      <dsp:txXfrm rot="10800000">
        <a:off x="0" y="3346209"/>
        <a:ext cx="11017306" cy="731240"/>
      </dsp:txXfrm>
    </dsp:sp>
    <dsp:sp modelId="{E58FEE94-C45F-451E-AF5F-3DF92AA84B75}">
      <dsp:nvSpPr>
        <dsp:cNvPr id="0" name=""/>
        <dsp:cNvSpPr/>
      </dsp:nvSpPr>
      <dsp:spPr>
        <a:xfrm rot="10800000">
          <a:off x="0" y="2231800"/>
          <a:ext cx="11017306" cy="1125383"/>
        </a:xfrm>
        <a:prstGeom prst="upArrowCallou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zh-CN" altLang="en-US" sz="2500" kern="1200" dirty="0" smtClean="0"/>
            <a:t>提取边缘并用边角点分割为上下左右四块边界</a:t>
          </a:r>
          <a:endParaRPr lang="zh-CN" altLang="en-US" sz="2500" kern="1200" dirty="0"/>
        </a:p>
      </dsp:txBody>
      <dsp:txXfrm rot="10800000">
        <a:off x="0" y="2231800"/>
        <a:ext cx="11017306" cy="731240"/>
      </dsp:txXfrm>
    </dsp:sp>
    <dsp:sp modelId="{DE0249B4-CEF2-4C64-928F-34021A0A03A4}">
      <dsp:nvSpPr>
        <dsp:cNvPr id="0" name=""/>
        <dsp:cNvSpPr/>
      </dsp:nvSpPr>
      <dsp:spPr>
        <a:xfrm rot="10800000">
          <a:off x="0" y="1117392"/>
          <a:ext cx="11017306" cy="1125383"/>
        </a:xfrm>
        <a:prstGeom prst="upArrowCallou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zh-CN" altLang="en-US" sz="2500" kern="1200" dirty="0" smtClean="0"/>
            <a:t>编号并计算每一拼图块的边角点</a:t>
          </a:r>
          <a:endParaRPr lang="zh-CN" altLang="en-US" sz="2500" kern="1200" dirty="0"/>
        </a:p>
      </dsp:txBody>
      <dsp:txXfrm rot="10800000">
        <a:off x="0" y="1117392"/>
        <a:ext cx="11017306" cy="731240"/>
      </dsp:txXfrm>
    </dsp:sp>
    <dsp:sp modelId="{01779BC5-3D9B-478C-9B81-9B9F20200767}">
      <dsp:nvSpPr>
        <dsp:cNvPr id="0" name=""/>
        <dsp:cNvSpPr/>
      </dsp:nvSpPr>
      <dsp:spPr>
        <a:xfrm rot="10800000">
          <a:off x="0" y="2984"/>
          <a:ext cx="11017306" cy="1125383"/>
        </a:xfrm>
        <a:prstGeom prst="upArrowCallou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zh-CN" altLang="en-US" sz="2500" kern="1200" dirty="0" smtClean="0"/>
            <a:t>阈值法提取拼图块</a:t>
          </a:r>
          <a:endParaRPr lang="zh-CN" altLang="en-US" sz="2500" kern="1200" dirty="0"/>
        </a:p>
      </dsp:txBody>
      <dsp:txXfrm rot="10800000">
        <a:off x="0" y="2984"/>
        <a:ext cx="11017306" cy="731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93C5C-8669-49CF-A57C-1B928507455E}">
      <dsp:nvSpPr>
        <dsp:cNvPr id="0" name=""/>
        <dsp:cNvSpPr/>
      </dsp:nvSpPr>
      <dsp:spPr>
        <a:xfrm>
          <a:off x="3880590" y="717"/>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dirty="0" smtClean="0"/>
            <a:t>阈值法提取拼图</a:t>
          </a:r>
          <a:r>
            <a:rPr lang="zh-CN" altLang="en-US" sz="2800" kern="1200" dirty="0" smtClean="0"/>
            <a:t>块</a:t>
          </a:r>
          <a:r>
            <a:rPr lang="en-US" altLang="zh-CN" sz="2800" kern="1200" dirty="0" smtClean="0"/>
            <a:t>,</a:t>
          </a:r>
          <a:r>
            <a:rPr lang="zh-CN" altLang="en-US" sz="2800" kern="1200" dirty="0" smtClean="0"/>
            <a:t>边界与特征值</a:t>
          </a:r>
          <a:endParaRPr lang="zh-CN" altLang="en-US" sz="2800" kern="1200" dirty="0"/>
        </a:p>
      </dsp:txBody>
      <dsp:txXfrm>
        <a:off x="3880590" y="113766"/>
        <a:ext cx="5481738" cy="678294"/>
      </dsp:txXfrm>
    </dsp:sp>
    <dsp:sp modelId="{A32BEDF3-C876-4247-848D-6885528609BF}">
      <dsp:nvSpPr>
        <dsp:cNvPr id="0" name=""/>
        <dsp:cNvSpPr/>
      </dsp:nvSpPr>
      <dsp:spPr>
        <a:xfrm>
          <a:off x="0" y="717"/>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提取</a:t>
          </a:r>
          <a:endParaRPr lang="zh-CN" altLang="en-US" sz="3400" kern="1200" dirty="0"/>
        </a:p>
      </dsp:txBody>
      <dsp:txXfrm>
        <a:off x="44149" y="44866"/>
        <a:ext cx="3792292" cy="816094"/>
      </dsp:txXfrm>
    </dsp:sp>
    <dsp:sp modelId="{E3294305-3B7B-4E07-AA62-0F6B620FE11C}">
      <dsp:nvSpPr>
        <dsp:cNvPr id="0" name=""/>
        <dsp:cNvSpPr/>
      </dsp:nvSpPr>
      <dsp:spPr>
        <a:xfrm>
          <a:off x="3880590" y="995550"/>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编号并计算每一拼图块的边角点</a:t>
          </a:r>
          <a:endParaRPr lang="zh-CN" altLang="en-US" sz="2400" kern="1200" dirty="0"/>
        </a:p>
      </dsp:txBody>
      <dsp:txXfrm>
        <a:off x="3880590" y="1108599"/>
        <a:ext cx="5481738" cy="678294"/>
      </dsp:txXfrm>
    </dsp:sp>
    <dsp:sp modelId="{7584A406-B3CC-48F4-BCE7-12AF2C26BA2E}">
      <dsp:nvSpPr>
        <dsp:cNvPr id="0" name=""/>
        <dsp:cNvSpPr/>
      </dsp:nvSpPr>
      <dsp:spPr>
        <a:xfrm>
          <a:off x="0" y="995550"/>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找边角</a:t>
          </a:r>
          <a:endParaRPr lang="zh-CN" altLang="en-US" sz="3400" kern="1200" dirty="0"/>
        </a:p>
      </dsp:txBody>
      <dsp:txXfrm>
        <a:off x="44149" y="1039699"/>
        <a:ext cx="3792292" cy="816094"/>
      </dsp:txXfrm>
    </dsp:sp>
    <dsp:sp modelId="{14E42596-7DC3-4B64-8E67-75056F22DCD4}">
      <dsp:nvSpPr>
        <dsp:cNvPr id="0" name=""/>
        <dsp:cNvSpPr/>
      </dsp:nvSpPr>
      <dsp:spPr>
        <a:xfrm>
          <a:off x="3880590" y="1990382"/>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提取边缘并用边角点分割为上下左右四块边界</a:t>
          </a:r>
          <a:endParaRPr lang="zh-CN" altLang="en-US" sz="2400" kern="1200" dirty="0"/>
        </a:p>
      </dsp:txBody>
      <dsp:txXfrm>
        <a:off x="3880590" y="2103431"/>
        <a:ext cx="5481738" cy="678294"/>
      </dsp:txXfrm>
    </dsp:sp>
    <dsp:sp modelId="{52DBA5FC-F6E3-4697-B825-E283FD0A5FF9}">
      <dsp:nvSpPr>
        <dsp:cNvPr id="0" name=""/>
        <dsp:cNvSpPr/>
      </dsp:nvSpPr>
      <dsp:spPr>
        <a:xfrm>
          <a:off x="0" y="1990382"/>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提取边界</a:t>
          </a:r>
          <a:endParaRPr lang="zh-CN" altLang="en-US" sz="3400" kern="1200" dirty="0"/>
        </a:p>
      </dsp:txBody>
      <dsp:txXfrm>
        <a:off x="44149" y="2034531"/>
        <a:ext cx="3792292" cy="816094"/>
      </dsp:txXfrm>
    </dsp:sp>
    <dsp:sp modelId="{AE8DB712-5D21-4BD7-BFA8-D75AA282C7FF}">
      <dsp:nvSpPr>
        <dsp:cNvPr id="0" name=""/>
        <dsp:cNvSpPr/>
      </dsp:nvSpPr>
      <dsp:spPr>
        <a:xfrm>
          <a:off x="3880590" y="2985214"/>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计算各个拼图块之间对应边界的相关性</a:t>
          </a:r>
          <a:endParaRPr lang="zh-CN" altLang="en-US" sz="2400" kern="1200" dirty="0"/>
        </a:p>
      </dsp:txBody>
      <dsp:txXfrm>
        <a:off x="3880590" y="3098263"/>
        <a:ext cx="5481738" cy="678294"/>
      </dsp:txXfrm>
    </dsp:sp>
    <dsp:sp modelId="{A0688B95-2A32-4080-8847-55D7D0D0DC9C}">
      <dsp:nvSpPr>
        <dsp:cNvPr id="0" name=""/>
        <dsp:cNvSpPr/>
      </dsp:nvSpPr>
      <dsp:spPr>
        <a:xfrm>
          <a:off x="0" y="2985214"/>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计算相关系数矩阵</a:t>
          </a:r>
          <a:endParaRPr lang="zh-CN" altLang="en-US" sz="3400" kern="1200" dirty="0"/>
        </a:p>
      </dsp:txBody>
      <dsp:txXfrm>
        <a:off x="44149" y="3029363"/>
        <a:ext cx="3792292" cy="816094"/>
      </dsp:txXfrm>
    </dsp:sp>
    <dsp:sp modelId="{CDBA8798-6A73-4E7D-A9E5-9382599BC945}">
      <dsp:nvSpPr>
        <dsp:cNvPr id="0" name=""/>
        <dsp:cNvSpPr/>
      </dsp:nvSpPr>
      <dsp:spPr>
        <a:xfrm>
          <a:off x="3880590" y="3980046"/>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由相关性得出拼图块位置的最优解</a:t>
          </a:r>
          <a:endParaRPr lang="zh-CN" altLang="en-US" sz="2400" kern="1200" dirty="0"/>
        </a:p>
      </dsp:txBody>
      <dsp:txXfrm>
        <a:off x="3880590" y="4093095"/>
        <a:ext cx="5481738" cy="678294"/>
      </dsp:txXfrm>
    </dsp:sp>
    <dsp:sp modelId="{546411E8-DCC7-4CAF-9BD5-BAF9B0AFEF99}">
      <dsp:nvSpPr>
        <dsp:cNvPr id="0" name=""/>
        <dsp:cNvSpPr/>
      </dsp:nvSpPr>
      <dsp:spPr>
        <a:xfrm>
          <a:off x="0" y="3980046"/>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计算位置</a:t>
          </a:r>
          <a:endParaRPr lang="zh-CN" altLang="en-US" sz="3400" kern="1200" dirty="0"/>
        </a:p>
      </dsp:txBody>
      <dsp:txXfrm>
        <a:off x="44149" y="4024195"/>
        <a:ext cx="3792292" cy="816094"/>
      </dsp:txXfrm>
    </dsp:sp>
    <dsp:sp modelId="{81E3A5C1-E2F0-4321-933E-3CA3FDA4A4CE}">
      <dsp:nvSpPr>
        <dsp:cNvPr id="0" name=""/>
        <dsp:cNvSpPr/>
      </dsp:nvSpPr>
      <dsp:spPr>
        <a:xfrm>
          <a:off x="3880590" y="4974879"/>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由各个拼图块及其位置矩阵得到拼接的最优解</a:t>
          </a:r>
          <a:endParaRPr lang="zh-CN" altLang="en-US" sz="2400" kern="1200" dirty="0"/>
        </a:p>
      </dsp:txBody>
      <dsp:txXfrm>
        <a:off x="3880590" y="5087928"/>
        <a:ext cx="5481738" cy="678294"/>
      </dsp:txXfrm>
    </dsp:sp>
    <dsp:sp modelId="{F639719C-D5B7-4374-AEB4-635FFEE2A922}">
      <dsp:nvSpPr>
        <dsp:cNvPr id="0" name=""/>
        <dsp:cNvSpPr/>
      </dsp:nvSpPr>
      <dsp:spPr>
        <a:xfrm>
          <a:off x="0" y="4974879"/>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拼图</a:t>
          </a:r>
          <a:endParaRPr lang="zh-CN" altLang="en-US" sz="3400" kern="1200" dirty="0"/>
        </a:p>
      </dsp:txBody>
      <dsp:txXfrm>
        <a:off x="44149" y="5019028"/>
        <a:ext cx="3792292" cy="8160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93C5C-8669-49CF-A57C-1B928507455E}">
      <dsp:nvSpPr>
        <dsp:cNvPr id="0" name=""/>
        <dsp:cNvSpPr/>
      </dsp:nvSpPr>
      <dsp:spPr>
        <a:xfrm>
          <a:off x="3880590" y="717"/>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dirty="0" smtClean="0"/>
            <a:t>阈值法提取拼图</a:t>
          </a:r>
          <a:r>
            <a:rPr lang="zh-CN" altLang="en-US" sz="2800" kern="1200" dirty="0" smtClean="0"/>
            <a:t>块</a:t>
          </a:r>
          <a:r>
            <a:rPr lang="en-US" altLang="zh-CN" sz="2800" kern="1200" dirty="0" smtClean="0"/>
            <a:t>,</a:t>
          </a:r>
          <a:r>
            <a:rPr lang="zh-CN" altLang="en-US" sz="2800" kern="1200" dirty="0" smtClean="0"/>
            <a:t>边界与特征值</a:t>
          </a:r>
          <a:endParaRPr lang="zh-CN" altLang="en-US" sz="2800" kern="1200" dirty="0"/>
        </a:p>
      </dsp:txBody>
      <dsp:txXfrm>
        <a:off x="3880590" y="113766"/>
        <a:ext cx="5481738" cy="678294"/>
      </dsp:txXfrm>
    </dsp:sp>
    <dsp:sp modelId="{A32BEDF3-C876-4247-848D-6885528609BF}">
      <dsp:nvSpPr>
        <dsp:cNvPr id="0" name=""/>
        <dsp:cNvSpPr/>
      </dsp:nvSpPr>
      <dsp:spPr>
        <a:xfrm>
          <a:off x="0" y="717"/>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提取</a:t>
          </a:r>
          <a:endParaRPr lang="zh-CN" altLang="en-US" sz="3400" kern="1200" dirty="0"/>
        </a:p>
      </dsp:txBody>
      <dsp:txXfrm>
        <a:off x="44149" y="44866"/>
        <a:ext cx="3792292" cy="816094"/>
      </dsp:txXfrm>
    </dsp:sp>
    <dsp:sp modelId="{E3294305-3B7B-4E07-AA62-0F6B620FE11C}">
      <dsp:nvSpPr>
        <dsp:cNvPr id="0" name=""/>
        <dsp:cNvSpPr/>
      </dsp:nvSpPr>
      <dsp:spPr>
        <a:xfrm>
          <a:off x="3880590" y="995550"/>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编号并计算每一拼图块的边角点</a:t>
          </a:r>
          <a:endParaRPr lang="zh-CN" altLang="en-US" sz="2400" kern="1200" dirty="0"/>
        </a:p>
      </dsp:txBody>
      <dsp:txXfrm>
        <a:off x="3880590" y="1108599"/>
        <a:ext cx="5481738" cy="678294"/>
      </dsp:txXfrm>
    </dsp:sp>
    <dsp:sp modelId="{7584A406-B3CC-48F4-BCE7-12AF2C26BA2E}">
      <dsp:nvSpPr>
        <dsp:cNvPr id="0" name=""/>
        <dsp:cNvSpPr/>
      </dsp:nvSpPr>
      <dsp:spPr>
        <a:xfrm>
          <a:off x="0" y="995550"/>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找边角</a:t>
          </a:r>
          <a:endParaRPr lang="zh-CN" altLang="en-US" sz="3400" kern="1200" dirty="0"/>
        </a:p>
      </dsp:txBody>
      <dsp:txXfrm>
        <a:off x="44149" y="1039699"/>
        <a:ext cx="3792292" cy="816094"/>
      </dsp:txXfrm>
    </dsp:sp>
    <dsp:sp modelId="{14E42596-7DC3-4B64-8E67-75056F22DCD4}">
      <dsp:nvSpPr>
        <dsp:cNvPr id="0" name=""/>
        <dsp:cNvSpPr/>
      </dsp:nvSpPr>
      <dsp:spPr>
        <a:xfrm>
          <a:off x="3880590" y="1990382"/>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提取边缘并用边角点分割为上下左右四块边界</a:t>
          </a:r>
          <a:endParaRPr lang="zh-CN" altLang="en-US" sz="2400" kern="1200" dirty="0"/>
        </a:p>
      </dsp:txBody>
      <dsp:txXfrm>
        <a:off x="3880590" y="2103431"/>
        <a:ext cx="5481738" cy="678294"/>
      </dsp:txXfrm>
    </dsp:sp>
    <dsp:sp modelId="{52DBA5FC-F6E3-4697-B825-E283FD0A5FF9}">
      <dsp:nvSpPr>
        <dsp:cNvPr id="0" name=""/>
        <dsp:cNvSpPr/>
      </dsp:nvSpPr>
      <dsp:spPr>
        <a:xfrm>
          <a:off x="0" y="1990382"/>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提取边界</a:t>
          </a:r>
          <a:endParaRPr lang="zh-CN" altLang="en-US" sz="3400" kern="1200" dirty="0"/>
        </a:p>
      </dsp:txBody>
      <dsp:txXfrm>
        <a:off x="44149" y="2034531"/>
        <a:ext cx="3792292" cy="816094"/>
      </dsp:txXfrm>
    </dsp:sp>
    <dsp:sp modelId="{AE8DB712-5D21-4BD7-BFA8-D75AA282C7FF}">
      <dsp:nvSpPr>
        <dsp:cNvPr id="0" name=""/>
        <dsp:cNvSpPr/>
      </dsp:nvSpPr>
      <dsp:spPr>
        <a:xfrm>
          <a:off x="3880590" y="2985214"/>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计算各个拼图块之间对应边界的相关性</a:t>
          </a:r>
          <a:endParaRPr lang="zh-CN" altLang="en-US" sz="2400" kern="1200" dirty="0"/>
        </a:p>
      </dsp:txBody>
      <dsp:txXfrm>
        <a:off x="3880590" y="3098263"/>
        <a:ext cx="5481738" cy="678294"/>
      </dsp:txXfrm>
    </dsp:sp>
    <dsp:sp modelId="{A0688B95-2A32-4080-8847-55D7D0D0DC9C}">
      <dsp:nvSpPr>
        <dsp:cNvPr id="0" name=""/>
        <dsp:cNvSpPr/>
      </dsp:nvSpPr>
      <dsp:spPr>
        <a:xfrm>
          <a:off x="0" y="2985214"/>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计算相关系数矩阵</a:t>
          </a:r>
          <a:endParaRPr lang="zh-CN" altLang="en-US" sz="3400" kern="1200" dirty="0"/>
        </a:p>
      </dsp:txBody>
      <dsp:txXfrm>
        <a:off x="44149" y="3029363"/>
        <a:ext cx="3792292" cy="816094"/>
      </dsp:txXfrm>
    </dsp:sp>
    <dsp:sp modelId="{CDBA8798-6A73-4E7D-A9E5-9382599BC945}">
      <dsp:nvSpPr>
        <dsp:cNvPr id="0" name=""/>
        <dsp:cNvSpPr/>
      </dsp:nvSpPr>
      <dsp:spPr>
        <a:xfrm>
          <a:off x="3880590" y="3980046"/>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由相关性得出拼图块位置的最优解</a:t>
          </a:r>
          <a:endParaRPr lang="zh-CN" altLang="en-US" sz="2400" kern="1200" dirty="0"/>
        </a:p>
      </dsp:txBody>
      <dsp:txXfrm>
        <a:off x="3880590" y="4093095"/>
        <a:ext cx="5481738" cy="678294"/>
      </dsp:txXfrm>
    </dsp:sp>
    <dsp:sp modelId="{546411E8-DCC7-4CAF-9BD5-BAF9B0AFEF99}">
      <dsp:nvSpPr>
        <dsp:cNvPr id="0" name=""/>
        <dsp:cNvSpPr/>
      </dsp:nvSpPr>
      <dsp:spPr>
        <a:xfrm>
          <a:off x="0" y="3980046"/>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计算位置</a:t>
          </a:r>
          <a:endParaRPr lang="zh-CN" altLang="en-US" sz="3400" kern="1200" dirty="0"/>
        </a:p>
      </dsp:txBody>
      <dsp:txXfrm>
        <a:off x="44149" y="4024195"/>
        <a:ext cx="3792292" cy="816094"/>
      </dsp:txXfrm>
    </dsp:sp>
    <dsp:sp modelId="{81E3A5C1-E2F0-4321-933E-3CA3FDA4A4CE}">
      <dsp:nvSpPr>
        <dsp:cNvPr id="0" name=""/>
        <dsp:cNvSpPr/>
      </dsp:nvSpPr>
      <dsp:spPr>
        <a:xfrm>
          <a:off x="3880590" y="4974879"/>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由各个拼图块及其位置矩阵得到拼接的最优解</a:t>
          </a:r>
          <a:endParaRPr lang="zh-CN" altLang="en-US" sz="2400" kern="1200" dirty="0"/>
        </a:p>
      </dsp:txBody>
      <dsp:txXfrm>
        <a:off x="3880590" y="5087928"/>
        <a:ext cx="5481738" cy="678294"/>
      </dsp:txXfrm>
    </dsp:sp>
    <dsp:sp modelId="{F639719C-D5B7-4374-AEB4-635FFEE2A922}">
      <dsp:nvSpPr>
        <dsp:cNvPr id="0" name=""/>
        <dsp:cNvSpPr/>
      </dsp:nvSpPr>
      <dsp:spPr>
        <a:xfrm>
          <a:off x="0" y="4974879"/>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拼图</a:t>
          </a:r>
          <a:endParaRPr lang="zh-CN" altLang="en-US" sz="3400" kern="1200" dirty="0"/>
        </a:p>
      </dsp:txBody>
      <dsp:txXfrm>
        <a:off x="44149" y="5019028"/>
        <a:ext cx="3792292" cy="816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93C5C-8669-49CF-A57C-1B928507455E}">
      <dsp:nvSpPr>
        <dsp:cNvPr id="0" name=""/>
        <dsp:cNvSpPr/>
      </dsp:nvSpPr>
      <dsp:spPr>
        <a:xfrm>
          <a:off x="3880590" y="717"/>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dirty="0" smtClean="0"/>
            <a:t>阈值法提取拼图</a:t>
          </a:r>
          <a:r>
            <a:rPr lang="zh-CN" altLang="en-US" sz="2800" kern="1200" dirty="0" smtClean="0"/>
            <a:t>块</a:t>
          </a:r>
          <a:r>
            <a:rPr lang="en-US" altLang="zh-CN" sz="2800" kern="1200" dirty="0" smtClean="0"/>
            <a:t>,</a:t>
          </a:r>
          <a:r>
            <a:rPr lang="zh-CN" altLang="en-US" sz="2800" kern="1200" dirty="0" smtClean="0"/>
            <a:t>边界与特征值</a:t>
          </a:r>
          <a:endParaRPr lang="zh-CN" altLang="en-US" sz="2800" kern="1200" dirty="0"/>
        </a:p>
      </dsp:txBody>
      <dsp:txXfrm>
        <a:off x="3880590" y="113766"/>
        <a:ext cx="5481738" cy="678294"/>
      </dsp:txXfrm>
    </dsp:sp>
    <dsp:sp modelId="{A32BEDF3-C876-4247-848D-6885528609BF}">
      <dsp:nvSpPr>
        <dsp:cNvPr id="0" name=""/>
        <dsp:cNvSpPr/>
      </dsp:nvSpPr>
      <dsp:spPr>
        <a:xfrm>
          <a:off x="0" y="717"/>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提取</a:t>
          </a:r>
          <a:endParaRPr lang="zh-CN" altLang="en-US" sz="3400" kern="1200" dirty="0"/>
        </a:p>
      </dsp:txBody>
      <dsp:txXfrm>
        <a:off x="44149" y="44866"/>
        <a:ext cx="3792292" cy="816094"/>
      </dsp:txXfrm>
    </dsp:sp>
    <dsp:sp modelId="{E3294305-3B7B-4E07-AA62-0F6B620FE11C}">
      <dsp:nvSpPr>
        <dsp:cNvPr id="0" name=""/>
        <dsp:cNvSpPr/>
      </dsp:nvSpPr>
      <dsp:spPr>
        <a:xfrm>
          <a:off x="3880590" y="995550"/>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编号并计算每一拼图块的边角点</a:t>
          </a:r>
          <a:endParaRPr lang="zh-CN" altLang="en-US" sz="2400" kern="1200" dirty="0"/>
        </a:p>
      </dsp:txBody>
      <dsp:txXfrm>
        <a:off x="3880590" y="1108599"/>
        <a:ext cx="5481738" cy="678294"/>
      </dsp:txXfrm>
    </dsp:sp>
    <dsp:sp modelId="{7584A406-B3CC-48F4-BCE7-12AF2C26BA2E}">
      <dsp:nvSpPr>
        <dsp:cNvPr id="0" name=""/>
        <dsp:cNvSpPr/>
      </dsp:nvSpPr>
      <dsp:spPr>
        <a:xfrm>
          <a:off x="0" y="995550"/>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找边角</a:t>
          </a:r>
          <a:endParaRPr lang="zh-CN" altLang="en-US" sz="3400" kern="1200" dirty="0"/>
        </a:p>
      </dsp:txBody>
      <dsp:txXfrm>
        <a:off x="44149" y="1039699"/>
        <a:ext cx="3792292" cy="816094"/>
      </dsp:txXfrm>
    </dsp:sp>
    <dsp:sp modelId="{14E42596-7DC3-4B64-8E67-75056F22DCD4}">
      <dsp:nvSpPr>
        <dsp:cNvPr id="0" name=""/>
        <dsp:cNvSpPr/>
      </dsp:nvSpPr>
      <dsp:spPr>
        <a:xfrm>
          <a:off x="3880590" y="1990382"/>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提取边缘并用边角点分割为上下左右四块边界</a:t>
          </a:r>
          <a:endParaRPr lang="zh-CN" altLang="en-US" sz="2400" kern="1200" dirty="0"/>
        </a:p>
      </dsp:txBody>
      <dsp:txXfrm>
        <a:off x="3880590" y="2103431"/>
        <a:ext cx="5481738" cy="678294"/>
      </dsp:txXfrm>
    </dsp:sp>
    <dsp:sp modelId="{52DBA5FC-F6E3-4697-B825-E283FD0A5FF9}">
      <dsp:nvSpPr>
        <dsp:cNvPr id="0" name=""/>
        <dsp:cNvSpPr/>
      </dsp:nvSpPr>
      <dsp:spPr>
        <a:xfrm>
          <a:off x="0" y="1990382"/>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提取边界</a:t>
          </a:r>
          <a:endParaRPr lang="zh-CN" altLang="en-US" sz="3400" kern="1200" dirty="0"/>
        </a:p>
      </dsp:txBody>
      <dsp:txXfrm>
        <a:off x="44149" y="2034531"/>
        <a:ext cx="3792292" cy="816094"/>
      </dsp:txXfrm>
    </dsp:sp>
    <dsp:sp modelId="{AE8DB712-5D21-4BD7-BFA8-D75AA282C7FF}">
      <dsp:nvSpPr>
        <dsp:cNvPr id="0" name=""/>
        <dsp:cNvSpPr/>
      </dsp:nvSpPr>
      <dsp:spPr>
        <a:xfrm>
          <a:off x="3880590" y="2985214"/>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计算各个拼图块之间对应边界的相关性</a:t>
          </a:r>
          <a:endParaRPr lang="zh-CN" altLang="en-US" sz="2400" kern="1200" dirty="0"/>
        </a:p>
      </dsp:txBody>
      <dsp:txXfrm>
        <a:off x="3880590" y="3098263"/>
        <a:ext cx="5481738" cy="678294"/>
      </dsp:txXfrm>
    </dsp:sp>
    <dsp:sp modelId="{A0688B95-2A32-4080-8847-55D7D0D0DC9C}">
      <dsp:nvSpPr>
        <dsp:cNvPr id="0" name=""/>
        <dsp:cNvSpPr/>
      </dsp:nvSpPr>
      <dsp:spPr>
        <a:xfrm>
          <a:off x="0" y="2985214"/>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计算相关系数矩阵</a:t>
          </a:r>
          <a:endParaRPr lang="zh-CN" altLang="en-US" sz="3400" kern="1200" dirty="0"/>
        </a:p>
      </dsp:txBody>
      <dsp:txXfrm>
        <a:off x="44149" y="3029363"/>
        <a:ext cx="3792292" cy="816094"/>
      </dsp:txXfrm>
    </dsp:sp>
    <dsp:sp modelId="{CDBA8798-6A73-4E7D-A9E5-9382599BC945}">
      <dsp:nvSpPr>
        <dsp:cNvPr id="0" name=""/>
        <dsp:cNvSpPr/>
      </dsp:nvSpPr>
      <dsp:spPr>
        <a:xfrm>
          <a:off x="3880590" y="3980046"/>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由相关性得出拼图块位置的最优解</a:t>
          </a:r>
          <a:endParaRPr lang="zh-CN" altLang="en-US" sz="2400" kern="1200" dirty="0"/>
        </a:p>
      </dsp:txBody>
      <dsp:txXfrm>
        <a:off x="3880590" y="4093095"/>
        <a:ext cx="5481738" cy="678294"/>
      </dsp:txXfrm>
    </dsp:sp>
    <dsp:sp modelId="{546411E8-DCC7-4CAF-9BD5-BAF9B0AFEF99}">
      <dsp:nvSpPr>
        <dsp:cNvPr id="0" name=""/>
        <dsp:cNvSpPr/>
      </dsp:nvSpPr>
      <dsp:spPr>
        <a:xfrm>
          <a:off x="0" y="3980046"/>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计算位置</a:t>
          </a:r>
          <a:endParaRPr lang="zh-CN" altLang="en-US" sz="3400" kern="1200" dirty="0"/>
        </a:p>
      </dsp:txBody>
      <dsp:txXfrm>
        <a:off x="44149" y="4024195"/>
        <a:ext cx="3792292" cy="816094"/>
      </dsp:txXfrm>
    </dsp:sp>
    <dsp:sp modelId="{81E3A5C1-E2F0-4321-933E-3CA3FDA4A4CE}">
      <dsp:nvSpPr>
        <dsp:cNvPr id="0" name=""/>
        <dsp:cNvSpPr/>
      </dsp:nvSpPr>
      <dsp:spPr>
        <a:xfrm>
          <a:off x="3880590" y="4974879"/>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由各个拼图块及其位置矩阵得到拼接的最优解</a:t>
          </a:r>
          <a:endParaRPr lang="zh-CN" altLang="en-US" sz="2400" kern="1200" dirty="0"/>
        </a:p>
      </dsp:txBody>
      <dsp:txXfrm>
        <a:off x="3880590" y="5087928"/>
        <a:ext cx="5481738" cy="678294"/>
      </dsp:txXfrm>
    </dsp:sp>
    <dsp:sp modelId="{F639719C-D5B7-4374-AEB4-635FFEE2A922}">
      <dsp:nvSpPr>
        <dsp:cNvPr id="0" name=""/>
        <dsp:cNvSpPr/>
      </dsp:nvSpPr>
      <dsp:spPr>
        <a:xfrm>
          <a:off x="0" y="4974879"/>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拼图</a:t>
          </a:r>
          <a:endParaRPr lang="zh-CN" altLang="en-US" sz="3400" kern="1200" dirty="0"/>
        </a:p>
      </dsp:txBody>
      <dsp:txXfrm>
        <a:off x="44149" y="5019028"/>
        <a:ext cx="3792292" cy="8160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93C5C-8669-49CF-A57C-1B928507455E}">
      <dsp:nvSpPr>
        <dsp:cNvPr id="0" name=""/>
        <dsp:cNvSpPr/>
      </dsp:nvSpPr>
      <dsp:spPr>
        <a:xfrm>
          <a:off x="3880590" y="717"/>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dirty="0" smtClean="0"/>
            <a:t>阈值法提取拼图</a:t>
          </a:r>
          <a:r>
            <a:rPr lang="zh-CN" altLang="en-US" sz="2800" kern="1200" dirty="0" smtClean="0"/>
            <a:t>块</a:t>
          </a:r>
          <a:r>
            <a:rPr lang="en-US" altLang="zh-CN" sz="2800" kern="1200" dirty="0" smtClean="0"/>
            <a:t>,</a:t>
          </a:r>
          <a:r>
            <a:rPr lang="zh-CN" altLang="en-US" sz="2800" kern="1200" dirty="0" smtClean="0"/>
            <a:t>边界与特征值</a:t>
          </a:r>
          <a:endParaRPr lang="zh-CN" altLang="en-US" sz="2800" kern="1200" dirty="0"/>
        </a:p>
      </dsp:txBody>
      <dsp:txXfrm>
        <a:off x="3880590" y="113766"/>
        <a:ext cx="5481738" cy="678294"/>
      </dsp:txXfrm>
    </dsp:sp>
    <dsp:sp modelId="{A32BEDF3-C876-4247-848D-6885528609BF}">
      <dsp:nvSpPr>
        <dsp:cNvPr id="0" name=""/>
        <dsp:cNvSpPr/>
      </dsp:nvSpPr>
      <dsp:spPr>
        <a:xfrm>
          <a:off x="0" y="717"/>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提取</a:t>
          </a:r>
          <a:endParaRPr lang="zh-CN" altLang="en-US" sz="3400" kern="1200" dirty="0"/>
        </a:p>
      </dsp:txBody>
      <dsp:txXfrm>
        <a:off x="44149" y="44866"/>
        <a:ext cx="3792292" cy="816094"/>
      </dsp:txXfrm>
    </dsp:sp>
    <dsp:sp modelId="{E3294305-3B7B-4E07-AA62-0F6B620FE11C}">
      <dsp:nvSpPr>
        <dsp:cNvPr id="0" name=""/>
        <dsp:cNvSpPr/>
      </dsp:nvSpPr>
      <dsp:spPr>
        <a:xfrm>
          <a:off x="3880590" y="995550"/>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编号并计算每一拼图块的边角点</a:t>
          </a:r>
          <a:endParaRPr lang="zh-CN" altLang="en-US" sz="2400" kern="1200" dirty="0"/>
        </a:p>
      </dsp:txBody>
      <dsp:txXfrm>
        <a:off x="3880590" y="1108599"/>
        <a:ext cx="5481738" cy="678294"/>
      </dsp:txXfrm>
    </dsp:sp>
    <dsp:sp modelId="{7584A406-B3CC-48F4-BCE7-12AF2C26BA2E}">
      <dsp:nvSpPr>
        <dsp:cNvPr id="0" name=""/>
        <dsp:cNvSpPr/>
      </dsp:nvSpPr>
      <dsp:spPr>
        <a:xfrm>
          <a:off x="0" y="995550"/>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找边角</a:t>
          </a:r>
          <a:endParaRPr lang="zh-CN" altLang="en-US" sz="3400" kern="1200" dirty="0"/>
        </a:p>
      </dsp:txBody>
      <dsp:txXfrm>
        <a:off x="44149" y="1039699"/>
        <a:ext cx="3792292" cy="816094"/>
      </dsp:txXfrm>
    </dsp:sp>
    <dsp:sp modelId="{14E42596-7DC3-4B64-8E67-75056F22DCD4}">
      <dsp:nvSpPr>
        <dsp:cNvPr id="0" name=""/>
        <dsp:cNvSpPr/>
      </dsp:nvSpPr>
      <dsp:spPr>
        <a:xfrm>
          <a:off x="3880590" y="1990382"/>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提取边缘并用边角点分割为上下左右四块边界</a:t>
          </a:r>
          <a:endParaRPr lang="zh-CN" altLang="en-US" sz="2400" kern="1200" dirty="0"/>
        </a:p>
      </dsp:txBody>
      <dsp:txXfrm>
        <a:off x="3880590" y="2103431"/>
        <a:ext cx="5481738" cy="678294"/>
      </dsp:txXfrm>
    </dsp:sp>
    <dsp:sp modelId="{52DBA5FC-F6E3-4697-B825-E283FD0A5FF9}">
      <dsp:nvSpPr>
        <dsp:cNvPr id="0" name=""/>
        <dsp:cNvSpPr/>
      </dsp:nvSpPr>
      <dsp:spPr>
        <a:xfrm>
          <a:off x="0" y="1990382"/>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提取边界</a:t>
          </a:r>
          <a:endParaRPr lang="zh-CN" altLang="en-US" sz="3400" kern="1200" dirty="0"/>
        </a:p>
      </dsp:txBody>
      <dsp:txXfrm>
        <a:off x="44149" y="2034531"/>
        <a:ext cx="3792292" cy="816094"/>
      </dsp:txXfrm>
    </dsp:sp>
    <dsp:sp modelId="{AE8DB712-5D21-4BD7-BFA8-D75AA282C7FF}">
      <dsp:nvSpPr>
        <dsp:cNvPr id="0" name=""/>
        <dsp:cNvSpPr/>
      </dsp:nvSpPr>
      <dsp:spPr>
        <a:xfrm>
          <a:off x="3880590" y="2985214"/>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计算各个拼图块之间对应边界的相关性</a:t>
          </a:r>
          <a:endParaRPr lang="zh-CN" altLang="en-US" sz="2400" kern="1200" dirty="0"/>
        </a:p>
      </dsp:txBody>
      <dsp:txXfrm>
        <a:off x="3880590" y="3098263"/>
        <a:ext cx="5481738" cy="678294"/>
      </dsp:txXfrm>
    </dsp:sp>
    <dsp:sp modelId="{A0688B95-2A32-4080-8847-55D7D0D0DC9C}">
      <dsp:nvSpPr>
        <dsp:cNvPr id="0" name=""/>
        <dsp:cNvSpPr/>
      </dsp:nvSpPr>
      <dsp:spPr>
        <a:xfrm>
          <a:off x="0" y="2985214"/>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计算相关系数矩阵</a:t>
          </a:r>
          <a:endParaRPr lang="zh-CN" altLang="en-US" sz="3400" kern="1200" dirty="0"/>
        </a:p>
      </dsp:txBody>
      <dsp:txXfrm>
        <a:off x="44149" y="3029363"/>
        <a:ext cx="3792292" cy="816094"/>
      </dsp:txXfrm>
    </dsp:sp>
    <dsp:sp modelId="{CDBA8798-6A73-4E7D-A9E5-9382599BC945}">
      <dsp:nvSpPr>
        <dsp:cNvPr id="0" name=""/>
        <dsp:cNvSpPr/>
      </dsp:nvSpPr>
      <dsp:spPr>
        <a:xfrm>
          <a:off x="3880590" y="3980046"/>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由相关性得出拼图块位置的最优解</a:t>
          </a:r>
          <a:endParaRPr lang="zh-CN" altLang="en-US" sz="2400" kern="1200" dirty="0"/>
        </a:p>
      </dsp:txBody>
      <dsp:txXfrm>
        <a:off x="3880590" y="4093095"/>
        <a:ext cx="5481738" cy="678294"/>
      </dsp:txXfrm>
    </dsp:sp>
    <dsp:sp modelId="{546411E8-DCC7-4CAF-9BD5-BAF9B0AFEF99}">
      <dsp:nvSpPr>
        <dsp:cNvPr id="0" name=""/>
        <dsp:cNvSpPr/>
      </dsp:nvSpPr>
      <dsp:spPr>
        <a:xfrm>
          <a:off x="0" y="3980046"/>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计算位置</a:t>
          </a:r>
          <a:endParaRPr lang="zh-CN" altLang="en-US" sz="3400" kern="1200" dirty="0"/>
        </a:p>
      </dsp:txBody>
      <dsp:txXfrm>
        <a:off x="44149" y="4024195"/>
        <a:ext cx="3792292" cy="816094"/>
      </dsp:txXfrm>
    </dsp:sp>
    <dsp:sp modelId="{81E3A5C1-E2F0-4321-933E-3CA3FDA4A4CE}">
      <dsp:nvSpPr>
        <dsp:cNvPr id="0" name=""/>
        <dsp:cNvSpPr/>
      </dsp:nvSpPr>
      <dsp:spPr>
        <a:xfrm>
          <a:off x="3880590" y="4974879"/>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由各个拼图块及其位置矩阵得到拼接的最优解</a:t>
          </a:r>
          <a:endParaRPr lang="zh-CN" altLang="en-US" sz="2400" kern="1200" dirty="0"/>
        </a:p>
      </dsp:txBody>
      <dsp:txXfrm>
        <a:off x="3880590" y="5087928"/>
        <a:ext cx="5481738" cy="678294"/>
      </dsp:txXfrm>
    </dsp:sp>
    <dsp:sp modelId="{F639719C-D5B7-4374-AEB4-635FFEE2A922}">
      <dsp:nvSpPr>
        <dsp:cNvPr id="0" name=""/>
        <dsp:cNvSpPr/>
      </dsp:nvSpPr>
      <dsp:spPr>
        <a:xfrm>
          <a:off x="0" y="4974879"/>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拼图</a:t>
          </a:r>
          <a:endParaRPr lang="zh-CN" altLang="en-US" sz="3400" kern="1200" dirty="0"/>
        </a:p>
      </dsp:txBody>
      <dsp:txXfrm>
        <a:off x="44149" y="5019028"/>
        <a:ext cx="3792292" cy="8160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93C5C-8669-49CF-A57C-1B928507455E}">
      <dsp:nvSpPr>
        <dsp:cNvPr id="0" name=""/>
        <dsp:cNvSpPr/>
      </dsp:nvSpPr>
      <dsp:spPr>
        <a:xfrm>
          <a:off x="3880590" y="717"/>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dirty="0" smtClean="0"/>
            <a:t>阈值法提取拼图</a:t>
          </a:r>
          <a:r>
            <a:rPr lang="zh-CN" altLang="en-US" sz="2800" kern="1200" dirty="0" smtClean="0"/>
            <a:t>块</a:t>
          </a:r>
          <a:r>
            <a:rPr lang="en-US" altLang="zh-CN" sz="2800" kern="1200" dirty="0" smtClean="0"/>
            <a:t>,</a:t>
          </a:r>
          <a:r>
            <a:rPr lang="zh-CN" altLang="en-US" sz="2800" kern="1200" dirty="0" smtClean="0"/>
            <a:t>边界与特征值</a:t>
          </a:r>
          <a:endParaRPr lang="zh-CN" altLang="en-US" sz="2800" kern="1200" dirty="0"/>
        </a:p>
      </dsp:txBody>
      <dsp:txXfrm>
        <a:off x="3880590" y="113766"/>
        <a:ext cx="5481738" cy="678294"/>
      </dsp:txXfrm>
    </dsp:sp>
    <dsp:sp modelId="{A32BEDF3-C876-4247-848D-6885528609BF}">
      <dsp:nvSpPr>
        <dsp:cNvPr id="0" name=""/>
        <dsp:cNvSpPr/>
      </dsp:nvSpPr>
      <dsp:spPr>
        <a:xfrm>
          <a:off x="0" y="717"/>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提取</a:t>
          </a:r>
          <a:endParaRPr lang="zh-CN" altLang="en-US" sz="3400" kern="1200" dirty="0"/>
        </a:p>
      </dsp:txBody>
      <dsp:txXfrm>
        <a:off x="44149" y="44866"/>
        <a:ext cx="3792292" cy="816094"/>
      </dsp:txXfrm>
    </dsp:sp>
    <dsp:sp modelId="{E3294305-3B7B-4E07-AA62-0F6B620FE11C}">
      <dsp:nvSpPr>
        <dsp:cNvPr id="0" name=""/>
        <dsp:cNvSpPr/>
      </dsp:nvSpPr>
      <dsp:spPr>
        <a:xfrm>
          <a:off x="3880590" y="995550"/>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编号并计算每一拼图块的边角点</a:t>
          </a:r>
          <a:endParaRPr lang="zh-CN" altLang="en-US" sz="2400" kern="1200" dirty="0"/>
        </a:p>
      </dsp:txBody>
      <dsp:txXfrm>
        <a:off x="3880590" y="1108599"/>
        <a:ext cx="5481738" cy="678294"/>
      </dsp:txXfrm>
    </dsp:sp>
    <dsp:sp modelId="{7584A406-B3CC-48F4-BCE7-12AF2C26BA2E}">
      <dsp:nvSpPr>
        <dsp:cNvPr id="0" name=""/>
        <dsp:cNvSpPr/>
      </dsp:nvSpPr>
      <dsp:spPr>
        <a:xfrm>
          <a:off x="0" y="995550"/>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找边角</a:t>
          </a:r>
          <a:endParaRPr lang="zh-CN" altLang="en-US" sz="3400" kern="1200" dirty="0"/>
        </a:p>
      </dsp:txBody>
      <dsp:txXfrm>
        <a:off x="44149" y="1039699"/>
        <a:ext cx="3792292" cy="816094"/>
      </dsp:txXfrm>
    </dsp:sp>
    <dsp:sp modelId="{14E42596-7DC3-4B64-8E67-75056F22DCD4}">
      <dsp:nvSpPr>
        <dsp:cNvPr id="0" name=""/>
        <dsp:cNvSpPr/>
      </dsp:nvSpPr>
      <dsp:spPr>
        <a:xfrm>
          <a:off x="3880590" y="1990382"/>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提取边缘并用边角点分割为上下左右四块边界</a:t>
          </a:r>
          <a:endParaRPr lang="zh-CN" altLang="en-US" sz="2400" kern="1200" dirty="0"/>
        </a:p>
      </dsp:txBody>
      <dsp:txXfrm>
        <a:off x="3880590" y="2103431"/>
        <a:ext cx="5481738" cy="678294"/>
      </dsp:txXfrm>
    </dsp:sp>
    <dsp:sp modelId="{52DBA5FC-F6E3-4697-B825-E283FD0A5FF9}">
      <dsp:nvSpPr>
        <dsp:cNvPr id="0" name=""/>
        <dsp:cNvSpPr/>
      </dsp:nvSpPr>
      <dsp:spPr>
        <a:xfrm>
          <a:off x="0" y="1990382"/>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提取边界</a:t>
          </a:r>
          <a:endParaRPr lang="zh-CN" altLang="en-US" sz="3400" kern="1200" dirty="0"/>
        </a:p>
      </dsp:txBody>
      <dsp:txXfrm>
        <a:off x="44149" y="2034531"/>
        <a:ext cx="3792292" cy="816094"/>
      </dsp:txXfrm>
    </dsp:sp>
    <dsp:sp modelId="{AE8DB712-5D21-4BD7-BFA8-D75AA282C7FF}">
      <dsp:nvSpPr>
        <dsp:cNvPr id="0" name=""/>
        <dsp:cNvSpPr/>
      </dsp:nvSpPr>
      <dsp:spPr>
        <a:xfrm>
          <a:off x="3880590" y="2985214"/>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计算各个拼图块之间对应边界的相关性</a:t>
          </a:r>
          <a:endParaRPr lang="zh-CN" altLang="en-US" sz="2400" kern="1200" dirty="0"/>
        </a:p>
      </dsp:txBody>
      <dsp:txXfrm>
        <a:off x="3880590" y="3098263"/>
        <a:ext cx="5481738" cy="678294"/>
      </dsp:txXfrm>
    </dsp:sp>
    <dsp:sp modelId="{A0688B95-2A32-4080-8847-55D7D0D0DC9C}">
      <dsp:nvSpPr>
        <dsp:cNvPr id="0" name=""/>
        <dsp:cNvSpPr/>
      </dsp:nvSpPr>
      <dsp:spPr>
        <a:xfrm>
          <a:off x="0" y="2985214"/>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计算相关系数矩阵</a:t>
          </a:r>
          <a:endParaRPr lang="zh-CN" altLang="en-US" sz="3400" kern="1200" dirty="0"/>
        </a:p>
      </dsp:txBody>
      <dsp:txXfrm>
        <a:off x="44149" y="3029363"/>
        <a:ext cx="3792292" cy="816094"/>
      </dsp:txXfrm>
    </dsp:sp>
    <dsp:sp modelId="{CDBA8798-6A73-4E7D-A9E5-9382599BC945}">
      <dsp:nvSpPr>
        <dsp:cNvPr id="0" name=""/>
        <dsp:cNvSpPr/>
      </dsp:nvSpPr>
      <dsp:spPr>
        <a:xfrm>
          <a:off x="3880590" y="3980046"/>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由相关性得出拼图块位置的最优解</a:t>
          </a:r>
          <a:endParaRPr lang="zh-CN" altLang="en-US" sz="2400" kern="1200" dirty="0"/>
        </a:p>
      </dsp:txBody>
      <dsp:txXfrm>
        <a:off x="3880590" y="4093095"/>
        <a:ext cx="5481738" cy="678294"/>
      </dsp:txXfrm>
    </dsp:sp>
    <dsp:sp modelId="{546411E8-DCC7-4CAF-9BD5-BAF9B0AFEF99}">
      <dsp:nvSpPr>
        <dsp:cNvPr id="0" name=""/>
        <dsp:cNvSpPr/>
      </dsp:nvSpPr>
      <dsp:spPr>
        <a:xfrm>
          <a:off x="0" y="3980046"/>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计算位置</a:t>
          </a:r>
          <a:endParaRPr lang="zh-CN" altLang="en-US" sz="3400" kern="1200" dirty="0"/>
        </a:p>
      </dsp:txBody>
      <dsp:txXfrm>
        <a:off x="44149" y="4024195"/>
        <a:ext cx="3792292" cy="816094"/>
      </dsp:txXfrm>
    </dsp:sp>
    <dsp:sp modelId="{81E3A5C1-E2F0-4321-933E-3CA3FDA4A4CE}">
      <dsp:nvSpPr>
        <dsp:cNvPr id="0" name=""/>
        <dsp:cNvSpPr/>
      </dsp:nvSpPr>
      <dsp:spPr>
        <a:xfrm>
          <a:off x="3880590" y="4974879"/>
          <a:ext cx="5820885" cy="904392"/>
        </a:xfrm>
        <a:prstGeom prst="rightArrow">
          <a:avLst>
            <a:gd name="adj1" fmla="val 75000"/>
            <a:gd name="adj2" fmla="val 50000"/>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由各个拼图块及其位置矩阵得到拼接的最优解</a:t>
          </a:r>
          <a:endParaRPr lang="zh-CN" altLang="en-US" sz="2400" kern="1200" dirty="0"/>
        </a:p>
      </dsp:txBody>
      <dsp:txXfrm>
        <a:off x="3880590" y="5087928"/>
        <a:ext cx="5481738" cy="678294"/>
      </dsp:txXfrm>
    </dsp:sp>
    <dsp:sp modelId="{F639719C-D5B7-4374-AEB4-635FFEE2A922}">
      <dsp:nvSpPr>
        <dsp:cNvPr id="0" name=""/>
        <dsp:cNvSpPr/>
      </dsp:nvSpPr>
      <dsp:spPr>
        <a:xfrm>
          <a:off x="0" y="4974879"/>
          <a:ext cx="3880590" cy="904392"/>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拼图</a:t>
          </a:r>
          <a:endParaRPr lang="zh-CN" altLang="en-US" sz="3400" kern="1200" dirty="0"/>
        </a:p>
      </dsp:txBody>
      <dsp:txXfrm>
        <a:off x="44149" y="5019028"/>
        <a:ext cx="3792292" cy="81609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1C188-075F-4C3A-8B72-8D0252A286BA}" type="datetimeFigureOut">
              <a:rPr lang="zh-CN" altLang="en-US" smtClean="0"/>
              <a:t>2018/5/2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0304E-F914-4AED-A487-1EEED8F85DF9}" type="slidenum">
              <a:rPr lang="zh-CN" altLang="en-US" smtClean="0"/>
              <a:t>‹#›</a:t>
            </a:fld>
            <a:endParaRPr lang="zh-CN" altLang="en-US"/>
          </a:p>
        </p:txBody>
      </p:sp>
    </p:spTree>
    <p:extLst>
      <p:ext uri="{BB962C8B-B14F-4D97-AF65-F5344CB8AC3E}">
        <p14:creationId xmlns:p14="http://schemas.microsoft.com/office/powerpoint/2010/main" val="207926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有序数组。每次入队操作时都对数组重新排序，把入队元素放在合适位置，维持数组有序；每次出队操作只需删除数组第一位即可，因第一位总是优先值最大的元素，应被最先删除（降序排列的情况下）。 无序数组。每次入队操作直接追加在数组末尾；每次出队操作需要遍历整个数组来寻找最大优先值。 完全二叉树</a:t>
            </a:r>
            <a:r>
              <a:rPr lang="en-US" altLang="zh-CN" dirty="0" smtClean="0"/>
              <a:t>(</a:t>
            </a:r>
            <a:r>
              <a:rPr lang="zh-CN" altLang="en-US" dirty="0" smtClean="0"/>
              <a:t>堆</a:t>
            </a:r>
            <a:r>
              <a:rPr lang="en-US" altLang="zh-CN" dirty="0" smtClean="0"/>
              <a:t>)</a:t>
            </a:r>
            <a:r>
              <a:rPr lang="zh-CN" altLang="en-US" dirty="0" smtClean="0"/>
              <a:t>。假如我们能保证二叉树的每一个父结点的优先值都大于或者等于它的两个子结点，那么在整棵树看来，顶部根结点必定就是优先值最大的。这样的树结构可以称为堆有序，并且因为最大值在根部，也称为大顶堆。</a:t>
            </a:r>
            <a:br>
              <a:rPr lang="zh-CN" altLang="en-US" dirty="0" smtClean="0"/>
            </a:br>
            <a:r>
              <a:rPr lang="zh-CN" altLang="en-US" dirty="0" smtClean="0"/>
              <a:t>在每次出队操作时，只需要把根结点出队即可，然后重新调整二叉树恢复堆有序；在每次入队操作时把元素追加到末尾，同样调整二叉树恢复堆有序。</a:t>
            </a:r>
          </a:p>
        </p:txBody>
      </p:sp>
      <p:sp>
        <p:nvSpPr>
          <p:cNvPr id="4" name="灯片编号占位符 3"/>
          <p:cNvSpPr>
            <a:spLocks noGrp="1"/>
          </p:cNvSpPr>
          <p:nvPr>
            <p:ph type="sldNum" sz="quarter" idx="10"/>
          </p:nvPr>
        </p:nvSpPr>
        <p:spPr/>
        <p:txBody>
          <a:bodyPr/>
          <a:lstStyle/>
          <a:p>
            <a:fld id="{1520304E-F914-4AED-A487-1EEED8F85DF9}" type="slidenum">
              <a:rPr lang="zh-CN" altLang="en-US" smtClean="0"/>
              <a:t>13</a:t>
            </a:fld>
            <a:endParaRPr lang="zh-CN" altLang="en-US"/>
          </a:p>
        </p:txBody>
      </p:sp>
    </p:spTree>
    <p:extLst>
      <p:ext uri="{BB962C8B-B14F-4D97-AF65-F5344CB8AC3E}">
        <p14:creationId xmlns:p14="http://schemas.microsoft.com/office/powerpoint/2010/main" val="1565493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913159057"/>
              </p:ext>
            </p:extLst>
          </p:nvPr>
        </p:nvGraphicFramePr>
        <p:xfrm>
          <a:off x="666695" y="223151"/>
          <a:ext cx="11017306" cy="630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2885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nvPr>
        </p:nvGraphicFramePr>
        <p:xfrm>
          <a:off x="1334935" y="477078"/>
          <a:ext cx="9701476" cy="5879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21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4044" y="275202"/>
            <a:ext cx="10844517" cy="3785652"/>
          </a:xfrm>
          <a:prstGeom prst="rect">
            <a:avLst/>
          </a:prstGeom>
        </p:spPr>
        <p:txBody>
          <a:bodyPr wrap="square">
            <a:spAutoFit/>
          </a:bodyPr>
          <a:lstStyle/>
          <a:p>
            <a:r>
              <a:rPr lang="zh-CN" altLang="en-US" sz="2400" dirty="0" smtClean="0"/>
              <a:t>计算各个区域对应边界之间的相关系数矩阵</a:t>
            </a:r>
            <a:endParaRPr lang="en-US" altLang="zh-CN" sz="2400" dirty="0" smtClean="0"/>
          </a:p>
          <a:p>
            <a:r>
              <a:rPr lang="zh-CN" altLang="en-US" sz="2400" dirty="0" smtClean="0"/>
              <a:t>描述</a:t>
            </a:r>
            <a:r>
              <a:rPr lang="en-US" altLang="zh-CN" sz="2400" dirty="0" smtClean="0"/>
              <a:t>:</a:t>
            </a:r>
          </a:p>
          <a:p>
            <a:r>
              <a:rPr lang="zh-CN" altLang="en-US" dirty="0" smtClean="0"/>
              <a:t>移动选定边缘使其顶点与待比较边缘的对应顶对齐</a:t>
            </a:r>
            <a:r>
              <a:rPr lang="en-US" altLang="zh-CN" dirty="0" smtClean="0"/>
              <a:t>,</a:t>
            </a:r>
            <a:r>
              <a:rPr lang="zh-CN" altLang="en-US" dirty="0" smtClean="0"/>
              <a:t>如形状一致则两边缘应基本重合</a:t>
            </a:r>
            <a:r>
              <a:rPr lang="en-US" altLang="zh-CN" dirty="0" smtClean="0"/>
              <a:t>,</a:t>
            </a:r>
            <a:r>
              <a:rPr lang="zh-CN" altLang="en-US" dirty="0" smtClean="0"/>
              <a:t>对比其各个对应像素点的特征值</a:t>
            </a:r>
            <a:r>
              <a:rPr lang="en-US" altLang="zh-CN" dirty="0" smtClean="0"/>
              <a:t>,</a:t>
            </a:r>
            <a:r>
              <a:rPr lang="zh-CN" altLang="en-US" dirty="0" smtClean="0"/>
              <a:t>再由两不同的特征值矩阵计算两边缘的相关性</a:t>
            </a:r>
            <a:r>
              <a:rPr lang="en-US" altLang="zh-CN" dirty="0" smtClean="0"/>
              <a:t>,(</a:t>
            </a:r>
            <a:r>
              <a:rPr lang="zh-CN" altLang="en-US" dirty="0" smtClean="0"/>
              <a:t>此处只取了其差做了归一化</a:t>
            </a:r>
            <a:r>
              <a:rPr lang="en-US" altLang="zh-CN" dirty="0" smtClean="0"/>
              <a:t>,</a:t>
            </a:r>
            <a:r>
              <a:rPr lang="zh-CN" altLang="en-US" dirty="0" smtClean="0"/>
              <a:t>可以后续修改提升效果</a:t>
            </a:r>
            <a:r>
              <a:rPr lang="en-US" altLang="zh-CN" dirty="0" smtClean="0"/>
              <a:t>)</a:t>
            </a:r>
          </a:p>
          <a:p>
            <a:r>
              <a:rPr lang="zh-CN" altLang="en-US" sz="2400" dirty="0" smtClean="0"/>
              <a:t>算法</a:t>
            </a:r>
            <a:r>
              <a:rPr lang="en-US" altLang="zh-CN" sz="2400" dirty="0" smtClean="0"/>
              <a:t>:</a:t>
            </a:r>
          </a:p>
          <a:p>
            <a:r>
              <a:rPr lang="zh-CN" altLang="en-US" dirty="0" smtClean="0"/>
              <a:t>先由两顶点得到偏移量</a:t>
            </a:r>
            <a:r>
              <a:rPr lang="en-US" altLang="zh-CN" dirty="0" smtClean="0"/>
              <a:t>,</a:t>
            </a:r>
            <a:r>
              <a:rPr lang="zh-CN" altLang="en-US" dirty="0" smtClean="0"/>
              <a:t>再把整条边缘的像素点分别加上偏移量</a:t>
            </a:r>
            <a:r>
              <a:rPr lang="en-US" altLang="zh-CN" dirty="0" smtClean="0"/>
              <a:t>(</a:t>
            </a:r>
            <a:r>
              <a:rPr lang="zh-CN" altLang="en-US" dirty="0" smtClean="0"/>
              <a:t>平移过去</a:t>
            </a:r>
            <a:r>
              <a:rPr lang="en-US" altLang="zh-CN" dirty="0" smtClean="0"/>
              <a:t>),</a:t>
            </a:r>
            <a:r>
              <a:rPr lang="zh-CN" altLang="en-US" dirty="0" smtClean="0"/>
              <a:t>在偏移坐标值附近通过</a:t>
            </a:r>
            <a:r>
              <a:rPr lang="en-US" altLang="zh-CN" dirty="0" err="1" smtClean="0"/>
              <a:t>findNearbyPixel</a:t>
            </a:r>
            <a:r>
              <a:rPr lang="zh-CN" altLang="en-US" dirty="0" smtClean="0"/>
              <a:t>寻找附近最近有值的点</a:t>
            </a:r>
            <a:r>
              <a:rPr lang="en-US" altLang="zh-CN" dirty="0" smtClean="0"/>
              <a:t>,</a:t>
            </a:r>
            <a:r>
              <a:rPr lang="zh-CN" altLang="en-US" dirty="0" smtClean="0"/>
              <a:t>再把两边缘的特征值矩阵传入用户自定义的</a:t>
            </a:r>
            <a:r>
              <a:rPr lang="en-US" altLang="zh-CN" dirty="0" err="1" smtClean="0"/>
              <a:t>calcRelevance</a:t>
            </a:r>
            <a:r>
              <a:rPr lang="zh-CN" altLang="en-US" dirty="0" smtClean="0"/>
              <a:t>函数中</a:t>
            </a:r>
            <a:r>
              <a:rPr lang="en-US" altLang="zh-CN" dirty="0" smtClean="0"/>
              <a:t>,</a:t>
            </a:r>
            <a:r>
              <a:rPr lang="zh-CN" altLang="en-US" dirty="0" smtClean="0"/>
              <a:t>计算出两边缘的相关性</a:t>
            </a:r>
            <a:endParaRPr lang="en-US" altLang="zh-CN" dirty="0" smtClean="0"/>
          </a:p>
          <a:p>
            <a:r>
              <a:rPr lang="zh-CN" altLang="en-US" sz="2400" dirty="0" smtClean="0"/>
              <a:t>输出结构</a:t>
            </a:r>
            <a:r>
              <a:rPr lang="en-US" altLang="zh-CN" sz="2400" dirty="0" smtClean="0"/>
              <a:t>:</a:t>
            </a:r>
          </a:p>
          <a:p>
            <a:r>
              <a:rPr lang="en-US" altLang="zh-CN" dirty="0" smtClean="0"/>
              <a:t>20x4x20</a:t>
            </a:r>
            <a:r>
              <a:rPr lang="zh-CN" altLang="en-US" dirty="0" smtClean="0"/>
              <a:t>的矩阵</a:t>
            </a:r>
            <a:r>
              <a:rPr lang="en-US" altLang="zh-CN" dirty="0" smtClean="0"/>
              <a:t>,</a:t>
            </a:r>
            <a:r>
              <a:rPr lang="zh-CN" altLang="en-US" dirty="0" smtClean="0"/>
              <a:t>即</a:t>
            </a:r>
            <a:r>
              <a:rPr lang="en-US" altLang="zh-CN" dirty="0" smtClean="0"/>
              <a:t>20</a:t>
            </a:r>
            <a:r>
              <a:rPr lang="zh-CN" altLang="en-US" dirty="0" smtClean="0"/>
              <a:t>个矩阵的四个边缘分别对</a:t>
            </a:r>
            <a:r>
              <a:rPr lang="en-US" altLang="zh-CN" dirty="0" smtClean="0"/>
              <a:t>20</a:t>
            </a:r>
            <a:r>
              <a:rPr lang="zh-CN" altLang="en-US" dirty="0" smtClean="0"/>
              <a:t>各矩阵的对应边缘的相关性的值</a:t>
            </a:r>
            <a:endParaRPr lang="en-US" altLang="zh-CN" dirty="0" smtClean="0"/>
          </a:p>
          <a:p>
            <a:endParaRPr lang="zh-CN" altLang="en-US" dirty="0"/>
          </a:p>
        </p:txBody>
      </p:sp>
      <p:pic>
        <p:nvPicPr>
          <p:cNvPr id="3" name="图片 2"/>
          <p:cNvPicPr>
            <a:picLocks noChangeAspect="1"/>
          </p:cNvPicPr>
          <p:nvPr/>
        </p:nvPicPr>
        <p:blipFill>
          <a:blip r:embed="rId2"/>
          <a:stretch>
            <a:fillRect/>
          </a:stretch>
        </p:blipFill>
        <p:spPr>
          <a:xfrm>
            <a:off x="2020602" y="3155664"/>
            <a:ext cx="2705334" cy="228620"/>
          </a:xfrm>
          <a:prstGeom prst="rect">
            <a:avLst/>
          </a:prstGeom>
        </p:spPr>
      </p:pic>
      <p:pic>
        <p:nvPicPr>
          <p:cNvPr id="4" name="图片 3"/>
          <p:cNvPicPr>
            <a:picLocks noChangeAspect="1"/>
          </p:cNvPicPr>
          <p:nvPr/>
        </p:nvPicPr>
        <p:blipFill>
          <a:blip r:embed="rId3"/>
          <a:stretch>
            <a:fillRect/>
          </a:stretch>
        </p:blipFill>
        <p:spPr>
          <a:xfrm>
            <a:off x="9609374" y="2811429"/>
            <a:ext cx="2514818" cy="4046571"/>
          </a:xfrm>
          <a:prstGeom prst="rect">
            <a:avLst/>
          </a:prstGeom>
        </p:spPr>
      </p:pic>
      <p:sp>
        <p:nvSpPr>
          <p:cNvPr id="5" name="矩形 4"/>
          <p:cNvSpPr/>
          <p:nvPr/>
        </p:nvSpPr>
        <p:spPr>
          <a:xfrm>
            <a:off x="494044" y="4074494"/>
            <a:ext cx="8463784" cy="2215991"/>
          </a:xfrm>
          <a:prstGeom prst="rect">
            <a:avLst/>
          </a:prstGeom>
        </p:spPr>
        <p:txBody>
          <a:bodyPr wrap="square">
            <a:spAutoFit/>
          </a:bodyPr>
          <a:lstStyle/>
          <a:p>
            <a:r>
              <a:rPr lang="zh-CN" altLang="en-US" sz="2400" dirty="0" smtClean="0"/>
              <a:t>优点</a:t>
            </a:r>
            <a:r>
              <a:rPr lang="en-US" altLang="zh-CN" sz="2400" dirty="0" smtClean="0"/>
              <a:t>:</a:t>
            </a:r>
          </a:p>
          <a:p>
            <a:r>
              <a:rPr lang="zh-CN" altLang="en-US" dirty="0" smtClean="0"/>
              <a:t>适应性强</a:t>
            </a:r>
            <a:r>
              <a:rPr lang="en-US" altLang="zh-CN" dirty="0" smtClean="0"/>
              <a:t>,</a:t>
            </a:r>
            <a:r>
              <a:rPr lang="zh-CN" altLang="en-US" dirty="0" smtClean="0"/>
              <a:t>对边缘形状无要求</a:t>
            </a:r>
            <a:r>
              <a:rPr lang="en-US" altLang="zh-CN" dirty="0" smtClean="0"/>
              <a:t>,</a:t>
            </a:r>
            <a:r>
              <a:rPr lang="zh-CN" altLang="en-US" dirty="0" smtClean="0"/>
              <a:t>只要能保证寻找到的边角点对应即可</a:t>
            </a:r>
            <a:r>
              <a:rPr lang="en-US" altLang="zh-CN" dirty="0" smtClean="0"/>
              <a:t>,</a:t>
            </a:r>
          </a:p>
          <a:p>
            <a:r>
              <a:rPr lang="zh-CN" altLang="en-US" dirty="0" smtClean="0"/>
              <a:t>不需要对直线</a:t>
            </a:r>
            <a:r>
              <a:rPr lang="en-US" altLang="zh-CN" dirty="0" smtClean="0"/>
              <a:t>,</a:t>
            </a:r>
            <a:r>
              <a:rPr lang="zh-CN" altLang="en-US" dirty="0" smtClean="0"/>
              <a:t>凹凸专门分类</a:t>
            </a:r>
            <a:r>
              <a:rPr lang="en-US" altLang="zh-CN" dirty="0" smtClean="0"/>
              <a:t>,</a:t>
            </a:r>
            <a:r>
              <a:rPr lang="zh-CN" altLang="en-US" dirty="0" smtClean="0"/>
              <a:t>故可适应各种边缘</a:t>
            </a:r>
            <a:endParaRPr lang="en-US" altLang="zh-CN" dirty="0"/>
          </a:p>
          <a:p>
            <a:r>
              <a:rPr lang="zh-CN" altLang="en-US" dirty="0" smtClean="0"/>
              <a:t>鲁棒性强</a:t>
            </a:r>
            <a:r>
              <a:rPr lang="en-US" altLang="zh-CN" dirty="0" smtClean="0"/>
              <a:t>,</a:t>
            </a:r>
            <a:r>
              <a:rPr lang="zh-CN" altLang="en-US" dirty="0" smtClean="0"/>
              <a:t>同时兼顾了边缘形状和特征值比较</a:t>
            </a:r>
            <a:r>
              <a:rPr lang="en-US" altLang="zh-CN" dirty="0" smtClean="0"/>
              <a:t>,</a:t>
            </a:r>
            <a:r>
              <a:rPr lang="zh-CN" altLang="en-US" dirty="0" smtClean="0"/>
              <a:t>为后续的最优解打下基础</a:t>
            </a:r>
            <a:endParaRPr lang="en-US" altLang="zh-CN" dirty="0"/>
          </a:p>
          <a:p>
            <a:r>
              <a:rPr lang="zh-CN" altLang="en-US" sz="2400" dirty="0" smtClean="0"/>
              <a:t>缺点</a:t>
            </a:r>
            <a:r>
              <a:rPr lang="en-US" altLang="zh-CN" sz="2400" dirty="0" smtClean="0"/>
              <a:t>:</a:t>
            </a:r>
          </a:p>
          <a:p>
            <a:r>
              <a:rPr lang="zh-CN" altLang="en-US" dirty="0" smtClean="0"/>
              <a:t>为了适应非矩形外边缘的情况</a:t>
            </a:r>
            <a:r>
              <a:rPr lang="en-US" altLang="zh-CN" dirty="0" smtClean="0"/>
              <a:t>,</a:t>
            </a:r>
            <a:r>
              <a:rPr lang="zh-CN" altLang="en-US" dirty="0" smtClean="0"/>
              <a:t>程序没有专门检测直线</a:t>
            </a:r>
            <a:r>
              <a:rPr lang="en-US" altLang="zh-CN" dirty="0" smtClean="0"/>
              <a:t>,</a:t>
            </a:r>
            <a:r>
              <a:rPr lang="zh-CN" altLang="en-US" dirty="0" smtClean="0"/>
              <a:t>导致边缘无法直接区分</a:t>
            </a:r>
            <a:r>
              <a:rPr lang="en-US" altLang="zh-CN" dirty="0" smtClean="0"/>
              <a:t>,</a:t>
            </a:r>
            <a:r>
              <a:rPr lang="zh-CN" altLang="en-US" dirty="0" smtClean="0"/>
              <a:t>并且实际上边缘吻合度很高</a:t>
            </a:r>
            <a:r>
              <a:rPr lang="en-US" altLang="zh-CN" dirty="0" smtClean="0"/>
              <a:t>,</a:t>
            </a:r>
            <a:r>
              <a:rPr lang="zh-CN" altLang="en-US" dirty="0" smtClean="0"/>
              <a:t>如这两块的边缘形状相同颜色相近</a:t>
            </a:r>
            <a:r>
              <a:rPr lang="en-US" altLang="zh-CN" dirty="0" smtClean="0"/>
              <a:t>,</a:t>
            </a:r>
            <a:r>
              <a:rPr lang="zh-CN" altLang="en-US" dirty="0" smtClean="0"/>
              <a:t>带来了非常大的干扰</a:t>
            </a:r>
            <a:endParaRPr lang="zh-CN" altLang="en-US" dirty="0"/>
          </a:p>
        </p:txBody>
      </p:sp>
      <p:pic>
        <p:nvPicPr>
          <p:cNvPr id="7" name="图片 6"/>
          <p:cNvPicPr>
            <a:picLocks noChangeAspect="1"/>
          </p:cNvPicPr>
          <p:nvPr/>
        </p:nvPicPr>
        <p:blipFill>
          <a:blip r:embed="rId4"/>
          <a:stretch>
            <a:fillRect/>
          </a:stretch>
        </p:blipFill>
        <p:spPr>
          <a:xfrm>
            <a:off x="7254127" y="3739101"/>
            <a:ext cx="1135478" cy="1158340"/>
          </a:xfrm>
          <a:prstGeom prst="rect">
            <a:avLst/>
          </a:prstGeom>
        </p:spPr>
      </p:pic>
      <p:pic>
        <p:nvPicPr>
          <p:cNvPr id="8" name="图片 7"/>
          <p:cNvPicPr>
            <a:picLocks noChangeAspect="1"/>
          </p:cNvPicPr>
          <p:nvPr/>
        </p:nvPicPr>
        <p:blipFill>
          <a:blip r:embed="rId5"/>
          <a:stretch>
            <a:fillRect/>
          </a:stretch>
        </p:blipFill>
        <p:spPr>
          <a:xfrm>
            <a:off x="8488905" y="3760201"/>
            <a:ext cx="1021168" cy="1074513"/>
          </a:xfrm>
          <a:prstGeom prst="rect">
            <a:avLst/>
          </a:prstGeom>
        </p:spPr>
      </p:pic>
    </p:spTree>
    <p:extLst>
      <p:ext uri="{BB962C8B-B14F-4D97-AF65-F5344CB8AC3E}">
        <p14:creationId xmlns:p14="http://schemas.microsoft.com/office/powerpoint/2010/main" val="184316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nvPr>
        </p:nvGraphicFramePr>
        <p:xfrm>
          <a:off x="1334935" y="477078"/>
          <a:ext cx="9701476" cy="5879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4935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2187" y="214887"/>
            <a:ext cx="11558623" cy="4524315"/>
          </a:xfrm>
          <a:prstGeom prst="rect">
            <a:avLst/>
          </a:prstGeom>
        </p:spPr>
        <p:txBody>
          <a:bodyPr wrap="square">
            <a:spAutoFit/>
          </a:bodyPr>
          <a:lstStyle/>
          <a:p>
            <a:pPr lvl="0"/>
            <a:r>
              <a:rPr lang="zh-CN" altLang="en-US" dirty="0" smtClean="0"/>
              <a:t>由相关系数矩阵得出拼图块位置的最优解</a:t>
            </a:r>
            <a:endParaRPr lang="en-US" altLang="zh-CN" dirty="0" smtClean="0"/>
          </a:p>
          <a:p>
            <a:pPr lvl="0"/>
            <a:r>
              <a:rPr lang="zh-CN" altLang="en-US" dirty="0" smtClean="0"/>
              <a:t>描述</a:t>
            </a:r>
            <a:r>
              <a:rPr lang="en-US" altLang="zh-CN" dirty="0" smtClean="0"/>
              <a:t>:</a:t>
            </a:r>
          </a:p>
          <a:p>
            <a:pPr lvl="0"/>
            <a:r>
              <a:rPr lang="zh-CN" altLang="en-US" dirty="0" smtClean="0"/>
              <a:t>遍历种种拼接可能</a:t>
            </a:r>
            <a:r>
              <a:rPr lang="en-US" altLang="zh-CN" dirty="0" smtClean="0"/>
              <a:t>,</a:t>
            </a:r>
            <a:r>
              <a:rPr lang="zh-CN" altLang="en-US" dirty="0" smtClean="0"/>
              <a:t>找出其总相关性最大的情况</a:t>
            </a:r>
            <a:r>
              <a:rPr lang="en-US" altLang="zh-CN" dirty="0" smtClean="0"/>
              <a:t>,</a:t>
            </a:r>
            <a:r>
              <a:rPr lang="zh-CN" altLang="en-US" dirty="0" smtClean="0"/>
              <a:t>即为最优解</a:t>
            </a:r>
            <a:endParaRPr lang="en-US" altLang="zh-CN" dirty="0" smtClean="0"/>
          </a:p>
          <a:p>
            <a:pPr lvl="0"/>
            <a:r>
              <a:rPr lang="zh-CN" altLang="en-US" dirty="0" smtClean="0"/>
              <a:t>比如上述的边缘</a:t>
            </a:r>
            <a:r>
              <a:rPr lang="en-US" altLang="zh-CN" dirty="0" smtClean="0"/>
              <a:t>,</a:t>
            </a:r>
            <a:r>
              <a:rPr lang="zh-CN" altLang="en-US" dirty="0" smtClean="0"/>
              <a:t>若其相互拼接</a:t>
            </a:r>
            <a:r>
              <a:rPr lang="en-US" altLang="zh-CN" dirty="0" smtClean="0"/>
              <a:t>,</a:t>
            </a:r>
            <a:r>
              <a:rPr lang="zh-CN" altLang="en-US" dirty="0" smtClean="0"/>
              <a:t>则虽然这一条边的相关性提升了</a:t>
            </a:r>
            <a:r>
              <a:rPr lang="en-US" altLang="zh-CN" dirty="0" smtClean="0"/>
              <a:t>,</a:t>
            </a:r>
          </a:p>
          <a:p>
            <a:pPr lvl="0"/>
            <a:r>
              <a:rPr lang="zh-CN" altLang="en-US" dirty="0" smtClean="0"/>
              <a:t>但总体的相关性在一定的限制条件下是会不如原图的</a:t>
            </a:r>
            <a:endParaRPr lang="en-US" altLang="zh-CN" dirty="0" smtClean="0"/>
          </a:p>
          <a:p>
            <a:pPr lvl="0"/>
            <a:r>
              <a:rPr lang="zh-CN" altLang="en-US" dirty="0" smtClean="0"/>
              <a:t>算法</a:t>
            </a:r>
            <a:r>
              <a:rPr lang="en-US" altLang="zh-CN" dirty="0" smtClean="0"/>
              <a:t>:</a:t>
            </a:r>
          </a:p>
          <a:p>
            <a:pPr lvl="0"/>
            <a:r>
              <a:rPr lang="zh-CN" altLang="en-US" dirty="0" smtClean="0"/>
              <a:t>之间遍历所有可能运算量非常大</a:t>
            </a:r>
            <a:r>
              <a:rPr lang="en-US" altLang="zh-CN" dirty="0" smtClean="0"/>
              <a:t>,</a:t>
            </a:r>
            <a:r>
              <a:rPr lang="zh-CN" altLang="en-US" dirty="0" smtClean="0"/>
              <a:t>几乎不可能实现</a:t>
            </a:r>
            <a:r>
              <a:rPr lang="en-US" altLang="zh-CN" dirty="0" smtClean="0"/>
              <a:t>,</a:t>
            </a:r>
            <a:r>
              <a:rPr lang="zh-CN" altLang="en-US" dirty="0" smtClean="0"/>
              <a:t>故采用了启发式算法</a:t>
            </a:r>
            <a:r>
              <a:rPr lang="en-US" altLang="zh-CN" dirty="0" smtClean="0"/>
              <a:t>,</a:t>
            </a:r>
            <a:r>
              <a:rPr lang="zh-CN" altLang="en-US" dirty="0" smtClean="0"/>
              <a:t>即对每种状态进行评估</a:t>
            </a:r>
            <a:r>
              <a:rPr lang="en-US" altLang="zh-CN" dirty="0" smtClean="0"/>
              <a:t>,</a:t>
            </a:r>
            <a:r>
              <a:rPr lang="zh-CN" altLang="en-US" dirty="0" smtClean="0"/>
              <a:t>得到其搜索优先值</a:t>
            </a:r>
            <a:r>
              <a:rPr lang="en-US" altLang="zh-CN" dirty="0" smtClean="0"/>
              <a:t>,</a:t>
            </a:r>
          </a:p>
          <a:p>
            <a:pPr lvl="0"/>
            <a:r>
              <a:rPr lang="zh-CN" altLang="en-US" dirty="0" smtClean="0"/>
              <a:t>每次在未搜索队列里提取出搜索优先值最大的一项做拓展</a:t>
            </a:r>
            <a:r>
              <a:rPr lang="en-US" altLang="zh-CN" dirty="0" smtClean="0"/>
              <a:t>,</a:t>
            </a:r>
            <a:r>
              <a:rPr lang="zh-CN" altLang="en-US" dirty="0" smtClean="0"/>
              <a:t>计算出其所有可能的下一步的结果并存入回待搜索队列中</a:t>
            </a:r>
            <a:r>
              <a:rPr lang="en-US" altLang="zh-CN" dirty="0" smtClean="0"/>
              <a:t>,</a:t>
            </a:r>
          </a:p>
          <a:p>
            <a:pPr lvl="0"/>
            <a:endParaRPr lang="en-US" altLang="zh-CN" dirty="0" smtClean="0"/>
          </a:p>
          <a:p>
            <a:pPr lvl="0"/>
            <a:r>
              <a:rPr lang="zh-CN" altLang="en-US" dirty="0" smtClean="0"/>
              <a:t>详细算法实现过程</a:t>
            </a:r>
            <a:r>
              <a:rPr lang="en-US" altLang="zh-CN" dirty="0" smtClean="0"/>
              <a:t>:</a:t>
            </a:r>
          </a:p>
          <a:p>
            <a:r>
              <a:rPr lang="zh-CN" altLang="en-US" dirty="0" smtClean="0"/>
              <a:t>核心函数</a:t>
            </a:r>
            <a:r>
              <a:rPr lang="en-US" altLang="zh-CN" dirty="0" smtClean="0"/>
              <a:t>:</a:t>
            </a:r>
            <a:r>
              <a:rPr lang="zh-CN" altLang="en-US" dirty="0" smtClean="0"/>
              <a:t>循环迭代函数 </a:t>
            </a:r>
            <a:r>
              <a:rPr lang="en-US" altLang="zh-CN" dirty="0" err="1"/>
              <a:t>updateSearchMartrix</a:t>
            </a:r>
            <a:r>
              <a:rPr lang="en-US" altLang="zh-CN" dirty="0"/>
              <a:t> </a:t>
            </a:r>
            <a:endParaRPr lang="en-US" altLang="zh-CN" dirty="0" smtClean="0"/>
          </a:p>
          <a:p>
            <a:r>
              <a:rPr lang="en-US" altLang="zh-CN" dirty="0" smtClean="0"/>
              <a:t>1.</a:t>
            </a:r>
            <a:r>
              <a:rPr lang="zh-CN" altLang="en-US" dirty="0" smtClean="0"/>
              <a:t>寻找最大优先值</a:t>
            </a:r>
            <a:r>
              <a:rPr lang="en-US" altLang="zh-CN" dirty="0" smtClean="0"/>
              <a:t>,</a:t>
            </a:r>
            <a:r>
              <a:rPr lang="zh-CN" altLang="en-US" dirty="0" smtClean="0"/>
              <a:t>此处暂时用</a:t>
            </a:r>
            <a:r>
              <a:rPr lang="en-US" altLang="zh-CN" dirty="0" smtClean="0"/>
              <a:t>max</a:t>
            </a:r>
            <a:r>
              <a:rPr lang="zh-CN" altLang="en-US" dirty="0" smtClean="0"/>
              <a:t>函数寻找</a:t>
            </a:r>
            <a:r>
              <a:rPr lang="en-US" altLang="zh-CN" dirty="0" smtClean="0"/>
              <a:t>,</a:t>
            </a:r>
            <a:r>
              <a:rPr lang="zh-CN" altLang="en-US" dirty="0" smtClean="0"/>
              <a:t>而有两种改进方法</a:t>
            </a:r>
            <a:r>
              <a:rPr lang="en-US" altLang="zh-CN" dirty="0" smtClean="0"/>
              <a:t>,</a:t>
            </a:r>
            <a:r>
              <a:rPr lang="zh-CN" altLang="en-US" dirty="0" smtClean="0"/>
              <a:t>一种是把其存储在一个有序数组里</a:t>
            </a:r>
            <a:r>
              <a:rPr lang="en-US" altLang="zh-CN" dirty="0" smtClean="0"/>
              <a:t>,</a:t>
            </a:r>
            <a:r>
              <a:rPr lang="zh-CN" altLang="en-US" dirty="0" smtClean="0"/>
              <a:t>这样每次的第一个元素就是最大值</a:t>
            </a:r>
            <a:r>
              <a:rPr lang="en-US" altLang="zh-CN" dirty="0" smtClean="0"/>
              <a:t>;</a:t>
            </a:r>
            <a:r>
              <a:rPr lang="zh-CN" altLang="en-US" dirty="0" smtClean="0"/>
              <a:t>另一种是引入最优二叉树</a:t>
            </a:r>
            <a:r>
              <a:rPr lang="en-US" altLang="zh-CN" dirty="0" smtClean="0"/>
              <a:t>(</a:t>
            </a:r>
            <a:r>
              <a:rPr lang="zh-CN" altLang="en-US" dirty="0" smtClean="0"/>
              <a:t>即类似于上次讲的霍夫曼编码树</a:t>
            </a:r>
            <a:r>
              <a:rPr lang="en-US" altLang="zh-CN" dirty="0" smtClean="0"/>
              <a:t>)</a:t>
            </a:r>
            <a:r>
              <a:rPr lang="zh-CN" altLang="en-US" dirty="0" smtClean="0"/>
              <a:t>来优化</a:t>
            </a:r>
            <a:r>
              <a:rPr lang="en-US" altLang="zh-CN" dirty="0" smtClean="0"/>
              <a:t>,</a:t>
            </a:r>
            <a:r>
              <a:rPr lang="zh-CN" altLang="en-US" dirty="0" smtClean="0"/>
              <a:t>其时间复杂度可从</a:t>
            </a:r>
            <a:r>
              <a:rPr lang="en-US" altLang="zh-CN" dirty="0" smtClean="0"/>
              <a:t>N</a:t>
            </a:r>
            <a:r>
              <a:rPr lang="zh-CN" altLang="en-US" dirty="0" smtClean="0"/>
              <a:t>降低到</a:t>
            </a:r>
            <a:r>
              <a:rPr lang="en-US" altLang="zh-CN" dirty="0" smtClean="0"/>
              <a:t>2logN</a:t>
            </a:r>
          </a:p>
          <a:p>
            <a:pPr lvl="0"/>
            <a:endParaRPr lang="zh-CN" altLang="en-US" dirty="0"/>
          </a:p>
        </p:txBody>
      </p:sp>
      <p:pic>
        <p:nvPicPr>
          <p:cNvPr id="3" name="图片 2"/>
          <p:cNvPicPr>
            <a:picLocks noChangeAspect="1"/>
          </p:cNvPicPr>
          <p:nvPr/>
        </p:nvPicPr>
        <p:blipFill>
          <a:blip r:embed="rId3"/>
          <a:stretch>
            <a:fillRect/>
          </a:stretch>
        </p:blipFill>
        <p:spPr>
          <a:xfrm>
            <a:off x="387417" y="4997171"/>
            <a:ext cx="5784081" cy="1364098"/>
          </a:xfrm>
          <a:prstGeom prst="rect">
            <a:avLst/>
          </a:prstGeom>
        </p:spPr>
      </p:pic>
      <p:pic>
        <p:nvPicPr>
          <p:cNvPr id="7" name="图片 6"/>
          <p:cNvPicPr>
            <a:picLocks noChangeAspect="1"/>
          </p:cNvPicPr>
          <p:nvPr/>
        </p:nvPicPr>
        <p:blipFill>
          <a:blip r:embed="rId4"/>
          <a:stretch>
            <a:fillRect/>
          </a:stretch>
        </p:blipFill>
        <p:spPr>
          <a:xfrm>
            <a:off x="6642275" y="4301950"/>
            <a:ext cx="5449032" cy="2427122"/>
          </a:xfrm>
          <a:prstGeom prst="rect">
            <a:avLst/>
          </a:prstGeom>
        </p:spPr>
      </p:pic>
    </p:spTree>
    <p:extLst>
      <p:ext uri="{BB962C8B-B14F-4D97-AF65-F5344CB8AC3E}">
        <p14:creationId xmlns:p14="http://schemas.microsoft.com/office/powerpoint/2010/main" val="2592919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2964" y="388302"/>
            <a:ext cx="11623222" cy="4247317"/>
          </a:xfrm>
          <a:prstGeom prst="rect">
            <a:avLst/>
          </a:prstGeom>
        </p:spPr>
        <p:txBody>
          <a:bodyPr wrap="square">
            <a:spAutoFit/>
          </a:bodyPr>
          <a:lstStyle/>
          <a:p>
            <a:pPr lvl="0"/>
            <a:r>
              <a:rPr lang="zh-CN" altLang="en-US" dirty="0"/>
              <a:t>详细算法实现过程</a:t>
            </a:r>
            <a:r>
              <a:rPr lang="en-US" altLang="zh-CN" dirty="0"/>
              <a:t>:</a:t>
            </a:r>
          </a:p>
          <a:p>
            <a:r>
              <a:rPr lang="zh-CN" altLang="en-US" dirty="0"/>
              <a:t>核心函数</a:t>
            </a:r>
            <a:r>
              <a:rPr lang="en-US" altLang="zh-CN" dirty="0"/>
              <a:t>:</a:t>
            </a:r>
            <a:r>
              <a:rPr lang="zh-CN" altLang="en-US" dirty="0"/>
              <a:t>循环迭代</a:t>
            </a:r>
            <a:r>
              <a:rPr lang="zh-CN" altLang="en-US" dirty="0" smtClean="0"/>
              <a:t>函数</a:t>
            </a:r>
            <a:r>
              <a:rPr lang="en-US" altLang="zh-CN" dirty="0" err="1" smtClean="0"/>
              <a:t>updateSearchMartrix</a:t>
            </a:r>
            <a:endParaRPr lang="en-US" altLang="zh-CN" dirty="0" smtClean="0"/>
          </a:p>
          <a:p>
            <a:r>
              <a:rPr lang="en-US" altLang="zh-CN" dirty="0" smtClean="0"/>
              <a:t>1.</a:t>
            </a:r>
            <a:r>
              <a:rPr lang="zh-CN" altLang="en-US" dirty="0"/>
              <a:t>寻找最大优先值</a:t>
            </a:r>
            <a:r>
              <a:rPr lang="en-US" altLang="zh-CN" dirty="0"/>
              <a:t>,</a:t>
            </a:r>
            <a:r>
              <a:rPr lang="zh-CN" altLang="en-US" dirty="0"/>
              <a:t>此处暂时用</a:t>
            </a:r>
            <a:r>
              <a:rPr lang="en-US" altLang="zh-CN" dirty="0"/>
              <a:t>max</a:t>
            </a:r>
            <a:r>
              <a:rPr lang="zh-CN" altLang="en-US" dirty="0"/>
              <a:t>函数寻找</a:t>
            </a:r>
            <a:r>
              <a:rPr lang="en-US" altLang="zh-CN" dirty="0"/>
              <a:t>,</a:t>
            </a:r>
            <a:r>
              <a:rPr lang="zh-CN" altLang="en-US" dirty="0"/>
              <a:t>而有两种改进方法</a:t>
            </a:r>
            <a:r>
              <a:rPr lang="en-US" altLang="zh-CN" dirty="0"/>
              <a:t>,</a:t>
            </a:r>
            <a:r>
              <a:rPr lang="zh-CN" altLang="en-US" dirty="0"/>
              <a:t>一种是把其存储在一个有序数组里</a:t>
            </a:r>
            <a:r>
              <a:rPr lang="en-US" altLang="zh-CN" dirty="0"/>
              <a:t>,</a:t>
            </a:r>
            <a:r>
              <a:rPr lang="zh-CN" altLang="en-US" dirty="0"/>
              <a:t>这样每次的第一个元素就是最大值</a:t>
            </a:r>
            <a:r>
              <a:rPr lang="en-US" altLang="zh-CN" dirty="0"/>
              <a:t>;</a:t>
            </a:r>
            <a:r>
              <a:rPr lang="zh-CN" altLang="en-US" dirty="0"/>
              <a:t>另一种是引入最优二叉树</a:t>
            </a:r>
            <a:r>
              <a:rPr lang="en-US" altLang="zh-CN" dirty="0"/>
              <a:t>(</a:t>
            </a:r>
            <a:r>
              <a:rPr lang="zh-CN" altLang="en-US" dirty="0"/>
              <a:t>即类似于上次讲的霍夫曼编码树</a:t>
            </a:r>
            <a:r>
              <a:rPr lang="en-US" altLang="zh-CN" dirty="0"/>
              <a:t>)</a:t>
            </a:r>
            <a:r>
              <a:rPr lang="zh-CN" altLang="en-US" dirty="0"/>
              <a:t>来优化</a:t>
            </a:r>
            <a:r>
              <a:rPr lang="en-US" altLang="zh-CN" dirty="0"/>
              <a:t>,</a:t>
            </a:r>
            <a:r>
              <a:rPr lang="zh-CN" altLang="en-US" dirty="0"/>
              <a:t>其时间复杂度可从</a:t>
            </a:r>
            <a:r>
              <a:rPr lang="en-US" altLang="zh-CN" dirty="0"/>
              <a:t>N</a:t>
            </a:r>
            <a:r>
              <a:rPr lang="zh-CN" altLang="en-US" dirty="0"/>
              <a:t>降低到</a:t>
            </a:r>
            <a:r>
              <a:rPr lang="en-US" altLang="zh-CN" dirty="0" smtClean="0"/>
              <a:t>2logN</a:t>
            </a:r>
          </a:p>
          <a:p>
            <a:pPr lvl="0"/>
            <a:r>
              <a:rPr lang="en-US" altLang="zh-CN" dirty="0" smtClean="0"/>
              <a:t>2.</a:t>
            </a:r>
            <a:r>
              <a:rPr lang="zh-CN" altLang="en-US" dirty="0" smtClean="0"/>
              <a:t>提取出最大优先搜索值对应的位置分配矩阵并将其从待搜索队列中移除到以搜索队列</a:t>
            </a:r>
            <a:r>
              <a:rPr lang="en-US" altLang="zh-CN" dirty="0" smtClean="0"/>
              <a:t>,</a:t>
            </a:r>
            <a:r>
              <a:rPr lang="zh-CN" altLang="en-US" dirty="0" smtClean="0"/>
              <a:t>找出其领域的点与剩下的未分配的区域标号</a:t>
            </a:r>
            <a:r>
              <a:rPr lang="en-US" altLang="zh-CN" dirty="0" smtClean="0"/>
              <a:t>,</a:t>
            </a:r>
            <a:r>
              <a:rPr lang="zh-CN" altLang="en-US" dirty="0" smtClean="0"/>
              <a:t>把未分配的区域选其一存入某一领域的点中</a:t>
            </a:r>
            <a:r>
              <a:rPr lang="en-US" altLang="zh-CN" dirty="0" smtClean="0"/>
              <a:t>,</a:t>
            </a:r>
            <a:r>
              <a:rPr lang="zh-CN" altLang="en-US" dirty="0" smtClean="0"/>
              <a:t>遍历所有情况</a:t>
            </a:r>
            <a:r>
              <a:rPr lang="en-US" altLang="zh-CN" dirty="0" smtClean="0"/>
              <a:t>,</a:t>
            </a:r>
            <a:r>
              <a:rPr lang="zh-CN" altLang="en-US" dirty="0" smtClean="0"/>
              <a:t>得到此种状态的所有可能的延拓</a:t>
            </a:r>
            <a:r>
              <a:rPr lang="en-US" altLang="zh-CN" dirty="0" smtClean="0"/>
              <a:t>,</a:t>
            </a:r>
            <a:r>
              <a:rPr lang="zh-CN" altLang="en-US" dirty="0" smtClean="0"/>
              <a:t>并计算其平均相关性与搜索优先级</a:t>
            </a:r>
            <a:r>
              <a:rPr lang="en-US" altLang="zh-CN" dirty="0" smtClean="0"/>
              <a:t>,</a:t>
            </a:r>
            <a:r>
              <a:rPr lang="zh-CN" altLang="en-US" dirty="0" smtClean="0"/>
              <a:t>之后再查询整个搜索队列中是否已经存在此种状态</a:t>
            </a:r>
            <a:r>
              <a:rPr lang="en-US" altLang="zh-CN" dirty="0" smtClean="0"/>
              <a:t>,</a:t>
            </a:r>
            <a:r>
              <a:rPr lang="zh-CN" altLang="en-US" dirty="0" smtClean="0"/>
              <a:t>避免重复延拓</a:t>
            </a:r>
            <a:r>
              <a:rPr lang="en-US" altLang="zh-CN" dirty="0" smtClean="0"/>
              <a:t>,</a:t>
            </a:r>
            <a:r>
              <a:rPr lang="zh-CN" altLang="en-US" dirty="0" smtClean="0"/>
              <a:t>满足后将其加入待搜索队列</a:t>
            </a:r>
            <a:r>
              <a:rPr lang="en-US" altLang="zh-CN" dirty="0" smtClean="0"/>
              <a:t>,</a:t>
            </a:r>
            <a:r>
              <a:rPr lang="zh-CN" altLang="en-US" dirty="0" smtClean="0"/>
              <a:t>进行下一步迭代</a:t>
            </a:r>
            <a:endParaRPr lang="en-US" altLang="zh-CN" dirty="0" smtClean="0"/>
          </a:p>
          <a:p>
            <a:pPr lvl="0"/>
            <a:r>
              <a:rPr lang="en-US" altLang="zh-CN" dirty="0" smtClean="0"/>
              <a:t>3.</a:t>
            </a:r>
            <a:r>
              <a:rPr lang="zh-CN" altLang="en-US" dirty="0" smtClean="0"/>
              <a:t>查询是否已存在</a:t>
            </a:r>
            <a:r>
              <a:rPr lang="en-US" altLang="zh-CN" dirty="0" smtClean="0"/>
              <a:t>:</a:t>
            </a:r>
          </a:p>
          <a:p>
            <a:pPr lvl="0"/>
            <a:r>
              <a:rPr lang="zh-CN" altLang="en-US" dirty="0" smtClean="0"/>
              <a:t>一开始是采用取出搜索队列中的所有位置矩阵</a:t>
            </a:r>
            <a:r>
              <a:rPr lang="en-US" altLang="zh-CN" dirty="0" smtClean="0"/>
              <a:t>,</a:t>
            </a:r>
            <a:r>
              <a:rPr lang="zh-CN" altLang="en-US" dirty="0" smtClean="0"/>
              <a:t>再挨个对比新矩阵是否和其相同</a:t>
            </a:r>
            <a:r>
              <a:rPr lang="en-US" altLang="zh-CN" dirty="0" smtClean="0"/>
              <a:t>,</a:t>
            </a:r>
            <a:r>
              <a:rPr lang="zh-CN" altLang="en-US" dirty="0" smtClean="0"/>
              <a:t>然而搜索矩阵维数大</a:t>
            </a:r>
            <a:r>
              <a:rPr lang="en-US" altLang="zh-CN" dirty="0" smtClean="0"/>
              <a:t>,</a:t>
            </a:r>
            <a:r>
              <a:rPr lang="zh-CN" altLang="en-US" dirty="0" smtClean="0"/>
              <a:t>挨个元素对比时间开销非常大</a:t>
            </a:r>
            <a:endParaRPr lang="en-US" altLang="zh-CN" dirty="0" smtClean="0"/>
          </a:p>
          <a:p>
            <a:pPr lvl="0"/>
            <a:r>
              <a:rPr lang="zh-CN" altLang="en-US" dirty="0" smtClean="0"/>
              <a:t>之后采用了哈希表存储的思想</a:t>
            </a:r>
            <a:r>
              <a:rPr lang="en-US" altLang="zh-CN" dirty="0" smtClean="0"/>
              <a:t>,</a:t>
            </a:r>
            <a:r>
              <a:rPr lang="zh-CN" altLang="en-US" dirty="0" smtClean="0"/>
              <a:t>即计算出每一个位置矩阵的对应的唯一的特征值</a:t>
            </a:r>
            <a:r>
              <a:rPr lang="en-US" altLang="zh-CN" dirty="0" smtClean="0"/>
              <a:t>,</a:t>
            </a:r>
            <a:r>
              <a:rPr lang="zh-CN" altLang="en-US" dirty="0" smtClean="0"/>
              <a:t>对比新矩阵的特征值和已有特征值</a:t>
            </a:r>
            <a:endParaRPr lang="en-US" altLang="zh-CN" dirty="0" smtClean="0"/>
          </a:p>
          <a:p>
            <a:pPr lvl="0"/>
            <a:r>
              <a:rPr lang="zh-CN" altLang="en-US" dirty="0" smtClean="0"/>
              <a:t>是否相同即可判定是否重复</a:t>
            </a:r>
            <a:r>
              <a:rPr lang="en-US" altLang="zh-CN" dirty="0" smtClean="0"/>
              <a:t>,</a:t>
            </a:r>
            <a:r>
              <a:rPr lang="zh-CN" altLang="en-US" dirty="0" smtClean="0"/>
              <a:t>即类似于用指纹识别个体而不是逐一对比个体的各个元素</a:t>
            </a:r>
            <a:endParaRPr lang="en-US" altLang="zh-CN" dirty="0" smtClean="0"/>
          </a:p>
          <a:p>
            <a:pPr lvl="0"/>
            <a:r>
              <a:rPr lang="zh-CN" altLang="en-US" dirty="0" smtClean="0"/>
              <a:t>在这里</a:t>
            </a:r>
            <a:r>
              <a:rPr lang="en-US" altLang="zh-CN" dirty="0" smtClean="0"/>
              <a:t>,</a:t>
            </a:r>
            <a:r>
              <a:rPr lang="zh-CN" altLang="en-US" dirty="0" smtClean="0"/>
              <a:t>我们直接使用计算出来的平均相关性作为每一矩阵的哈希映射值</a:t>
            </a:r>
            <a:r>
              <a:rPr lang="en-US" altLang="zh-CN" dirty="0" smtClean="0"/>
              <a:t>,</a:t>
            </a:r>
            <a:r>
              <a:rPr lang="zh-CN" altLang="en-US" dirty="0" smtClean="0"/>
              <a:t>如下</a:t>
            </a:r>
            <a:endParaRPr lang="en-US" altLang="zh-CN" dirty="0"/>
          </a:p>
        </p:txBody>
      </p:sp>
      <p:pic>
        <p:nvPicPr>
          <p:cNvPr id="5" name="图片 4"/>
          <p:cNvPicPr>
            <a:picLocks noChangeAspect="1"/>
          </p:cNvPicPr>
          <p:nvPr/>
        </p:nvPicPr>
        <p:blipFill>
          <a:blip r:embed="rId2"/>
          <a:stretch>
            <a:fillRect/>
          </a:stretch>
        </p:blipFill>
        <p:spPr>
          <a:xfrm>
            <a:off x="370114" y="4655773"/>
            <a:ext cx="5669771" cy="1089754"/>
          </a:xfrm>
          <a:prstGeom prst="rect">
            <a:avLst/>
          </a:prstGeom>
        </p:spPr>
      </p:pic>
      <p:pic>
        <p:nvPicPr>
          <p:cNvPr id="6" name="图片 5"/>
          <p:cNvPicPr>
            <a:picLocks noChangeAspect="1"/>
          </p:cNvPicPr>
          <p:nvPr/>
        </p:nvPicPr>
        <p:blipFill>
          <a:blip r:embed="rId3"/>
          <a:stretch>
            <a:fillRect/>
          </a:stretch>
        </p:blipFill>
        <p:spPr>
          <a:xfrm>
            <a:off x="6064989" y="4578469"/>
            <a:ext cx="6127011" cy="3574090"/>
          </a:xfrm>
          <a:prstGeom prst="rect">
            <a:avLst/>
          </a:prstGeom>
        </p:spPr>
      </p:pic>
    </p:spTree>
    <p:extLst>
      <p:ext uri="{BB962C8B-B14F-4D97-AF65-F5344CB8AC3E}">
        <p14:creationId xmlns:p14="http://schemas.microsoft.com/office/powerpoint/2010/main" val="2950502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392" y="3452157"/>
            <a:ext cx="5705475" cy="3305175"/>
          </a:xfrm>
          <a:prstGeom prst="rect">
            <a:avLst/>
          </a:prstGeom>
        </p:spPr>
      </p:pic>
      <p:sp>
        <p:nvSpPr>
          <p:cNvPr id="6" name="矩形 5"/>
          <p:cNvSpPr/>
          <p:nvPr/>
        </p:nvSpPr>
        <p:spPr>
          <a:xfrm>
            <a:off x="536765" y="255306"/>
            <a:ext cx="11224600" cy="3416320"/>
          </a:xfrm>
          <a:prstGeom prst="rect">
            <a:avLst/>
          </a:prstGeom>
        </p:spPr>
        <p:txBody>
          <a:bodyPr wrap="square">
            <a:spAutoFit/>
          </a:bodyPr>
          <a:lstStyle/>
          <a:p>
            <a:r>
              <a:rPr lang="zh-CN" altLang="en-US" dirty="0" smtClean="0"/>
              <a:t>调整算法行为</a:t>
            </a:r>
            <a:r>
              <a:rPr lang="en-US" altLang="zh-CN" dirty="0" smtClean="0"/>
              <a:t>,</a:t>
            </a:r>
            <a:r>
              <a:rPr lang="zh-CN" altLang="en-US" dirty="0" smtClean="0"/>
              <a:t>提升算法性能的核心面向用户的函数</a:t>
            </a:r>
            <a:r>
              <a:rPr lang="en-US" altLang="zh-CN" dirty="0"/>
              <a:t>:</a:t>
            </a:r>
            <a:r>
              <a:rPr lang="en-US" altLang="zh-CN" dirty="0" err="1" smtClean="0"/>
              <a:t>calcPriority</a:t>
            </a:r>
            <a:endParaRPr lang="en-US" altLang="zh-CN" dirty="0"/>
          </a:p>
          <a:p>
            <a:r>
              <a:rPr lang="zh-CN" altLang="en-US" dirty="0" smtClean="0"/>
              <a:t>输入一个当前的位置分配矩阵</a:t>
            </a:r>
            <a:r>
              <a:rPr lang="en-US" altLang="zh-CN" dirty="0" smtClean="0"/>
              <a:t>,</a:t>
            </a:r>
            <a:r>
              <a:rPr lang="zh-CN" altLang="en-US" dirty="0" smtClean="0"/>
              <a:t>其输出一个对应的搜索优先级</a:t>
            </a:r>
            <a:r>
              <a:rPr lang="en-US" altLang="zh-CN" dirty="0" smtClean="0"/>
              <a:t>,</a:t>
            </a:r>
            <a:r>
              <a:rPr lang="zh-CN" altLang="en-US" dirty="0" smtClean="0"/>
              <a:t>而如何衡量这个搜索优先级</a:t>
            </a:r>
            <a:r>
              <a:rPr lang="en-US" altLang="zh-CN" dirty="0" smtClean="0"/>
              <a:t>,</a:t>
            </a:r>
            <a:r>
              <a:rPr lang="zh-CN" altLang="en-US" dirty="0" smtClean="0"/>
              <a:t>是整个启发式算法效率的关键</a:t>
            </a:r>
            <a:r>
              <a:rPr lang="en-US" altLang="zh-CN" dirty="0" smtClean="0"/>
              <a:t>,</a:t>
            </a:r>
            <a:r>
              <a:rPr lang="zh-CN" altLang="en-US" dirty="0" smtClean="0"/>
              <a:t>所谓启发式</a:t>
            </a:r>
            <a:r>
              <a:rPr lang="en-US" altLang="zh-CN" dirty="0" smtClean="0"/>
              <a:t>,</a:t>
            </a:r>
            <a:r>
              <a:rPr lang="zh-CN" altLang="en-US" dirty="0" smtClean="0"/>
              <a:t>就由这而来</a:t>
            </a:r>
            <a:endParaRPr lang="en-US" altLang="zh-CN" dirty="0"/>
          </a:p>
          <a:p>
            <a:r>
              <a:rPr lang="zh-CN" altLang="en-US" dirty="0" smtClean="0"/>
              <a:t>这里我才用了三种量来衡量这种状态的好坏</a:t>
            </a:r>
            <a:r>
              <a:rPr lang="en-US" altLang="zh-CN" dirty="0" smtClean="0"/>
              <a:t>,</a:t>
            </a:r>
            <a:r>
              <a:rPr lang="zh-CN" altLang="en-US" dirty="0" smtClean="0"/>
              <a:t>一种是平均相关性</a:t>
            </a:r>
            <a:r>
              <a:rPr lang="en-US" altLang="zh-CN" dirty="0" smtClean="0"/>
              <a:t>,</a:t>
            </a:r>
            <a:r>
              <a:rPr lang="zh-CN" altLang="en-US" dirty="0" smtClean="0"/>
              <a:t>很容易理解其平均相关性越好</a:t>
            </a:r>
            <a:r>
              <a:rPr lang="en-US" altLang="zh-CN" dirty="0" smtClean="0"/>
              <a:t>,</a:t>
            </a:r>
            <a:r>
              <a:rPr lang="zh-CN" altLang="en-US" dirty="0" smtClean="0"/>
              <a:t>其状态越有价值</a:t>
            </a:r>
            <a:r>
              <a:rPr lang="en-US" altLang="zh-CN" dirty="0" smtClean="0"/>
              <a:t>,</a:t>
            </a:r>
            <a:r>
              <a:rPr lang="zh-CN" altLang="en-US" dirty="0" smtClean="0"/>
              <a:t>一种是遍历深度</a:t>
            </a:r>
            <a:r>
              <a:rPr lang="en-US" altLang="zh-CN" dirty="0" smtClean="0"/>
              <a:t>,</a:t>
            </a:r>
            <a:r>
              <a:rPr lang="zh-CN" altLang="en-US" dirty="0" smtClean="0"/>
              <a:t>即此位置矩阵使用的拼图块的数目</a:t>
            </a:r>
            <a:r>
              <a:rPr lang="en-US" altLang="zh-CN" dirty="0" smtClean="0"/>
              <a:t>,</a:t>
            </a:r>
            <a:r>
              <a:rPr lang="zh-CN" altLang="en-US" dirty="0" smtClean="0"/>
              <a:t>越小值越大</a:t>
            </a:r>
            <a:r>
              <a:rPr lang="en-US" altLang="zh-CN" dirty="0" smtClean="0"/>
              <a:t>,</a:t>
            </a:r>
            <a:r>
              <a:rPr lang="zh-CN" altLang="en-US" dirty="0" smtClean="0"/>
              <a:t>还有一种是位置矩阵中的有效长宽</a:t>
            </a:r>
            <a:r>
              <a:rPr lang="en-US" altLang="zh-CN" dirty="0" smtClean="0"/>
              <a:t>,</a:t>
            </a:r>
            <a:r>
              <a:rPr lang="zh-CN" altLang="en-US" dirty="0" smtClean="0"/>
              <a:t>长宽和越小状态越优</a:t>
            </a:r>
            <a:r>
              <a:rPr lang="en-US" altLang="zh-CN" dirty="0" smtClean="0"/>
              <a:t>,</a:t>
            </a:r>
            <a:r>
              <a:rPr lang="zh-CN" altLang="en-US" dirty="0" smtClean="0"/>
              <a:t>调整其相互之间的权重系数可以调整算法的行为</a:t>
            </a:r>
            <a:endParaRPr lang="en-US" altLang="zh-CN" dirty="0" smtClean="0"/>
          </a:p>
          <a:p>
            <a:r>
              <a:rPr lang="zh-CN" altLang="en-US" dirty="0" smtClean="0"/>
              <a:t>相关性的系数越高</a:t>
            </a:r>
            <a:r>
              <a:rPr lang="en-US" altLang="zh-CN" dirty="0" smtClean="0"/>
              <a:t>,</a:t>
            </a:r>
            <a:r>
              <a:rPr lang="zh-CN" altLang="en-US" dirty="0" smtClean="0"/>
              <a:t>即额外的启发量越大</a:t>
            </a:r>
            <a:r>
              <a:rPr lang="en-US" altLang="zh-CN" dirty="0" smtClean="0"/>
              <a:t>,</a:t>
            </a:r>
            <a:r>
              <a:rPr lang="zh-CN" altLang="en-US" dirty="0" smtClean="0"/>
              <a:t>算法就越趋向于最短时间找到解</a:t>
            </a:r>
            <a:r>
              <a:rPr lang="en-US" altLang="zh-CN" dirty="0" smtClean="0"/>
              <a:t>,</a:t>
            </a:r>
            <a:r>
              <a:rPr lang="zh-CN" altLang="en-US" dirty="0" smtClean="0"/>
              <a:t>然而当前由于有边缘的强烈干扰使算法容易沿着这种情况往下发展</a:t>
            </a:r>
            <a:r>
              <a:rPr lang="en-US" altLang="zh-CN" dirty="0" smtClean="0"/>
              <a:t>;</a:t>
            </a:r>
          </a:p>
          <a:p>
            <a:r>
              <a:rPr lang="zh-CN" altLang="en-US" dirty="0" smtClean="0"/>
              <a:t>而拼图块使用的数目的权重代表的遍历的深度</a:t>
            </a:r>
            <a:r>
              <a:rPr lang="en-US" altLang="zh-CN" dirty="0" smtClean="0"/>
              <a:t>,</a:t>
            </a:r>
            <a:r>
              <a:rPr lang="zh-CN" altLang="en-US" dirty="0" smtClean="0"/>
              <a:t>增加其权重可有效避免因边缘相关性相近而照成的误导</a:t>
            </a:r>
            <a:r>
              <a:rPr lang="en-US" altLang="zh-CN" dirty="0" smtClean="0"/>
              <a:t>,</a:t>
            </a:r>
            <a:r>
              <a:rPr lang="zh-CN" altLang="en-US" dirty="0" smtClean="0"/>
              <a:t>使算法趋向于整体相关性最优解</a:t>
            </a:r>
            <a:endParaRPr lang="en-US" altLang="zh-CN" dirty="0"/>
          </a:p>
          <a:p>
            <a:r>
              <a:rPr lang="zh-CN" altLang="en-US" dirty="0" smtClean="0"/>
              <a:t>而矩阵</a:t>
            </a:r>
            <a:r>
              <a:rPr lang="zh-CN" altLang="en-US" dirty="0"/>
              <a:t>中的有效长</a:t>
            </a:r>
            <a:r>
              <a:rPr lang="zh-CN" altLang="en-US" dirty="0" smtClean="0"/>
              <a:t>宽的和则限制了其延横</a:t>
            </a:r>
            <a:r>
              <a:rPr lang="en-US" altLang="zh-CN" dirty="0" smtClean="0"/>
              <a:t>/</a:t>
            </a:r>
            <a:r>
              <a:rPr lang="zh-CN" altLang="en-US" dirty="0" smtClean="0"/>
              <a:t>纵单方向发展的情况</a:t>
            </a:r>
            <a:r>
              <a:rPr lang="en-US" altLang="zh-CN" dirty="0" smtClean="0"/>
              <a:t>,</a:t>
            </a:r>
            <a:r>
              <a:rPr lang="zh-CN" altLang="en-US" dirty="0" smtClean="0"/>
              <a:t>使其位置分布紧挨</a:t>
            </a:r>
            <a:r>
              <a:rPr lang="en-US" altLang="zh-CN" dirty="0" smtClean="0"/>
              <a:t>,</a:t>
            </a:r>
            <a:r>
              <a:rPr lang="zh-CN" altLang="en-US" dirty="0" smtClean="0"/>
              <a:t>如一新拼图块的周围不止一个拼图块</a:t>
            </a:r>
            <a:r>
              <a:rPr lang="en-US" altLang="zh-CN" dirty="0" smtClean="0"/>
              <a:t>,</a:t>
            </a:r>
            <a:r>
              <a:rPr lang="zh-CN" altLang="en-US" dirty="0" smtClean="0"/>
              <a:t>则有多条边需要校验</a:t>
            </a:r>
            <a:r>
              <a:rPr lang="en-US" altLang="zh-CN" dirty="0" smtClean="0"/>
              <a:t>,</a:t>
            </a:r>
            <a:r>
              <a:rPr lang="zh-CN" altLang="en-US" dirty="0" smtClean="0"/>
              <a:t>平均相关性的分辨力越好</a:t>
            </a:r>
            <a:endParaRPr lang="zh-CN" altLang="en-US" dirty="0"/>
          </a:p>
        </p:txBody>
      </p:sp>
      <p:pic>
        <p:nvPicPr>
          <p:cNvPr id="7" name="图片 6"/>
          <p:cNvPicPr>
            <a:picLocks noChangeAspect="1"/>
          </p:cNvPicPr>
          <p:nvPr/>
        </p:nvPicPr>
        <p:blipFill>
          <a:blip r:embed="rId3"/>
          <a:stretch>
            <a:fillRect/>
          </a:stretch>
        </p:blipFill>
        <p:spPr>
          <a:xfrm>
            <a:off x="649220" y="3828908"/>
            <a:ext cx="1135478" cy="1158340"/>
          </a:xfrm>
          <a:prstGeom prst="rect">
            <a:avLst/>
          </a:prstGeom>
        </p:spPr>
      </p:pic>
      <p:pic>
        <p:nvPicPr>
          <p:cNvPr id="8" name="图片 7"/>
          <p:cNvPicPr>
            <a:picLocks noChangeAspect="1"/>
          </p:cNvPicPr>
          <p:nvPr/>
        </p:nvPicPr>
        <p:blipFill>
          <a:blip r:embed="rId4"/>
          <a:stretch>
            <a:fillRect/>
          </a:stretch>
        </p:blipFill>
        <p:spPr>
          <a:xfrm>
            <a:off x="1883998" y="3850008"/>
            <a:ext cx="1021168" cy="1074513"/>
          </a:xfrm>
          <a:prstGeom prst="rect">
            <a:avLst/>
          </a:prstGeom>
        </p:spPr>
      </p:pic>
      <p:sp>
        <p:nvSpPr>
          <p:cNvPr id="9" name="矩形 8"/>
          <p:cNvSpPr/>
          <p:nvPr/>
        </p:nvSpPr>
        <p:spPr>
          <a:xfrm>
            <a:off x="570628" y="5104744"/>
            <a:ext cx="5327099" cy="1200329"/>
          </a:xfrm>
          <a:prstGeom prst="rect">
            <a:avLst/>
          </a:prstGeom>
        </p:spPr>
        <p:txBody>
          <a:bodyPr wrap="none">
            <a:spAutoFit/>
          </a:bodyPr>
          <a:lstStyle/>
          <a:p>
            <a:r>
              <a:rPr lang="zh-CN" altLang="en-US" dirty="0" smtClean="0"/>
              <a:t>上面就是编号为</a:t>
            </a:r>
            <a:r>
              <a:rPr lang="en-US" altLang="zh-CN" dirty="0" smtClean="0"/>
              <a:t>15</a:t>
            </a:r>
            <a:r>
              <a:rPr lang="zh-CN" altLang="en-US" dirty="0" smtClean="0"/>
              <a:t>和</a:t>
            </a:r>
            <a:r>
              <a:rPr lang="en-US" altLang="zh-CN" dirty="0" smtClean="0"/>
              <a:t>4</a:t>
            </a:r>
            <a:r>
              <a:rPr lang="zh-CN" altLang="en-US" dirty="0" smtClean="0"/>
              <a:t>的两块拼图块</a:t>
            </a:r>
            <a:r>
              <a:rPr lang="en-US" altLang="zh-CN" dirty="0" smtClean="0"/>
              <a:t>,</a:t>
            </a:r>
            <a:r>
              <a:rPr lang="zh-CN" altLang="en-US" dirty="0" smtClean="0"/>
              <a:t>由右图可见</a:t>
            </a:r>
            <a:endParaRPr lang="en-US" altLang="zh-CN" dirty="0" smtClean="0"/>
          </a:p>
          <a:p>
            <a:r>
              <a:rPr lang="zh-CN" altLang="en-US" dirty="0" smtClean="0"/>
              <a:t>一开始的很多状态是基于</a:t>
            </a:r>
            <a:r>
              <a:rPr lang="en-US" altLang="zh-CN" dirty="0" smtClean="0"/>
              <a:t>4</a:t>
            </a:r>
            <a:r>
              <a:rPr lang="zh-CN" altLang="en-US" dirty="0" smtClean="0"/>
              <a:t>和</a:t>
            </a:r>
            <a:r>
              <a:rPr lang="en-US" altLang="zh-CN" dirty="0" smtClean="0"/>
              <a:t>15 </a:t>
            </a:r>
            <a:r>
              <a:rPr lang="zh-CN" altLang="en-US" dirty="0" smtClean="0"/>
              <a:t>相拼接而衍生来的</a:t>
            </a:r>
            <a:r>
              <a:rPr lang="en-US" altLang="zh-CN" dirty="0" smtClean="0"/>
              <a:t>,</a:t>
            </a:r>
          </a:p>
          <a:p>
            <a:r>
              <a:rPr lang="zh-CN" altLang="en-US" dirty="0" smtClean="0"/>
              <a:t>但通过增加迭代次数及限制其有效</a:t>
            </a:r>
            <a:r>
              <a:rPr lang="zh-CN" altLang="en-US" dirty="0"/>
              <a:t>长</a:t>
            </a:r>
            <a:r>
              <a:rPr lang="zh-CN" altLang="en-US" dirty="0" smtClean="0"/>
              <a:t>宽</a:t>
            </a:r>
            <a:r>
              <a:rPr lang="en-US" altLang="zh-CN" dirty="0" smtClean="0"/>
              <a:t>,</a:t>
            </a:r>
            <a:r>
              <a:rPr lang="zh-CN" altLang="en-US" dirty="0" smtClean="0"/>
              <a:t>我们能得到</a:t>
            </a:r>
            <a:endParaRPr lang="en-US" altLang="zh-CN" dirty="0" smtClean="0"/>
          </a:p>
          <a:p>
            <a:r>
              <a:rPr lang="zh-CN" altLang="en-US" dirty="0" smtClean="0"/>
              <a:t>最终的最优解</a:t>
            </a:r>
            <a:endParaRPr lang="zh-CN" altLang="en-US" dirty="0"/>
          </a:p>
        </p:txBody>
      </p:sp>
    </p:spTree>
    <p:extLst>
      <p:ext uri="{BB962C8B-B14F-4D97-AF65-F5344CB8AC3E}">
        <p14:creationId xmlns:p14="http://schemas.microsoft.com/office/powerpoint/2010/main" val="2239133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28D5DB6-A2E7-48A8-88CB-737658E19D40}"/>
              </a:ext>
            </a:extLst>
          </p:cNvPr>
          <p:cNvPicPr>
            <a:picLocks noChangeAspect="1"/>
          </p:cNvPicPr>
          <p:nvPr/>
        </p:nvPicPr>
        <p:blipFill rotWithShape="1">
          <a:blip r:embed="rId2"/>
          <a:srcRect l="19780" t="6364" r="19855" b="13594"/>
          <a:stretch/>
        </p:blipFill>
        <p:spPr>
          <a:xfrm>
            <a:off x="8735785" y="408215"/>
            <a:ext cx="2628900" cy="3820885"/>
          </a:xfrm>
          <a:prstGeom prst="rect">
            <a:avLst/>
          </a:prstGeom>
        </p:spPr>
      </p:pic>
      <p:sp>
        <p:nvSpPr>
          <p:cNvPr id="6" name="矩形 5"/>
          <p:cNvSpPr/>
          <p:nvPr/>
        </p:nvSpPr>
        <p:spPr>
          <a:xfrm>
            <a:off x="726621" y="468477"/>
            <a:ext cx="5788764" cy="2308324"/>
          </a:xfrm>
          <a:prstGeom prst="rect">
            <a:avLst/>
          </a:prstGeom>
        </p:spPr>
        <p:txBody>
          <a:bodyPr wrap="none">
            <a:spAutoFit/>
          </a:bodyPr>
          <a:lstStyle/>
          <a:p>
            <a:pPr lvl="0"/>
            <a:r>
              <a:rPr lang="zh-CN" altLang="en-US" dirty="0" smtClean="0"/>
              <a:t>拼图</a:t>
            </a:r>
            <a:r>
              <a:rPr lang="en-US" altLang="zh-CN" dirty="0" smtClean="0"/>
              <a:t>:</a:t>
            </a:r>
          </a:p>
          <a:p>
            <a:pPr lvl="0"/>
            <a:r>
              <a:rPr lang="zh-CN" altLang="en-US" dirty="0" smtClean="0"/>
              <a:t>由</a:t>
            </a:r>
            <a:r>
              <a:rPr lang="zh-CN" altLang="en-US" dirty="0"/>
              <a:t>各个拼图块及其位置矩阵得到拼接的</a:t>
            </a:r>
            <a:r>
              <a:rPr lang="zh-CN" altLang="en-US" dirty="0" smtClean="0"/>
              <a:t>最优解</a:t>
            </a:r>
            <a:r>
              <a:rPr lang="en-US" altLang="zh-CN" dirty="0" smtClean="0"/>
              <a:t>,</a:t>
            </a:r>
            <a:r>
              <a:rPr lang="zh-CN" altLang="en-US" dirty="0" smtClean="0"/>
              <a:t>适应性强</a:t>
            </a:r>
            <a:endParaRPr lang="en-US" altLang="zh-CN" dirty="0" smtClean="0"/>
          </a:p>
          <a:p>
            <a:pPr lvl="0"/>
            <a:r>
              <a:rPr lang="zh-CN" altLang="en-US" dirty="0" smtClean="0"/>
              <a:t>对拼图块完整性没有要求</a:t>
            </a:r>
            <a:endParaRPr lang="en-US" altLang="zh-CN" dirty="0"/>
          </a:p>
          <a:p>
            <a:pPr lvl="0"/>
            <a:r>
              <a:rPr lang="zh-CN" altLang="en-US" dirty="0" smtClean="0"/>
              <a:t>算法</a:t>
            </a:r>
            <a:r>
              <a:rPr lang="en-US" altLang="zh-CN" dirty="0" smtClean="0"/>
              <a:t>:</a:t>
            </a:r>
          </a:p>
          <a:p>
            <a:pPr lvl="0"/>
            <a:r>
              <a:rPr lang="zh-CN" altLang="en-US" dirty="0" smtClean="0"/>
              <a:t>由拼图块的对应顶点计算出两拼图块的偏移量</a:t>
            </a:r>
            <a:endParaRPr lang="en-US" altLang="zh-CN" dirty="0" smtClean="0"/>
          </a:p>
          <a:p>
            <a:pPr lvl="0"/>
            <a:r>
              <a:rPr lang="zh-CN" altLang="en-US" dirty="0" smtClean="0"/>
              <a:t>将其移动过来之后在这个位置上进行小范围的平移</a:t>
            </a:r>
            <a:r>
              <a:rPr lang="en-US" altLang="zh-CN" dirty="0" smtClean="0"/>
              <a:t>,</a:t>
            </a:r>
          </a:p>
          <a:p>
            <a:pPr lvl="0"/>
            <a:r>
              <a:rPr lang="zh-CN" altLang="en-US" dirty="0" smtClean="0"/>
              <a:t>寻找到重合度最高的最优解</a:t>
            </a:r>
            <a:endParaRPr lang="en-US" altLang="zh-CN" dirty="0" smtClean="0"/>
          </a:p>
          <a:p>
            <a:pPr lvl="0"/>
            <a:r>
              <a:rPr lang="zh-CN" altLang="en-US" dirty="0" smtClean="0"/>
              <a:t>最后对整幅图进行切割提取</a:t>
            </a:r>
            <a:r>
              <a:rPr lang="en-US" altLang="zh-CN" dirty="0" smtClean="0"/>
              <a:t>,</a:t>
            </a:r>
            <a:r>
              <a:rPr lang="zh-CN" altLang="en-US" dirty="0" smtClean="0"/>
              <a:t>得到拼接图像</a:t>
            </a:r>
            <a:endParaRPr lang="en-US" altLang="zh-CN" dirty="0" smtClean="0"/>
          </a:p>
        </p:txBody>
      </p:sp>
    </p:spTree>
    <p:extLst>
      <p:ext uri="{BB962C8B-B14F-4D97-AF65-F5344CB8AC3E}">
        <p14:creationId xmlns:p14="http://schemas.microsoft.com/office/powerpoint/2010/main" val="1106378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8411" y="501134"/>
            <a:ext cx="1107996" cy="923330"/>
          </a:xfrm>
          <a:prstGeom prst="rect">
            <a:avLst/>
          </a:prstGeom>
        </p:spPr>
        <p:txBody>
          <a:bodyPr wrap="none">
            <a:spAutoFit/>
          </a:bodyPr>
          <a:lstStyle/>
          <a:p>
            <a:r>
              <a:rPr lang="zh-CN" altLang="en-US" sz="3600" dirty="0" smtClean="0"/>
              <a:t>总结</a:t>
            </a:r>
            <a:endParaRPr lang="en-US" altLang="zh-CN" sz="3600" dirty="0" smtClean="0"/>
          </a:p>
          <a:p>
            <a:endParaRPr lang="zh-CN" altLang="en-US" dirty="0"/>
          </a:p>
        </p:txBody>
      </p:sp>
      <p:sp>
        <p:nvSpPr>
          <p:cNvPr id="7" name="矩形 6"/>
          <p:cNvSpPr/>
          <p:nvPr/>
        </p:nvSpPr>
        <p:spPr>
          <a:xfrm>
            <a:off x="818410" y="1445399"/>
            <a:ext cx="11038309" cy="3693319"/>
          </a:xfrm>
          <a:prstGeom prst="rect">
            <a:avLst/>
          </a:prstGeom>
        </p:spPr>
        <p:txBody>
          <a:bodyPr wrap="square">
            <a:spAutoFit/>
          </a:bodyPr>
          <a:lstStyle/>
          <a:p>
            <a:r>
              <a:rPr lang="zh-CN" altLang="zh-CN" dirty="0">
                <a:ea typeface="等线" panose="02010600030101010101" pitchFamily="2" charset="-122"/>
                <a:cs typeface="Times New Roman" panose="02020603050405020304" pitchFamily="18" charset="0"/>
              </a:rPr>
              <a:t>不需要原始图像对比</a:t>
            </a:r>
            <a:r>
              <a:rPr lang="en-US" altLang="zh-CN" dirty="0">
                <a:ea typeface="等线" panose="02010600030101010101" pitchFamily="2" charset="-122"/>
                <a:cs typeface="Times New Roman" panose="02020603050405020304" pitchFamily="18" charset="0"/>
              </a:rPr>
              <a:t>,</a:t>
            </a:r>
            <a:r>
              <a:rPr lang="zh-CN" altLang="zh-CN" dirty="0">
                <a:ea typeface="等线" panose="02010600030101010101" pitchFamily="2" charset="-122"/>
                <a:cs typeface="Times New Roman" panose="02020603050405020304" pitchFamily="18" charset="0"/>
              </a:rPr>
              <a:t>对外边界没有要求</a:t>
            </a:r>
            <a:r>
              <a:rPr lang="en-US" altLang="zh-CN" dirty="0">
                <a:ea typeface="等线" panose="02010600030101010101" pitchFamily="2" charset="-122"/>
                <a:cs typeface="Times New Roman" panose="02020603050405020304" pitchFamily="18" charset="0"/>
              </a:rPr>
              <a:t>,</a:t>
            </a:r>
            <a:r>
              <a:rPr lang="zh-CN" altLang="zh-CN" dirty="0">
                <a:ea typeface="等线" panose="02010600030101010101" pitchFamily="2" charset="-122"/>
                <a:cs typeface="Times New Roman" panose="02020603050405020304" pitchFamily="18" charset="0"/>
              </a:rPr>
              <a:t>对拼图块完整性没有要求的一个误差容忍度高</a:t>
            </a:r>
            <a:r>
              <a:rPr lang="en-US" altLang="zh-CN" dirty="0">
                <a:ea typeface="等线" panose="02010600030101010101" pitchFamily="2" charset="-122"/>
                <a:cs typeface="Times New Roman" panose="02020603050405020304" pitchFamily="18" charset="0"/>
              </a:rPr>
              <a:t>,</a:t>
            </a:r>
            <a:r>
              <a:rPr lang="zh-CN" altLang="zh-CN" dirty="0">
                <a:ea typeface="等线" panose="02010600030101010101" pitchFamily="2" charset="-122"/>
                <a:cs typeface="Times New Roman" panose="02020603050405020304" pitchFamily="18" charset="0"/>
              </a:rPr>
              <a:t>适应性好</a:t>
            </a:r>
            <a:r>
              <a:rPr lang="en-US" altLang="zh-CN" dirty="0">
                <a:ea typeface="等线" panose="02010600030101010101" pitchFamily="2" charset="-122"/>
                <a:cs typeface="Times New Roman" panose="02020603050405020304" pitchFamily="18" charset="0"/>
              </a:rPr>
              <a:t>,</a:t>
            </a:r>
            <a:r>
              <a:rPr lang="zh-CN" altLang="zh-CN" dirty="0">
                <a:ea typeface="等线" panose="02010600030101010101" pitchFamily="2" charset="-122"/>
                <a:cs typeface="Times New Roman" panose="02020603050405020304" pitchFamily="18" charset="0"/>
              </a:rPr>
              <a:t>鲁棒性强并且易于根据不同场合快速调整的</a:t>
            </a:r>
            <a:r>
              <a:rPr lang="zh-CN" altLang="zh-CN" dirty="0" smtClean="0">
                <a:ea typeface="等线" panose="02010600030101010101" pitchFamily="2" charset="-122"/>
                <a:cs typeface="Times New Roman" panose="02020603050405020304" pitchFamily="18" charset="0"/>
              </a:rPr>
              <a:t>算法</a:t>
            </a:r>
            <a:endParaRPr lang="en-US" altLang="zh-CN" dirty="0">
              <a:ea typeface="等线" panose="02010600030101010101" pitchFamily="2" charset="-122"/>
              <a:cs typeface="Times New Roman" panose="02020603050405020304" pitchFamily="18" charset="0"/>
            </a:endParaRPr>
          </a:p>
          <a:p>
            <a:endParaRPr lang="en-US" altLang="zh-CN" dirty="0" smtClean="0">
              <a:ea typeface="等线" panose="02010600030101010101" pitchFamily="2" charset="-122"/>
              <a:cs typeface="Times New Roman" panose="02020603050405020304" pitchFamily="18" charset="0"/>
            </a:endParaRPr>
          </a:p>
          <a:p>
            <a:r>
              <a:rPr lang="zh-CN" altLang="en-US" dirty="0" smtClean="0"/>
              <a:t>用户可快速调整的控制算法的自定义函数</a:t>
            </a:r>
            <a:endParaRPr lang="en-US" altLang="zh-CN" dirty="0" smtClean="0"/>
          </a:p>
          <a:p>
            <a:r>
              <a:rPr lang="en-US" altLang="zh-CN" dirty="0" smtClean="0"/>
              <a:t>1:</a:t>
            </a:r>
            <a:r>
              <a:rPr lang="zh-CN" altLang="en-US" dirty="0" smtClean="0"/>
              <a:t>基于图像的特征值的计算函数</a:t>
            </a:r>
            <a:endParaRPr lang="en-US" altLang="zh-CN" dirty="0" smtClean="0"/>
          </a:p>
          <a:p>
            <a:r>
              <a:rPr lang="en-US" altLang="zh-CN" dirty="0" smtClean="0"/>
              <a:t>2.</a:t>
            </a:r>
            <a:r>
              <a:rPr lang="zh-CN" altLang="en-US" dirty="0" smtClean="0"/>
              <a:t>基于特征值的相关性计算函数</a:t>
            </a:r>
            <a:endParaRPr lang="en-US" altLang="zh-CN" dirty="0" smtClean="0"/>
          </a:p>
          <a:p>
            <a:r>
              <a:rPr lang="en-US" altLang="zh-CN" dirty="0" smtClean="0"/>
              <a:t>3.</a:t>
            </a:r>
            <a:r>
              <a:rPr lang="zh-CN" altLang="en-US" dirty="0" smtClean="0"/>
              <a:t>基于当前位置矩阵的调整搜索行为的搜索优先级计算函数</a:t>
            </a:r>
            <a:endParaRPr lang="en-US" altLang="zh-CN" dirty="0" smtClean="0"/>
          </a:p>
          <a:p>
            <a:endParaRPr lang="en-US" altLang="zh-CN" dirty="0"/>
          </a:p>
          <a:p>
            <a:r>
              <a:rPr lang="zh-CN" altLang="en-US" dirty="0" smtClean="0"/>
              <a:t>所以这是一个大的程序框架</a:t>
            </a:r>
            <a:r>
              <a:rPr lang="en-US" altLang="zh-CN" dirty="0" smtClean="0"/>
              <a:t>,</a:t>
            </a:r>
            <a:r>
              <a:rPr lang="zh-CN" altLang="en-US" dirty="0" smtClean="0"/>
              <a:t>内核函数的所有</a:t>
            </a:r>
            <a:r>
              <a:rPr lang="en-US" altLang="zh-CN" dirty="0" smtClean="0"/>
              <a:t>2</a:t>
            </a:r>
            <a:r>
              <a:rPr lang="zh-CN" altLang="en-US" dirty="0" smtClean="0"/>
              <a:t>维与部分</a:t>
            </a:r>
            <a:r>
              <a:rPr lang="en-US" altLang="zh-CN" dirty="0" smtClean="0"/>
              <a:t>3</a:t>
            </a:r>
            <a:r>
              <a:rPr lang="zh-CN" altLang="en-US" dirty="0" smtClean="0"/>
              <a:t>维矩阵都使用了向量式编程</a:t>
            </a:r>
            <a:r>
              <a:rPr lang="en-US" altLang="zh-CN" dirty="0" smtClean="0"/>
              <a:t>,</a:t>
            </a:r>
            <a:r>
              <a:rPr lang="zh-CN" altLang="en-US" dirty="0" smtClean="0"/>
              <a:t>相比与</a:t>
            </a:r>
            <a:r>
              <a:rPr lang="en-US" altLang="zh-CN" dirty="0" smtClean="0"/>
              <a:t>c</a:t>
            </a:r>
            <a:r>
              <a:rPr lang="zh-CN" altLang="en-US" dirty="0" smtClean="0"/>
              <a:t>语言风格的</a:t>
            </a:r>
            <a:r>
              <a:rPr lang="en-US" altLang="zh-CN" dirty="0" smtClean="0"/>
              <a:t>for</a:t>
            </a:r>
            <a:r>
              <a:rPr lang="zh-CN" altLang="en-US" dirty="0" smtClean="0"/>
              <a:t>循环有明显的速度提升</a:t>
            </a:r>
            <a:r>
              <a:rPr lang="en-US" altLang="zh-CN" dirty="0" smtClean="0"/>
              <a:t>,</a:t>
            </a:r>
            <a:r>
              <a:rPr lang="zh-CN" altLang="en-US" dirty="0" smtClean="0"/>
              <a:t>此外函数变量命名规范</a:t>
            </a:r>
            <a:r>
              <a:rPr lang="en-US" altLang="zh-CN" dirty="0" smtClean="0"/>
              <a:t>,</a:t>
            </a:r>
            <a:r>
              <a:rPr lang="zh-CN" altLang="en-US" dirty="0" smtClean="0"/>
              <a:t>清晰</a:t>
            </a:r>
            <a:r>
              <a:rPr lang="en-US" altLang="zh-CN" dirty="0" smtClean="0"/>
              <a:t>,</a:t>
            </a:r>
            <a:r>
              <a:rPr lang="zh-CN" altLang="en-US" dirty="0" smtClean="0"/>
              <a:t>有关键注释与函数接口说明</a:t>
            </a:r>
            <a:r>
              <a:rPr lang="en-US" altLang="zh-CN" dirty="0" smtClean="0"/>
              <a:t>,</a:t>
            </a:r>
            <a:r>
              <a:rPr lang="zh-CN" altLang="en-US" dirty="0" smtClean="0"/>
              <a:t>移植性好</a:t>
            </a:r>
            <a:r>
              <a:rPr lang="en-US" altLang="zh-CN" dirty="0" smtClean="0"/>
              <a:t>,</a:t>
            </a:r>
            <a:r>
              <a:rPr lang="zh-CN" altLang="en-US" dirty="0" smtClean="0"/>
              <a:t>适应性高</a:t>
            </a:r>
            <a:r>
              <a:rPr lang="en-US" altLang="zh-CN" dirty="0" smtClean="0"/>
              <a:t>.</a:t>
            </a:r>
          </a:p>
          <a:p>
            <a:endParaRPr lang="en-US" altLang="zh-CN" dirty="0"/>
          </a:p>
          <a:p>
            <a:r>
              <a:rPr lang="zh-CN" altLang="en-US" dirty="0" smtClean="0"/>
              <a:t>缺点</a:t>
            </a:r>
            <a:r>
              <a:rPr lang="en-US" altLang="zh-CN" dirty="0" smtClean="0"/>
              <a:t>:</a:t>
            </a:r>
          </a:p>
          <a:p>
            <a:r>
              <a:rPr lang="zh-CN" altLang="en-US" dirty="0" smtClean="0"/>
              <a:t>虽然尝试了种种优化手段</a:t>
            </a:r>
            <a:r>
              <a:rPr lang="en-US" altLang="zh-CN" dirty="0" smtClean="0"/>
              <a:t>,</a:t>
            </a:r>
            <a:r>
              <a:rPr lang="zh-CN" altLang="en-US" dirty="0" smtClean="0"/>
              <a:t>计算量还是过大</a:t>
            </a:r>
            <a:r>
              <a:rPr lang="en-US" altLang="zh-CN" dirty="0" smtClean="0"/>
              <a:t>,</a:t>
            </a:r>
            <a:r>
              <a:rPr lang="zh-CN" altLang="en-US" dirty="0" smtClean="0"/>
              <a:t>但相比于现在的神经网络人工智能</a:t>
            </a:r>
            <a:r>
              <a:rPr lang="en-US" altLang="zh-CN" dirty="0" smtClean="0"/>
              <a:t>,</a:t>
            </a:r>
            <a:r>
              <a:rPr lang="zh-CN" altLang="en-US" dirty="0" smtClean="0"/>
              <a:t>还是可以接受的</a:t>
            </a:r>
            <a:endParaRPr lang="en-US" altLang="zh-CN" dirty="0" smtClean="0"/>
          </a:p>
        </p:txBody>
      </p:sp>
    </p:spTree>
    <p:extLst>
      <p:ext uri="{BB962C8B-B14F-4D97-AF65-F5344CB8AC3E}">
        <p14:creationId xmlns:p14="http://schemas.microsoft.com/office/powerpoint/2010/main" val="273920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9680" y="1967359"/>
            <a:ext cx="6705600" cy="1323439"/>
          </a:xfrm>
          <a:prstGeom prst="rect">
            <a:avLst/>
          </a:prstGeom>
        </p:spPr>
        <p:txBody>
          <a:bodyPr wrap="square">
            <a:spAutoFit/>
          </a:bodyPr>
          <a:lstStyle/>
          <a:p>
            <a:pPr algn="ctr">
              <a:spcAft>
                <a:spcPts val="0"/>
              </a:spcAft>
            </a:pPr>
            <a:r>
              <a:rPr lang="zh-CN" altLang="en-US" sz="8000" kern="100" dirty="0" smtClean="0">
                <a:latin typeface="等线" panose="02010600030101010101" pitchFamily="2" charset="-122"/>
                <a:ea typeface="等线" panose="02010600030101010101" pitchFamily="2" charset="-122"/>
                <a:cs typeface="Times New Roman" panose="02020603050405020304" pitchFamily="18" charset="0"/>
              </a:rPr>
              <a:t>自动拼图算法</a:t>
            </a:r>
            <a:endParaRPr lang="zh-CN" altLang="zh-CN" sz="8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矩形 4"/>
          <p:cNvSpPr/>
          <p:nvPr/>
        </p:nvSpPr>
        <p:spPr>
          <a:xfrm>
            <a:off x="3431747" y="3965694"/>
            <a:ext cx="4881466" cy="2123658"/>
          </a:xfrm>
          <a:prstGeom prst="rect">
            <a:avLst/>
          </a:prstGeom>
        </p:spPr>
        <p:txBody>
          <a:bodyPr wrap="none">
            <a:spAutoFit/>
          </a:bodyPr>
          <a:lstStyle/>
          <a:p>
            <a:pPr algn="ctr"/>
            <a:r>
              <a:rPr lang="zh-CN" altLang="en-US" sz="6600" dirty="0" smtClean="0"/>
              <a:t>高天立</a:t>
            </a:r>
            <a:endParaRPr lang="en-US" altLang="zh-CN" sz="6600" dirty="0" smtClean="0"/>
          </a:p>
          <a:p>
            <a:pPr algn="ctr"/>
            <a:r>
              <a:rPr lang="en-US" altLang="zh-CN" sz="6600" dirty="0" smtClean="0"/>
              <a:t>1150520423</a:t>
            </a:r>
            <a:endParaRPr lang="zh-CN" altLang="en-US" sz="6600" dirty="0"/>
          </a:p>
        </p:txBody>
      </p:sp>
    </p:spTree>
    <p:extLst>
      <p:ext uri="{BB962C8B-B14F-4D97-AF65-F5344CB8AC3E}">
        <p14:creationId xmlns:p14="http://schemas.microsoft.com/office/powerpoint/2010/main" val="4148570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812" y="2118360"/>
            <a:ext cx="10816908" cy="3615267"/>
          </a:xfrm>
        </p:spPr>
        <p:txBody>
          <a:bodyPr>
            <a:noAutofit/>
          </a:bodyPr>
          <a:lstStyle/>
          <a:p>
            <a:r>
              <a:rPr lang="zh-CN" altLang="zh-CN" sz="2800" dirty="0">
                <a:solidFill>
                  <a:schemeClr val="tx1"/>
                </a:solidFill>
              </a:rPr>
              <a:t>简介</a:t>
            </a:r>
          </a:p>
          <a:p>
            <a:r>
              <a:rPr lang="zh-CN" altLang="zh-CN" sz="2800" dirty="0">
                <a:solidFill>
                  <a:schemeClr val="tx1"/>
                </a:solidFill>
              </a:rPr>
              <a:t>其在图像复原领域有着重要应用</a:t>
            </a:r>
            <a:r>
              <a:rPr lang="en-US" altLang="zh-CN" sz="2800" dirty="0">
                <a:solidFill>
                  <a:schemeClr val="tx1"/>
                </a:solidFill>
              </a:rPr>
              <a:t>,</a:t>
            </a:r>
            <a:r>
              <a:rPr lang="zh-CN" altLang="zh-CN" sz="2800" dirty="0">
                <a:solidFill>
                  <a:schemeClr val="tx1"/>
                </a:solidFill>
              </a:rPr>
              <a:t>比如破损的纸张碎片自动拼接成一幅相对完整的图像</a:t>
            </a:r>
            <a:r>
              <a:rPr lang="en-US" altLang="zh-CN" sz="2800" dirty="0">
                <a:solidFill>
                  <a:schemeClr val="tx1"/>
                </a:solidFill>
              </a:rPr>
              <a:t>,</a:t>
            </a:r>
            <a:r>
              <a:rPr lang="zh-CN" altLang="zh-CN" sz="2800" dirty="0">
                <a:solidFill>
                  <a:schemeClr val="tx1"/>
                </a:solidFill>
              </a:rPr>
              <a:t>基于此我决定提出一种不需要原始图像对比</a:t>
            </a:r>
            <a:r>
              <a:rPr lang="en-US" altLang="zh-CN" sz="2800" dirty="0">
                <a:solidFill>
                  <a:schemeClr val="tx1"/>
                </a:solidFill>
              </a:rPr>
              <a:t>,</a:t>
            </a:r>
            <a:r>
              <a:rPr lang="zh-CN" altLang="zh-CN" sz="2800" dirty="0">
                <a:solidFill>
                  <a:schemeClr val="tx1"/>
                </a:solidFill>
              </a:rPr>
              <a:t>对外边界没有要求</a:t>
            </a:r>
            <a:r>
              <a:rPr lang="en-US" altLang="zh-CN" sz="2800" dirty="0">
                <a:solidFill>
                  <a:schemeClr val="tx1"/>
                </a:solidFill>
              </a:rPr>
              <a:t>,</a:t>
            </a:r>
            <a:r>
              <a:rPr lang="zh-CN" altLang="zh-CN" sz="2800" dirty="0">
                <a:solidFill>
                  <a:schemeClr val="tx1"/>
                </a:solidFill>
              </a:rPr>
              <a:t>对拼图块完整性没有要求的一个误差容忍度高</a:t>
            </a:r>
            <a:r>
              <a:rPr lang="en-US" altLang="zh-CN" sz="2800" dirty="0">
                <a:solidFill>
                  <a:schemeClr val="tx1"/>
                </a:solidFill>
              </a:rPr>
              <a:t>,</a:t>
            </a:r>
            <a:r>
              <a:rPr lang="zh-CN" altLang="zh-CN" sz="2800" dirty="0">
                <a:solidFill>
                  <a:schemeClr val="tx1"/>
                </a:solidFill>
              </a:rPr>
              <a:t>适应性好</a:t>
            </a:r>
            <a:r>
              <a:rPr lang="en-US" altLang="zh-CN" sz="2800" dirty="0">
                <a:solidFill>
                  <a:schemeClr val="tx1"/>
                </a:solidFill>
              </a:rPr>
              <a:t>,</a:t>
            </a:r>
            <a:r>
              <a:rPr lang="zh-CN" altLang="zh-CN" sz="2800" dirty="0">
                <a:solidFill>
                  <a:schemeClr val="tx1"/>
                </a:solidFill>
              </a:rPr>
              <a:t>鲁棒性强并且易于根据不同场合快速调整的算法。其主核心为基于可调整的特征值与相关性函数的相关系数算法和基于哈希表与最优二叉树结构的可自定义遍历优先值的启发式算法的最优拼图块拼接位置算法。</a:t>
            </a:r>
          </a:p>
          <a:p>
            <a:r>
              <a:rPr lang="zh-CN" altLang="zh-CN" sz="2800" dirty="0">
                <a:solidFill>
                  <a:schemeClr val="tx1"/>
                </a:solidFill>
              </a:rPr>
              <a:t>关键词 图像拼接，启发式算法</a:t>
            </a:r>
          </a:p>
          <a:p>
            <a:endParaRPr lang="zh-CN" altLang="en-US" sz="2800" dirty="0">
              <a:solidFill>
                <a:schemeClr val="tx1"/>
              </a:solidFill>
            </a:endParaRPr>
          </a:p>
        </p:txBody>
      </p:sp>
    </p:spTree>
    <p:extLst>
      <p:ext uri="{BB962C8B-B14F-4D97-AF65-F5344CB8AC3E}">
        <p14:creationId xmlns:p14="http://schemas.microsoft.com/office/powerpoint/2010/main" val="26790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892877880"/>
              </p:ext>
            </p:extLst>
          </p:nvPr>
        </p:nvGraphicFramePr>
        <p:xfrm>
          <a:off x="1334935" y="477078"/>
          <a:ext cx="9701476" cy="5879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9194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56250" y="3080148"/>
            <a:ext cx="9114310" cy="3528366"/>
          </a:xfrm>
          <a:prstGeom prst="rect">
            <a:avLst/>
          </a:prstGeom>
        </p:spPr>
      </p:pic>
      <p:sp>
        <p:nvSpPr>
          <p:cNvPr id="3" name="矩形 2"/>
          <p:cNvSpPr/>
          <p:nvPr/>
        </p:nvSpPr>
        <p:spPr>
          <a:xfrm>
            <a:off x="656250" y="704370"/>
            <a:ext cx="6096000" cy="2308324"/>
          </a:xfrm>
          <a:prstGeom prst="rect">
            <a:avLst/>
          </a:prstGeom>
        </p:spPr>
        <p:txBody>
          <a:bodyPr>
            <a:spAutoFit/>
          </a:bodyPr>
          <a:lstStyle/>
          <a:p>
            <a:r>
              <a:rPr lang="en-US" altLang="zh-CN" dirty="0" err="1">
                <a:solidFill>
                  <a:srgbClr val="000000"/>
                </a:solidFill>
                <a:latin typeface="微软雅黑" panose="020B0503020204020204" pitchFamily="34" charset="-122"/>
                <a:ea typeface="微软雅黑" panose="020B0503020204020204" pitchFamily="34" charset="-122"/>
              </a:rPr>
              <a:t>src</a:t>
            </a:r>
            <a:r>
              <a:rPr lang="en-US" altLang="zh-CN" dirty="0">
                <a:solidFill>
                  <a:srgbClr val="000000"/>
                </a:solidFill>
                <a:latin typeface="微软雅黑" panose="020B0503020204020204" pitchFamily="34" charset="-122"/>
                <a:ea typeface="微软雅黑" panose="020B0503020204020204" pitchFamily="34" charset="-122"/>
              </a:rPr>
              <a:t> = im2double(</a:t>
            </a:r>
            <a:r>
              <a:rPr lang="en-US" altLang="zh-CN" dirty="0" err="1">
                <a:solidFill>
                  <a:srgbClr val="000000"/>
                </a:solidFill>
                <a:latin typeface="微软雅黑" panose="020B0503020204020204" pitchFamily="34" charset="-122"/>
                <a:ea typeface="微软雅黑" panose="020B0503020204020204" pitchFamily="34" charset="-122"/>
              </a:rPr>
              <a:t>imread</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020F0"/>
                </a:solidFill>
                <a:latin typeface="微软雅黑" panose="020B0503020204020204" pitchFamily="34" charset="-122"/>
                <a:ea typeface="微软雅黑" panose="020B0503020204020204" pitchFamily="34" charset="-122"/>
              </a:rPr>
              <a:t>'mona_puzzle.jpg'</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000000"/>
                </a:solidFill>
                <a:latin typeface="微软雅黑" panose="020B0503020204020204" pitchFamily="34" charset="-122"/>
                <a:ea typeface="微软雅黑" panose="020B0503020204020204" pitchFamily="34" charset="-122"/>
              </a:rPr>
              <a:t>img_bw</a:t>
            </a:r>
            <a:r>
              <a:rPr lang="en-US" altLang="zh-CN" dirty="0">
                <a:solidFill>
                  <a:srgbClr val="000000"/>
                </a:solidFill>
                <a:latin typeface="微软雅黑" panose="020B0503020204020204" pitchFamily="34" charset="-122"/>
                <a:ea typeface="微软雅黑" panose="020B0503020204020204" pitchFamily="34" charset="-122"/>
              </a:rPr>
              <a:t> = ~</a:t>
            </a:r>
            <a:r>
              <a:rPr lang="en-US" altLang="zh-CN" dirty="0" err="1">
                <a:solidFill>
                  <a:srgbClr val="000000"/>
                </a:solidFill>
                <a:latin typeface="微软雅黑" panose="020B0503020204020204" pitchFamily="34" charset="-122"/>
                <a:ea typeface="微软雅黑" panose="020B0503020204020204" pitchFamily="34" charset="-122"/>
              </a:rPr>
              <a:t>imbinarize</a:t>
            </a:r>
            <a:r>
              <a:rPr lang="en-US" altLang="zh-CN" dirty="0">
                <a:solidFill>
                  <a:srgbClr val="000000"/>
                </a:solidFill>
                <a:latin typeface="微软雅黑" panose="020B0503020204020204" pitchFamily="34" charset="-122"/>
                <a:ea typeface="微软雅黑" panose="020B0503020204020204" pitchFamily="34" charset="-122"/>
              </a:rPr>
              <a:t>(rgb2gray(</a:t>
            </a:r>
            <a:r>
              <a:rPr lang="en-US" altLang="zh-CN" dirty="0" err="1">
                <a:solidFill>
                  <a:srgbClr val="000000"/>
                </a:solidFill>
                <a:latin typeface="微软雅黑" panose="020B0503020204020204" pitchFamily="34" charset="-122"/>
                <a:ea typeface="微软雅黑" panose="020B0503020204020204" pitchFamily="34" charset="-122"/>
              </a:rPr>
              <a:t>src</a:t>
            </a:r>
            <a:r>
              <a:rPr lang="en-US" altLang="zh-CN" dirty="0">
                <a:solidFill>
                  <a:srgbClr val="000000"/>
                </a:solidFill>
                <a:latin typeface="微软雅黑" panose="020B0503020204020204" pitchFamily="34" charset="-122"/>
                <a:ea typeface="微软雅黑" panose="020B0503020204020204" pitchFamily="34" charset="-122"/>
              </a:rPr>
              <a:t>), 0.99);</a:t>
            </a:r>
          </a:p>
          <a:p>
            <a:r>
              <a:rPr lang="en-US" altLang="zh-CN" dirty="0">
                <a:solidFill>
                  <a:srgbClr val="228B22"/>
                </a:solidFill>
                <a:latin typeface="微软雅黑" panose="020B0503020204020204" pitchFamily="34" charset="-122"/>
                <a:ea typeface="微软雅黑" panose="020B0503020204020204" pitchFamily="34" charset="-122"/>
              </a:rPr>
              <a:t>%remove edge by 2 pixel</a:t>
            </a:r>
          </a:p>
          <a:p>
            <a:r>
              <a:rPr lang="en-US" altLang="zh-CN" dirty="0" err="1">
                <a:solidFill>
                  <a:srgbClr val="000000"/>
                </a:solidFill>
                <a:latin typeface="微软雅黑" panose="020B0503020204020204" pitchFamily="34" charset="-122"/>
                <a:ea typeface="微软雅黑" panose="020B0503020204020204" pitchFamily="34" charset="-122"/>
              </a:rPr>
              <a:t>img_bw</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img_bw-bwperim</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img_bw</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000000"/>
                </a:solidFill>
                <a:latin typeface="微软雅黑" panose="020B0503020204020204" pitchFamily="34" charset="-122"/>
                <a:ea typeface="微软雅黑" panose="020B0503020204020204" pitchFamily="34" charset="-122"/>
              </a:rPr>
              <a:t>img_bw</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img_bw-bwperim</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img_bw</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000000"/>
                </a:solidFill>
                <a:latin typeface="微软雅黑" panose="020B0503020204020204" pitchFamily="34" charset="-122"/>
                <a:ea typeface="微软雅黑" panose="020B0503020204020204" pitchFamily="34" charset="-122"/>
              </a:rPr>
              <a:t>lable</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bwlabeln</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img_bw</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000000"/>
                </a:solidFill>
                <a:latin typeface="微软雅黑" panose="020B0503020204020204" pitchFamily="34" charset="-122"/>
                <a:ea typeface="微软雅黑" panose="020B0503020204020204" pitchFamily="34" charset="-122"/>
              </a:rPr>
              <a:t>img_reg</a:t>
            </a:r>
            <a:r>
              <a:rPr lang="en-US" altLang="zh-CN" dirty="0">
                <a:solidFill>
                  <a:srgbClr val="000000"/>
                </a:solidFill>
                <a:latin typeface="微软雅黑" panose="020B0503020204020204" pitchFamily="34" charset="-122"/>
                <a:ea typeface="微软雅黑" panose="020B0503020204020204" pitchFamily="34" charset="-122"/>
              </a:rPr>
              <a:t> = </a:t>
            </a:r>
            <a:r>
              <a:rPr lang="en-US" altLang="zh-CN" dirty="0" err="1">
                <a:solidFill>
                  <a:srgbClr val="000000"/>
                </a:solidFill>
                <a:latin typeface="微软雅黑" panose="020B0503020204020204" pitchFamily="34" charset="-122"/>
                <a:ea typeface="微软雅黑" panose="020B0503020204020204" pitchFamily="34" charset="-122"/>
              </a:rPr>
              <a:t>regionprops</a:t>
            </a:r>
            <a:r>
              <a:rPr lang="en-US" altLang="zh-CN" dirty="0">
                <a:solidFill>
                  <a:srgbClr val="000000"/>
                </a:solidFill>
                <a:latin typeface="微软雅黑" panose="020B0503020204020204" pitchFamily="34" charset="-122"/>
                <a:ea typeface="微软雅黑" panose="020B0503020204020204" pitchFamily="34" charset="-122"/>
              </a:rPr>
              <a:t>(lable,img_</a:t>
            </a:r>
            <a:r>
              <a:rPr lang="en-US" altLang="zh-CN" dirty="0" err="1">
                <a:solidFill>
                  <a:srgbClr val="000000"/>
                </a:solidFill>
                <a:latin typeface="微软雅黑" panose="020B0503020204020204" pitchFamily="34" charset="-122"/>
                <a:ea typeface="微软雅黑" panose="020B0503020204020204" pitchFamily="34" charset="-122"/>
              </a:rPr>
              <a:t>bw</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020F0"/>
                </a:solidFill>
                <a:latin typeface="微软雅黑" panose="020B0503020204020204" pitchFamily="34" charset="-122"/>
                <a:ea typeface="微软雅黑" panose="020B0503020204020204" pitchFamily="34" charset="-122"/>
              </a:rPr>
              <a:t>'all'</a:t>
            </a:r>
            <a:r>
              <a:rPr lang="en-US" altLang="zh-CN" dirty="0">
                <a:solidFill>
                  <a:srgbClr val="000000"/>
                </a:solidFill>
                <a:latin typeface="微软雅黑" panose="020B0503020204020204" pitchFamily="34" charset="-122"/>
                <a:ea typeface="微软雅黑" panose="020B0503020204020204" pitchFamily="34" charset="-122"/>
              </a:rPr>
              <a:t>);</a:t>
            </a:r>
          </a:p>
          <a:p>
            <a:r>
              <a:rPr lang="zh-CN" altLang="en-US" dirty="0">
                <a:solidFill>
                  <a:srgbClr val="000000"/>
                </a:solidFill>
                <a:latin typeface="微软雅黑" panose="020B0503020204020204" pitchFamily="34" charset="-122"/>
                <a:ea typeface="微软雅黑" panose="020B0503020204020204" pitchFamily="34" charset="-122"/>
              </a:rPr>
              <a:t> </a:t>
            </a:r>
          </a:p>
        </p:txBody>
      </p:sp>
      <p:sp>
        <p:nvSpPr>
          <p:cNvPr id="4" name="矩形 3"/>
          <p:cNvSpPr/>
          <p:nvPr/>
        </p:nvSpPr>
        <p:spPr>
          <a:xfrm>
            <a:off x="6347792" y="981369"/>
            <a:ext cx="6096000" cy="1754326"/>
          </a:xfrm>
          <a:prstGeom prst="rect">
            <a:avLst/>
          </a:prstGeom>
        </p:spPr>
        <p:txBody>
          <a:bodyPr>
            <a:spAutoFit/>
          </a:bodyPr>
          <a:lstStyle/>
          <a:p>
            <a:r>
              <a:rPr lang="en-US" altLang="zh-CN" dirty="0" err="1">
                <a:solidFill>
                  <a:srgbClr val="000000"/>
                </a:solidFill>
                <a:latin typeface="微软雅黑" panose="020B0503020204020204" pitchFamily="34" charset="-122"/>
                <a:ea typeface="微软雅黑" panose="020B0503020204020204" pitchFamily="34" charset="-122"/>
              </a:rPr>
              <a:t>img_edge_mask</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bwperim</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img_bw</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000000"/>
                </a:solidFill>
                <a:latin typeface="微软雅黑" panose="020B0503020204020204" pitchFamily="34" charset="-122"/>
                <a:ea typeface="微软雅黑" panose="020B0503020204020204" pitchFamily="34" charset="-122"/>
              </a:rPr>
              <a:t>img_edge</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img_edge_mask</a:t>
            </a:r>
            <a:r>
              <a:rPr lang="en-US" altLang="zh-CN" dirty="0">
                <a:solidFill>
                  <a:srgbClr val="000000"/>
                </a:solidFill>
                <a:latin typeface="微软雅黑" panose="020B0503020204020204" pitchFamily="34" charset="-122"/>
                <a:ea typeface="微软雅黑" panose="020B0503020204020204" pitchFamily="34" charset="-122"/>
              </a:rPr>
              <a:t>(:,:,[1,1,1]).*</a:t>
            </a:r>
            <a:r>
              <a:rPr lang="en-US" altLang="zh-CN" dirty="0" err="1">
                <a:solidFill>
                  <a:srgbClr val="000000"/>
                </a:solidFill>
                <a:latin typeface="微软雅黑" panose="020B0503020204020204" pitchFamily="34" charset="-122"/>
                <a:ea typeface="微软雅黑" panose="020B0503020204020204" pitchFamily="34" charset="-122"/>
              </a:rPr>
              <a:t>src</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000000"/>
                </a:solidFill>
                <a:latin typeface="微软雅黑" panose="020B0503020204020204" pitchFamily="34" charset="-122"/>
                <a:ea typeface="微软雅黑" panose="020B0503020204020204" pitchFamily="34" charset="-122"/>
              </a:rPr>
              <a:t>img_edge_gray</a:t>
            </a:r>
            <a:r>
              <a:rPr lang="en-US" altLang="zh-CN" dirty="0">
                <a:solidFill>
                  <a:srgbClr val="000000"/>
                </a:solidFill>
                <a:latin typeface="微软雅黑" panose="020B0503020204020204" pitchFamily="34" charset="-122"/>
                <a:ea typeface="微软雅黑" panose="020B0503020204020204" pitchFamily="34" charset="-122"/>
              </a:rPr>
              <a:t>=rgb2gray(</a:t>
            </a:r>
            <a:r>
              <a:rPr lang="en-US" altLang="zh-CN" dirty="0" err="1">
                <a:solidFill>
                  <a:srgbClr val="000000"/>
                </a:solidFill>
                <a:latin typeface="微软雅黑" panose="020B0503020204020204" pitchFamily="34" charset="-122"/>
                <a:ea typeface="微软雅黑" panose="020B0503020204020204" pitchFamily="34" charset="-122"/>
              </a:rPr>
              <a:t>img_edge</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000000"/>
                </a:solidFill>
                <a:latin typeface="微软雅黑" panose="020B0503020204020204" pitchFamily="34" charset="-122"/>
                <a:ea typeface="微软雅黑" panose="020B0503020204020204" pitchFamily="34" charset="-122"/>
              </a:rPr>
              <a:t>img_edge_lable</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lable</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img_edge_mask</a:t>
            </a:r>
            <a:r>
              <a:rPr lang="en-US" altLang="zh-CN" dirty="0">
                <a:solidFill>
                  <a:srgbClr val="000000"/>
                </a:solidFill>
                <a:latin typeface="微软雅黑" panose="020B0503020204020204" pitchFamily="34" charset="-122"/>
                <a:ea typeface="微软雅黑" panose="020B0503020204020204" pitchFamily="34" charset="-122"/>
              </a:rPr>
              <a:t>;</a:t>
            </a:r>
          </a:p>
          <a:p>
            <a:r>
              <a:rPr lang="en-US" altLang="zh-CN" dirty="0" err="1">
                <a:solidFill>
                  <a:srgbClr val="000000"/>
                </a:solidFill>
                <a:latin typeface="微软雅黑" panose="020B0503020204020204" pitchFamily="34" charset="-122"/>
                <a:ea typeface="微软雅黑" panose="020B0503020204020204" pitchFamily="34" charset="-122"/>
              </a:rPr>
              <a:t>img_edge_reg</a:t>
            </a:r>
            <a:r>
              <a:rPr lang="en-US" altLang="zh-CN" dirty="0">
                <a:solidFill>
                  <a:srgbClr val="000000"/>
                </a:solidFill>
                <a:latin typeface="微软雅黑" panose="020B0503020204020204" pitchFamily="34" charset="-122"/>
                <a:ea typeface="微软雅黑" panose="020B0503020204020204" pitchFamily="34" charset="-122"/>
              </a:rPr>
              <a:t> = </a:t>
            </a:r>
            <a:r>
              <a:rPr lang="en-US" altLang="zh-CN" dirty="0" err="1">
                <a:solidFill>
                  <a:srgbClr val="000000"/>
                </a:solidFill>
                <a:latin typeface="微软雅黑" panose="020B0503020204020204" pitchFamily="34" charset="-122"/>
                <a:ea typeface="微软雅黑" panose="020B0503020204020204" pitchFamily="34" charset="-122"/>
              </a:rPr>
              <a:t>regionprops</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img_edge_lable,img_edge_gray,</a:t>
            </a:r>
            <a:r>
              <a:rPr lang="en-US" altLang="zh-CN" dirty="0" err="1">
                <a:solidFill>
                  <a:srgbClr val="A020F0"/>
                </a:solidFill>
                <a:latin typeface="微软雅黑" panose="020B0503020204020204" pitchFamily="34" charset="-122"/>
                <a:ea typeface="微软雅黑" panose="020B0503020204020204" pitchFamily="34" charset="-122"/>
              </a:rPr>
              <a:t>'all</a:t>
            </a:r>
            <a:r>
              <a:rPr lang="en-US" altLang="zh-CN" dirty="0">
                <a:solidFill>
                  <a:srgbClr val="A020F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844703" y="141066"/>
            <a:ext cx="1980029" cy="523220"/>
          </a:xfrm>
          <a:prstGeom prst="rect">
            <a:avLst/>
          </a:prstGeom>
          <a:noFill/>
        </p:spPr>
        <p:txBody>
          <a:bodyPr wrap="none" rtlCol="0">
            <a:spAutoFit/>
          </a:bodyPr>
          <a:lstStyle/>
          <a:p>
            <a:r>
              <a:rPr lang="zh-CN" altLang="en-US" sz="2800" dirty="0" smtClean="0"/>
              <a:t>提取拼图块</a:t>
            </a:r>
            <a:endParaRPr lang="zh-CN" altLang="en-US" sz="2800" dirty="0"/>
          </a:p>
        </p:txBody>
      </p:sp>
      <p:sp>
        <p:nvSpPr>
          <p:cNvPr id="6" name="文本框 5"/>
          <p:cNvSpPr txBox="1"/>
          <p:nvPr/>
        </p:nvSpPr>
        <p:spPr>
          <a:xfrm>
            <a:off x="6347792" y="181150"/>
            <a:ext cx="5577168" cy="523220"/>
          </a:xfrm>
          <a:prstGeom prst="rect">
            <a:avLst/>
          </a:prstGeom>
          <a:noFill/>
        </p:spPr>
        <p:txBody>
          <a:bodyPr wrap="none" rtlCol="0">
            <a:spAutoFit/>
          </a:bodyPr>
          <a:lstStyle/>
          <a:p>
            <a:r>
              <a:rPr lang="zh-CN" altLang="en-US" sz="2800" dirty="0" smtClean="0"/>
              <a:t>提取边界</a:t>
            </a:r>
            <a:r>
              <a:rPr lang="en-US" altLang="zh-CN" sz="2800" dirty="0" smtClean="0"/>
              <a:t>,</a:t>
            </a:r>
            <a:r>
              <a:rPr lang="zh-CN" altLang="en-US" sz="2800" dirty="0" smtClean="0"/>
              <a:t>计算特征值</a:t>
            </a:r>
            <a:r>
              <a:rPr lang="en-US" altLang="zh-CN" sz="2800" dirty="0" smtClean="0"/>
              <a:t>(</a:t>
            </a:r>
            <a:r>
              <a:rPr lang="zh-CN" altLang="en-US" sz="2800" dirty="0" smtClean="0"/>
              <a:t>暂用灰度值</a:t>
            </a:r>
            <a:r>
              <a:rPr lang="en-US" altLang="zh-CN" sz="2800" dirty="0" smtClean="0"/>
              <a:t>)</a:t>
            </a:r>
            <a:endParaRPr lang="zh-CN" altLang="en-US" sz="2800" dirty="0"/>
          </a:p>
        </p:txBody>
      </p:sp>
    </p:spTree>
    <p:extLst>
      <p:ext uri="{BB962C8B-B14F-4D97-AF65-F5344CB8AC3E}">
        <p14:creationId xmlns:p14="http://schemas.microsoft.com/office/powerpoint/2010/main" val="838987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nvPr>
        </p:nvGraphicFramePr>
        <p:xfrm>
          <a:off x="1334935" y="477078"/>
          <a:ext cx="9701476" cy="5879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93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25164"/>
            <a:ext cx="6424653" cy="1384995"/>
          </a:xfrm>
          <a:prstGeom prst="rect">
            <a:avLst/>
          </a:prstGeom>
          <a:noFill/>
        </p:spPr>
        <p:txBody>
          <a:bodyPr wrap="square" rtlCol="0">
            <a:spAutoFit/>
          </a:bodyPr>
          <a:lstStyle/>
          <a:p>
            <a:r>
              <a:rPr lang="zh-CN" altLang="en-US" sz="2800" dirty="0" smtClean="0"/>
              <a:t>提取各拼图块四角坐标</a:t>
            </a:r>
            <a:endParaRPr lang="en-US" altLang="zh-CN" sz="2800" dirty="0" smtClean="0"/>
          </a:p>
          <a:p>
            <a:r>
              <a:rPr lang="zh-CN" altLang="en-US" sz="2800" dirty="0" smtClean="0"/>
              <a:t>使用</a:t>
            </a:r>
            <a:r>
              <a:rPr lang="zh-CN" altLang="en-US" sz="2800" dirty="0"/>
              <a:t>了矩阵运算代替</a:t>
            </a:r>
            <a:r>
              <a:rPr lang="en-US" altLang="zh-CN" sz="2800" dirty="0"/>
              <a:t>for</a:t>
            </a:r>
            <a:r>
              <a:rPr lang="zh-CN" altLang="en-US" sz="2800" dirty="0"/>
              <a:t>循环</a:t>
            </a:r>
            <a:r>
              <a:rPr lang="en-US" altLang="zh-CN" sz="2800" dirty="0"/>
              <a:t>,</a:t>
            </a:r>
            <a:r>
              <a:rPr lang="zh-CN" altLang="en-US" sz="2800" dirty="0"/>
              <a:t>提高效率</a:t>
            </a:r>
          </a:p>
          <a:p>
            <a:endParaRPr lang="zh-CN" altLang="en-US" sz="2800" dirty="0"/>
          </a:p>
        </p:txBody>
      </p:sp>
      <p:pic>
        <p:nvPicPr>
          <p:cNvPr id="3" name="图片 2"/>
          <p:cNvPicPr>
            <a:picLocks noChangeAspect="1"/>
          </p:cNvPicPr>
          <p:nvPr/>
        </p:nvPicPr>
        <p:blipFill>
          <a:blip r:embed="rId2"/>
          <a:stretch>
            <a:fillRect/>
          </a:stretch>
        </p:blipFill>
        <p:spPr>
          <a:xfrm>
            <a:off x="8910520" y="2308403"/>
            <a:ext cx="11672407" cy="4495388"/>
          </a:xfrm>
          <a:prstGeom prst="rect">
            <a:avLst/>
          </a:prstGeom>
        </p:spPr>
      </p:pic>
      <p:pic>
        <p:nvPicPr>
          <p:cNvPr id="6" name="图片 5"/>
          <p:cNvPicPr>
            <a:picLocks noChangeAspect="1"/>
          </p:cNvPicPr>
          <p:nvPr/>
        </p:nvPicPr>
        <p:blipFill>
          <a:blip r:embed="rId3"/>
          <a:stretch>
            <a:fillRect/>
          </a:stretch>
        </p:blipFill>
        <p:spPr>
          <a:xfrm>
            <a:off x="6122937" y="55659"/>
            <a:ext cx="2872989" cy="6713802"/>
          </a:xfrm>
          <a:prstGeom prst="rect">
            <a:avLst/>
          </a:prstGeom>
        </p:spPr>
      </p:pic>
      <p:pic>
        <p:nvPicPr>
          <p:cNvPr id="7" name="图片 6"/>
          <p:cNvPicPr>
            <a:picLocks noChangeAspect="1"/>
          </p:cNvPicPr>
          <p:nvPr/>
        </p:nvPicPr>
        <p:blipFill>
          <a:blip r:embed="rId4"/>
          <a:stretch>
            <a:fillRect/>
          </a:stretch>
        </p:blipFill>
        <p:spPr>
          <a:xfrm>
            <a:off x="9207825" y="183790"/>
            <a:ext cx="2697714" cy="236240"/>
          </a:xfrm>
          <a:prstGeom prst="rect">
            <a:avLst/>
          </a:prstGeom>
        </p:spPr>
      </p:pic>
      <p:pic>
        <p:nvPicPr>
          <p:cNvPr id="9" name="图片 8"/>
          <p:cNvPicPr>
            <a:picLocks noChangeAspect="1"/>
          </p:cNvPicPr>
          <p:nvPr/>
        </p:nvPicPr>
        <p:blipFill>
          <a:blip r:embed="rId5"/>
          <a:stretch>
            <a:fillRect/>
          </a:stretch>
        </p:blipFill>
        <p:spPr>
          <a:xfrm>
            <a:off x="99731" y="1149058"/>
            <a:ext cx="5923476" cy="5541964"/>
          </a:xfrm>
          <a:prstGeom prst="rect">
            <a:avLst/>
          </a:prstGeom>
        </p:spPr>
      </p:pic>
      <p:sp>
        <p:nvSpPr>
          <p:cNvPr id="10" name="矩形 9"/>
          <p:cNvSpPr/>
          <p:nvPr/>
        </p:nvSpPr>
        <p:spPr>
          <a:xfrm>
            <a:off x="9095656" y="494496"/>
            <a:ext cx="3262432" cy="1015663"/>
          </a:xfrm>
          <a:prstGeom prst="rect">
            <a:avLst/>
          </a:prstGeom>
        </p:spPr>
        <p:txBody>
          <a:bodyPr wrap="none">
            <a:spAutoFit/>
          </a:bodyPr>
          <a:lstStyle/>
          <a:p>
            <a:r>
              <a:rPr lang="zh-CN" altLang="en-US" sz="2000" dirty="0" smtClean="0"/>
              <a:t>算法</a:t>
            </a:r>
            <a:r>
              <a:rPr lang="en-US" altLang="zh-CN" sz="2000" dirty="0" smtClean="0"/>
              <a:t>:</a:t>
            </a:r>
          </a:p>
          <a:p>
            <a:r>
              <a:rPr lang="zh-CN" altLang="en-US" sz="2000" dirty="0" smtClean="0"/>
              <a:t>比如最右下角的点</a:t>
            </a:r>
            <a:endParaRPr lang="en-US" altLang="zh-CN" sz="2000" dirty="0"/>
          </a:p>
          <a:p>
            <a:r>
              <a:rPr lang="zh-CN" altLang="en-US" sz="2000" dirty="0" smtClean="0"/>
              <a:t>及为横纵坐标之和最大的点</a:t>
            </a:r>
            <a:endParaRPr lang="zh-CN" altLang="en-US" sz="2000" dirty="0"/>
          </a:p>
        </p:txBody>
      </p:sp>
    </p:spTree>
    <p:extLst>
      <p:ext uri="{BB962C8B-B14F-4D97-AF65-F5344CB8AC3E}">
        <p14:creationId xmlns:p14="http://schemas.microsoft.com/office/powerpoint/2010/main" val="4156743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nvPr>
        </p:nvGraphicFramePr>
        <p:xfrm>
          <a:off x="1334935" y="477078"/>
          <a:ext cx="9701476" cy="5879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6359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0102" y="149019"/>
            <a:ext cx="1620957" cy="523220"/>
          </a:xfrm>
          <a:prstGeom prst="rect">
            <a:avLst/>
          </a:prstGeom>
          <a:noFill/>
        </p:spPr>
        <p:txBody>
          <a:bodyPr wrap="none" rtlCol="0">
            <a:spAutoFit/>
          </a:bodyPr>
          <a:lstStyle/>
          <a:p>
            <a:r>
              <a:rPr lang="zh-CN" altLang="en-US" sz="2800" dirty="0" smtClean="0"/>
              <a:t>提取边界</a:t>
            </a:r>
            <a:endParaRPr lang="zh-CN" altLang="en-US" sz="2800" dirty="0"/>
          </a:p>
        </p:txBody>
      </p:sp>
      <p:sp>
        <p:nvSpPr>
          <p:cNvPr id="3" name="矩形 2"/>
          <p:cNvSpPr/>
          <p:nvPr/>
        </p:nvSpPr>
        <p:spPr>
          <a:xfrm>
            <a:off x="310102" y="755576"/>
            <a:ext cx="5314275" cy="3139321"/>
          </a:xfrm>
          <a:prstGeom prst="rect">
            <a:avLst/>
          </a:prstGeom>
        </p:spPr>
        <p:txBody>
          <a:bodyPr wrap="none">
            <a:spAutoFit/>
          </a:bodyPr>
          <a:lstStyle/>
          <a:p>
            <a:pPr lvl="0"/>
            <a:r>
              <a:rPr lang="zh-CN" altLang="en-US" dirty="0" smtClean="0"/>
              <a:t>描述</a:t>
            </a:r>
            <a:r>
              <a:rPr lang="en-US" altLang="zh-CN" dirty="0" smtClean="0"/>
              <a:t>:</a:t>
            </a:r>
          </a:p>
          <a:p>
            <a:pPr lvl="0"/>
            <a:r>
              <a:rPr lang="zh-CN" altLang="en-US" dirty="0" smtClean="0"/>
              <a:t>提取</a:t>
            </a:r>
            <a:r>
              <a:rPr lang="zh-CN" altLang="en-US" dirty="0"/>
              <a:t>边缘并用边角点分割为上下左右四块</a:t>
            </a:r>
            <a:r>
              <a:rPr lang="zh-CN" altLang="en-US" dirty="0" smtClean="0"/>
              <a:t>边界</a:t>
            </a:r>
            <a:endParaRPr lang="en-US" altLang="zh-CN" dirty="0" smtClean="0"/>
          </a:p>
          <a:p>
            <a:pPr lvl="0"/>
            <a:r>
              <a:rPr lang="zh-CN" altLang="en-US" dirty="0" smtClean="0"/>
              <a:t>算法</a:t>
            </a:r>
            <a:r>
              <a:rPr lang="en-US" altLang="zh-CN" dirty="0" smtClean="0"/>
              <a:t>:</a:t>
            </a:r>
          </a:p>
          <a:p>
            <a:pPr lvl="0"/>
            <a:r>
              <a:rPr lang="zh-CN" altLang="en-US" dirty="0" smtClean="0"/>
              <a:t>如若一点到左上和右上角两个顶点的距离之和最小</a:t>
            </a:r>
            <a:r>
              <a:rPr lang="en-US" altLang="zh-CN" dirty="0"/>
              <a:t/>
            </a:r>
            <a:br>
              <a:rPr lang="en-US" altLang="zh-CN" dirty="0"/>
            </a:br>
            <a:r>
              <a:rPr lang="zh-CN" altLang="en-US" dirty="0" smtClean="0"/>
              <a:t>则其属于上边界</a:t>
            </a:r>
            <a:endParaRPr lang="en-US" altLang="zh-CN" dirty="0" smtClean="0"/>
          </a:p>
          <a:p>
            <a:pPr lvl="0"/>
            <a:r>
              <a:rPr lang="zh-CN" altLang="en-US" dirty="0" smtClean="0"/>
              <a:t>结构</a:t>
            </a:r>
            <a:r>
              <a:rPr lang="en-US" altLang="zh-CN" dirty="0" smtClean="0"/>
              <a:t>:</a:t>
            </a:r>
          </a:p>
          <a:p>
            <a:r>
              <a:rPr lang="zh-CN" altLang="en-US" dirty="0"/>
              <a:t>因为每条边缘的像素点数不一样</a:t>
            </a:r>
            <a:r>
              <a:rPr lang="en-US" altLang="zh-CN" dirty="0" smtClean="0"/>
              <a:t>,</a:t>
            </a:r>
            <a:r>
              <a:rPr lang="zh-CN" altLang="en-US" dirty="0" smtClean="0"/>
              <a:t>及</a:t>
            </a:r>
            <a:r>
              <a:rPr lang="zh-CN" altLang="en-US" dirty="0"/>
              <a:t>维数不同</a:t>
            </a:r>
            <a:r>
              <a:rPr lang="en-US" altLang="zh-CN" dirty="0" smtClean="0"/>
              <a:t>,</a:t>
            </a:r>
          </a:p>
          <a:p>
            <a:r>
              <a:rPr lang="zh-CN" altLang="en-US" dirty="0" smtClean="0"/>
              <a:t>故</a:t>
            </a:r>
            <a:r>
              <a:rPr lang="zh-CN" altLang="en-US" dirty="0"/>
              <a:t>用</a:t>
            </a:r>
            <a:r>
              <a:rPr lang="en-US" altLang="zh-CN" dirty="0"/>
              <a:t>cell</a:t>
            </a:r>
            <a:r>
              <a:rPr lang="zh-CN" altLang="en-US" dirty="0"/>
              <a:t>来</a:t>
            </a:r>
            <a:r>
              <a:rPr lang="zh-CN" altLang="en-US" dirty="0" smtClean="0"/>
              <a:t>存储</a:t>
            </a:r>
            <a:endParaRPr lang="en-US" altLang="zh-CN" dirty="0"/>
          </a:p>
          <a:p>
            <a:r>
              <a:rPr lang="en-US" altLang="zh-CN" dirty="0" smtClean="0"/>
              <a:t>20</a:t>
            </a:r>
            <a:r>
              <a:rPr lang="zh-CN" altLang="en-US" dirty="0" smtClean="0"/>
              <a:t>个区域</a:t>
            </a:r>
            <a:r>
              <a:rPr lang="en-US" altLang="zh-CN" dirty="0" smtClean="0"/>
              <a:t>.</a:t>
            </a:r>
            <a:r>
              <a:rPr lang="zh-CN" altLang="en-US" dirty="0" smtClean="0"/>
              <a:t>及</a:t>
            </a:r>
            <a:r>
              <a:rPr lang="en-US" altLang="zh-CN" dirty="0" smtClean="0"/>
              <a:t>20</a:t>
            </a:r>
            <a:r>
              <a:rPr lang="zh-CN" altLang="en-US" dirty="0" smtClean="0"/>
              <a:t>个</a:t>
            </a:r>
            <a:r>
              <a:rPr lang="en-US" altLang="zh-CN" dirty="0" smtClean="0"/>
              <a:t>cell,</a:t>
            </a:r>
            <a:r>
              <a:rPr lang="zh-CN" altLang="en-US" dirty="0" smtClean="0"/>
              <a:t>每个</a:t>
            </a:r>
            <a:r>
              <a:rPr lang="en-US" altLang="zh-CN" dirty="0" smtClean="0"/>
              <a:t>cell</a:t>
            </a:r>
            <a:r>
              <a:rPr lang="zh-CN" altLang="en-US" dirty="0" smtClean="0"/>
              <a:t>里有</a:t>
            </a:r>
            <a:r>
              <a:rPr lang="en-US" altLang="zh-CN" dirty="0" smtClean="0"/>
              <a:t>4</a:t>
            </a:r>
            <a:r>
              <a:rPr lang="zh-CN" altLang="en-US" dirty="0" smtClean="0"/>
              <a:t>个</a:t>
            </a:r>
            <a:r>
              <a:rPr lang="en-US" altLang="zh-CN" dirty="0" smtClean="0"/>
              <a:t>double</a:t>
            </a:r>
            <a:r>
              <a:rPr lang="zh-CN" altLang="en-US" dirty="0" smtClean="0"/>
              <a:t>矩阵</a:t>
            </a:r>
            <a:endParaRPr lang="en-US" altLang="zh-CN" dirty="0" smtClean="0"/>
          </a:p>
          <a:p>
            <a:r>
              <a:rPr lang="zh-CN" altLang="en-US" dirty="0" smtClean="0"/>
              <a:t>分别存储着每个点的横</a:t>
            </a:r>
            <a:r>
              <a:rPr lang="en-US" altLang="zh-CN" dirty="0" smtClean="0"/>
              <a:t>,</a:t>
            </a:r>
            <a:r>
              <a:rPr lang="zh-CN" altLang="en-US" dirty="0" smtClean="0"/>
              <a:t>纵坐标和特征值</a:t>
            </a:r>
            <a:endParaRPr lang="zh-CN" altLang="en-US" dirty="0"/>
          </a:p>
          <a:p>
            <a:pPr lvl="0"/>
            <a:endParaRPr lang="zh-CN" altLang="en-US" dirty="0"/>
          </a:p>
        </p:txBody>
      </p:sp>
      <p:pic>
        <p:nvPicPr>
          <p:cNvPr id="4" name="图片 3"/>
          <p:cNvPicPr>
            <a:picLocks noChangeAspect="1"/>
          </p:cNvPicPr>
          <p:nvPr/>
        </p:nvPicPr>
        <p:blipFill>
          <a:blip r:embed="rId2"/>
          <a:stretch>
            <a:fillRect/>
          </a:stretch>
        </p:blipFill>
        <p:spPr>
          <a:xfrm>
            <a:off x="5882917" y="149019"/>
            <a:ext cx="6118841" cy="6502247"/>
          </a:xfrm>
          <a:prstGeom prst="rect">
            <a:avLst/>
          </a:prstGeom>
        </p:spPr>
      </p:pic>
      <p:pic>
        <p:nvPicPr>
          <p:cNvPr id="6" name="图片 5"/>
          <p:cNvPicPr>
            <a:picLocks noChangeAspect="1"/>
          </p:cNvPicPr>
          <p:nvPr/>
        </p:nvPicPr>
        <p:blipFill>
          <a:blip r:embed="rId3"/>
          <a:stretch>
            <a:fillRect/>
          </a:stretch>
        </p:blipFill>
        <p:spPr>
          <a:xfrm>
            <a:off x="310102" y="3870197"/>
            <a:ext cx="4530691" cy="1385179"/>
          </a:xfrm>
          <a:prstGeom prst="rect">
            <a:avLst/>
          </a:prstGeom>
        </p:spPr>
      </p:pic>
      <p:pic>
        <p:nvPicPr>
          <p:cNvPr id="9" name="图片 8"/>
          <p:cNvPicPr>
            <a:picLocks noChangeAspect="1"/>
          </p:cNvPicPr>
          <p:nvPr/>
        </p:nvPicPr>
        <p:blipFill>
          <a:blip r:embed="rId4"/>
          <a:stretch>
            <a:fillRect/>
          </a:stretch>
        </p:blipFill>
        <p:spPr>
          <a:xfrm>
            <a:off x="3102703" y="149019"/>
            <a:ext cx="2521674" cy="6502247"/>
          </a:xfrm>
          <a:prstGeom prst="rect">
            <a:avLst/>
          </a:prstGeom>
        </p:spPr>
      </p:pic>
    </p:spTree>
    <p:extLst>
      <p:ext uri="{BB962C8B-B14F-4D97-AF65-F5344CB8AC3E}">
        <p14:creationId xmlns:p14="http://schemas.microsoft.com/office/powerpoint/2010/main" val="173463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733</TotalTime>
  <Words>2189</Words>
  <Application>Microsoft Office PowerPoint</Application>
  <PresentationFormat>宽屏</PresentationFormat>
  <Paragraphs>168</Paragraphs>
  <Slides>17</Slides>
  <Notes>1</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微软雅黑</vt:lpstr>
      <vt:lpstr>幼圆</vt:lpstr>
      <vt:lpstr>Arial</vt:lpstr>
      <vt:lpstr>Century Gothic</vt:lpstr>
      <vt:lpstr>Times New Roman</vt:lpstr>
      <vt:lpstr>Wingdings 3</vt:lpstr>
      <vt:lpstr>切片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 TL</dc:creator>
  <cp:lastModifiedBy>G TL</cp:lastModifiedBy>
  <cp:revision>26</cp:revision>
  <dcterms:created xsi:type="dcterms:W3CDTF">2018-05-01T12:59:04Z</dcterms:created>
  <dcterms:modified xsi:type="dcterms:W3CDTF">2018-05-02T03:03:41Z</dcterms:modified>
</cp:coreProperties>
</file>