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8" r:id="rId6"/>
    <p:sldId id="257" r:id="rId7"/>
    <p:sldId id="258" r:id="rId8"/>
    <p:sldId id="260" r:id="rId9"/>
    <p:sldId id="261" r:id="rId10"/>
    <p:sldId id="267" r:id="rId11"/>
    <p:sldId id="262" r:id="rId12"/>
    <p:sldId id="263" r:id="rId13"/>
    <p:sldId id="264" r:id="rId14"/>
    <p:sldId id="265"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2" d="100"/>
          <a:sy n="72"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23/01/2025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23/01/2025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23/01/2025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23/01/2025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23/01/2025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23/01/2025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23/01/2025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dirty="0"/>
              <a:t>PROJECT TITLE:MONITORING VEHICLE ACTIVITY      				FOR RESIDENTIAL SOCIETIES</a:t>
            </a:r>
          </a:p>
        </p:txBody>
      </p:sp>
      <p:sp>
        <p:nvSpPr>
          <p:cNvPr id="3" name="Subtitle 2"/>
          <p:cNvSpPr>
            <a:spLocks noGrp="1"/>
          </p:cNvSpPr>
          <p:nvPr>
            <p:ph type="subTitle" idx="1"/>
          </p:nvPr>
        </p:nvSpPr>
        <p:spPr>
          <a:xfrm>
            <a:off x="790469" y="2721956"/>
            <a:ext cx="3970594" cy="552184"/>
          </a:xfrm>
        </p:spPr>
        <p:txBody>
          <a:bodyPr/>
          <a:lstStyle/>
          <a:p>
            <a:pPr marL="0" lvl="0" indent="0" algn="l" rtl="0">
              <a:spcBef>
                <a:spcPts val="0"/>
              </a:spcBef>
              <a:spcAft>
                <a:spcPts val="0"/>
              </a:spcAft>
              <a:buClr>
                <a:srgbClr val="17365D"/>
              </a:buClr>
              <a:buSzPts val="2000"/>
              <a:buNone/>
            </a:pPr>
            <a:r>
              <a:rPr lang="en-GB" dirty="0"/>
              <a:t>Batch Number: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CST-G 23</a:t>
            </a:r>
            <a:endParaRPr lang="en-US" dirty="0">
              <a:latin typeface="Cambria" panose="02040503050406030204" pitchFamily="18" charset="0"/>
              <a:ea typeface="Cambria" panose="02040503050406030204" pitchFamily="18" charset="0"/>
            </a:endParaRP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5417970"/>
              </p:ext>
            </p:extLst>
          </p:nvPr>
        </p:nvGraphicFramePr>
        <p:xfrm>
          <a:off x="630904" y="3274141"/>
          <a:ext cx="5418666" cy="2731545"/>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228814">
                <a:tc>
                  <a:txBody>
                    <a:bodyPr/>
                    <a:lstStyle/>
                    <a:p>
                      <a:pPr marL="0" marR="0" lvl="1" indent="0" algn="ctr" rtl="0">
                        <a:spcBef>
                          <a:spcPts val="0"/>
                        </a:spcBef>
                        <a:spcAft>
                          <a:spcPts val="0"/>
                        </a:spcAft>
                        <a:buNone/>
                      </a:pPr>
                      <a:r>
                        <a:rPr lang="en-GB" sz="1800" b="1" u="none" strike="noStrike" cap="none" dirty="0">
                          <a:solidFill>
                            <a:srgbClr val="17365D"/>
                          </a:solidFill>
                        </a:rPr>
                        <a:t>Student Name</a:t>
                      </a: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b="1" u="none" strike="noStrike" cap="none" dirty="0">
                          <a:solidFill>
                            <a:srgbClr val="17365D"/>
                          </a:solidFill>
                        </a:rPr>
                        <a:t>Roll Number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902725">
                <a:tc>
                  <a:txBody>
                    <a:bodyPr/>
                    <a:lstStyle/>
                    <a:p>
                      <a:pPr marL="0" marR="0" lvl="0" indent="0" algn="ctr" rtl="0">
                        <a:spcBef>
                          <a:spcPts val="0"/>
                        </a:spcBef>
                        <a:spcAft>
                          <a:spcPts val="0"/>
                        </a:spcAft>
                        <a:buFont typeface="+mj-lt"/>
                        <a:buNone/>
                      </a:pPr>
                      <a:r>
                        <a:rPr lang="en-US" sz="1800" u="none" strike="noStrike" cap="none" dirty="0"/>
                        <a:t>20211CST0094          </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t>SHARON SHAIJAN</a:t>
                      </a:r>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228814">
                <a:tc>
                  <a:txBody>
                    <a:bodyPr/>
                    <a:lstStyle/>
                    <a:p>
                      <a:pPr marL="0" marR="0" lvl="0" indent="0" algn="ctr" rtl="0">
                        <a:spcBef>
                          <a:spcPts val="0"/>
                        </a:spcBef>
                        <a:spcAft>
                          <a:spcPts val="0"/>
                        </a:spcAft>
                        <a:buNone/>
                      </a:pPr>
                      <a:r>
                        <a:rPr lang="en-US" sz="1800" u="none" strike="noStrike" cap="none" dirty="0"/>
                        <a:t>20211CST0136</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t>M UDAY KIRAN</a:t>
                      </a:r>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228814">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228814">
                <a:tc>
                  <a:txBody>
                    <a:bodyPr/>
                    <a:lstStyle/>
                    <a:p>
                      <a:pPr marL="0" marR="0" lvl="0" indent="0" algn="ctr" rtl="0">
                        <a:spcBef>
                          <a:spcPts val="0"/>
                        </a:spcBef>
                        <a:spcAft>
                          <a:spcPts val="0"/>
                        </a:spcAft>
                        <a:buNone/>
                      </a:pPr>
                      <a:r>
                        <a:rPr lang="en-US" sz="1800" u="none" strike="noStrike" cap="none" dirty="0"/>
                        <a:t>20211CST0073</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t>G TARUN KUMAR</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228814">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7271657" y="3274140"/>
            <a:ext cx="4697430"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sz="1800" dirty="0"/>
          </a:p>
          <a:p>
            <a:r>
              <a:rPr lang="en-US" sz="1800" dirty="0"/>
              <a:t>Dr. </a:t>
            </a:r>
            <a:r>
              <a:rPr lang="en-US" sz="1800" dirty="0" err="1"/>
              <a:t>Srabana</a:t>
            </a:r>
            <a:r>
              <a:rPr lang="en-US" sz="1800" dirty="0"/>
              <a:t> </a:t>
            </a:r>
            <a:r>
              <a:rPr lang="en-US" sz="1800" dirty="0" err="1"/>
              <a:t>Pramanik</a:t>
            </a:r>
            <a:endPar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a:t>
            </a:r>
            <a:endParaRPr lang="en-US" sz="12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2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200" dirty="0">
              <a:latin typeface="Cambria" panose="02040503050406030204" pitchFamily="18" charset="0"/>
              <a:ea typeface="Cambria" panose="02040503050406030204" pitchFamily="18" charset="0"/>
            </a:endParaRP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PIP2001 University Project-II</a:t>
            </a:r>
          </a:p>
          <a:p>
            <a:r>
              <a:rPr lang="en-GB" dirty="0"/>
              <a:t>Review-4</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US" sz="2800" dirty="0"/>
              <a:t>This project aims to bridge the gap between high-cost surveillance systems and the need for affordable, efficient security solutions in residential societies. By leveraging mobile application technology and cost-effective camera systems, the proposed solution will enhance security, monitor vehicle activity, and improve overall safety for residents. The project will demonstrate the scalability, usability, and cost-efficiency of mobile-based surveillance systems for wider application in residential communities.</a:t>
            </a:r>
            <a:endParaRPr lang="en-GB" sz="2800" dirty="0"/>
          </a:p>
        </p:txBody>
      </p:sp>
    </p:spTree>
    <p:extLst>
      <p:ext uri="{BB962C8B-B14F-4D97-AF65-F5344CB8AC3E}">
        <p14:creationId xmlns:p14="http://schemas.microsoft.com/office/powerpoint/2010/main" val="2238571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r>
              <a:rPr lang="en-US" dirty="0"/>
              <a:t>A Review on Video Surveillance Systems. </a:t>
            </a:r>
          </a:p>
          <a:p>
            <a:r>
              <a:rPr lang="en-US" dirty="0"/>
              <a:t>Smart surveillance systems using IoT-based video surveillance technologies. </a:t>
            </a:r>
          </a:p>
          <a:p>
            <a:r>
              <a:rPr lang="en-US" dirty="0"/>
              <a:t>Design and implementation of a smart video surveillance system using mobile applications.</a:t>
            </a:r>
          </a:p>
          <a:p>
            <a:r>
              <a:rPr lang="en-US" dirty="0"/>
              <a:t>Automatic Number Plate Recognition using Optical Character Recognition.</a:t>
            </a:r>
          </a:p>
          <a:p>
            <a:r>
              <a:rPr lang="en-US" dirty="0"/>
              <a:t>Smart CCTV Surveillance with Moving Object Detection and Tracking using Python and OpenCV.</a:t>
            </a:r>
          </a:p>
          <a:p>
            <a:r>
              <a:rPr lang="en-US" dirty="0"/>
              <a:t>A license plate-recognition algorithm for intelligent transportation system applications.</a:t>
            </a:r>
          </a:p>
        </p:txBody>
      </p:sp>
    </p:spTree>
    <p:extLst>
      <p:ext uri="{BB962C8B-B14F-4D97-AF65-F5344CB8AC3E}">
        <p14:creationId xmlns:p14="http://schemas.microsoft.com/office/powerpoint/2010/main" val="3613863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81914F-D155-977D-A181-6EA5C0EB2DF2}"/>
              </a:ext>
            </a:extLst>
          </p:cNvPr>
          <p:cNvSpPr>
            <a:spLocks noGrp="1"/>
          </p:cNvSpPr>
          <p:nvPr>
            <p:ph idx="1"/>
          </p:nvPr>
        </p:nvSpPr>
        <p:spPr>
          <a:xfrm>
            <a:off x="812800" y="2517913"/>
            <a:ext cx="10668000" cy="911087"/>
          </a:xfrm>
        </p:spPr>
        <p:txBody>
          <a:bodyPr/>
          <a:lstStyle/>
          <a:p>
            <a:pPr marL="0" indent="0" algn="ctr">
              <a:buNone/>
            </a:pPr>
            <a:r>
              <a:rPr lang="en-US" sz="4000" dirty="0"/>
              <a:t>THANK YOU</a:t>
            </a:r>
          </a:p>
          <a:p>
            <a:pPr marL="0" indent="0">
              <a:buNone/>
            </a:pPr>
            <a:endParaRPr lang="en-US" dirty="0"/>
          </a:p>
        </p:txBody>
      </p:sp>
    </p:spTree>
    <p:extLst>
      <p:ext uri="{BB962C8B-B14F-4D97-AF65-F5344CB8AC3E}">
        <p14:creationId xmlns:p14="http://schemas.microsoft.com/office/powerpoint/2010/main" val="783894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DBB1B-9CAF-511F-8082-C62D9D0AE7AC}"/>
              </a:ext>
            </a:extLst>
          </p:cNvPr>
          <p:cNvSpPr>
            <a:spLocks noGrp="1"/>
          </p:cNvSpPr>
          <p:nvPr>
            <p:ph type="title"/>
          </p:nvPr>
        </p:nvSpPr>
        <p:spPr/>
        <p:txBody>
          <a:bodyPr/>
          <a:lstStyle/>
          <a:p>
            <a:r>
              <a:rPr lang="en-GB" dirty="0">
                <a:latin typeface="Cambria" panose="02040503050406030204" pitchFamily="18" charset="0"/>
                <a:ea typeface="Cambria" panose="02040503050406030204" pitchFamily="18" charset="0"/>
              </a:rPr>
              <a:t>Content</a:t>
            </a:r>
            <a:endParaRPr lang="en-IN" dirty="0"/>
          </a:p>
        </p:txBody>
      </p:sp>
      <p:sp>
        <p:nvSpPr>
          <p:cNvPr id="3" name="Content Placeholder 2">
            <a:extLst>
              <a:ext uri="{FF2B5EF4-FFF2-40B4-BE49-F238E27FC236}">
                <a16:creationId xmlns:a16="http://schemas.microsoft.com/office/drawing/2014/main" id="{53182D7B-4FA7-B2A5-BD53-83928DF286D5}"/>
              </a:ext>
            </a:extLst>
          </p:cNvPr>
          <p:cNvSpPr>
            <a:spLocks noGrp="1"/>
          </p:cNvSpPr>
          <p:nvPr>
            <p:ph idx="1"/>
          </p:nvPr>
        </p:nvSpPr>
        <p:spPr/>
        <p:txBody>
          <a:bodyPr/>
          <a:lstStyle/>
          <a:p>
            <a:r>
              <a:rPr lang="en-US" dirty="0"/>
              <a:t>Introduction</a:t>
            </a:r>
          </a:p>
          <a:p>
            <a:r>
              <a:rPr lang="en-GB" dirty="0"/>
              <a:t>Literature Review</a:t>
            </a:r>
          </a:p>
          <a:p>
            <a:r>
              <a:rPr lang="en-GB" dirty="0"/>
              <a:t>Objectives</a:t>
            </a:r>
          </a:p>
          <a:p>
            <a:r>
              <a:rPr lang="en-GB" dirty="0"/>
              <a:t>Methodology</a:t>
            </a:r>
          </a:p>
          <a:p>
            <a:r>
              <a:rPr lang="en-GB" dirty="0"/>
              <a:t>Timeline of the project</a:t>
            </a:r>
          </a:p>
          <a:p>
            <a:r>
              <a:rPr lang="en-GB" dirty="0"/>
              <a:t>Expected Outcomes</a:t>
            </a:r>
          </a:p>
          <a:p>
            <a:r>
              <a:rPr lang="en-GB" dirty="0"/>
              <a:t>Conclusion</a:t>
            </a:r>
          </a:p>
          <a:p>
            <a:r>
              <a:rPr lang="en-GB" dirty="0"/>
              <a:t>References</a:t>
            </a:r>
          </a:p>
          <a:p>
            <a:pPr marL="0" indent="0">
              <a:buNone/>
            </a:pPr>
            <a:endParaRPr lang="en-GB" dirty="0"/>
          </a:p>
          <a:p>
            <a:endParaRPr lang="en-GB" dirty="0"/>
          </a:p>
          <a:p>
            <a:endParaRPr lang="en-US" dirty="0"/>
          </a:p>
          <a:p>
            <a:endParaRPr lang="en-US" dirty="0"/>
          </a:p>
          <a:p>
            <a:endParaRPr lang="en-IN" dirty="0"/>
          </a:p>
        </p:txBody>
      </p:sp>
    </p:spTree>
    <p:extLst>
      <p:ext uri="{BB962C8B-B14F-4D97-AF65-F5344CB8AC3E}">
        <p14:creationId xmlns:p14="http://schemas.microsoft.com/office/powerpoint/2010/main" val="1322651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pPr marL="0" indent="0">
              <a:buNone/>
            </a:pPr>
            <a:r>
              <a:rPr lang="en-US" dirty="0">
                <a:latin typeface="Cambria" panose="02040503050406030204" pitchFamily="18" charset="0"/>
                <a:ea typeface="Cambria" panose="02040503050406030204" pitchFamily="18" charset="0"/>
              </a:rPr>
              <a:t> </a:t>
            </a:r>
            <a:r>
              <a:rPr lang="en-US" sz="2800" b="1" dirty="0">
                <a:latin typeface="Cambria" panose="02040503050406030204" pitchFamily="18" charset="0"/>
                <a:ea typeface="Cambria" panose="02040503050406030204" pitchFamily="18" charset="0"/>
              </a:rPr>
              <a:t>Problem Description:</a:t>
            </a:r>
          </a:p>
          <a:p>
            <a:pPr marL="0" indent="0">
              <a:buNone/>
            </a:pPr>
            <a:endParaRPr lang="en-US" sz="2800" b="1" dirty="0">
              <a:latin typeface="Cambria" panose="02040503050406030204" pitchFamily="18" charset="0"/>
              <a:ea typeface="Cambria" panose="02040503050406030204" pitchFamily="18" charset="0"/>
            </a:endParaRPr>
          </a:p>
          <a:p>
            <a:r>
              <a:rPr lang="en-US" sz="2200" dirty="0"/>
              <a:t>In recent years, residential societies have faced increasing concerns regarding the security and monitoring of vehicle activity. Traditional security systems, often expensive and cumbersome, pose challenges for societies with limited budgets. This project aims to explore the development and implementation of an affordable, mobile application-based camera system that provides real-time monitoring of vehicle movement, offering a cost-effective and efficient solution for residential societies. The system will allow for vehicle identification, track entry and exit times, and provide secure access control.</a:t>
            </a:r>
            <a:endParaRPr lang="en-GB" sz="2200" dirty="0"/>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812800" y="1537252"/>
            <a:ext cx="10668000" cy="3803374"/>
          </a:xfrm>
        </p:spPr>
        <p:txBody>
          <a:bodyPr>
            <a:normAutofit/>
          </a:bodyPr>
          <a:lstStyle/>
          <a:p>
            <a:r>
              <a:rPr lang="en-US" dirty="0">
                <a:latin typeface="Calibri" panose="020F0502020204030204" pitchFamily="34" charset="0"/>
                <a:cs typeface="Calibri" panose="020F0502020204030204" pitchFamily="34" charset="0"/>
              </a:rPr>
              <a:t>The literature review discusses the importance of affordable mobile application-based camera systems for monitoring vehicle activity in residential societies. Traditional surveillance systems are costly, whereas mobile app-based solutions provide a scalable, cost-effective alternative. These systems integrate image processing algorithms to identify and track vehicles, offering real-time monitoring and notifications to residents and security personnel. Cloud services, such as Firebase, enhance data storage and notifications, making the system flexible and easy to use. The literature highlights that these systems are affordable, scalable, and efficient, addressing security needs in resource-constrained residential areas​.</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6" name="Rectangle 3">
            <a:extLst>
              <a:ext uri="{FF2B5EF4-FFF2-40B4-BE49-F238E27FC236}">
                <a16:creationId xmlns:a16="http://schemas.microsoft.com/office/drawing/2014/main" id="{6C86B99F-C822-3A6D-D139-348B2C77601D}"/>
              </a:ext>
            </a:extLst>
          </p:cNvPr>
          <p:cNvSpPr>
            <a:spLocks noGrp="1" noChangeArrowheads="1"/>
          </p:cNvSpPr>
          <p:nvPr>
            <p:ph idx="1"/>
          </p:nvPr>
        </p:nvSpPr>
        <p:spPr bwMode="auto">
          <a:xfrm>
            <a:off x="530087" y="1824589"/>
            <a:ext cx="1119808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Develop and deploy a mobile application-enabled camera system for residential </a:t>
            </a:r>
            <a:r>
              <a:rPr lang="en-US" altLang="en-US" dirty="0">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societies.</a:t>
            </a:r>
          </a:p>
          <a:p>
            <a:pPr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Ensure real-time vehicle activity monitoring, including logging of entry and exit.</a:t>
            </a:r>
          </a:p>
          <a:p>
            <a:pPr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Incorporate motion detection and, if feasible, license plate recognition for vehicle identification.</a:t>
            </a:r>
          </a:p>
          <a:p>
            <a:pPr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Provide cost-effective, scalable solutions suitable for societies with different security needs and budgets.</a:t>
            </a:r>
          </a:p>
          <a:p>
            <a:pPr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Evaluate the effectiveness of the system in enhancing security and monitoring without significant infrastructure changes. </a:t>
            </a:r>
          </a:p>
        </p:txBody>
      </p:sp>
    </p:spTree>
    <p:extLst>
      <p:ext uri="{BB962C8B-B14F-4D97-AF65-F5344CB8AC3E}">
        <p14:creationId xmlns:p14="http://schemas.microsoft.com/office/powerpoint/2010/main" val="266672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a:bodyPr>
          <a:lstStyle/>
          <a:p>
            <a:pPr marL="0" indent="0">
              <a:buNone/>
            </a:pPr>
            <a:r>
              <a:rPr lang="en-US" dirty="0"/>
              <a:t>System Design and Setup :</a:t>
            </a:r>
          </a:p>
          <a:p>
            <a:r>
              <a:rPr lang="en-US" sz="2200" dirty="0"/>
              <a:t>System architecture design to enable seamless communication between the cameras and a central monitoring platform (mobile app).</a:t>
            </a:r>
            <a:endParaRPr lang="en-IN" sz="2200" dirty="0"/>
          </a:p>
          <a:p>
            <a:pPr marL="0" indent="0">
              <a:buNone/>
            </a:pPr>
            <a:r>
              <a:rPr lang="en-US" dirty="0"/>
              <a:t>Mobile Application Integration</a:t>
            </a:r>
          </a:p>
          <a:p>
            <a:r>
              <a:rPr lang="en-US" sz="2200" dirty="0"/>
              <a:t>Develop or utilize an existing mobile app for real-time video streaming, storage, and alerts.</a:t>
            </a:r>
          </a:p>
          <a:p>
            <a:r>
              <a:rPr lang="en-US" sz="2200" dirty="0"/>
              <a:t>Investigate integration options for </a:t>
            </a:r>
            <a:r>
              <a:rPr lang="en-US" sz="2200" b="1" dirty="0"/>
              <a:t>License Plate Recognition (LPR)</a:t>
            </a:r>
            <a:r>
              <a:rPr lang="en-US" sz="2200" dirty="0"/>
              <a:t> </a:t>
            </a:r>
            <a:endParaRPr lang="en-IN" sz="2200" dirty="0"/>
          </a:p>
          <a:p>
            <a:pPr marL="0" indent="0">
              <a:buNone/>
            </a:pPr>
            <a:r>
              <a:rPr lang="en-US" dirty="0"/>
              <a:t>Data Collection and Monitoring</a:t>
            </a:r>
          </a:p>
          <a:p>
            <a:r>
              <a:rPr lang="en-US" dirty="0"/>
              <a:t>Set up test sites in residential societies for system implementation.</a:t>
            </a:r>
          </a:p>
          <a:p>
            <a:r>
              <a:rPr lang="en-US" dirty="0"/>
              <a:t>Collect data on vehicle movement, response times, and user feedback on app usability.</a:t>
            </a:r>
          </a:p>
        </p:txBody>
      </p:sp>
    </p:spTree>
    <p:extLst>
      <p:ext uri="{BB962C8B-B14F-4D97-AF65-F5344CB8AC3E}">
        <p14:creationId xmlns:p14="http://schemas.microsoft.com/office/powerpoint/2010/main" val="231494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D87F4-F976-139E-9881-B9182CC588AC}"/>
              </a:ext>
            </a:extLst>
          </p:cNvPr>
          <p:cNvSpPr>
            <a:spLocks noGrp="1"/>
          </p:cNvSpPr>
          <p:nvPr>
            <p:ph type="title"/>
          </p:nvPr>
        </p:nvSpPr>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1C91CF92-F3DD-A1B7-14F3-683811B11E31}"/>
              </a:ext>
            </a:extLst>
          </p:cNvPr>
          <p:cNvSpPr>
            <a:spLocks noGrp="1"/>
          </p:cNvSpPr>
          <p:nvPr>
            <p:ph idx="1"/>
          </p:nvPr>
        </p:nvSpPr>
        <p:spPr>
          <a:xfrm>
            <a:off x="786296" y="1129749"/>
            <a:ext cx="10668000" cy="4952997"/>
          </a:xfrm>
        </p:spPr>
        <p:txBody>
          <a:bodyPr/>
          <a:lstStyle/>
          <a:p>
            <a:pPr marL="0" indent="0">
              <a:buNone/>
            </a:pPr>
            <a:r>
              <a:rPr lang="en-IN" dirty="0"/>
              <a:t>Evaluation About Project :</a:t>
            </a:r>
          </a:p>
          <a:p>
            <a:r>
              <a:rPr lang="en-US" dirty="0"/>
              <a:t>Analyze data to evaluate system efficiency in tracking vehicle activity.</a:t>
            </a:r>
            <a:endParaRPr lang="en-IN" dirty="0"/>
          </a:p>
          <a:p>
            <a:r>
              <a:rPr lang="en-US" dirty="0"/>
              <a:t>Compare the cost-benefit analysis with traditional security systems.</a:t>
            </a:r>
          </a:p>
        </p:txBody>
      </p:sp>
    </p:spTree>
    <p:extLst>
      <p:ext uri="{BB962C8B-B14F-4D97-AF65-F5344CB8AC3E}">
        <p14:creationId xmlns:p14="http://schemas.microsoft.com/office/powerpoint/2010/main" val="1926151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p:txBody>
          <a:bodyPr/>
          <a:lstStyle/>
          <a:p>
            <a:r>
              <a:rPr lang="en-US" dirty="0"/>
              <a:t>1. Requirement Gathering &amp; Analysis (Week 1 - Week 2)</a:t>
            </a:r>
          </a:p>
          <a:p>
            <a:r>
              <a:rPr lang="en-US" dirty="0"/>
              <a:t>2. Project Design (Week 3 - Week 4)</a:t>
            </a:r>
          </a:p>
          <a:p>
            <a:r>
              <a:rPr lang="en-US" dirty="0"/>
              <a:t>3. Front-End Development (Week 5 - Week 7)</a:t>
            </a:r>
          </a:p>
          <a:p>
            <a:r>
              <a:rPr lang="en-US" dirty="0"/>
              <a:t>4. Back-End Development (Week 5 - Week 8)</a:t>
            </a:r>
          </a:p>
          <a:p>
            <a:r>
              <a:rPr lang="en-US" dirty="0"/>
              <a:t>5. Database Implementation (Week 5 - Week 8)</a:t>
            </a:r>
          </a:p>
          <a:p>
            <a:r>
              <a:rPr lang="en-US" dirty="0"/>
              <a:t>6. Integration (Week 9)</a:t>
            </a:r>
          </a:p>
          <a:p>
            <a:r>
              <a:rPr lang="en-US" dirty="0"/>
              <a:t>7. Testing &amp; Debugging (Week 9)</a:t>
            </a:r>
          </a:p>
          <a:p>
            <a:r>
              <a:rPr lang="en-US" dirty="0"/>
              <a:t>8. Deployment &amp; Hosting (Week 10)</a:t>
            </a:r>
          </a:p>
          <a:p>
            <a:r>
              <a:rPr lang="en-US" dirty="0"/>
              <a:t>9. Final Review &amp; Submission (Week 10)</a:t>
            </a:r>
          </a:p>
        </p:txBody>
      </p:sp>
    </p:spTree>
    <p:extLst>
      <p:ext uri="{BB962C8B-B14F-4D97-AF65-F5344CB8AC3E}">
        <p14:creationId xmlns:p14="http://schemas.microsoft.com/office/powerpoint/2010/main" val="367733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4" name="Rectangle 1">
            <a:extLst>
              <a:ext uri="{FF2B5EF4-FFF2-40B4-BE49-F238E27FC236}">
                <a16:creationId xmlns:a16="http://schemas.microsoft.com/office/drawing/2014/main" id="{B386BE18-AB2A-8DB3-B0E1-680EE6FFDBE0}"/>
              </a:ext>
            </a:extLst>
          </p:cNvPr>
          <p:cNvSpPr>
            <a:spLocks noGrp="1" noChangeArrowheads="1"/>
          </p:cNvSpPr>
          <p:nvPr>
            <p:ph idx="1"/>
          </p:nvPr>
        </p:nvSpPr>
        <p:spPr bwMode="auto">
          <a:xfrm>
            <a:off x="490330" y="1517486"/>
            <a:ext cx="1114507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Development of an affordable, mobile-enabled camera system for residential vehicle monitoring.</a:t>
            </a:r>
          </a:p>
          <a:p>
            <a:pPr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 Real-time tracking of vehicle activity in residential societies, enhancing overall security.</a:t>
            </a:r>
          </a:p>
          <a:p>
            <a:pPr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 Increased efficiency in access control and reduced unauthorized vehicle entries.</a:t>
            </a:r>
          </a:p>
          <a:p>
            <a:pPr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 Cost savings compared to traditional surveillance systems, making it accessible for small and medium residential communities.</a:t>
            </a:r>
          </a:p>
          <a:p>
            <a:pPr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 User-friendly mobile app allowing residents and security personnel to monitor vehicle activity easily. </a:t>
            </a:r>
          </a:p>
        </p:txBody>
      </p:sp>
    </p:spTree>
    <p:extLst>
      <p:ext uri="{BB962C8B-B14F-4D97-AF65-F5344CB8AC3E}">
        <p14:creationId xmlns:p14="http://schemas.microsoft.com/office/powerpoint/2010/main" val="192392815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F7E94455598354AA92C9A7FF1F6F333" ma:contentTypeVersion="5" ma:contentTypeDescription="Create a new document." ma:contentTypeScope="" ma:versionID="10bddc7e766cdd4d79ce3a78af1a50ff">
  <xsd:schema xmlns:xsd="http://www.w3.org/2001/XMLSchema" xmlns:xs="http://www.w3.org/2001/XMLSchema" xmlns:p="http://schemas.microsoft.com/office/2006/metadata/properties" xmlns:ns3="5c7b1ef3-87d6-4fc2-bfdd-1f6cfa67cf6f" targetNamespace="http://schemas.microsoft.com/office/2006/metadata/properties" ma:root="true" ma:fieldsID="48f2eed5122d9d6a10353ab36232cb95" ns3:_="">
    <xsd:import namespace="5c7b1ef3-87d6-4fc2-bfdd-1f6cfa67cf6f"/>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7b1ef3-87d6-4fc2-bfdd-1f6cfa67cf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7B5F0A7-0BBC-418E-A387-393546E6145E}">
  <ds:schemaRefs>
    <ds:schemaRef ds:uri="http://schemas.microsoft.com/sharepoint/v3/contenttype/forms"/>
  </ds:schemaRefs>
</ds:datastoreItem>
</file>

<file path=customXml/itemProps2.xml><?xml version="1.0" encoding="utf-8"?>
<ds:datastoreItem xmlns:ds="http://schemas.openxmlformats.org/officeDocument/2006/customXml" ds:itemID="{50C47217-600B-4244-BBB5-A00D0DD663AB}">
  <ds:schemaRefs>
    <ds:schemaRef ds:uri="http://schemas.microsoft.com/office/2006/metadata/contentType"/>
    <ds:schemaRef ds:uri="http://schemas.microsoft.com/office/2006/metadata/properties/metaAttributes"/>
    <ds:schemaRef ds:uri="http://www.w3.org/2000/xmlns/"/>
    <ds:schemaRef ds:uri="http://www.w3.org/2001/XMLSchema"/>
    <ds:schemaRef ds:uri="5c7b1ef3-87d6-4fc2-bfdd-1f6cfa67cf6f"/>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90E664C-2631-4F25-B6AD-BE7622D8B0F0}">
  <ds:schemaRefs>
    <ds:schemaRef ds:uri="http://schemas.microsoft.com/office/2006/metadata/properties"/>
    <ds:schemaRef ds:uri="http://www.w3.org/2000/xmln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Bioinformatics</Template>
  <TotalTime>182</TotalTime>
  <Words>769</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Bookman Old Style</vt:lpstr>
      <vt:lpstr>Calibri</vt:lpstr>
      <vt:lpstr>Cambria</vt:lpstr>
      <vt:lpstr>Verdana</vt:lpstr>
      <vt:lpstr>Bioinformatics</vt:lpstr>
      <vt:lpstr>PROJECT TITLE:MONITORING VEHICLE ACTIVITY          FOR RESIDENTIAL SOCIETIES</vt:lpstr>
      <vt:lpstr>Content</vt:lpstr>
      <vt:lpstr>Introduction</vt:lpstr>
      <vt:lpstr>Literature Review</vt:lpstr>
      <vt:lpstr>Objectives</vt:lpstr>
      <vt:lpstr>Methodology</vt:lpstr>
      <vt:lpstr>Continue…</vt:lpstr>
      <vt:lpstr>Timeline of Project</vt:lpstr>
      <vt:lpstr>Expected Outcomes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G TARUN KUMAR</cp:lastModifiedBy>
  <cp:revision>20</cp:revision>
  <dcterms:created xsi:type="dcterms:W3CDTF">2023-03-16T03:26:27Z</dcterms:created>
  <dcterms:modified xsi:type="dcterms:W3CDTF">2025-01-23T05:46:45Z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0x010100CF7E94455598354AA92C9A7FF1F6F333</vt:lpwstr>
  </property>
</Properties>
</file>