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5" r:id="rId1"/>
  </p:sldMasterIdLst>
  <p:notesMasterIdLst>
    <p:notesMasterId r:id="rId23"/>
  </p:notesMasterIdLst>
  <p:sldIdLst>
    <p:sldId id="256" r:id="rId2"/>
    <p:sldId id="257" r:id="rId3"/>
    <p:sldId id="258" r:id="rId4"/>
    <p:sldId id="311" r:id="rId5"/>
    <p:sldId id="259" r:id="rId6"/>
    <p:sldId id="260" r:id="rId7"/>
    <p:sldId id="261" r:id="rId8"/>
    <p:sldId id="262" r:id="rId9"/>
    <p:sldId id="263" r:id="rId10"/>
    <p:sldId id="296" r:id="rId11"/>
    <p:sldId id="306" r:id="rId12"/>
    <p:sldId id="302" r:id="rId13"/>
    <p:sldId id="307" r:id="rId14"/>
    <p:sldId id="298" r:id="rId15"/>
    <p:sldId id="308" r:id="rId16"/>
    <p:sldId id="301" r:id="rId17"/>
    <p:sldId id="299" r:id="rId18"/>
    <p:sldId id="313" r:id="rId19"/>
    <p:sldId id="309" r:id="rId20"/>
    <p:sldId id="310" r:id="rId21"/>
    <p:sldId id="312" r:id="rId22"/>
  </p:sldIdLst>
  <p:sldSz cx="9144000" cy="5143500" type="screen16x9"/>
  <p:notesSz cx="6858000" cy="9144000"/>
  <p:embeddedFontLst>
    <p:embeddedFont>
      <p:font typeface="Castellar" panose="020A0402060406010301" pitchFamily="18" charset="0"/>
      <p:regular r:id="rId24"/>
    </p:embeddedFont>
    <p:embeddedFont>
      <p:font typeface="Barlow" panose="020B0604020202020204" charset="0"/>
      <p:regular r:id="rId25"/>
      <p:bold r:id="rId26"/>
      <p:italic r:id="rId27"/>
      <p:boldItalic r:id="rId28"/>
    </p:embeddedFont>
    <p:embeddedFont>
      <p:font typeface="Artifakt Element Heavy" panose="020B0B03050000020004" pitchFamily="34" charset="0"/>
      <p:bold r:id="rId29"/>
      <p:boldItalic r:id="rId30"/>
    </p:embeddedFont>
    <p:embeddedFont>
      <p:font typeface="CommercialPi BT" panose="05020102010206080802" pitchFamily="18" charset="2"/>
      <p:regular r:id="rId31"/>
    </p:embeddedFont>
    <p:embeddedFont>
      <p:font typeface="Epilogue" panose="020B0604020202020204" charset="0"/>
      <p:regular r:id="rId32"/>
      <p:bold r:id="rId33"/>
      <p:italic r:id="rId34"/>
      <p:boldItalic r:id="rId35"/>
    </p:embeddedFont>
    <p:embeddedFont>
      <p:font typeface="Garamond" panose="02020404030301010803" pitchFamily="18" charset="0"/>
      <p:regular r:id="rId36"/>
      <p:bold r:id="rId37"/>
      <p:italic r:id="rId38"/>
    </p:embeddedFont>
    <p:embeddedFont>
      <p:font typeface="Anaheim" panose="020B0604020202020204" charset="0"/>
      <p:regular r:id="rId39"/>
      <p:bold r:id="rId40"/>
    </p:embeddedFont>
    <p:embeddedFont>
      <p:font typeface="Copperplate Gothic Bold" panose="020E0705020206020404" pitchFamily="34" charset="0"/>
      <p:regular r:id="rId41"/>
    </p:embeddedFont>
    <p:embeddedFont>
      <p:font typeface="Cooper Black" panose="0208090404030B020404" pitchFamily="18" charset="0"/>
      <p:regular r:id="rId42"/>
    </p:embeddedFont>
    <p:embeddedFont>
      <p:font typeface="Algerian" panose="04020705040A02060702" pitchFamily="82"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B49602-3ECE-429C-8BBE-A4CE7BD24AFB}">
  <a:tblStyle styleId="{3EB49602-3ECE-429C-8BBE-A4CE7BD24A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D80FA1-BCE7-4740-8E91-B2F54C86D87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106" d="100"/>
          <a:sy n="106" d="100"/>
        </p:scale>
        <p:origin x="330"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618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86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10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773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795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246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561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162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852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79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233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019299" y="2641598"/>
            <a:ext cx="5111751"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9918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8495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310514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6280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5635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19139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62608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47127" y="257175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904952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51894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647918" y="742950"/>
            <a:ext cx="0" cy="36576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28089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53" name="Google Shape;53;p13"/>
          <p:cNvSpPr txBox="1">
            <a:spLocks noGrp="1"/>
          </p:cNvSpPr>
          <p:nvPr>
            <p:ph type="title" idx="2" hasCustomPrompt="1"/>
          </p:nvPr>
        </p:nvSpPr>
        <p:spPr>
          <a:xfrm>
            <a:off x="822725" y="1582350"/>
            <a:ext cx="8688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54" name="Google Shape;54;p13"/>
          <p:cNvSpPr txBox="1">
            <a:spLocks noGrp="1"/>
          </p:cNvSpPr>
          <p:nvPr>
            <p:ph type="title" idx="3" hasCustomPrompt="1"/>
          </p:nvPr>
        </p:nvSpPr>
        <p:spPr>
          <a:xfrm>
            <a:off x="822725" y="3015750"/>
            <a:ext cx="8688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55" name="Google Shape;55;p13"/>
          <p:cNvSpPr txBox="1">
            <a:spLocks noGrp="1"/>
          </p:cNvSpPr>
          <p:nvPr>
            <p:ph type="title" idx="4" hasCustomPrompt="1"/>
          </p:nvPr>
        </p:nvSpPr>
        <p:spPr>
          <a:xfrm>
            <a:off x="2822730" y="1582350"/>
            <a:ext cx="8688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56" name="Google Shape;56;p13"/>
          <p:cNvSpPr txBox="1">
            <a:spLocks noGrp="1"/>
          </p:cNvSpPr>
          <p:nvPr>
            <p:ph type="title" idx="5" hasCustomPrompt="1"/>
          </p:nvPr>
        </p:nvSpPr>
        <p:spPr>
          <a:xfrm>
            <a:off x="2822730" y="3015750"/>
            <a:ext cx="8688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57" name="Google Shape;57;p13"/>
          <p:cNvSpPr txBox="1">
            <a:spLocks noGrp="1"/>
          </p:cNvSpPr>
          <p:nvPr>
            <p:ph type="title" idx="6" hasCustomPrompt="1"/>
          </p:nvPr>
        </p:nvSpPr>
        <p:spPr>
          <a:xfrm>
            <a:off x="4822700" y="1582350"/>
            <a:ext cx="8688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58" name="Google Shape;58;p13"/>
          <p:cNvSpPr txBox="1">
            <a:spLocks noGrp="1"/>
          </p:cNvSpPr>
          <p:nvPr>
            <p:ph type="title" idx="7" hasCustomPrompt="1"/>
          </p:nvPr>
        </p:nvSpPr>
        <p:spPr>
          <a:xfrm>
            <a:off x="4822700" y="3015750"/>
            <a:ext cx="8688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59" name="Google Shape;59;p13"/>
          <p:cNvSpPr txBox="1">
            <a:spLocks noGrp="1"/>
          </p:cNvSpPr>
          <p:nvPr>
            <p:ph type="subTitle" idx="1"/>
          </p:nvPr>
        </p:nvSpPr>
        <p:spPr>
          <a:xfrm>
            <a:off x="720000" y="2268875"/>
            <a:ext cx="1610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0" name="Google Shape;60;p13"/>
          <p:cNvSpPr txBox="1">
            <a:spLocks noGrp="1"/>
          </p:cNvSpPr>
          <p:nvPr>
            <p:ph type="subTitle" idx="8"/>
          </p:nvPr>
        </p:nvSpPr>
        <p:spPr>
          <a:xfrm>
            <a:off x="2719977" y="2268875"/>
            <a:ext cx="1610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1" name="Google Shape;61;p13"/>
          <p:cNvSpPr txBox="1">
            <a:spLocks noGrp="1"/>
          </p:cNvSpPr>
          <p:nvPr>
            <p:ph type="subTitle" idx="9"/>
          </p:nvPr>
        </p:nvSpPr>
        <p:spPr>
          <a:xfrm>
            <a:off x="4719975" y="2268875"/>
            <a:ext cx="1610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2" name="Google Shape;62;p13"/>
          <p:cNvSpPr txBox="1">
            <a:spLocks noGrp="1"/>
          </p:cNvSpPr>
          <p:nvPr>
            <p:ph type="subTitle" idx="13"/>
          </p:nvPr>
        </p:nvSpPr>
        <p:spPr>
          <a:xfrm>
            <a:off x="720000" y="3702349"/>
            <a:ext cx="1610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3" name="Google Shape;63;p13"/>
          <p:cNvSpPr txBox="1">
            <a:spLocks noGrp="1"/>
          </p:cNvSpPr>
          <p:nvPr>
            <p:ph type="subTitle" idx="14"/>
          </p:nvPr>
        </p:nvSpPr>
        <p:spPr>
          <a:xfrm>
            <a:off x="2719977" y="3702349"/>
            <a:ext cx="1610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4" name="Google Shape;64;p13"/>
          <p:cNvSpPr txBox="1">
            <a:spLocks noGrp="1"/>
          </p:cNvSpPr>
          <p:nvPr>
            <p:ph type="subTitle" idx="15"/>
          </p:nvPr>
        </p:nvSpPr>
        <p:spPr>
          <a:xfrm>
            <a:off x="4719975" y="3702349"/>
            <a:ext cx="1610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Tree>
    <p:extLst>
      <p:ext uri="{BB962C8B-B14F-4D97-AF65-F5344CB8AC3E}">
        <p14:creationId xmlns:p14="http://schemas.microsoft.com/office/powerpoint/2010/main" val="257660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1217800" y="1213500"/>
            <a:ext cx="3539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7"/>
          <p:cNvSpPr txBox="1">
            <a:spLocks noGrp="1"/>
          </p:cNvSpPr>
          <p:nvPr>
            <p:ph type="subTitle" idx="1"/>
          </p:nvPr>
        </p:nvSpPr>
        <p:spPr>
          <a:xfrm>
            <a:off x="1217800" y="2158025"/>
            <a:ext cx="3539400" cy="17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5" name="Google Shape;35;p7"/>
          <p:cNvSpPr>
            <a:spLocks noGrp="1"/>
          </p:cNvSpPr>
          <p:nvPr>
            <p:ph type="pic" idx="2"/>
          </p:nvPr>
        </p:nvSpPr>
        <p:spPr>
          <a:xfrm>
            <a:off x="5525050" y="539500"/>
            <a:ext cx="2692800" cy="4036800"/>
          </a:xfrm>
          <a:prstGeom prst="rect">
            <a:avLst/>
          </a:prstGeom>
          <a:noFill/>
          <a:ln>
            <a:noFill/>
          </a:ln>
        </p:spPr>
      </p:sp>
    </p:spTree>
    <p:extLst>
      <p:ext uri="{BB962C8B-B14F-4D97-AF65-F5344CB8AC3E}">
        <p14:creationId xmlns:p14="http://schemas.microsoft.com/office/powerpoint/2010/main" val="113804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45115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4" name="Google Shape;14;p3"/>
          <p:cNvSpPr txBox="1">
            <a:spLocks noGrp="1"/>
          </p:cNvSpPr>
          <p:nvPr>
            <p:ph type="title"/>
          </p:nvPr>
        </p:nvSpPr>
        <p:spPr>
          <a:xfrm>
            <a:off x="3265863" y="2274750"/>
            <a:ext cx="2807700" cy="1509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375925" y="1292250"/>
            <a:ext cx="1470600" cy="982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a:off x="713225" y="781650"/>
            <a:ext cx="2352300" cy="3580200"/>
          </a:xfrm>
          <a:prstGeom prst="rect">
            <a:avLst/>
          </a:prstGeom>
          <a:noFill/>
          <a:ln>
            <a:noFill/>
          </a:ln>
        </p:spPr>
      </p:sp>
    </p:spTree>
    <p:extLst>
      <p:ext uri="{BB962C8B-B14F-4D97-AF65-F5344CB8AC3E}">
        <p14:creationId xmlns:p14="http://schemas.microsoft.com/office/powerpoint/2010/main" val="2614000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3" name="Google Shape;23;p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24" name="Google Shape;24;p5"/>
          <p:cNvSpPr txBox="1">
            <a:spLocks noGrp="1"/>
          </p:cNvSpPr>
          <p:nvPr>
            <p:ph type="subTitle" idx="1"/>
          </p:nvPr>
        </p:nvSpPr>
        <p:spPr>
          <a:xfrm>
            <a:off x="3480874" y="2221250"/>
            <a:ext cx="25056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2"/>
          </p:nvPr>
        </p:nvSpPr>
        <p:spPr>
          <a:xfrm>
            <a:off x="713225" y="2221250"/>
            <a:ext cx="25056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3"/>
          </p:nvPr>
        </p:nvSpPr>
        <p:spPr>
          <a:xfrm>
            <a:off x="713225" y="17261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27" name="Google Shape;27;p5"/>
          <p:cNvSpPr txBox="1">
            <a:spLocks noGrp="1"/>
          </p:cNvSpPr>
          <p:nvPr>
            <p:ph type="subTitle" idx="4"/>
          </p:nvPr>
        </p:nvSpPr>
        <p:spPr>
          <a:xfrm>
            <a:off x="3480875" y="17261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Tree>
    <p:extLst>
      <p:ext uri="{BB962C8B-B14F-4D97-AF65-F5344CB8AC3E}">
        <p14:creationId xmlns:p14="http://schemas.microsoft.com/office/powerpoint/2010/main" val="881593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82" name="Google Shape;82;p17"/>
          <p:cNvSpPr txBox="1">
            <a:spLocks noGrp="1"/>
          </p:cNvSpPr>
          <p:nvPr>
            <p:ph type="subTitle" idx="1"/>
          </p:nvPr>
        </p:nvSpPr>
        <p:spPr>
          <a:xfrm>
            <a:off x="937625" y="2125774"/>
            <a:ext cx="2175300" cy="124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17"/>
          <p:cNvSpPr txBox="1">
            <a:spLocks noGrp="1"/>
          </p:cNvSpPr>
          <p:nvPr>
            <p:ph type="subTitle" idx="2"/>
          </p:nvPr>
        </p:nvSpPr>
        <p:spPr>
          <a:xfrm>
            <a:off x="3484347" y="2125774"/>
            <a:ext cx="2175300" cy="124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7"/>
          <p:cNvSpPr txBox="1">
            <a:spLocks noGrp="1"/>
          </p:cNvSpPr>
          <p:nvPr>
            <p:ph type="subTitle" idx="3"/>
          </p:nvPr>
        </p:nvSpPr>
        <p:spPr>
          <a:xfrm>
            <a:off x="6031075" y="2125774"/>
            <a:ext cx="2175300" cy="124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7"/>
          <p:cNvSpPr txBox="1">
            <a:spLocks noGrp="1"/>
          </p:cNvSpPr>
          <p:nvPr>
            <p:ph type="subTitle" idx="4"/>
          </p:nvPr>
        </p:nvSpPr>
        <p:spPr>
          <a:xfrm>
            <a:off x="937625" y="1659113"/>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86" name="Google Shape;86;p17"/>
          <p:cNvSpPr txBox="1">
            <a:spLocks noGrp="1"/>
          </p:cNvSpPr>
          <p:nvPr>
            <p:ph type="subTitle" idx="5"/>
          </p:nvPr>
        </p:nvSpPr>
        <p:spPr>
          <a:xfrm>
            <a:off x="3484350" y="1659113"/>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87" name="Google Shape;87;p17"/>
          <p:cNvSpPr txBox="1">
            <a:spLocks noGrp="1"/>
          </p:cNvSpPr>
          <p:nvPr>
            <p:ph type="subTitle" idx="6"/>
          </p:nvPr>
        </p:nvSpPr>
        <p:spPr>
          <a:xfrm>
            <a:off x="6031075" y="1659113"/>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Tree>
    <p:extLst>
      <p:ext uri="{BB962C8B-B14F-4D97-AF65-F5344CB8AC3E}">
        <p14:creationId xmlns:p14="http://schemas.microsoft.com/office/powerpoint/2010/main" val="14646812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91" name="Google Shape;91;p18"/>
          <p:cNvSpPr txBox="1">
            <a:spLocks noGrp="1"/>
          </p:cNvSpPr>
          <p:nvPr>
            <p:ph type="subTitle" idx="1"/>
          </p:nvPr>
        </p:nvSpPr>
        <p:spPr>
          <a:xfrm>
            <a:off x="1713413" y="1778250"/>
            <a:ext cx="2691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18"/>
          <p:cNvSpPr txBox="1">
            <a:spLocks noGrp="1"/>
          </p:cNvSpPr>
          <p:nvPr>
            <p:ph type="subTitle" idx="2"/>
          </p:nvPr>
        </p:nvSpPr>
        <p:spPr>
          <a:xfrm>
            <a:off x="4739284" y="1778250"/>
            <a:ext cx="2691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8"/>
          <p:cNvSpPr txBox="1">
            <a:spLocks noGrp="1"/>
          </p:cNvSpPr>
          <p:nvPr>
            <p:ph type="subTitle" idx="3"/>
          </p:nvPr>
        </p:nvSpPr>
        <p:spPr>
          <a:xfrm>
            <a:off x="1713413" y="3438825"/>
            <a:ext cx="2691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8"/>
          <p:cNvSpPr txBox="1">
            <a:spLocks noGrp="1"/>
          </p:cNvSpPr>
          <p:nvPr>
            <p:ph type="subTitle" idx="4"/>
          </p:nvPr>
        </p:nvSpPr>
        <p:spPr>
          <a:xfrm>
            <a:off x="4739284" y="3438825"/>
            <a:ext cx="2691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8"/>
          <p:cNvSpPr txBox="1">
            <a:spLocks noGrp="1"/>
          </p:cNvSpPr>
          <p:nvPr>
            <p:ph type="subTitle" idx="5"/>
          </p:nvPr>
        </p:nvSpPr>
        <p:spPr>
          <a:xfrm>
            <a:off x="1713413" y="1455550"/>
            <a:ext cx="2691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96" name="Google Shape;96;p18"/>
          <p:cNvSpPr txBox="1">
            <a:spLocks noGrp="1"/>
          </p:cNvSpPr>
          <p:nvPr>
            <p:ph type="subTitle" idx="6"/>
          </p:nvPr>
        </p:nvSpPr>
        <p:spPr>
          <a:xfrm>
            <a:off x="1713413" y="3116200"/>
            <a:ext cx="2691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97" name="Google Shape;97;p18"/>
          <p:cNvSpPr txBox="1">
            <a:spLocks noGrp="1"/>
          </p:cNvSpPr>
          <p:nvPr>
            <p:ph type="subTitle" idx="7"/>
          </p:nvPr>
        </p:nvSpPr>
        <p:spPr>
          <a:xfrm>
            <a:off x="4739259" y="1455550"/>
            <a:ext cx="2691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98" name="Google Shape;98;p18"/>
          <p:cNvSpPr txBox="1">
            <a:spLocks noGrp="1"/>
          </p:cNvSpPr>
          <p:nvPr>
            <p:ph type="subTitle" idx="8"/>
          </p:nvPr>
        </p:nvSpPr>
        <p:spPr>
          <a:xfrm>
            <a:off x="4739259" y="3116200"/>
            <a:ext cx="2691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Tree>
    <p:extLst>
      <p:ext uri="{BB962C8B-B14F-4D97-AF65-F5344CB8AC3E}">
        <p14:creationId xmlns:p14="http://schemas.microsoft.com/office/powerpoint/2010/main" val="174498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509542" y="2782939"/>
            <a:ext cx="612253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872063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99335366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1188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091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06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047127" y="2184400"/>
            <a:ext cx="263587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25649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63295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5/29/2025</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6409564"/>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 id="2147483926" r:id="rId21"/>
    <p:sldLayoutId id="2147483927" r:id="rId22"/>
    <p:sldLayoutId id="2147483928" r:id="rId23"/>
  </p:sldLayoutIdLst>
  <p:hf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pSp>
        <p:nvGrpSpPr>
          <p:cNvPr id="356" name="Google Shape;356;p27"/>
          <p:cNvGrpSpPr/>
          <p:nvPr/>
        </p:nvGrpSpPr>
        <p:grpSpPr>
          <a:xfrm>
            <a:off x="6484450" y="92219"/>
            <a:ext cx="1124233" cy="3180255"/>
            <a:chOff x="3542313" y="2582461"/>
            <a:chExt cx="360031" cy="1018431"/>
          </a:xfrm>
        </p:grpSpPr>
        <p:sp>
          <p:nvSpPr>
            <p:cNvPr id="357" name="Google Shape;357;p27"/>
            <p:cNvSpPr/>
            <p:nvPr/>
          </p:nvSpPr>
          <p:spPr>
            <a:xfrm>
              <a:off x="3542313" y="2813474"/>
              <a:ext cx="360031" cy="787418"/>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smtClean="0">
                <a:latin typeface="Copperplate Gothic Bold" panose="020E0705020206020404" pitchFamily="34" charset="0"/>
              </a:rPr>
              <a:t>Employee</a:t>
            </a:r>
            <a:br>
              <a:rPr lang="en" sz="4400" dirty="0" smtClean="0">
                <a:latin typeface="Copperplate Gothic Bold" panose="020E0705020206020404" pitchFamily="34" charset="0"/>
              </a:rPr>
            </a:br>
            <a:r>
              <a:rPr lang="en" sz="4400" dirty="0" smtClean="0">
                <a:latin typeface="Copperplate Gothic Bold" panose="020E0705020206020404" pitchFamily="34" charset="0"/>
              </a:rPr>
              <a:t>Satisfaction</a:t>
            </a:r>
            <a:endParaRPr sz="4400" dirty="0">
              <a:latin typeface="Copperplate Gothic Bold" panose="020E0705020206020404" pitchFamily="34" charset="0"/>
            </a:endParaRPr>
          </a:p>
        </p:txBody>
      </p:sp>
      <p:sp>
        <p:nvSpPr>
          <p:cNvPr id="361" name="Google Shape;361;p2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where </a:t>
            </a:r>
            <a:r>
              <a:rPr lang="en" dirty="0" smtClean="0"/>
              <a:t>my presentation begins</a:t>
            </a:r>
            <a:r>
              <a:rPr lang="en-US" dirty="0" smtClean="0"/>
              <a:t>…..</a:t>
            </a:r>
            <a:endParaRPr dirty="0"/>
          </a:p>
        </p:txBody>
      </p:sp>
      <p:grpSp>
        <p:nvGrpSpPr>
          <p:cNvPr id="362" name="Google Shape;362;p27"/>
          <p:cNvGrpSpPr/>
          <p:nvPr/>
        </p:nvGrpSpPr>
        <p:grpSpPr>
          <a:xfrm>
            <a:off x="5610021" y="1836696"/>
            <a:ext cx="3628769" cy="2871556"/>
            <a:chOff x="4706910" y="1423451"/>
            <a:chExt cx="4019461" cy="3180722"/>
          </a:xfrm>
        </p:grpSpPr>
        <p:sp>
          <p:nvSpPr>
            <p:cNvPr id="363" name="Google Shape;363;p27"/>
            <p:cNvSpPr/>
            <p:nvPr/>
          </p:nvSpPr>
          <p:spPr>
            <a:xfrm flipH="1">
              <a:off x="4706910" y="4298330"/>
              <a:ext cx="4019461" cy="305843"/>
            </a:xfrm>
            <a:custGeom>
              <a:avLst/>
              <a:gdLst/>
              <a:ahLst/>
              <a:cxnLst/>
              <a:rect l="l" t="t" r="r" b="b"/>
              <a:pathLst>
                <a:path w="14623" h="1728" extrusionOk="0">
                  <a:moveTo>
                    <a:pt x="7407" y="0"/>
                  </a:moveTo>
                  <a:cubicBezTo>
                    <a:pt x="5417" y="0"/>
                    <a:pt x="3429" y="113"/>
                    <a:pt x="1461" y="335"/>
                  </a:cubicBezTo>
                  <a:cubicBezTo>
                    <a:pt x="1133" y="372"/>
                    <a:pt x="623" y="354"/>
                    <a:pt x="370" y="587"/>
                  </a:cubicBezTo>
                  <a:cubicBezTo>
                    <a:pt x="155" y="765"/>
                    <a:pt x="1" y="1191"/>
                    <a:pt x="197" y="1425"/>
                  </a:cubicBezTo>
                  <a:cubicBezTo>
                    <a:pt x="216" y="1444"/>
                    <a:pt x="235" y="1467"/>
                    <a:pt x="253" y="1486"/>
                  </a:cubicBezTo>
                  <a:cubicBezTo>
                    <a:pt x="453" y="1658"/>
                    <a:pt x="865" y="1681"/>
                    <a:pt x="1209" y="1681"/>
                  </a:cubicBezTo>
                  <a:cubicBezTo>
                    <a:pt x="1332" y="1681"/>
                    <a:pt x="1447" y="1678"/>
                    <a:pt x="1540" y="1678"/>
                  </a:cubicBezTo>
                  <a:cubicBezTo>
                    <a:pt x="2787" y="1708"/>
                    <a:pt x="4040" y="1728"/>
                    <a:pt x="5295" y="1728"/>
                  </a:cubicBezTo>
                  <a:cubicBezTo>
                    <a:pt x="6550" y="1728"/>
                    <a:pt x="7808" y="1708"/>
                    <a:pt x="9064" y="1659"/>
                  </a:cubicBezTo>
                  <a:cubicBezTo>
                    <a:pt x="10313" y="1622"/>
                    <a:pt x="11562" y="1561"/>
                    <a:pt x="12830" y="1467"/>
                  </a:cubicBezTo>
                  <a:cubicBezTo>
                    <a:pt x="12890" y="1463"/>
                    <a:pt x="12963" y="1463"/>
                    <a:pt x="13046" y="1463"/>
                  </a:cubicBezTo>
                  <a:cubicBezTo>
                    <a:pt x="13086" y="1463"/>
                    <a:pt x="13129" y="1463"/>
                    <a:pt x="13172" y="1463"/>
                  </a:cubicBezTo>
                  <a:cubicBezTo>
                    <a:pt x="13598" y="1463"/>
                    <a:pt x="14167" y="1449"/>
                    <a:pt x="14328" y="1154"/>
                  </a:cubicBezTo>
                  <a:cubicBezTo>
                    <a:pt x="14622" y="625"/>
                    <a:pt x="13841" y="414"/>
                    <a:pt x="13490" y="354"/>
                  </a:cubicBezTo>
                  <a:cubicBezTo>
                    <a:pt x="11472" y="117"/>
                    <a:pt x="9438" y="0"/>
                    <a:pt x="7407"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27"/>
            <p:cNvGrpSpPr/>
            <p:nvPr/>
          </p:nvGrpSpPr>
          <p:grpSpPr>
            <a:xfrm>
              <a:off x="5174862" y="1423451"/>
              <a:ext cx="1758305" cy="3032902"/>
              <a:chOff x="5121135" y="1869008"/>
              <a:chExt cx="1512000" cy="2608051"/>
            </a:xfrm>
          </p:grpSpPr>
          <p:sp>
            <p:nvSpPr>
              <p:cNvPr id="365" name="Google Shape;365;p27"/>
              <p:cNvSpPr/>
              <p:nvPr/>
            </p:nvSpPr>
            <p:spPr>
              <a:xfrm>
                <a:off x="6426861" y="2460837"/>
                <a:ext cx="137842" cy="111834"/>
              </a:xfrm>
              <a:custGeom>
                <a:avLst/>
                <a:gdLst/>
                <a:ahLst/>
                <a:cxnLst/>
                <a:rect l="l" t="t" r="r" b="b"/>
                <a:pathLst>
                  <a:path w="848" h="688" extrusionOk="0">
                    <a:moveTo>
                      <a:pt x="600" y="0"/>
                    </a:moveTo>
                    <a:cubicBezTo>
                      <a:pt x="576" y="0"/>
                      <a:pt x="551" y="7"/>
                      <a:pt x="525" y="23"/>
                    </a:cubicBezTo>
                    <a:lnTo>
                      <a:pt x="1" y="294"/>
                    </a:lnTo>
                    <a:lnTo>
                      <a:pt x="155" y="687"/>
                    </a:lnTo>
                    <a:lnTo>
                      <a:pt x="661" y="435"/>
                    </a:lnTo>
                    <a:cubicBezTo>
                      <a:pt x="847" y="297"/>
                      <a:pt x="756" y="0"/>
                      <a:pt x="600"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6455143" y="2406384"/>
                <a:ext cx="177992" cy="138818"/>
              </a:xfrm>
              <a:custGeom>
                <a:avLst/>
                <a:gdLst/>
                <a:ahLst/>
                <a:cxnLst/>
                <a:rect l="l" t="t" r="r" b="b"/>
                <a:pathLst>
                  <a:path w="1095" h="854" extrusionOk="0">
                    <a:moveTo>
                      <a:pt x="1053" y="0"/>
                    </a:moveTo>
                    <a:cubicBezTo>
                      <a:pt x="1048" y="0"/>
                      <a:pt x="1041" y="2"/>
                      <a:pt x="1034" y="7"/>
                    </a:cubicBezTo>
                    <a:cubicBezTo>
                      <a:pt x="880" y="86"/>
                      <a:pt x="566" y="203"/>
                      <a:pt x="393" y="278"/>
                    </a:cubicBezTo>
                    <a:cubicBezTo>
                      <a:pt x="234" y="339"/>
                      <a:pt x="80" y="377"/>
                      <a:pt x="42" y="493"/>
                    </a:cubicBezTo>
                    <a:cubicBezTo>
                      <a:pt x="19" y="554"/>
                      <a:pt x="0" y="653"/>
                      <a:pt x="42" y="746"/>
                    </a:cubicBezTo>
                    <a:cubicBezTo>
                      <a:pt x="69" y="830"/>
                      <a:pt x="136" y="854"/>
                      <a:pt x="208" y="854"/>
                    </a:cubicBezTo>
                    <a:cubicBezTo>
                      <a:pt x="237" y="854"/>
                      <a:pt x="267" y="850"/>
                      <a:pt x="295" y="844"/>
                    </a:cubicBezTo>
                    <a:cubicBezTo>
                      <a:pt x="370" y="844"/>
                      <a:pt x="487" y="826"/>
                      <a:pt x="566" y="807"/>
                    </a:cubicBezTo>
                    <a:cubicBezTo>
                      <a:pt x="566" y="788"/>
                      <a:pt x="585" y="788"/>
                      <a:pt x="585" y="788"/>
                    </a:cubicBezTo>
                    <a:lnTo>
                      <a:pt x="604" y="788"/>
                    </a:lnTo>
                    <a:cubicBezTo>
                      <a:pt x="683" y="770"/>
                      <a:pt x="744" y="746"/>
                      <a:pt x="781" y="709"/>
                    </a:cubicBezTo>
                    <a:cubicBezTo>
                      <a:pt x="819" y="671"/>
                      <a:pt x="800" y="629"/>
                      <a:pt x="781" y="610"/>
                    </a:cubicBezTo>
                    <a:lnTo>
                      <a:pt x="763" y="592"/>
                    </a:lnTo>
                    <a:cubicBezTo>
                      <a:pt x="800" y="592"/>
                      <a:pt x="819" y="554"/>
                      <a:pt x="800" y="512"/>
                    </a:cubicBezTo>
                    <a:cubicBezTo>
                      <a:pt x="800" y="493"/>
                      <a:pt x="763" y="456"/>
                      <a:pt x="721" y="456"/>
                    </a:cubicBezTo>
                    <a:cubicBezTo>
                      <a:pt x="721" y="456"/>
                      <a:pt x="702" y="475"/>
                      <a:pt x="683" y="475"/>
                    </a:cubicBezTo>
                    <a:cubicBezTo>
                      <a:pt x="702" y="456"/>
                      <a:pt x="702" y="456"/>
                      <a:pt x="721" y="456"/>
                    </a:cubicBezTo>
                    <a:cubicBezTo>
                      <a:pt x="795" y="439"/>
                      <a:pt x="800" y="319"/>
                      <a:pt x="720" y="319"/>
                    </a:cubicBezTo>
                    <a:cubicBezTo>
                      <a:pt x="714" y="319"/>
                      <a:pt x="708" y="319"/>
                      <a:pt x="702" y="320"/>
                    </a:cubicBezTo>
                    <a:cubicBezTo>
                      <a:pt x="683" y="320"/>
                      <a:pt x="646" y="339"/>
                      <a:pt x="646" y="339"/>
                    </a:cubicBezTo>
                    <a:cubicBezTo>
                      <a:pt x="627" y="320"/>
                      <a:pt x="627" y="320"/>
                      <a:pt x="665" y="302"/>
                    </a:cubicBezTo>
                    <a:cubicBezTo>
                      <a:pt x="800" y="241"/>
                      <a:pt x="898" y="203"/>
                      <a:pt x="1034" y="143"/>
                    </a:cubicBezTo>
                    <a:cubicBezTo>
                      <a:pt x="1088" y="110"/>
                      <a:pt x="1094" y="0"/>
                      <a:pt x="1053"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6460670" y="2402646"/>
                <a:ext cx="35598" cy="95417"/>
              </a:xfrm>
              <a:custGeom>
                <a:avLst/>
                <a:gdLst/>
                <a:ahLst/>
                <a:cxnLst/>
                <a:rect l="l" t="t" r="r" b="b"/>
                <a:pathLst>
                  <a:path w="219" h="587" extrusionOk="0">
                    <a:moveTo>
                      <a:pt x="123" y="1"/>
                    </a:moveTo>
                    <a:cubicBezTo>
                      <a:pt x="96" y="1"/>
                      <a:pt x="75" y="16"/>
                      <a:pt x="83" y="49"/>
                    </a:cubicBezTo>
                    <a:cubicBezTo>
                      <a:pt x="125" y="208"/>
                      <a:pt x="83" y="343"/>
                      <a:pt x="8" y="559"/>
                    </a:cubicBezTo>
                    <a:cubicBezTo>
                      <a:pt x="0" y="578"/>
                      <a:pt x="16" y="586"/>
                      <a:pt x="41" y="586"/>
                    </a:cubicBezTo>
                    <a:cubicBezTo>
                      <a:pt x="88" y="586"/>
                      <a:pt x="169" y="556"/>
                      <a:pt x="181" y="516"/>
                    </a:cubicBezTo>
                    <a:cubicBezTo>
                      <a:pt x="219" y="325"/>
                      <a:pt x="219" y="283"/>
                      <a:pt x="200" y="67"/>
                    </a:cubicBezTo>
                    <a:cubicBezTo>
                      <a:pt x="200" y="25"/>
                      <a:pt x="157" y="1"/>
                      <a:pt x="123" y="1"/>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6509108" y="2466201"/>
                <a:ext cx="71685" cy="30397"/>
              </a:xfrm>
              <a:custGeom>
                <a:avLst/>
                <a:gdLst/>
                <a:ahLst/>
                <a:cxnLst/>
                <a:rect l="l" t="t" r="r" b="b"/>
                <a:pathLst>
                  <a:path w="441" h="187" extrusionOk="0">
                    <a:moveTo>
                      <a:pt x="359" y="0"/>
                    </a:moveTo>
                    <a:cubicBezTo>
                      <a:pt x="350" y="0"/>
                      <a:pt x="341" y="3"/>
                      <a:pt x="333" y="9"/>
                    </a:cubicBezTo>
                    <a:cubicBezTo>
                      <a:pt x="253" y="51"/>
                      <a:pt x="178" y="69"/>
                      <a:pt x="80" y="69"/>
                    </a:cubicBezTo>
                    <a:cubicBezTo>
                      <a:pt x="0" y="69"/>
                      <a:pt x="0" y="186"/>
                      <a:pt x="80" y="186"/>
                    </a:cubicBezTo>
                    <a:cubicBezTo>
                      <a:pt x="197" y="186"/>
                      <a:pt x="295" y="144"/>
                      <a:pt x="389" y="107"/>
                    </a:cubicBezTo>
                    <a:cubicBezTo>
                      <a:pt x="440" y="75"/>
                      <a:pt x="405" y="0"/>
                      <a:pt x="359" y="0"/>
                    </a:cubicBezTo>
                    <a:close/>
                  </a:path>
                </a:pathLst>
              </a:custGeom>
              <a:solidFill>
                <a:srgbClr val="744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6528126" y="2485381"/>
                <a:ext cx="51041" cy="31372"/>
              </a:xfrm>
              <a:custGeom>
                <a:avLst/>
                <a:gdLst/>
                <a:ahLst/>
                <a:cxnLst/>
                <a:rect l="l" t="t" r="r" b="b"/>
                <a:pathLst>
                  <a:path w="314" h="193" extrusionOk="0">
                    <a:moveTo>
                      <a:pt x="261" y="0"/>
                    </a:moveTo>
                    <a:cubicBezTo>
                      <a:pt x="253" y="0"/>
                      <a:pt x="244" y="3"/>
                      <a:pt x="234" y="7"/>
                    </a:cubicBezTo>
                    <a:cubicBezTo>
                      <a:pt x="178" y="26"/>
                      <a:pt x="117" y="50"/>
                      <a:pt x="61" y="87"/>
                    </a:cubicBezTo>
                    <a:cubicBezTo>
                      <a:pt x="19" y="87"/>
                      <a:pt x="0" y="124"/>
                      <a:pt x="0" y="143"/>
                    </a:cubicBezTo>
                    <a:cubicBezTo>
                      <a:pt x="14" y="174"/>
                      <a:pt x="41" y="193"/>
                      <a:pt x="61" y="193"/>
                    </a:cubicBezTo>
                    <a:cubicBezTo>
                      <a:pt x="68" y="193"/>
                      <a:pt x="75" y="190"/>
                      <a:pt x="80" y="185"/>
                    </a:cubicBezTo>
                    <a:cubicBezTo>
                      <a:pt x="136" y="167"/>
                      <a:pt x="216" y="143"/>
                      <a:pt x="272" y="106"/>
                    </a:cubicBezTo>
                    <a:cubicBezTo>
                      <a:pt x="295" y="106"/>
                      <a:pt x="314" y="68"/>
                      <a:pt x="314" y="50"/>
                    </a:cubicBezTo>
                    <a:cubicBezTo>
                      <a:pt x="300" y="19"/>
                      <a:pt x="284" y="0"/>
                      <a:pt x="261" y="0"/>
                    </a:cubicBezTo>
                    <a:close/>
                  </a:path>
                </a:pathLst>
              </a:custGeom>
              <a:solidFill>
                <a:srgbClr val="744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6538042" y="2507325"/>
                <a:ext cx="47302" cy="30234"/>
              </a:xfrm>
              <a:custGeom>
                <a:avLst/>
                <a:gdLst/>
                <a:ahLst/>
                <a:cxnLst/>
                <a:rect l="l" t="t" r="r" b="b"/>
                <a:pathLst>
                  <a:path w="291" h="186" extrusionOk="0">
                    <a:moveTo>
                      <a:pt x="231" y="1"/>
                    </a:moveTo>
                    <a:cubicBezTo>
                      <a:pt x="224" y="1"/>
                      <a:pt x="217" y="3"/>
                      <a:pt x="211" y="8"/>
                    </a:cubicBezTo>
                    <a:cubicBezTo>
                      <a:pt x="155" y="32"/>
                      <a:pt x="94" y="50"/>
                      <a:pt x="38" y="69"/>
                    </a:cubicBezTo>
                    <a:cubicBezTo>
                      <a:pt x="19" y="88"/>
                      <a:pt x="0" y="106"/>
                      <a:pt x="0" y="149"/>
                    </a:cubicBezTo>
                    <a:cubicBezTo>
                      <a:pt x="19" y="167"/>
                      <a:pt x="56" y="186"/>
                      <a:pt x="75" y="186"/>
                    </a:cubicBezTo>
                    <a:cubicBezTo>
                      <a:pt x="136" y="149"/>
                      <a:pt x="192" y="125"/>
                      <a:pt x="234" y="106"/>
                    </a:cubicBezTo>
                    <a:cubicBezTo>
                      <a:pt x="271" y="106"/>
                      <a:pt x="290" y="69"/>
                      <a:pt x="271" y="50"/>
                    </a:cubicBezTo>
                    <a:cubicBezTo>
                      <a:pt x="271" y="19"/>
                      <a:pt x="251" y="1"/>
                      <a:pt x="231" y="1"/>
                    </a:cubicBezTo>
                    <a:close/>
                  </a:path>
                </a:pathLst>
              </a:custGeom>
              <a:solidFill>
                <a:srgbClr val="744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5419243" y="2781539"/>
                <a:ext cx="113785" cy="38524"/>
              </a:xfrm>
              <a:custGeom>
                <a:avLst/>
                <a:gdLst/>
                <a:ahLst/>
                <a:cxnLst/>
                <a:rect l="l" t="t" r="r" b="b"/>
                <a:pathLst>
                  <a:path w="700" h="237" extrusionOk="0">
                    <a:moveTo>
                      <a:pt x="99" y="1"/>
                    </a:moveTo>
                    <a:cubicBezTo>
                      <a:pt x="57" y="1"/>
                      <a:pt x="0" y="174"/>
                      <a:pt x="38" y="193"/>
                    </a:cubicBezTo>
                    <a:cubicBezTo>
                      <a:pt x="50" y="201"/>
                      <a:pt x="61" y="203"/>
                      <a:pt x="72" y="203"/>
                    </a:cubicBezTo>
                    <a:cubicBezTo>
                      <a:pt x="95" y="203"/>
                      <a:pt x="117" y="193"/>
                      <a:pt x="155" y="193"/>
                    </a:cubicBezTo>
                    <a:cubicBezTo>
                      <a:pt x="221" y="193"/>
                      <a:pt x="296" y="184"/>
                      <a:pt x="370" y="184"/>
                    </a:cubicBezTo>
                    <a:cubicBezTo>
                      <a:pt x="449" y="184"/>
                      <a:pt x="525" y="194"/>
                      <a:pt x="585" y="235"/>
                    </a:cubicBezTo>
                    <a:cubicBezTo>
                      <a:pt x="586" y="236"/>
                      <a:pt x="588" y="237"/>
                      <a:pt x="590" y="237"/>
                    </a:cubicBezTo>
                    <a:cubicBezTo>
                      <a:pt x="616" y="237"/>
                      <a:pt x="700" y="117"/>
                      <a:pt x="660" y="99"/>
                    </a:cubicBezTo>
                    <a:cubicBezTo>
                      <a:pt x="506" y="1"/>
                      <a:pt x="291" y="20"/>
                      <a:pt x="99" y="1"/>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5355363" y="4210640"/>
                <a:ext cx="276172" cy="266419"/>
              </a:xfrm>
              <a:custGeom>
                <a:avLst/>
                <a:gdLst/>
                <a:ahLst/>
                <a:cxnLst/>
                <a:rect l="l" t="t" r="r" b="b"/>
                <a:pathLst>
                  <a:path w="1699" h="1639" extrusionOk="0">
                    <a:moveTo>
                      <a:pt x="1287" y="1"/>
                    </a:moveTo>
                    <a:cubicBezTo>
                      <a:pt x="763" y="1"/>
                      <a:pt x="1034" y="623"/>
                      <a:pt x="800" y="876"/>
                    </a:cubicBezTo>
                    <a:cubicBezTo>
                      <a:pt x="744" y="918"/>
                      <a:pt x="684" y="955"/>
                      <a:pt x="609" y="993"/>
                    </a:cubicBezTo>
                    <a:cubicBezTo>
                      <a:pt x="510" y="1035"/>
                      <a:pt x="412" y="1072"/>
                      <a:pt x="314" y="1091"/>
                    </a:cubicBezTo>
                    <a:cubicBezTo>
                      <a:pt x="197" y="1133"/>
                      <a:pt x="61" y="1170"/>
                      <a:pt x="24" y="1306"/>
                    </a:cubicBezTo>
                    <a:cubicBezTo>
                      <a:pt x="0" y="1343"/>
                      <a:pt x="24" y="1386"/>
                      <a:pt x="24" y="1423"/>
                    </a:cubicBezTo>
                    <a:cubicBezTo>
                      <a:pt x="80" y="1559"/>
                      <a:pt x="216" y="1638"/>
                      <a:pt x="351" y="1638"/>
                    </a:cubicBezTo>
                    <a:cubicBezTo>
                      <a:pt x="492" y="1638"/>
                      <a:pt x="627" y="1577"/>
                      <a:pt x="763" y="1540"/>
                    </a:cubicBezTo>
                    <a:cubicBezTo>
                      <a:pt x="1016" y="1442"/>
                      <a:pt x="1250" y="1343"/>
                      <a:pt x="1502" y="1269"/>
                    </a:cubicBezTo>
                    <a:cubicBezTo>
                      <a:pt x="1521" y="1250"/>
                      <a:pt x="1563" y="1226"/>
                      <a:pt x="1582" y="1208"/>
                    </a:cubicBezTo>
                    <a:cubicBezTo>
                      <a:pt x="1619" y="1170"/>
                      <a:pt x="1619" y="1109"/>
                      <a:pt x="1638" y="1072"/>
                    </a:cubicBezTo>
                    <a:cubicBezTo>
                      <a:pt x="1638" y="899"/>
                      <a:pt x="1699" y="604"/>
                      <a:pt x="1661" y="370"/>
                    </a:cubicBezTo>
                    <a:cubicBezTo>
                      <a:pt x="1638" y="155"/>
                      <a:pt x="1544"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5668925" y="2098025"/>
                <a:ext cx="118549" cy="287551"/>
              </a:xfrm>
              <a:custGeom>
                <a:avLst/>
                <a:gdLst/>
                <a:ahLst/>
                <a:cxnLst/>
                <a:rect l="l" t="t" r="r" b="b"/>
                <a:pathLst>
                  <a:path w="820" h="1769" extrusionOk="0">
                    <a:moveTo>
                      <a:pt x="436" y="0"/>
                    </a:moveTo>
                    <a:cubicBezTo>
                      <a:pt x="251" y="0"/>
                      <a:pt x="58" y="150"/>
                      <a:pt x="38" y="365"/>
                    </a:cubicBezTo>
                    <a:cubicBezTo>
                      <a:pt x="38" y="444"/>
                      <a:pt x="0" y="870"/>
                      <a:pt x="0" y="968"/>
                    </a:cubicBezTo>
                    <a:cubicBezTo>
                      <a:pt x="0" y="1104"/>
                      <a:pt x="272" y="1768"/>
                      <a:pt x="407" y="1768"/>
                    </a:cubicBezTo>
                    <a:cubicBezTo>
                      <a:pt x="585" y="1768"/>
                      <a:pt x="819" y="1122"/>
                      <a:pt x="819" y="968"/>
                    </a:cubicBezTo>
                    <a:cubicBezTo>
                      <a:pt x="819" y="753"/>
                      <a:pt x="777" y="346"/>
                      <a:pt x="777" y="346"/>
                    </a:cubicBezTo>
                    <a:cubicBezTo>
                      <a:pt x="733" y="100"/>
                      <a:pt x="587" y="0"/>
                      <a:pt x="436"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5479385" y="2825752"/>
                <a:ext cx="491388" cy="263331"/>
              </a:xfrm>
              <a:custGeom>
                <a:avLst/>
                <a:gdLst/>
                <a:ahLst/>
                <a:cxnLst/>
                <a:rect l="l" t="t" r="r" b="b"/>
                <a:pathLst>
                  <a:path w="3023" h="1620" extrusionOk="0">
                    <a:moveTo>
                      <a:pt x="0" y="0"/>
                    </a:moveTo>
                    <a:lnTo>
                      <a:pt x="0" y="1619"/>
                    </a:lnTo>
                    <a:lnTo>
                      <a:pt x="3023" y="1619"/>
                    </a:lnTo>
                    <a:lnTo>
                      <a:pt x="3023" y="0"/>
                    </a:lnTo>
                    <a:close/>
                  </a:path>
                </a:pathLst>
              </a:custGeom>
              <a:solidFill>
                <a:srgbClr val="1E3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5673325" y="2098025"/>
                <a:ext cx="110676" cy="118000"/>
              </a:xfrm>
              <a:custGeom>
                <a:avLst/>
                <a:gdLst/>
                <a:ahLst/>
                <a:cxnLst/>
                <a:rect l="l" t="t" r="r" b="b"/>
                <a:pathLst>
                  <a:path w="777" h="726" extrusionOk="0">
                    <a:moveTo>
                      <a:pt x="417" y="0"/>
                    </a:moveTo>
                    <a:cubicBezTo>
                      <a:pt x="232" y="0"/>
                      <a:pt x="39" y="150"/>
                      <a:pt x="19" y="365"/>
                    </a:cubicBezTo>
                    <a:cubicBezTo>
                      <a:pt x="19" y="383"/>
                      <a:pt x="19" y="481"/>
                      <a:pt x="0" y="580"/>
                    </a:cubicBezTo>
                    <a:cubicBezTo>
                      <a:pt x="19" y="598"/>
                      <a:pt x="19" y="598"/>
                      <a:pt x="38" y="617"/>
                    </a:cubicBezTo>
                    <a:cubicBezTo>
                      <a:pt x="118" y="690"/>
                      <a:pt x="216" y="726"/>
                      <a:pt x="321" y="726"/>
                    </a:cubicBezTo>
                    <a:cubicBezTo>
                      <a:pt x="473" y="726"/>
                      <a:pt x="638" y="650"/>
                      <a:pt x="777" y="500"/>
                    </a:cubicBezTo>
                    <a:cubicBezTo>
                      <a:pt x="758" y="402"/>
                      <a:pt x="758" y="346"/>
                      <a:pt x="758" y="346"/>
                    </a:cubicBezTo>
                    <a:cubicBezTo>
                      <a:pt x="714" y="100"/>
                      <a:pt x="568" y="0"/>
                      <a:pt x="417" y="0"/>
                    </a:cubicBezTo>
                    <a:close/>
                  </a:path>
                </a:pathLst>
              </a:custGeom>
              <a:solidFill>
                <a:srgbClr val="744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5450452" y="2866713"/>
                <a:ext cx="298279" cy="1433203"/>
              </a:xfrm>
              <a:custGeom>
                <a:avLst/>
                <a:gdLst/>
                <a:ahLst/>
                <a:cxnLst/>
                <a:rect l="l" t="t" r="r" b="b"/>
                <a:pathLst>
                  <a:path w="1835" h="8817" extrusionOk="0">
                    <a:moveTo>
                      <a:pt x="978" y="1"/>
                    </a:moveTo>
                    <a:cubicBezTo>
                      <a:pt x="215" y="1"/>
                      <a:pt x="197" y="820"/>
                      <a:pt x="117" y="1386"/>
                    </a:cubicBezTo>
                    <a:cubicBezTo>
                      <a:pt x="0" y="2167"/>
                      <a:pt x="61" y="2986"/>
                      <a:pt x="80" y="3763"/>
                    </a:cubicBezTo>
                    <a:cubicBezTo>
                      <a:pt x="80" y="4175"/>
                      <a:pt x="215" y="8816"/>
                      <a:pt x="234" y="8816"/>
                    </a:cubicBezTo>
                    <a:cubicBezTo>
                      <a:pt x="422" y="8791"/>
                      <a:pt x="610" y="8781"/>
                      <a:pt x="797" y="8781"/>
                    </a:cubicBezTo>
                    <a:cubicBezTo>
                      <a:pt x="922" y="8781"/>
                      <a:pt x="1046" y="8785"/>
                      <a:pt x="1170" y="8793"/>
                    </a:cubicBezTo>
                    <a:cubicBezTo>
                      <a:pt x="1212" y="8676"/>
                      <a:pt x="1193" y="8540"/>
                      <a:pt x="1212" y="8367"/>
                    </a:cubicBezTo>
                    <a:cubicBezTo>
                      <a:pt x="1231" y="7763"/>
                      <a:pt x="1268" y="7136"/>
                      <a:pt x="1329" y="6533"/>
                    </a:cubicBezTo>
                    <a:cubicBezTo>
                      <a:pt x="1427" y="5283"/>
                      <a:pt x="1544" y="4058"/>
                      <a:pt x="1717" y="2850"/>
                    </a:cubicBezTo>
                    <a:cubicBezTo>
                      <a:pt x="1755" y="2457"/>
                      <a:pt x="1816" y="2088"/>
                      <a:pt x="1834" y="1699"/>
                    </a:cubicBezTo>
                    <a:cubicBezTo>
                      <a:pt x="1834" y="1386"/>
                      <a:pt x="1755" y="1096"/>
                      <a:pt x="1755" y="801"/>
                    </a:cubicBezTo>
                    <a:cubicBezTo>
                      <a:pt x="1755" y="647"/>
                      <a:pt x="1736" y="511"/>
                      <a:pt x="1638" y="371"/>
                    </a:cubicBezTo>
                    <a:cubicBezTo>
                      <a:pt x="1502" y="137"/>
                      <a:pt x="1250"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5827719" y="4197799"/>
                <a:ext cx="276172" cy="266907"/>
              </a:xfrm>
              <a:custGeom>
                <a:avLst/>
                <a:gdLst/>
                <a:ahLst/>
                <a:cxnLst/>
                <a:rect l="l" t="t" r="r" b="b"/>
                <a:pathLst>
                  <a:path w="1699" h="1642" extrusionOk="0">
                    <a:moveTo>
                      <a:pt x="412" y="0"/>
                    </a:moveTo>
                    <a:cubicBezTo>
                      <a:pt x="159" y="0"/>
                      <a:pt x="61" y="178"/>
                      <a:pt x="42" y="393"/>
                    </a:cubicBezTo>
                    <a:cubicBezTo>
                      <a:pt x="0" y="627"/>
                      <a:pt x="61" y="898"/>
                      <a:pt x="80" y="1072"/>
                    </a:cubicBezTo>
                    <a:cubicBezTo>
                      <a:pt x="80" y="1132"/>
                      <a:pt x="80" y="1170"/>
                      <a:pt x="117" y="1212"/>
                    </a:cubicBezTo>
                    <a:cubicBezTo>
                      <a:pt x="136" y="1249"/>
                      <a:pt x="178" y="1249"/>
                      <a:pt x="215" y="1268"/>
                    </a:cubicBezTo>
                    <a:cubicBezTo>
                      <a:pt x="449" y="1366"/>
                      <a:pt x="702" y="1465"/>
                      <a:pt x="936" y="1539"/>
                    </a:cubicBezTo>
                    <a:cubicBezTo>
                      <a:pt x="1053" y="1592"/>
                      <a:pt x="1174" y="1641"/>
                      <a:pt x="1293" y="1641"/>
                    </a:cubicBezTo>
                    <a:cubicBezTo>
                      <a:pt x="1311" y="1641"/>
                      <a:pt x="1329" y="1640"/>
                      <a:pt x="1348" y="1638"/>
                    </a:cubicBezTo>
                    <a:cubicBezTo>
                      <a:pt x="1483" y="1638"/>
                      <a:pt x="1638" y="1563"/>
                      <a:pt x="1680" y="1422"/>
                    </a:cubicBezTo>
                    <a:cubicBezTo>
                      <a:pt x="1698" y="1385"/>
                      <a:pt x="1698" y="1348"/>
                      <a:pt x="1680" y="1305"/>
                    </a:cubicBezTo>
                    <a:cubicBezTo>
                      <a:pt x="1656" y="1188"/>
                      <a:pt x="1502" y="1132"/>
                      <a:pt x="1385" y="1114"/>
                    </a:cubicBezTo>
                    <a:cubicBezTo>
                      <a:pt x="1287" y="1072"/>
                      <a:pt x="1188" y="1034"/>
                      <a:pt x="1095" y="997"/>
                    </a:cubicBezTo>
                    <a:cubicBezTo>
                      <a:pt x="1015" y="978"/>
                      <a:pt x="955" y="936"/>
                      <a:pt x="917" y="880"/>
                    </a:cubicBezTo>
                    <a:cubicBezTo>
                      <a:pt x="664" y="627"/>
                      <a:pt x="936"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5710524" y="2796819"/>
                <a:ext cx="285438" cy="1493184"/>
              </a:xfrm>
              <a:custGeom>
                <a:avLst/>
                <a:gdLst/>
                <a:ahLst/>
                <a:cxnLst/>
                <a:rect l="l" t="t" r="r" b="b"/>
                <a:pathLst>
                  <a:path w="1756" h="9186" extrusionOk="0">
                    <a:moveTo>
                      <a:pt x="963" y="0"/>
                    </a:moveTo>
                    <a:cubicBezTo>
                      <a:pt x="551" y="0"/>
                      <a:pt x="120" y="462"/>
                      <a:pt x="38" y="801"/>
                    </a:cubicBezTo>
                    <a:cubicBezTo>
                      <a:pt x="19" y="918"/>
                      <a:pt x="0" y="1035"/>
                      <a:pt x="0" y="1151"/>
                    </a:cubicBezTo>
                    <a:cubicBezTo>
                      <a:pt x="0" y="1311"/>
                      <a:pt x="19" y="1465"/>
                      <a:pt x="19" y="1619"/>
                    </a:cubicBezTo>
                    <a:cubicBezTo>
                      <a:pt x="178" y="3374"/>
                      <a:pt x="370" y="5129"/>
                      <a:pt x="506" y="6883"/>
                    </a:cubicBezTo>
                    <a:cubicBezTo>
                      <a:pt x="567" y="7510"/>
                      <a:pt x="604" y="8114"/>
                      <a:pt x="646" y="8736"/>
                    </a:cubicBezTo>
                    <a:cubicBezTo>
                      <a:pt x="646" y="8895"/>
                      <a:pt x="623" y="9031"/>
                      <a:pt x="665" y="9148"/>
                    </a:cubicBezTo>
                    <a:cubicBezTo>
                      <a:pt x="748" y="9143"/>
                      <a:pt x="832" y="9140"/>
                      <a:pt x="917" y="9140"/>
                    </a:cubicBezTo>
                    <a:cubicBezTo>
                      <a:pt x="1150" y="9140"/>
                      <a:pt x="1390" y="9158"/>
                      <a:pt x="1619" y="9185"/>
                    </a:cubicBezTo>
                    <a:cubicBezTo>
                      <a:pt x="1559" y="9166"/>
                      <a:pt x="1718" y="6088"/>
                      <a:pt x="1718" y="5854"/>
                    </a:cubicBezTo>
                    <a:cubicBezTo>
                      <a:pt x="1755" y="4389"/>
                      <a:pt x="1755" y="2887"/>
                      <a:pt x="1676" y="1428"/>
                    </a:cubicBezTo>
                    <a:cubicBezTo>
                      <a:pt x="1657" y="997"/>
                      <a:pt x="1638" y="590"/>
                      <a:pt x="1385" y="239"/>
                    </a:cubicBezTo>
                    <a:cubicBezTo>
                      <a:pt x="1348" y="160"/>
                      <a:pt x="1287" y="99"/>
                      <a:pt x="1208" y="61"/>
                    </a:cubicBezTo>
                    <a:cubicBezTo>
                      <a:pt x="1129" y="19"/>
                      <a:pt x="10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5492226" y="2220269"/>
                <a:ext cx="471720" cy="732613"/>
              </a:xfrm>
              <a:custGeom>
                <a:avLst/>
                <a:gdLst/>
                <a:ahLst/>
                <a:cxnLst/>
                <a:rect l="l" t="t" r="r" b="b"/>
                <a:pathLst>
                  <a:path w="2902" h="4507" extrusionOk="0">
                    <a:moveTo>
                      <a:pt x="1091" y="1"/>
                    </a:moveTo>
                    <a:cubicBezTo>
                      <a:pt x="740" y="62"/>
                      <a:pt x="562" y="118"/>
                      <a:pt x="155" y="235"/>
                    </a:cubicBezTo>
                    <a:cubicBezTo>
                      <a:pt x="1" y="370"/>
                      <a:pt x="155" y="586"/>
                      <a:pt x="136" y="684"/>
                    </a:cubicBezTo>
                    <a:cubicBezTo>
                      <a:pt x="57" y="979"/>
                      <a:pt x="94" y="4507"/>
                      <a:pt x="94" y="4507"/>
                    </a:cubicBezTo>
                    <a:lnTo>
                      <a:pt x="2808" y="4507"/>
                    </a:lnTo>
                    <a:cubicBezTo>
                      <a:pt x="2808" y="4507"/>
                      <a:pt x="2902" y="979"/>
                      <a:pt x="2845" y="684"/>
                    </a:cubicBezTo>
                    <a:cubicBezTo>
                      <a:pt x="2827" y="586"/>
                      <a:pt x="2902" y="370"/>
                      <a:pt x="2747" y="254"/>
                    </a:cubicBezTo>
                    <a:cubicBezTo>
                      <a:pt x="2340" y="118"/>
                      <a:pt x="2162" y="62"/>
                      <a:pt x="1811" y="1"/>
                    </a:cubicBezTo>
                    <a:cubicBezTo>
                      <a:pt x="1811" y="179"/>
                      <a:pt x="1596" y="370"/>
                      <a:pt x="1498" y="450"/>
                    </a:cubicBezTo>
                    <a:cubicBezTo>
                      <a:pt x="1488" y="459"/>
                      <a:pt x="1474" y="464"/>
                      <a:pt x="1458" y="464"/>
                    </a:cubicBezTo>
                    <a:cubicBezTo>
                      <a:pt x="1442" y="464"/>
                      <a:pt x="1423" y="459"/>
                      <a:pt x="1404" y="450"/>
                    </a:cubicBezTo>
                    <a:cubicBezTo>
                      <a:pt x="1306" y="370"/>
                      <a:pt x="1091" y="160"/>
                      <a:pt x="10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5631365" y="1969136"/>
                <a:ext cx="196360" cy="226107"/>
              </a:xfrm>
              <a:custGeom>
                <a:avLst/>
                <a:gdLst/>
                <a:ahLst/>
                <a:cxnLst/>
                <a:rect l="l" t="t" r="r" b="b"/>
                <a:pathLst>
                  <a:path w="1208" h="1391" extrusionOk="0">
                    <a:moveTo>
                      <a:pt x="910" y="0"/>
                    </a:moveTo>
                    <a:cubicBezTo>
                      <a:pt x="814" y="0"/>
                      <a:pt x="701" y="25"/>
                      <a:pt x="623" y="25"/>
                    </a:cubicBezTo>
                    <a:cubicBezTo>
                      <a:pt x="506" y="25"/>
                      <a:pt x="314" y="25"/>
                      <a:pt x="235" y="105"/>
                    </a:cubicBezTo>
                    <a:cubicBezTo>
                      <a:pt x="20" y="259"/>
                      <a:pt x="1" y="573"/>
                      <a:pt x="80" y="807"/>
                    </a:cubicBezTo>
                    <a:cubicBezTo>
                      <a:pt x="80" y="844"/>
                      <a:pt x="118" y="942"/>
                      <a:pt x="118" y="980"/>
                    </a:cubicBezTo>
                    <a:cubicBezTo>
                      <a:pt x="197" y="1195"/>
                      <a:pt x="314" y="1256"/>
                      <a:pt x="370" y="1293"/>
                    </a:cubicBezTo>
                    <a:cubicBezTo>
                      <a:pt x="454" y="1356"/>
                      <a:pt x="555" y="1391"/>
                      <a:pt x="655" y="1391"/>
                    </a:cubicBezTo>
                    <a:cubicBezTo>
                      <a:pt x="741" y="1391"/>
                      <a:pt x="826" y="1366"/>
                      <a:pt x="899" y="1312"/>
                    </a:cubicBezTo>
                    <a:cubicBezTo>
                      <a:pt x="993" y="1237"/>
                      <a:pt x="1054" y="1120"/>
                      <a:pt x="1091" y="1022"/>
                    </a:cubicBezTo>
                    <a:cubicBezTo>
                      <a:pt x="1171" y="825"/>
                      <a:pt x="1208" y="652"/>
                      <a:pt x="1208" y="437"/>
                    </a:cubicBezTo>
                    <a:cubicBezTo>
                      <a:pt x="1189" y="320"/>
                      <a:pt x="1171" y="105"/>
                      <a:pt x="1035" y="25"/>
                    </a:cubicBezTo>
                    <a:cubicBezTo>
                      <a:pt x="1002" y="6"/>
                      <a:pt x="958" y="0"/>
                      <a:pt x="910"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5745471" y="2223358"/>
                <a:ext cx="279261" cy="878095"/>
              </a:xfrm>
              <a:custGeom>
                <a:avLst/>
                <a:gdLst/>
                <a:ahLst/>
                <a:cxnLst/>
                <a:rect l="l" t="t" r="r" b="b"/>
                <a:pathLst>
                  <a:path w="1718" h="5402" extrusionOk="0">
                    <a:moveTo>
                      <a:pt x="431" y="1"/>
                    </a:moveTo>
                    <a:cubicBezTo>
                      <a:pt x="333" y="861"/>
                      <a:pt x="235" y="1718"/>
                      <a:pt x="174" y="2574"/>
                    </a:cubicBezTo>
                    <a:cubicBezTo>
                      <a:pt x="174" y="2714"/>
                      <a:pt x="155" y="2850"/>
                      <a:pt x="155" y="3004"/>
                    </a:cubicBezTo>
                    <a:cubicBezTo>
                      <a:pt x="118" y="3491"/>
                      <a:pt x="118" y="4001"/>
                      <a:pt x="99" y="4506"/>
                    </a:cubicBezTo>
                    <a:cubicBezTo>
                      <a:pt x="99" y="4895"/>
                      <a:pt x="1" y="5363"/>
                      <a:pt x="525" y="5363"/>
                    </a:cubicBezTo>
                    <a:cubicBezTo>
                      <a:pt x="659" y="5363"/>
                      <a:pt x="962" y="5401"/>
                      <a:pt x="1221" y="5401"/>
                    </a:cubicBezTo>
                    <a:cubicBezTo>
                      <a:pt x="1413" y="5401"/>
                      <a:pt x="1581" y="5380"/>
                      <a:pt x="1638" y="5306"/>
                    </a:cubicBezTo>
                    <a:cubicBezTo>
                      <a:pt x="1718" y="5208"/>
                      <a:pt x="1657" y="4796"/>
                      <a:pt x="1657" y="4661"/>
                    </a:cubicBezTo>
                    <a:cubicBezTo>
                      <a:pt x="1676" y="4446"/>
                      <a:pt x="1694" y="4235"/>
                      <a:pt x="1694" y="4020"/>
                    </a:cubicBezTo>
                    <a:cubicBezTo>
                      <a:pt x="1718" y="3159"/>
                      <a:pt x="1718" y="2303"/>
                      <a:pt x="1676" y="1465"/>
                    </a:cubicBezTo>
                    <a:cubicBezTo>
                      <a:pt x="1657" y="1152"/>
                      <a:pt x="1657" y="819"/>
                      <a:pt x="1559" y="529"/>
                    </a:cubicBezTo>
                    <a:cubicBezTo>
                      <a:pt x="1461" y="216"/>
                      <a:pt x="1344" y="197"/>
                      <a:pt x="1053" y="118"/>
                    </a:cubicBezTo>
                    <a:cubicBezTo>
                      <a:pt x="857" y="80"/>
                      <a:pt x="642" y="24"/>
                      <a:pt x="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5422332" y="2226121"/>
                <a:ext cx="294378" cy="878908"/>
              </a:xfrm>
              <a:custGeom>
                <a:avLst/>
                <a:gdLst/>
                <a:ahLst/>
                <a:cxnLst/>
                <a:rect l="l" t="t" r="r" b="b"/>
                <a:pathLst>
                  <a:path w="1811" h="5407" extrusionOk="0">
                    <a:moveTo>
                      <a:pt x="1200" y="1"/>
                    </a:moveTo>
                    <a:cubicBezTo>
                      <a:pt x="1102" y="1"/>
                      <a:pt x="980" y="52"/>
                      <a:pt x="838" y="82"/>
                    </a:cubicBezTo>
                    <a:cubicBezTo>
                      <a:pt x="702" y="124"/>
                      <a:pt x="468" y="143"/>
                      <a:pt x="351" y="218"/>
                    </a:cubicBezTo>
                    <a:cubicBezTo>
                      <a:pt x="0" y="475"/>
                      <a:pt x="38" y="919"/>
                      <a:pt x="98" y="1312"/>
                    </a:cubicBezTo>
                    <a:cubicBezTo>
                      <a:pt x="155" y="1719"/>
                      <a:pt x="215" y="2150"/>
                      <a:pt x="272" y="2580"/>
                    </a:cubicBezTo>
                    <a:cubicBezTo>
                      <a:pt x="332" y="2987"/>
                      <a:pt x="407" y="3357"/>
                      <a:pt x="370" y="3769"/>
                    </a:cubicBezTo>
                    <a:cubicBezTo>
                      <a:pt x="332" y="4195"/>
                      <a:pt x="272" y="4625"/>
                      <a:pt x="234" y="5056"/>
                    </a:cubicBezTo>
                    <a:cubicBezTo>
                      <a:pt x="215" y="5130"/>
                      <a:pt x="215" y="5191"/>
                      <a:pt x="234" y="5271"/>
                    </a:cubicBezTo>
                    <a:cubicBezTo>
                      <a:pt x="270" y="5377"/>
                      <a:pt x="387" y="5406"/>
                      <a:pt x="521" y="5406"/>
                    </a:cubicBezTo>
                    <a:cubicBezTo>
                      <a:pt x="682" y="5406"/>
                      <a:pt x="869" y="5364"/>
                      <a:pt x="973" y="5364"/>
                    </a:cubicBezTo>
                    <a:cubicBezTo>
                      <a:pt x="1072" y="5346"/>
                      <a:pt x="1170" y="5346"/>
                      <a:pt x="1287" y="5346"/>
                    </a:cubicBezTo>
                    <a:cubicBezTo>
                      <a:pt x="1638" y="5346"/>
                      <a:pt x="1811" y="5154"/>
                      <a:pt x="1792" y="4822"/>
                    </a:cubicBezTo>
                    <a:cubicBezTo>
                      <a:pt x="1736" y="4059"/>
                      <a:pt x="1675" y="3301"/>
                      <a:pt x="1638" y="2538"/>
                    </a:cubicBezTo>
                    <a:cubicBezTo>
                      <a:pt x="1619" y="2304"/>
                      <a:pt x="1600" y="2052"/>
                      <a:pt x="1577" y="1818"/>
                    </a:cubicBezTo>
                    <a:cubicBezTo>
                      <a:pt x="1540" y="1270"/>
                      <a:pt x="1540" y="709"/>
                      <a:pt x="1404" y="180"/>
                    </a:cubicBezTo>
                    <a:cubicBezTo>
                      <a:pt x="1357" y="43"/>
                      <a:pt x="1289" y="1"/>
                      <a:pt x="1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6071699" y="2499523"/>
                <a:ext cx="412389" cy="247726"/>
              </a:xfrm>
              <a:custGeom>
                <a:avLst/>
                <a:gdLst/>
                <a:ahLst/>
                <a:cxnLst/>
                <a:rect l="l" t="t" r="r" b="b"/>
                <a:pathLst>
                  <a:path w="2537" h="1524" extrusionOk="0">
                    <a:moveTo>
                      <a:pt x="2242" y="0"/>
                    </a:moveTo>
                    <a:cubicBezTo>
                      <a:pt x="2106" y="0"/>
                      <a:pt x="1971" y="98"/>
                      <a:pt x="1854" y="136"/>
                    </a:cubicBezTo>
                    <a:cubicBezTo>
                      <a:pt x="1676" y="215"/>
                      <a:pt x="1522" y="271"/>
                      <a:pt x="1367" y="332"/>
                    </a:cubicBezTo>
                    <a:cubicBezTo>
                      <a:pt x="1054" y="468"/>
                      <a:pt x="740" y="604"/>
                      <a:pt x="431" y="758"/>
                    </a:cubicBezTo>
                    <a:cubicBezTo>
                      <a:pt x="235" y="856"/>
                      <a:pt x="1" y="1090"/>
                      <a:pt x="179" y="1305"/>
                    </a:cubicBezTo>
                    <a:cubicBezTo>
                      <a:pt x="284" y="1445"/>
                      <a:pt x="467" y="1523"/>
                      <a:pt x="646" y="1523"/>
                    </a:cubicBezTo>
                    <a:cubicBezTo>
                      <a:pt x="665" y="1523"/>
                      <a:pt x="684" y="1522"/>
                      <a:pt x="703" y="1521"/>
                    </a:cubicBezTo>
                    <a:cubicBezTo>
                      <a:pt x="881" y="1502"/>
                      <a:pt x="1054" y="1404"/>
                      <a:pt x="1208" y="1324"/>
                    </a:cubicBezTo>
                    <a:cubicBezTo>
                      <a:pt x="1325" y="1249"/>
                      <a:pt x="2537" y="505"/>
                      <a:pt x="2537" y="468"/>
                    </a:cubicBezTo>
                    <a:cubicBezTo>
                      <a:pt x="2439" y="314"/>
                      <a:pt x="2340" y="154"/>
                      <a:pt x="2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5868681" y="2256355"/>
                <a:ext cx="346231" cy="487812"/>
              </a:xfrm>
              <a:custGeom>
                <a:avLst/>
                <a:gdLst/>
                <a:ahLst/>
                <a:cxnLst/>
                <a:rect l="l" t="t" r="r" b="b"/>
                <a:pathLst>
                  <a:path w="2130" h="3001" extrusionOk="0">
                    <a:moveTo>
                      <a:pt x="522" y="1"/>
                    </a:moveTo>
                    <a:cubicBezTo>
                      <a:pt x="471" y="1"/>
                      <a:pt x="419" y="10"/>
                      <a:pt x="375" y="32"/>
                    </a:cubicBezTo>
                    <a:cubicBezTo>
                      <a:pt x="141" y="111"/>
                      <a:pt x="1" y="364"/>
                      <a:pt x="80" y="598"/>
                    </a:cubicBezTo>
                    <a:cubicBezTo>
                      <a:pt x="118" y="696"/>
                      <a:pt x="178" y="775"/>
                      <a:pt x="258" y="832"/>
                    </a:cubicBezTo>
                    <a:lnTo>
                      <a:pt x="235" y="832"/>
                    </a:lnTo>
                    <a:lnTo>
                      <a:pt x="1428" y="2839"/>
                    </a:lnTo>
                    <a:cubicBezTo>
                      <a:pt x="1497" y="2943"/>
                      <a:pt x="1613" y="3001"/>
                      <a:pt x="1739" y="3001"/>
                    </a:cubicBezTo>
                    <a:cubicBezTo>
                      <a:pt x="1782" y="3001"/>
                      <a:pt x="1828" y="2994"/>
                      <a:pt x="1872" y="2979"/>
                    </a:cubicBezTo>
                    <a:cubicBezTo>
                      <a:pt x="2050" y="2900"/>
                      <a:pt x="2130" y="2684"/>
                      <a:pt x="2050" y="2511"/>
                    </a:cubicBezTo>
                    <a:lnTo>
                      <a:pt x="2050" y="2488"/>
                    </a:lnTo>
                    <a:cubicBezTo>
                      <a:pt x="1952" y="2198"/>
                      <a:pt x="1718" y="1552"/>
                      <a:pt x="1545" y="1243"/>
                    </a:cubicBezTo>
                    <a:cubicBezTo>
                      <a:pt x="1287" y="733"/>
                      <a:pt x="1077" y="172"/>
                      <a:pt x="684" y="32"/>
                    </a:cubicBezTo>
                    <a:cubicBezTo>
                      <a:pt x="665" y="32"/>
                      <a:pt x="646" y="32"/>
                      <a:pt x="628" y="13"/>
                    </a:cubicBezTo>
                    <a:cubicBezTo>
                      <a:pt x="595" y="5"/>
                      <a:pt x="559" y="1"/>
                      <a:pt x="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5374381" y="2771787"/>
                <a:ext cx="208552" cy="184494"/>
              </a:xfrm>
              <a:custGeom>
                <a:avLst/>
                <a:gdLst/>
                <a:ahLst/>
                <a:cxnLst/>
                <a:rect l="l" t="t" r="r" b="b"/>
                <a:pathLst>
                  <a:path w="1283" h="1135" extrusionOk="0">
                    <a:moveTo>
                      <a:pt x="314" y="0"/>
                    </a:moveTo>
                    <a:cubicBezTo>
                      <a:pt x="234" y="0"/>
                      <a:pt x="0" y="117"/>
                      <a:pt x="42" y="276"/>
                    </a:cubicBezTo>
                    <a:cubicBezTo>
                      <a:pt x="61" y="370"/>
                      <a:pt x="117" y="468"/>
                      <a:pt x="178" y="548"/>
                    </a:cubicBezTo>
                    <a:cubicBezTo>
                      <a:pt x="258" y="646"/>
                      <a:pt x="351" y="721"/>
                      <a:pt x="450" y="819"/>
                    </a:cubicBezTo>
                    <a:cubicBezTo>
                      <a:pt x="529" y="955"/>
                      <a:pt x="627" y="1072"/>
                      <a:pt x="782" y="1132"/>
                    </a:cubicBezTo>
                    <a:cubicBezTo>
                      <a:pt x="787" y="1134"/>
                      <a:pt x="792" y="1135"/>
                      <a:pt x="797" y="1135"/>
                    </a:cubicBezTo>
                    <a:cubicBezTo>
                      <a:pt x="848" y="1135"/>
                      <a:pt x="875" y="1051"/>
                      <a:pt x="819" y="1034"/>
                    </a:cubicBezTo>
                    <a:cubicBezTo>
                      <a:pt x="683" y="997"/>
                      <a:pt x="609" y="880"/>
                      <a:pt x="529" y="744"/>
                    </a:cubicBezTo>
                    <a:lnTo>
                      <a:pt x="548" y="721"/>
                    </a:lnTo>
                    <a:cubicBezTo>
                      <a:pt x="683" y="880"/>
                      <a:pt x="861" y="1015"/>
                      <a:pt x="1034" y="1114"/>
                    </a:cubicBezTo>
                    <a:cubicBezTo>
                      <a:pt x="1044" y="1119"/>
                      <a:pt x="1053" y="1122"/>
                      <a:pt x="1061" y="1122"/>
                    </a:cubicBezTo>
                    <a:cubicBezTo>
                      <a:pt x="1105" y="1122"/>
                      <a:pt x="1127" y="1047"/>
                      <a:pt x="1095" y="1015"/>
                    </a:cubicBezTo>
                    <a:cubicBezTo>
                      <a:pt x="917" y="936"/>
                      <a:pt x="763" y="800"/>
                      <a:pt x="627" y="646"/>
                    </a:cubicBezTo>
                    <a:cubicBezTo>
                      <a:pt x="646" y="627"/>
                      <a:pt x="646" y="627"/>
                      <a:pt x="646" y="604"/>
                    </a:cubicBezTo>
                    <a:cubicBezTo>
                      <a:pt x="800" y="763"/>
                      <a:pt x="997" y="898"/>
                      <a:pt x="1193" y="997"/>
                    </a:cubicBezTo>
                    <a:cubicBezTo>
                      <a:pt x="1197" y="998"/>
                      <a:pt x="1200" y="999"/>
                      <a:pt x="1204" y="999"/>
                    </a:cubicBezTo>
                    <a:cubicBezTo>
                      <a:pt x="1240" y="999"/>
                      <a:pt x="1282" y="916"/>
                      <a:pt x="1231" y="898"/>
                    </a:cubicBezTo>
                    <a:cubicBezTo>
                      <a:pt x="1034" y="800"/>
                      <a:pt x="880" y="683"/>
                      <a:pt x="726" y="529"/>
                    </a:cubicBezTo>
                    <a:cubicBezTo>
                      <a:pt x="726" y="510"/>
                      <a:pt x="744" y="510"/>
                      <a:pt x="744" y="487"/>
                    </a:cubicBezTo>
                    <a:cubicBezTo>
                      <a:pt x="880" y="566"/>
                      <a:pt x="997" y="646"/>
                      <a:pt x="1133" y="721"/>
                    </a:cubicBezTo>
                    <a:cubicBezTo>
                      <a:pt x="1139" y="723"/>
                      <a:pt x="1145" y="724"/>
                      <a:pt x="1151" y="724"/>
                    </a:cubicBezTo>
                    <a:cubicBezTo>
                      <a:pt x="1201" y="724"/>
                      <a:pt x="1227" y="644"/>
                      <a:pt x="1193" y="627"/>
                    </a:cubicBezTo>
                    <a:cubicBezTo>
                      <a:pt x="1016" y="548"/>
                      <a:pt x="861" y="431"/>
                      <a:pt x="702" y="314"/>
                    </a:cubicBezTo>
                    <a:cubicBezTo>
                      <a:pt x="683" y="295"/>
                      <a:pt x="585" y="197"/>
                      <a:pt x="529" y="117"/>
                    </a:cubicBezTo>
                    <a:cubicBezTo>
                      <a:pt x="468" y="61"/>
                      <a:pt x="375" y="19"/>
                      <a:pt x="314"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5124224" y="2519028"/>
                <a:ext cx="330139" cy="338754"/>
              </a:xfrm>
              <a:custGeom>
                <a:avLst/>
                <a:gdLst/>
                <a:ahLst/>
                <a:cxnLst/>
                <a:rect l="l" t="t" r="r" b="b"/>
                <a:pathLst>
                  <a:path w="2031" h="2084" extrusionOk="0">
                    <a:moveTo>
                      <a:pt x="400" y="0"/>
                    </a:moveTo>
                    <a:cubicBezTo>
                      <a:pt x="315" y="0"/>
                      <a:pt x="229" y="35"/>
                      <a:pt x="159" y="95"/>
                    </a:cubicBezTo>
                    <a:cubicBezTo>
                      <a:pt x="0" y="231"/>
                      <a:pt x="19" y="484"/>
                      <a:pt x="80" y="638"/>
                    </a:cubicBezTo>
                    <a:lnTo>
                      <a:pt x="80" y="661"/>
                    </a:lnTo>
                    <a:cubicBezTo>
                      <a:pt x="136" y="797"/>
                      <a:pt x="234" y="914"/>
                      <a:pt x="332" y="1012"/>
                    </a:cubicBezTo>
                    <a:cubicBezTo>
                      <a:pt x="721" y="1457"/>
                      <a:pt x="1188" y="1808"/>
                      <a:pt x="1717" y="2084"/>
                    </a:cubicBezTo>
                    <a:cubicBezTo>
                      <a:pt x="1797" y="1906"/>
                      <a:pt x="1890" y="1752"/>
                      <a:pt x="2007" y="1574"/>
                    </a:cubicBezTo>
                    <a:cubicBezTo>
                      <a:pt x="2007" y="1574"/>
                      <a:pt x="2031" y="1555"/>
                      <a:pt x="2031" y="1536"/>
                    </a:cubicBezTo>
                    <a:cubicBezTo>
                      <a:pt x="1914" y="1419"/>
                      <a:pt x="683" y="151"/>
                      <a:pt x="683" y="151"/>
                    </a:cubicBezTo>
                    <a:cubicBezTo>
                      <a:pt x="683" y="151"/>
                      <a:pt x="664" y="133"/>
                      <a:pt x="664" y="114"/>
                    </a:cubicBezTo>
                    <a:lnTo>
                      <a:pt x="646" y="114"/>
                    </a:lnTo>
                    <a:lnTo>
                      <a:pt x="627" y="95"/>
                    </a:lnTo>
                    <a:cubicBezTo>
                      <a:pt x="559" y="30"/>
                      <a:pt x="480" y="0"/>
                      <a:pt x="4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5121135" y="2254892"/>
                <a:ext cx="466356" cy="375978"/>
              </a:xfrm>
              <a:custGeom>
                <a:avLst/>
                <a:gdLst/>
                <a:ahLst/>
                <a:cxnLst/>
                <a:rect l="l" t="t" r="r" b="b"/>
                <a:pathLst>
                  <a:path w="2869" h="2313" extrusionOk="0">
                    <a:moveTo>
                      <a:pt x="2347" y="1"/>
                    </a:moveTo>
                    <a:cubicBezTo>
                      <a:pt x="1936" y="1"/>
                      <a:pt x="1540" y="406"/>
                      <a:pt x="1114" y="742"/>
                    </a:cubicBezTo>
                    <a:cubicBezTo>
                      <a:pt x="838" y="976"/>
                      <a:pt x="351" y="1468"/>
                      <a:pt x="155" y="1702"/>
                    </a:cubicBezTo>
                    <a:lnTo>
                      <a:pt x="136" y="1702"/>
                    </a:lnTo>
                    <a:cubicBezTo>
                      <a:pt x="0" y="1837"/>
                      <a:pt x="0" y="2071"/>
                      <a:pt x="136" y="2207"/>
                    </a:cubicBezTo>
                    <a:cubicBezTo>
                      <a:pt x="205" y="2283"/>
                      <a:pt x="289" y="2312"/>
                      <a:pt x="376" y="2312"/>
                    </a:cubicBezTo>
                    <a:cubicBezTo>
                      <a:pt x="514" y="2312"/>
                      <a:pt x="662" y="2241"/>
                      <a:pt x="782" y="2169"/>
                    </a:cubicBezTo>
                    <a:cubicBezTo>
                      <a:pt x="1133" y="1954"/>
                      <a:pt x="1502" y="1739"/>
                      <a:pt x="1872" y="1524"/>
                    </a:cubicBezTo>
                    <a:cubicBezTo>
                      <a:pt x="2241" y="1290"/>
                      <a:pt x="2653" y="1037"/>
                      <a:pt x="2808" y="625"/>
                    </a:cubicBezTo>
                    <a:cubicBezTo>
                      <a:pt x="2868" y="452"/>
                      <a:pt x="2826" y="237"/>
                      <a:pt x="2691" y="120"/>
                    </a:cubicBezTo>
                    <a:cubicBezTo>
                      <a:pt x="2611" y="64"/>
                      <a:pt x="2536" y="22"/>
                      <a:pt x="2457" y="3"/>
                    </a:cubicBezTo>
                    <a:lnTo>
                      <a:pt x="2401" y="3"/>
                    </a:lnTo>
                    <a:cubicBezTo>
                      <a:pt x="2383" y="2"/>
                      <a:pt x="2365" y="1"/>
                      <a:pt x="2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5625350" y="1869008"/>
                <a:ext cx="237485" cy="199449"/>
              </a:xfrm>
              <a:custGeom>
                <a:avLst/>
                <a:gdLst/>
                <a:ahLst/>
                <a:cxnLst/>
                <a:rect l="l" t="t" r="r" b="b"/>
                <a:pathLst>
                  <a:path w="1461" h="1227" extrusionOk="0">
                    <a:moveTo>
                      <a:pt x="1072" y="0"/>
                    </a:moveTo>
                    <a:cubicBezTo>
                      <a:pt x="992" y="0"/>
                      <a:pt x="875" y="19"/>
                      <a:pt x="819" y="56"/>
                    </a:cubicBezTo>
                    <a:cubicBezTo>
                      <a:pt x="721" y="98"/>
                      <a:pt x="679" y="173"/>
                      <a:pt x="585" y="215"/>
                    </a:cubicBezTo>
                    <a:cubicBezTo>
                      <a:pt x="543" y="253"/>
                      <a:pt x="487" y="253"/>
                      <a:pt x="426" y="272"/>
                    </a:cubicBezTo>
                    <a:cubicBezTo>
                      <a:pt x="351" y="290"/>
                      <a:pt x="291" y="309"/>
                      <a:pt x="234" y="332"/>
                    </a:cubicBezTo>
                    <a:cubicBezTo>
                      <a:pt x="155" y="370"/>
                      <a:pt x="94" y="407"/>
                      <a:pt x="57" y="468"/>
                    </a:cubicBezTo>
                    <a:cubicBezTo>
                      <a:pt x="0" y="585"/>
                      <a:pt x="19" y="758"/>
                      <a:pt x="19" y="875"/>
                    </a:cubicBezTo>
                    <a:cubicBezTo>
                      <a:pt x="19" y="936"/>
                      <a:pt x="19" y="1109"/>
                      <a:pt x="94" y="1128"/>
                    </a:cubicBezTo>
                    <a:cubicBezTo>
                      <a:pt x="98" y="1129"/>
                      <a:pt x="102" y="1130"/>
                      <a:pt x="106" y="1130"/>
                    </a:cubicBezTo>
                    <a:cubicBezTo>
                      <a:pt x="160" y="1130"/>
                      <a:pt x="194" y="990"/>
                      <a:pt x="211" y="955"/>
                    </a:cubicBezTo>
                    <a:cubicBezTo>
                      <a:pt x="234" y="894"/>
                      <a:pt x="272" y="819"/>
                      <a:pt x="309" y="777"/>
                    </a:cubicBezTo>
                    <a:cubicBezTo>
                      <a:pt x="355" y="735"/>
                      <a:pt x="398" y="714"/>
                      <a:pt x="450" y="714"/>
                    </a:cubicBezTo>
                    <a:cubicBezTo>
                      <a:pt x="467" y="714"/>
                      <a:pt x="486" y="716"/>
                      <a:pt x="506" y="721"/>
                    </a:cubicBezTo>
                    <a:cubicBezTo>
                      <a:pt x="543" y="739"/>
                      <a:pt x="585" y="777"/>
                      <a:pt x="641" y="800"/>
                    </a:cubicBezTo>
                    <a:cubicBezTo>
                      <a:pt x="681" y="819"/>
                      <a:pt x="726" y="828"/>
                      <a:pt x="767" y="828"/>
                    </a:cubicBezTo>
                    <a:cubicBezTo>
                      <a:pt x="809" y="828"/>
                      <a:pt x="847" y="819"/>
                      <a:pt x="875" y="800"/>
                    </a:cubicBezTo>
                    <a:cubicBezTo>
                      <a:pt x="936" y="758"/>
                      <a:pt x="992" y="721"/>
                      <a:pt x="1053" y="721"/>
                    </a:cubicBezTo>
                    <a:cubicBezTo>
                      <a:pt x="1091" y="721"/>
                      <a:pt x="1128" y="758"/>
                      <a:pt x="1147" y="819"/>
                    </a:cubicBezTo>
                    <a:cubicBezTo>
                      <a:pt x="1170" y="856"/>
                      <a:pt x="1170" y="894"/>
                      <a:pt x="1170" y="955"/>
                    </a:cubicBezTo>
                    <a:cubicBezTo>
                      <a:pt x="1170" y="1053"/>
                      <a:pt x="1170" y="1128"/>
                      <a:pt x="1189" y="1226"/>
                    </a:cubicBezTo>
                    <a:cubicBezTo>
                      <a:pt x="1226" y="1151"/>
                      <a:pt x="1264" y="1053"/>
                      <a:pt x="1287" y="955"/>
                    </a:cubicBezTo>
                    <a:cubicBezTo>
                      <a:pt x="1306" y="875"/>
                      <a:pt x="1306" y="800"/>
                      <a:pt x="1343" y="721"/>
                    </a:cubicBezTo>
                    <a:lnTo>
                      <a:pt x="1343" y="702"/>
                    </a:lnTo>
                    <a:cubicBezTo>
                      <a:pt x="1381" y="622"/>
                      <a:pt x="1460" y="543"/>
                      <a:pt x="1423" y="487"/>
                    </a:cubicBezTo>
                    <a:cubicBezTo>
                      <a:pt x="1381" y="407"/>
                      <a:pt x="1287" y="407"/>
                      <a:pt x="1264" y="351"/>
                    </a:cubicBezTo>
                    <a:cubicBezTo>
                      <a:pt x="1226" y="272"/>
                      <a:pt x="1287" y="215"/>
                      <a:pt x="1287" y="136"/>
                    </a:cubicBezTo>
                    <a:cubicBezTo>
                      <a:pt x="1264" y="38"/>
                      <a:pt x="1170"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5628439" y="2056098"/>
                <a:ext cx="19181" cy="31372"/>
              </a:xfrm>
              <a:custGeom>
                <a:avLst/>
                <a:gdLst/>
                <a:ahLst/>
                <a:cxnLst/>
                <a:rect l="l" t="t" r="r" b="b"/>
                <a:pathLst>
                  <a:path w="118" h="193" extrusionOk="0">
                    <a:moveTo>
                      <a:pt x="56" y="0"/>
                    </a:moveTo>
                    <a:cubicBezTo>
                      <a:pt x="19" y="0"/>
                      <a:pt x="0" y="38"/>
                      <a:pt x="0" y="94"/>
                    </a:cubicBezTo>
                    <a:cubicBezTo>
                      <a:pt x="0" y="155"/>
                      <a:pt x="19" y="192"/>
                      <a:pt x="56" y="192"/>
                    </a:cubicBezTo>
                    <a:cubicBezTo>
                      <a:pt x="98" y="192"/>
                      <a:pt x="117" y="155"/>
                      <a:pt x="117" y="94"/>
                    </a:cubicBezTo>
                    <a:cubicBezTo>
                      <a:pt x="117" y="38"/>
                      <a:pt x="98" y="0"/>
                      <a:pt x="56"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5818454" y="2056098"/>
                <a:ext cx="19181" cy="31372"/>
              </a:xfrm>
              <a:custGeom>
                <a:avLst/>
                <a:gdLst/>
                <a:ahLst/>
                <a:cxnLst/>
                <a:rect l="l" t="t" r="r" b="b"/>
                <a:pathLst>
                  <a:path w="118" h="193" extrusionOk="0">
                    <a:moveTo>
                      <a:pt x="57" y="0"/>
                    </a:moveTo>
                    <a:cubicBezTo>
                      <a:pt x="20" y="0"/>
                      <a:pt x="1" y="38"/>
                      <a:pt x="1" y="94"/>
                    </a:cubicBezTo>
                    <a:cubicBezTo>
                      <a:pt x="1" y="155"/>
                      <a:pt x="20" y="192"/>
                      <a:pt x="57" y="192"/>
                    </a:cubicBezTo>
                    <a:cubicBezTo>
                      <a:pt x="76" y="192"/>
                      <a:pt x="118" y="155"/>
                      <a:pt x="118" y="94"/>
                    </a:cubicBezTo>
                    <a:cubicBezTo>
                      <a:pt x="118" y="38"/>
                      <a:pt x="76" y="0"/>
                      <a:pt x="57"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5720439" y="2122254"/>
                <a:ext cx="43888" cy="28121"/>
              </a:xfrm>
              <a:custGeom>
                <a:avLst/>
                <a:gdLst/>
                <a:ahLst/>
                <a:cxnLst/>
                <a:rect l="l" t="t" r="r" b="b"/>
                <a:pathLst>
                  <a:path w="270" h="173" extrusionOk="0">
                    <a:moveTo>
                      <a:pt x="211" y="0"/>
                    </a:moveTo>
                    <a:cubicBezTo>
                      <a:pt x="192" y="0"/>
                      <a:pt x="173" y="0"/>
                      <a:pt x="155" y="19"/>
                    </a:cubicBezTo>
                    <a:lnTo>
                      <a:pt x="117" y="19"/>
                    </a:lnTo>
                    <a:cubicBezTo>
                      <a:pt x="75" y="38"/>
                      <a:pt x="56" y="38"/>
                      <a:pt x="19" y="61"/>
                    </a:cubicBezTo>
                    <a:cubicBezTo>
                      <a:pt x="19" y="61"/>
                      <a:pt x="0" y="80"/>
                      <a:pt x="0" y="99"/>
                    </a:cubicBezTo>
                    <a:lnTo>
                      <a:pt x="0" y="117"/>
                    </a:lnTo>
                    <a:cubicBezTo>
                      <a:pt x="20" y="157"/>
                      <a:pt x="48" y="173"/>
                      <a:pt x="79" y="173"/>
                    </a:cubicBezTo>
                    <a:cubicBezTo>
                      <a:pt x="167" y="173"/>
                      <a:pt x="270" y="45"/>
                      <a:pt x="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27"/>
            <p:cNvGrpSpPr/>
            <p:nvPr/>
          </p:nvGrpSpPr>
          <p:grpSpPr>
            <a:xfrm>
              <a:off x="5909717" y="2023170"/>
              <a:ext cx="2277543" cy="2530756"/>
              <a:chOff x="6427876" y="2384718"/>
              <a:chExt cx="1958502" cy="2176245"/>
            </a:xfrm>
          </p:grpSpPr>
          <p:sp>
            <p:nvSpPr>
              <p:cNvPr id="393" name="Google Shape;393;p27"/>
              <p:cNvSpPr/>
              <p:nvPr/>
            </p:nvSpPr>
            <p:spPr>
              <a:xfrm flipH="1">
                <a:off x="7804386" y="3706368"/>
                <a:ext cx="24504" cy="546236"/>
              </a:xfrm>
              <a:custGeom>
                <a:avLst/>
                <a:gdLst/>
                <a:ahLst/>
                <a:cxnLst/>
                <a:rect l="l" t="t" r="r" b="b"/>
                <a:pathLst>
                  <a:path w="161" h="3589" extrusionOk="0">
                    <a:moveTo>
                      <a:pt x="1" y="0"/>
                    </a:moveTo>
                    <a:lnTo>
                      <a:pt x="1" y="3589"/>
                    </a:lnTo>
                    <a:lnTo>
                      <a:pt x="160" y="3589"/>
                    </a:lnTo>
                    <a:lnTo>
                      <a:pt x="1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flipH="1">
                <a:off x="7593735" y="4240416"/>
                <a:ext cx="451576" cy="124802"/>
              </a:xfrm>
              <a:custGeom>
                <a:avLst/>
                <a:gdLst/>
                <a:ahLst/>
                <a:cxnLst/>
                <a:rect l="l" t="t" r="r" b="b"/>
                <a:pathLst>
                  <a:path w="2967" h="820" extrusionOk="0">
                    <a:moveTo>
                      <a:pt x="1484" y="0"/>
                    </a:moveTo>
                    <a:cubicBezTo>
                      <a:pt x="1231" y="0"/>
                      <a:pt x="880" y="61"/>
                      <a:pt x="585" y="178"/>
                    </a:cubicBezTo>
                    <a:cubicBezTo>
                      <a:pt x="431" y="234"/>
                      <a:pt x="295" y="332"/>
                      <a:pt x="178" y="431"/>
                    </a:cubicBezTo>
                    <a:cubicBezTo>
                      <a:pt x="80" y="529"/>
                      <a:pt x="1" y="665"/>
                      <a:pt x="1" y="819"/>
                    </a:cubicBezTo>
                    <a:lnTo>
                      <a:pt x="160" y="819"/>
                    </a:lnTo>
                    <a:cubicBezTo>
                      <a:pt x="160" y="725"/>
                      <a:pt x="197" y="627"/>
                      <a:pt x="295" y="548"/>
                    </a:cubicBezTo>
                    <a:cubicBezTo>
                      <a:pt x="412" y="412"/>
                      <a:pt x="628" y="314"/>
                      <a:pt x="861" y="258"/>
                    </a:cubicBezTo>
                    <a:cubicBezTo>
                      <a:pt x="1072" y="178"/>
                      <a:pt x="1329" y="159"/>
                      <a:pt x="1484" y="159"/>
                    </a:cubicBezTo>
                    <a:cubicBezTo>
                      <a:pt x="1755" y="159"/>
                      <a:pt x="2106" y="197"/>
                      <a:pt x="2359" y="314"/>
                    </a:cubicBezTo>
                    <a:cubicBezTo>
                      <a:pt x="2499" y="375"/>
                      <a:pt x="2616" y="449"/>
                      <a:pt x="2691" y="529"/>
                    </a:cubicBezTo>
                    <a:cubicBezTo>
                      <a:pt x="2770" y="608"/>
                      <a:pt x="2808" y="702"/>
                      <a:pt x="2808" y="819"/>
                    </a:cubicBezTo>
                    <a:lnTo>
                      <a:pt x="2967" y="819"/>
                    </a:lnTo>
                    <a:cubicBezTo>
                      <a:pt x="2967" y="665"/>
                      <a:pt x="2906" y="529"/>
                      <a:pt x="2808" y="431"/>
                    </a:cubicBezTo>
                    <a:cubicBezTo>
                      <a:pt x="2654" y="258"/>
                      <a:pt x="2438" y="159"/>
                      <a:pt x="2204" y="98"/>
                    </a:cubicBezTo>
                    <a:cubicBezTo>
                      <a:pt x="1952" y="24"/>
                      <a:pt x="1699" y="0"/>
                      <a:pt x="1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flipH="1">
                <a:off x="7804386" y="4252439"/>
                <a:ext cx="24504" cy="136978"/>
              </a:xfrm>
              <a:custGeom>
                <a:avLst/>
                <a:gdLst/>
                <a:ahLst/>
                <a:cxnLst/>
                <a:rect l="l" t="t" r="r" b="b"/>
                <a:pathLst>
                  <a:path w="161" h="900" extrusionOk="0">
                    <a:moveTo>
                      <a:pt x="1" y="1"/>
                    </a:moveTo>
                    <a:lnTo>
                      <a:pt x="1" y="899"/>
                    </a:lnTo>
                    <a:lnTo>
                      <a:pt x="160" y="899"/>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flipH="1">
                <a:off x="7570158" y="4350756"/>
                <a:ext cx="71382" cy="71381"/>
              </a:xfrm>
              <a:custGeom>
                <a:avLst/>
                <a:gdLst/>
                <a:ahLst/>
                <a:cxnLst/>
                <a:rect l="l" t="t" r="r" b="b"/>
                <a:pathLst>
                  <a:path w="469" h="469" extrusionOk="0">
                    <a:moveTo>
                      <a:pt x="234" y="0"/>
                    </a:moveTo>
                    <a:cubicBezTo>
                      <a:pt x="117" y="0"/>
                      <a:pt x="1" y="94"/>
                      <a:pt x="1" y="234"/>
                    </a:cubicBezTo>
                    <a:cubicBezTo>
                      <a:pt x="1" y="351"/>
                      <a:pt x="117" y="468"/>
                      <a:pt x="234" y="468"/>
                    </a:cubicBezTo>
                    <a:cubicBezTo>
                      <a:pt x="370" y="468"/>
                      <a:pt x="468" y="351"/>
                      <a:pt x="468" y="234"/>
                    </a:cubicBezTo>
                    <a:cubicBezTo>
                      <a:pt x="468" y="94"/>
                      <a:pt x="370"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flipH="1">
                <a:off x="7783839" y="4350756"/>
                <a:ext cx="68490" cy="71381"/>
              </a:xfrm>
              <a:custGeom>
                <a:avLst/>
                <a:gdLst/>
                <a:ahLst/>
                <a:cxnLst/>
                <a:rect l="l" t="t" r="r" b="b"/>
                <a:pathLst>
                  <a:path w="450" h="469" extrusionOk="0">
                    <a:moveTo>
                      <a:pt x="234" y="0"/>
                    </a:moveTo>
                    <a:cubicBezTo>
                      <a:pt x="99" y="0"/>
                      <a:pt x="1" y="94"/>
                      <a:pt x="1" y="234"/>
                    </a:cubicBezTo>
                    <a:cubicBezTo>
                      <a:pt x="1" y="351"/>
                      <a:pt x="99" y="468"/>
                      <a:pt x="234" y="468"/>
                    </a:cubicBezTo>
                    <a:cubicBezTo>
                      <a:pt x="351" y="468"/>
                      <a:pt x="450" y="351"/>
                      <a:pt x="450" y="234"/>
                    </a:cubicBezTo>
                    <a:cubicBezTo>
                      <a:pt x="450" y="94"/>
                      <a:pt x="351"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flipH="1">
                <a:off x="7994628" y="4350756"/>
                <a:ext cx="71382" cy="71381"/>
              </a:xfrm>
              <a:custGeom>
                <a:avLst/>
                <a:gdLst/>
                <a:ahLst/>
                <a:cxnLst/>
                <a:rect l="l" t="t" r="r" b="b"/>
                <a:pathLst>
                  <a:path w="469" h="469" extrusionOk="0">
                    <a:moveTo>
                      <a:pt x="235" y="0"/>
                    </a:moveTo>
                    <a:cubicBezTo>
                      <a:pt x="118" y="0"/>
                      <a:pt x="1" y="94"/>
                      <a:pt x="1" y="234"/>
                    </a:cubicBezTo>
                    <a:cubicBezTo>
                      <a:pt x="1" y="351"/>
                      <a:pt x="118" y="468"/>
                      <a:pt x="235" y="468"/>
                    </a:cubicBezTo>
                    <a:cubicBezTo>
                      <a:pt x="371" y="468"/>
                      <a:pt x="469" y="351"/>
                      <a:pt x="469" y="234"/>
                    </a:cubicBezTo>
                    <a:cubicBezTo>
                      <a:pt x="469" y="94"/>
                      <a:pt x="371" y="0"/>
                      <a:pt x="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flipH="1">
                <a:off x="7579422" y="2994254"/>
                <a:ext cx="652479" cy="757030"/>
              </a:xfrm>
              <a:custGeom>
                <a:avLst/>
                <a:gdLst/>
                <a:ahLst/>
                <a:cxnLst/>
                <a:rect l="l" t="t" r="r" b="b"/>
                <a:pathLst>
                  <a:path w="4287" h="4974" extrusionOk="0">
                    <a:moveTo>
                      <a:pt x="838" y="0"/>
                    </a:moveTo>
                    <a:cubicBezTo>
                      <a:pt x="370" y="0"/>
                      <a:pt x="1" y="374"/>
                      <a:pt x="1" y="842"/>
                    </a:cubicBezTo>
                    <a:lnTo>
                      <a:pt x="1" y="3785"/>
                    </a:lnTo>
                    <a:cubicBezTo>
                      <a:pt x="1" y="4426"/>
                      <a:pt x="543" y="4974"/>
                      <a:pt x="1189" y="4974"/>
                    </a:cubicBezTo>
                    <a:lnTo>
                      <a:pt x="4151" y="4974"/>
                    </a:lnTo>
                    <a:cubicBezTo>
                      <a:pt x="4230" y="4974"/>
                      <a:pt x="4287" y="4913"/>
                      <a:pt x="4287" y="4838"/>
                    </a:cubicBezTo>
                    <a:cubicBezTo>
                      <a:pt x="4287" y="4759"/>
                      <a:pt x="4230" y="4679"/>
                      <a:pt x="4151" y="4679"/>
                    </a:cubicBezTo>
                    <a:lnTo>
                      <a:pt x="3781" y="4679"/>
                    </a:lnTo>
                    <a:cubicBezTo>
                      <a:pt x="3117" y="4679"/>
                      <a:pt x="2574" y="4155"/>
                      <a:pt x="2574" y="3472"/>
                    </a:cubicBezTo>
                    <a:lnTo>
                      <a:pt x="2574" y="842"/>
                    </a:lnTo>
                    <a:cubicBezTo>
                      <a:pt x="2574" y="374"/>
                      <a:pt x="2204" y="0"/>
                      <a:pt x="17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flipH="1">
                <a:off x="7214169" y="4218652"/>
                <a:ext cx="258587" cy="224643"/>
              </a:xfrm>
              <a:custGeom>
                <a:avLst/>
                <a:gdLst/>
                <a:ahLst/>
                <a:cxnLst/>
                <a:rect l="l" t="t" r="r" b="b"/>
                <a:pathLst>
                  <a:path w="1699" h="1476" extrusionOk="0">
                    <a:moveTo>
                      <a:pt x="501" y="1"/>
                    </a:moveTo>
                    <a:cubicBezTo>
                      <a:pt x="351" y="1"/>
                      <a:pt x="211" y="109"/>
                      <a:pt x="178" y="260"/>
                    </a:cubicBezTo>
                    <a:lnTo>
                      <a:pt x="159" y="377"/>
                    </a:lnTo>
                    <a:lnTo>
                      <a:pt x="24" y="1079"/>
                    </a:lnTo>
                    <a:cubicBezTo>
                      <a:pt x="0" y="1159"/>
                      <a:pt x="43" y="1219"/>
                      <a:pt x="117" y="1238"/>
                    </a:cubicBezTo>
                    <a:cubicBezTo>
                      <a:pt x="375" y="1276"/>
                      <a:pt x="627" y="1313"/>
                      <a:pt x="880" y="1374"/>
                    </a:cubicBezTo>
                    <a:cubicBezTo>
                      <a:pt x="1009" y="1398"/>
                      <a:pt x="1220" y="1475"/>
                      <a:pt x="1399" y="1475"/>
                    </a:cubicBezTo>
                    <a:cubicBezTo>
                      <a:pt x="1493" y="1475"/>
                      <a:pt x="1578" y="1454"/>
                      <a:pt x="1638" y="1392"/>
                    </a:cubicBezTo>
                    <a:cubicBezTo>
                      <a:pt x="1680" y="1374"/>
                      <a:pt x="1699" y="1313"/>
                      <a:pt x="1680" y="1276"/>
                    </a:cubicBezTo>
                    <a:cubicBezTo>
                      <a:pt x="1661" y="1257"/>
                      <a:pt x="1638" y="1238"/>
                      <a:pt x="1619" y="1238"/>
                    </a:cubicBezTo>
                    <a:cubicBezTo>
                      <a:pt x="1427" y="1079"/>
                      <a:pt x="1151" y="1042"/>
                      <a:pt x="960" y="868"/>
                    </a:cubicBezTo>
                    <a:cubicBezTo>
                      <a:pt x="843" y="751"/>
                      <a:pt x="819" y="635"/>
                      <a:pt x="819" y="494"/>
                    </a:cubicBezTo>
                    <a:lnTo>
                      <a:pt x="819" y="340"/>
                    </a:lnTo>
                    <a:cubicBezTo>
                      <a:pt x="819" y="185"/>
                      <a:pt x="726" y="50"/>
                      <a:pt x="567" y="8"/>
                    </a:cubicBezTo>
                    <a:cubicBezTo>
                      <a:pt x="545" y="3"/>
                      <a:pt x="523"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flipH="1">
                <a:off x="6549685" y="4245438"/>
                <a:ext cx="344123" cy="185833"/>
              </a:xfrm>
              <a:custGeom>
                <a:avLst/>
                <a:gdLst/>
                <a:ahLst/>
                <a:cxnLst/>
                <a:rect l="l" t="t" r="r" b="b"/>
                <a:pathLst>
                  <a:path w="2261" h="1221" extrusionOk="0">
                    <a:moveTo>
                      <a:pt x="384" y="0"/>
                    </a:moveTo>
                    <a:cubicBezTo>
                      <a:pt x="302" y="0"/>
                      <a:pt x="225" y="23"/>
                      <a:pt x="173" y="84"/>
                    </a:cubicBezTo>
                    <a:cubicBezTo>
                      <a:pt x="136" y="145"/>
                      <a:pt x="117" y="182"/>
                      <a:pt x="99" y="243"/>
                    </a:cubicBezTo>
                    <a:cubicBezTo>
                      <a:pt x="80" y="262"/>
                      <a:pt x="57" y="281"/>
                      <a:pt x="38" y="299"/>
                    </a:cubicBezTo>
                    <a:cubicBezTo>
                      <a:pt x="0" y="398"/>
                      <a:pt x="136" y="594"/>
                      <a:pt x="216" y="650"/>
                    </a:cubicBezTo>
                    <a:cubicBezTo>
                      <a:pt x="314" y="749"/>
                      <a:pt x="407" y="809"/>
                      <a:pt x="506" y="903"/>
                    </a:cubicBezTo>
                    <a:cubicBezTo>
                      <a:pt x="614" y="1011"/>
                      <a:pt x="775" y="1220"/>
                      <a:pt x="969" y="1220"/>
                    </a:cubicBezTo>
                    <a:cubicBezTo>
                      <a:pt x="985" y="1220"/>
                      <a:pt x="1000" y="1219"/>
                      <a:pt x="1016" y="1216"/>
                    </a:cubicBezTo>
                    <a:cubicBezTo>
                      <a:pt x="1072" y="1198"/>
                      <a:pt x="1109" y="1160"/>
                      <a:pt x="1151" y="1118"/>
                    </a:cubicBezTo>
                    <a:cubicBezTo>
                      <a:pt x="1367" y="945"/>
                      <a:pt x="1601" y="749"/>
                      <a:pt x="1811" y="575"/>
                    </a:cubicBezTo>
                    <a:cubicBezTo>
                      <a:pt x="1909" y="496"/>
                      <a:pt x="2260" y="164"/>
                      <a:pt x="2008" y="65"/>
                    </a:cubicBezTo>
                    <a:cubicBezTo>
                      <a:pt x="1991" y="60"/>
                      <a:pt x="1974" y="58"/>
                      <a:pt x="1957" y="58"/>
                    </a:cubicBezTo>
                    <a:cubicBezTo>
                      <a:pt x="1916" y="58"/>
                      <a:pt x="1874" y="71"/>
                      <a:pt x="1835" y="84"/>
                    </a:cubicBezTo>
                    <a:cubicBezTo>
                      <a:pt x="1694" y="145"/>
                      <a:pt x="1558" y="262"/>
                      <a:pt x="1423" y="342"/>
                    </a:cubicBezTo>
                    <a:cubicBezTo>
                      <a:pt x="1372" y="374"/>
                      <a:pt x="1303" y="389"/>
                      <a:pt x="1232" y="389"/>
                    </a:cubicBezTo>
                    <a:cubicBezTo>
                      <a:pt x="1138" y="389"/>
                      <a:pt x="1040" y="363"/>
                      <a:pt x="974" y="318"/>
                    </a:cubicBezTo>
                    <a:cubicBezTo>
                      <a:pt x="936" y="299"/>
                      <a:pt x="899" y="262"/>
                      <a:pt x="857" y="243"/>
                    </a:cubicBezTo>
                    <a:cubicBezTo>
                      <a:pt x="782" y="164"/>
                      <a:pt x="702" y="108"/>
                      <a:pt x="604" y="47"/>
                    </a:cubicBezTo>
                    <a:cubicBezTo>
                      <a:pt x="539" y="20"/>
                      <a:pt x="460" y="0"/>
                      <a:pt x="3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flipH="1">
                <a:off x="7526015" y="2848909"/>
                <a:ext cx="225256" cy="433915"/>
              </a:xfrm>
              <a:custGeom>
                <a:avLst/>
                <a:gdLst/>
                <a:ahLst/>
                <a:cxnLst/>
                <a:rect l="l" t="t" r="r" b="b"/>
                <a:pathLst>
                  <a:path w="1480" h="2851" extrusionOk="0">
                    <a:moveTo>
                      <a:pt x="1474" y="2687"/>
                    </a:moveTo>
                    <a:lnTo>
                      <a:pt x="1479" y="2733"/>
                    </a:lnTo>
                    <a:lnTo>
                      <a:pt x="1479" y="2710"/>
                    </a:lnTo>
                    <a:cubicBezTo>
                      <a:pt x="1478" y="2702"/>
                      <a:pt x="1476" y="2695"/>
                      <a:pt x="1474" y="2687"/>
                    </a:cubicBezTo>
                    <a:close/>
                    <a:moveTo>
                      <a:pt x="1" y="1"/>
                    </a:moveTo>
                    <a:lnTo>
                      <a:pt x="605" y="2850"/>
                    </a:lnTo>
                    <a:cubicBezTo>
                      <a:pt x="567" y="2616"/>
                      <a:pt x="722" y="2401"/>
                      <a:pt x="955" y="2340"/>
                    </a:cubicBezTo>
                    <a:cubicBezTo>
                      <a:pt x="981" y="2336"/>
                      <a:pt x="1006" y="2335"/>
                      <a:pt x="1030" y="2335"/>
                    </a:cubicBezTo>
                    <a:cubicBezTo>
                      <a:pt x="1242" y="2335"/>
                      <a:pt x="1417" y="2473"/>
                      <a:pt x="1474" y="2687"/>
                    </a:cubicBezTo>
                    <a:lnTo>
                      <a:pt x="1474" y="2687"/>
                    </a:lnTo>
                    <a:lnTo>
                      <a:pt x="1227" y="604"/>
                    </a:lnTo>
                    <a:lnTo>
                      <a:pt x="174" y="782"/>
                    </a:lnTo>
                    <a:lnTo>
                      <a:pt x="1" y="1"/>
                    </a:lnTo>
                    <a:close/>
                  </a:path>
                </a:pathLst>
              </a:custGeom>
              <a:solidFill>
                <a:srgbClr val="C2A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flipH="1">
                <a:off x="7656302" y="3288292"/>
                <a:ext cx="152" cy="3044"/>
              </a:xfrm>
              <a:custGeom>
                <a:avLst/>
                <a:gdLst/>
                <a:ahLst/>
                <a:cxnLst/>
                <a:rect l="l" t="t" r="r" b="b"/>
                <a:pathLst>
                  <a:path w="1" h="20" extrusionOk="0">
                    <a:moveTo>
                      <a:pt x="0" y="19"/>
                    </a:moveTo>
                    <a:lnTo>
                      <a:pt x="0" y="19"/>
                    </a:lnTo>
                    <a:lnTo>
                      <a:pt x="0" y="1"/>
                    </a:ln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flipH="1">
                <a:off x="7751119" y="2840386"/>
                <a:ext cx="152" cy="8675"/>
              </a:xfrm>
              <a:custGeom>
                <a:avLst/>
                <a:gdLst/>
                <a:ahLst/>
                <a:cxnLst/>
                <a:rect l="l" t="t" r="r" b="b"/>
                <a:pathLst>
                  <a:path w="1" h="57" extrusionOk="0">
                    <a:moveTo>
                      <a:pt x="1" y="0"/>
                    </a:moveTo>
                    <a:lnTo>
                      <a:pt x="1" y="57"/>
                    </a:lnTo>
                    <a:lnTo>
                      <a:pt x="1" y="57"/>
                    </a:ln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flipH="1">
                <a:off x="7656302" y="3282661"/>
                <a:ext cx="3044" cy="5784"/>
              </a:xfrm>
              <a:custGeom>
                <a:avLst/>
                <a:gdLst/>
                <a:ahLst/>
                <a:cxnLst/>
                <a:rect l="l" t="t" r="r" b="b"/>
                <a:pathLst>
                  <a:path w="20" h="38" extrusionOk="0">
                    <a:moveTo>
                      <a:pt x="1" y="0"/>
                    </a:moveTo>
                    <a:lnTo>
                      <a:pt x="1" y="19"/>
                    </a:lnTo>
                    <a:cubicBezTo>
                      <a:pt x="1" y="19"/>
                      <a:pt x="1" y="38"/>
                      <a:pt x="19" y="38"/>
                    </a:cubicBezTo>
                    <a:lnTo>
                      <a:pt x="1" y="0"/>
                    </a:ln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flipH="1">
                <a:off x="7522519" y="3264854"/>
                <a:ext cx="133936" cy="75033"/>
              </a:xfrm>
              <a:custGeom>
                <a:avLst/>
                <a:gdLst/>
                <a:ahLst/>
                <a:cxnLst/>
                <a:rect l="l" t="t" r="r" b="b"/>
                <a:pathLst>
                  <a:path w="880" h="493" extrusionOk="0">
                    <a:moveTo>
                      <a:pt x="856" y="0"/>
                    </a:moveTo>
                    <a:lnTo>
                      <a:pt x="0" y="173"/>
                    </a:lnTo>
                    <a:cubicBezTo>
                      <a:pt x="54" y="364"/>
                      <a:pt x="227" y="493"/>
                      <a:pt x="415" y="493"/>
                    </a:cubicBezTo>
                    <a:cubicBezTo>
                      <a:pt x="439" y="493"/>
                      <a:pt x="463" y="491"/>
                      <a:pt x="487" y="487"/>
                    </a:cubicBezTo>
                    <a:cubicBezTo>
                      <a:pt x="721" y="445"/>
                      <a:pt x="880" y="234"/>
                      <a:pt x="856" y="0"/>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flipH="1">
                <a:off x="7526019" y="3204129"/>
                <a:ext cx="138958" cy="87209"/>
              </a:xfrm>
              <a:custGeom>
                <a:avLst/>
                <a:gdLst/>
                <a:ahLst/>
                <a:cxnLst/>
                <a:rect l="l" t="t" r="r" b="b"/>
                <a:pathLst>
                  <a:path w="913" h="573" extrusionOk="0">
                    <a:moveTo>
                      <a:pt x="463" y="1"/>
                    </a:moveTo>
                    <a:cubicBezTo>
                      <a:pt x="439" y="1"/>
                      <a:pt x="414" y="2"/>
                      <a:pt x="388" y="6"/>
                    </a:cubicBezTo>
                    <a:cubicBezTo>
                      <a:pt x="155" y="67"/>
                      <a:pt x="0" y="282"/>
                      <a:pt x="38" y="516"/>
                    </a:cubicBezTo>
                    <a:lnTo>
                      <a:pt x="56" y="554"/>
                    </a:lnTo>
                    <a:lnTo>
                      <a:pt x="56" y="572"/>
                    </a:lnTo>
                    <a:lnTo>
                      <a:pt x="912" y="399"/>
                    </a:lnTo>
                    <a:lnTo>
                      <a:pt x="912" y="376"/>
                    </a:lnTo>
                    <a:cubicBezTo>
                      <a:pt x="862" y="148"/>
                      <a:pt x="683" y="1"/>
                      <a:pt x="463"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flipH="1">
                <a:off x="7564528" y="2816187"/>
                <a:ext cx="15068" cy="124802"/>
              </a:xfrm>
              <a:custGeom>
                <a:avLst/>
                <a:gdLst/>
                <a:ahLst/>
                <a:cxnLst/>
                <a:rect l="l" t="t" r="r" b="b"/>
                <a:pathLst>
                  <a:path w="99" h="820" extrusionOk="0">
                    <a:moveTo>
                      <a:pt x="99" y="819"/>
                    </a:moveTo>
                    <a:lnTo>
                      <a:pt x="1" y="0"/>
                    </a:lnTo>
                    <a:close/>
                  </a:path>
                </a:pathLst>
              </a:custGeom>
              <a:solidFill>
                <a:srgbClr val="D18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flipH="1">
                <a:off x="7564522" y="2706456"/>
                <a:ext cx="201664" cy="261475"/>
              </a:xfrm>
              <a:custGeom>
                <a:avLst/>
                <a:gdLst/>
                <a:ahLst/>
                <a:cxnLst/>
                <a:rect l="l" t="t" r="r" b="b"/>
                <a:pathLst>
                  <a:path w="1325" h="1718" extrusionOk="0">
                    <a:moveTo>
                      <a:pt x="80" y="1"/>
                    </a:moveTo>
                    <a:cubicBezTo>
                      <a:pt x="57" y="1"/>
                      <a:pt x="19" y="1"/>
                      <a:pt x="1" y="43"/>
                    </a:cubicBezTo>
                    <a:cubicBezTo>
                      <a:pt x="1" y="43"/>
                      <a:pt x="1" y="62"/>
                      <a:pt x="19" y="62"/>
                    </a:cubicBezTo>
                    <a:cubicBezTo>
                      <a:pt x="19" y="118"/>
                      <a:pt x="1" y="160"/>
                      <a:pt x="1" y="197"/>
                    </a:cubicBezTo>
                    <a:cubicBezTo>
                      <a:pt x="19" y="253"/>
                      <a:pt x="38" y="314"/>
                      <a:pt x="38" y="370"/>
                    </a:cubicBezTo>
                    <a:cubicBezTo>
                      <a:pt x="80" y="487"/>
                      <a:pt x="118" y="628"/>
                      <a:pt x="99" y="745"/>
                    </a:cubicBezTo>
                    <a:cubicBezTo>
                      <a:pt x="80" y="937"/>
                      <a:pt x="174" y="1096"/>
                      <a:pt x="174" y="1269"/>
                    </a:cubicBezTo>
                    <a:cubicBezTo>
                      <a:pt x="174" y="1306"/>
                      <a:pt x="272" y="1718"/>
                      <a:pt x="272" y="1718"/>
                    </a:cubicBezTo>
                    <a:lnTo>
                      <a:pt x="1325" y="1540"/>
                    </a:lnTo>
                    <a:cubicBezTo>
                      <a:pt x="1287" y="1269"/>
                      <a:pt x="1287" y="997"/>
                      <a:pt x="1189" y="745"/>
                    </a:cubicBezTo>
                    <a:cubicBezTo>
                      <a:pt x="1133" y="530"/>
                      <a:pt x="993" y="333"/>
                      <a:pt x="801" y="216"/>
                    </a:cubicBezTo>
                    <a:cubicBezTo>
                      <a:pt x="740" y="197"/>
                      <a:pt x="665" y="160"/>
                      <a:pt x="604" y="137"/>
                    </a:cubicBezTo>
                    <a:cubicBezTo>
                      <a:pt x="431" y="80"/>
                      <a:pt x="253" y="43"/>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flipH="1">
                <a:off x="7127872" y="3202000"/>
                <a:ext cx="543503" cy="136975"/>
              </a:xfrm>
              <a:custGeom>
                <a:avLst/>
                <a:gdLst/>
                <a:ahLst/>
                <a:cxnLst/>
                <a:rect l="l" t="t" r="r" b="b"/>
                <a:pathLst>
                  <a:path w="3511" h="882" extrusionOk="0">
                    <a:moveTo>
                      <a:pt x="454" y="1"/>
                    </a:moveTo>
                    <a:cubicBezTo>
                      <a:pt x="218" y="1"/>
                      <a:pt x="37" y="190"/>
                      <a:pt x="20" y="414"/>
                    </a:cubicBezTo>
                    <a:cubicBezTo>
                      <a:pt x="1" y="666"/>
                      <a:pt x="193" y="863"/>
                      <a:pt x="427" y="882"/>
                    </a:cubicBezTo>
                    <a:lnTo>
                      <a:pt x="469" y="882"/>
                    </a:lnTo>
                    <a:lnTo>
                      <a:pt x="3491" y="685"/>
                    </a:lnTo>
                    <a:lnTo>
                      <a:pt x="3510" y="334"/>
                    </a:lnTo>
                    <a:lnTo>
                      <a:pt x="544" y="2"/>
                    </a:lnTo>
                    <a:lnTo>
                      <a:pt x="487" y="2"/>
                    </a:lnTo>
                    <a:cubicBezTo>
                      <a:pt x="476" y="1"/>
                      <a:pt x="465" y="1"/>
                      <a:pt x="454" y="1"/>
                    </a:cubicBezTo>
                    <a:close/>
                  </a:path>
                </a:pathLst>
              </a:custGeom>
              <a:solidFill>
                <a:srgbClr val="C2A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flipH="1">
                <a:off x="7112942" y="3445508"/>
                <a:ext cx="772108" cy="287044"/>
              </a:xfrm>
              <a:custGeom>
                <a:avLst/>
                <a:gdLst/>
                <a:ahLst/>
                <a:cxnLst/>
                <a:rect l="l" t="t" r="r" b="b"/>
                <a:pathLst>
                  <a:path w="5073" h="1886" extrusionOk="0">
                    <a:moveTo>
                      <a:pt x="833" y="1"/>
                    </a:moveTo>
                    <a:cubicBezTo>
                      <a:pt x="415" y="1"/>
                      <a:pt x="60" y="401"/>
                      <a:pt x="19" y="895"/>
                    </a:cubicBezTo>
                    <a:cubicBezTo>
                      <a:pt x="0" y="1405"/>
                      <a:pt x="333" y="1831"/>
                      <a:pt x="763" y="1831"/>
                    </a:cubicBezTo>
                    <a:lnTo>
                      <a:pt x="800" y="1831"/>
                    </a:lnTo>
                    <a:cubicBezTo>
                      <a:pt x="1465" y="1831"/>
                      <a:pt x="2125" y="1854"/>
                      <a:pt x="2789" y="1854"/>
                    </a:cubicBezTo>
                    <a:cubicBezTo>
                      <a:pt x="3098" y="1854"/>
                      <a:pt x="3404" y="1886"/>
                      <a:pt x="3711" y="1886"/>
                    </a:cubicBezTo>
                    <a:cubicBezTo>
                      <a:pt x="3814" y="1886"/>
                      <a:pt x="3917" y="1882"/>
                      <a:pt x="4020" y="1873"/>
                    </a:cubicBezTo>
                    <a:cubicBezTo>
                      <a:pt x="4370" y="1854"/>
                      <a:pt x="4857" y="1812"/>
                      <a:pt x="5011" y="1443"/>
                    </a:cubicBezTo>
                    <a:cubicBezTo>
                      <a:pt x="5049" y="1344"/>
                      <a:pt x="5072" y="1246"/>
                      <a:pt x="5049" y="1153"/>
                    </a:cubicBezTo>
                    <a:cubicBezTo>
                      <a:pt x="5049" y="1073"/>
                      <a:pt x="5030" y="1012"/>
                      <a:pt x="4993" y="937"/>
                    </a:cubicBezTo>
                    <a:cubicBezTo>
                      <a:pt x="4955" y="858"/>
                      <a:pt x="4993" y="760"/>
                      <a:pt x="4932" y="685"/>
                    </a:cubicBezTo>
                    <a:cubicBezTo>
                      <a:pt x="4506" y="254"/>
                      <a:pt x="3762" y="292"/>
                      <a:pt x="3201" y="235"/>
                    </a:cubicBezTo>
                    <a:cubicBezTo>
                      <a:pt x="2555" y="175"/>
                      <a:pt x="1891" y="100"/>
                      <a:pt x="1250" y="39"/>
                    </a:cubicBezTo>
                    <a:cubicBezTo>
                      <a:pt x="1133" y="20"/>
                      <a:pt x="1016" y="2"/>
                      <a:pt x="899" y="2"/>
                    </a:cubicBezTo>
                    <a:lnTo>
                      <a:pt x="861" y="2"/>
                    </a:lnTo>
                    <a:cubicBezTo>
                      <a:pt x="852" y="1"/>
                      <a:pt x="842" y="1"/>
                      <a:pt x="8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flipH="1">
                <a:off x="7101541" y="3492688"/>
                <a:ext cx="356299" cy="789904"/>
              </a:xfrm>
              <a:custGeom>
                <a:avLst/>
                <a:gdLst/>
                <a:ahLst/>
                <a:cxnLst/>
                <a:rect l="l" t="t" r="r" b="b"/>
                <a:pathLst>
                  <a:path w="2341" h="5190" extrusionOk="0">
                    <a:moveTo>
                      <a:pt x="1287" y="0"/>
                    </a:moveTo>
                    <a:cubicBezTo>
                      <a:pt x="1170" y="0"/>
                      <a:pt x="1035" y="0"/>
                      <a:pt x="918" y="61"/>
                    </a:cubicBezTo>
                    <a:cubicBezTo>
                      <a:pt x="819" y="99"/>
                      <a:pt x="703" y="178"/>
                      <a:pt x="684" y="295"/>
                    </a:cubicBezTo>
                    <a:cubicBezTo>
                      <a:pt x="628" y="450"/>
                      <a:pt x="703" y="609"/>
                      <a:pt x="745" y="744"/>
                    </a:cubicBezTo>
                    <a:cubicBezTo>
                      <a:pt x="862" y="1016"/>
                      <a:pt x="801" y="1250"/>
                      <a:pt x="763" y="1521"/>
                    </a:cubicBezTo>
                    <a:cubicBezTo>
                      <a:pt x="721" y="1755"/>
                      <a:pt x="277" y="3219"/>
                      <a:pt x="197" y="3743"/>
                    </a:cubicBezTo>
                    <a:cubicBezTo>
                      <a:pt x="136" y="4174"/>
                      <a:pt x="61" y="4604"/>
                      <a:pt x="1" y="5054"/>
                    </a:cubicBezTo>
                    <a:lnTo>
                      <a:pt x="819" y="5189"/>
                    </a:lnTo>
                    <a:cubicBezTo>
                      <a:pt x="1016" y="4661"/>
                      <a:pt x="1213" y="4118"/>
                      <a:pt x="1386" y="3570"/>
                    </a:cubicBezTo>
                    <a:cubicBezTo>
                      <a:pt x="1657" y="2789"/>
                      <a:pt x="1933" y="2012"/>
                      <a:pt x="2204" y="1231"/>
                    </a:cubicBezTo>
                    <a:cubicBezTo>
                      <a:pt x="2321" y="899"/>
                      <a:pt x="2340" y="548"/>
                      <a:pt x="2050" y="276"/>
                    </a:cubicBezTo>
                    <a:cubicBezTo>
                      <a:pt x="1970" y="197"/>
                      <a:pt x="1872" y="159"/>
                      <a:pt x="1774" y="99"/>
                    </a:cubicBezTo>
                    <a:cubicBezTo>
                      <a:pt x="1620" y="42"/>
                      <a:pt x="1446"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flipH="1">
                <a:off x="7605757" y="3303207"/>
                <a:ext cx="513673" cy="420978"/>
              </a:xfrm>
              <a:custGeom>
                <a:avLst/>
                <a:gdLst/>
                <a:ahLst/>
                <a:cxnLst/>
                <a:rect l="l" t="t" r="r" b="b"/>
                <a:pathLst>
                  <a:path w="3375" h="2766" extrusionOk="0">
                    <a:moveTo>
                      <a:pt x="1" y="1"/>
                    </a:moveTo>
                    <a:lnTo>
                      <a:pt x="1" y="1854"/>
                    </a:lnTo>
                    <a:cubicBezTo>
                      <a:pt x="20" y="2457"/>
                      <a:pt x="506" y="2766"/>
                      <a:pt x="1133" y="2766"/>
                    </a:cubicBezTo>
                    <a:lnTo>
                      <a:pt x="2205" y="2766"/>
                    </a:lnTo>
                    <a:cubicBezTo>
                      <a:pt x="2827" y="2766"/>
                      <a:pt x="3295" y="2555"/>
                      <a:pt x="3374" y="1812"/>
                    </a:cubicBezTo>
                    <a:lnTo>
                      <a:pt x="23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flipH="1">
                <a:off x="7154941" y="3443986"/>
                <a:ext cx="976512" cy="423565"/>
              </a:xfrm>
              <a:custGeom>
                <a:avLst/>
                <a:gdLst/>
                <a:ahLst/>
                <a:cxnLst/>
                <a:rect l="l" t="t" r="r" b="b"/>
                <a:pathLst>
                  <a:path w="6416" h="2783" extrusionOk="0">
                    <a:moveTo>
                      <a:pt x="1699" y="0"/>
                    </a:moveTo>
                    <a:cubicBezTo>
                      <a:pt x="1549" y="0"/>
                      <a:pt x="1399" y="10"/>
                      <a:pt x="1250" y="30"/>
                    </a:cubicBezTo>
                    <a:cubicBezTo>
                      <a:pt x="763" y="86"/>
                      <a:pt x="234" y="166"/>
                      <a:pt x="117" y="732"/>
                    </a:cubicBezTo>
                    <a:cubicBezTo>
                      <a:pt x="0" y="1237"/>
                      <a:pt x="333" y="1724"/>
                      <a:pt x="819" y="1822"/>
                    </a:cubicBezTo>
                    <a:cubicBezTo>
                      <a:pt x="843" y="1841"/>
                      <a:pt x="843" y="1841"/>
                      <a:pt x="861" y="1841"/>
                    </a:cubicBezTo>
                    <a:lnTo>
                      <a:pt x="5498" y="2758"/>
                    </a:lnTo>
                    <a:lnTo>
                      <a:pt x="5522" y="2758"/>
                    </a:lnTo>
                    <a:cubicBezTo>
                      <a:pt x="5559" y="2758"/>
                      <a:pt x="5578" y="2777"/>
                      <a:pt x="5596" y="2777"/>
                    </a:cubicBezTo>
                    <a:cubicBezTo>
                      <a:pt x="5627" y="2780"/>
                      <a:pt x="5657" y="2782"/>
                      <a:pt x="5687" y="2782"/>
                    </a:cubicBezTo>
                    <a:cubicBezTo>
                      <a:pt x="6014" y="2782"/>
                      <a:pt x="6267" y="2573"/>
                      <a:pt x="6340" y="2234"/>
                    </a:cubicBezTo>
                    <a:cubicBezTo>
                      <a:pt x="6415" y="1841"/>
                      <a:pt x="6200" y="1471"/>
                      <a:pt x="5774" y="1181"/>
                    </a:cubicBezTo>
                    <a:cubicBezTo>
                      <a:pt x="5264" y="849"/>
                      <a:pt x="3257" y="362"/>
                      <a:pt x="2986" y="245"/>
                    </a:cubicBezTo>
                    <a:cubicBezTo>
                      <a:pt x="2578" y="85"/>
                      <a:pt x="2138" y="0"/>
                      <a:pt x="1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flipH="1">
                <a:off x="6768985" y="3613073"/>
                <a:ext cx="709554" cy="740745"/>
              </a:xfrm>
              <a:custGeom>
                <a:avLst/>
                <a:gdLst/>
                <a:ahLst/>
                <a:cxnLst/>
                <a:rect l="l" t="t" r="r" b="b"/>
                <a:pathLst>
                  <a:path w="4662" h="4867" extrusionOk="0">
                    <a:moveTo>
                      <a:pt x="1035" y="0"/>
                    </a:moveTo>
                    <a:cubicBezTo>
                      <a:pt x="744" y="0"/>
                      <a:pt x="446" y="75"/>
                      <a:pt x="296" y="206"/>
                    </a:cubicBezTo>
                    <a:cubicBezTo>
                      <a:pt x="1" y="477"/>
                      <a:pt x="81" y="828"/>
                      <a:pt x="352" y="1123"/>
                    </a:cubicBezTo>
                    <a:cubicBezTo>
                      <a:pt x="371" y="1142"/>
                      <a:pt x="567" y="1474"/>
                      <a:pt x="567" y="1474"/>
                    </a:cubicBezTo>
                    <a:lnTo>
                      <a:pt x="3880" y="4866"/>
                    </a:lnTo>
                    <a:cubicBezTo>
                      <a:pt x="4076" y="4707"/>
                      <a:pt x="4465" y="4337"/>
                      <a:pt x="4661" y="4183"/>
                    </a:cubicBezTo>
                    <a:lnTo>
                      <a:pt x="1971" y="557"/>
                    </a:lnTo>
                    <a:cubicBezTo>
                      <a:pt x="1971" y="557"/>
                      <a:pt x="1699" y="225"/>
                      <a:pt x="1699" y="206"/>
                    </a:cubicBezTo>
                    <a:cubicBezTo>
                      <a:pt x="1567" y="64"/>
                      <a:pt x="1304" y="0"/>
                      <a:pt x="1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flipH="1">
                <a:off x="7620670" y="2700825"/>
                <a:ext cx="569835" cy="753529"/>
              </a:xfrm>
              <a:custGeom>
                <a:avLst/>
                <a:gdLst/>
                <a:ahLst/>
                <a:cxnLst/>
                <a:rect l="l" t="t" r="r" b="b"/>
                <a:pathLst>
                  <a:path w="3744" h="4951" extrusionOk="0">
                    <a:moveTo>
                      <a:pt x="2223" y="0"/>
                    </a:moveTo>
                    <a:cubicBezTo>
                      <a:pt x="1834" y="0"/>
                      <a:pt x="1441" y="19"/>
                      <a:pt x="1072" y="155"/>
                    </a:cubicBezTo>
                    <a:cubicBezTo>
                      <a:pt x="683" y="314"/>
                      <a:pt x="332" y="641"/>
                      <a:pt x="178" y="1034"/>
                    </a:cubicBezTo>
                    <a:cubicBezTo>
                      <a:pt x="0" y="1460"/>
                      <a:pt x="234" y="1989"/>
                      <a:pt x="295" y="2419"/>
                    </a:cubicBezTo>
                    <a:cubicBezTo>
                      <a:pt x="370" y="3257"/>
                      <a:pt x="449" y="4113"/>
                      <a:pt x="487" y="4951"/>
                    </a:cubicBezTo>
                    <a:cubicBezTo>
                      <a:pt x="898" y="4932"/>
                      <a:pt x="1305" y="4932"/>
                      <a:pt x="1717" y="4913"/>
                    </a:cubicBezTo>
                    <a:cubicBezTo>
                      <a:pt x="2204" y="4876"/>
                      <a:pt x="2770" y="4852"/>
                      <a:pt x="3257" y="4679"/>
                    </a:cubicBezTo>
                    <a:cubicBezTo>
                      <a:pt x="3294" y="4057"/>
                      <a:pt x="3430" y="3449"/>
                      <a:pt x="3491" y="2845"/>
                    </a:cubicBezTo>
                    <a:cubicBezTo>
                      <a:pt x="3547" y="2438"/>
                      <a:pt x="3570" y="2026"/>
                      <a:pt x="3645" y="1638"/>
                    </a:cubicBezTo>
                    <a:cubicBezTo>
                      <a:pt x="3724" y="1287"/>
                      <a:pt x="3743" y="819"/>
                      <a:pt x="3528" y="506"/>
                    </a:cubicBezTo>
                    <a:cubicBezTo>
                      <a:pt x="3528" y="487"/>
                      <a:pt x="3509" y="450"/>
                      <a:pt x="3491" y="431"/>
                    </a:cubicBezTo>
                    <a:cubicBezTo>
                      <a:pt x="3453" y="407"/>
                      <a:pt x="3430" y="370"/>
                      <a:pt x="3411" y="351"/>
                    </a:cubicBezTo>
                    <a:cubicBezTo>
                      <a:pt x="3374" y="314"/>
                      <a:pt x="3313" y="253"/>
                      <a:pt x="3275" y="216"/>
                    </a:cubicBezTo>
                    <a:cubicBezTo>
                      <a:pt x="2985" y="0"/>
                      <a:pt x="2555" y="19"/>
                      <a:pt x="2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flipH="1">
                <a:off x="7748222" y="2561263"/>
                <a:ext cx="166050" cy="239102"/>
              </a:xfrm>
              <a:custGeom>
                <a:avLst/>
                <a:gdLst/>
                <a:ahLst/>
                <a:cxnLst/>
                <a:rect l="l" t="t" r="r" b="b"/>
                <a:pathLst>
                  <a:path w="1091" h="1571" extrusionOk="0">
                    <a:moveTo>
                      <a:pt x="272" y="0"/>
                    </a:moveTo>
                    <a:lnTo>
                      <a:pt x="57" y="1034"/>
                    </a:lnTo>
                    <a:cubicBezTo>
                      <a:pt x="0" y="1268"/>
                      <a:pt x="155" y="1521"/>
                      <a:pt x="408" y="1558"/>
                    </a:cubicBezTo>
                    <a:cubicBezTo>
                      <a:pt x="441" y="1567"/>
                      <a:pt x="475" y="1570"/>
                      <a:pt x="507" y="1570"/>
                    </a:cubicBezTo>
                    <a:cubicBezTo>
                      <a:pt x="719" y="1570"/>
                      <a:pt x="900" y="1408"/>
                      <a:pt x="936" y="1189"/>
                    </a:cubicBezTo>
                    <a:lnTo>
                      <a:pt x="1091" y="136"/>
                    </a:lnTo>
                    <a:lnTo>
                      <a:pt x="272" y="0"/>
                    </a:ln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flipH="1">
                <a:off x="7757507" y="2606160"/>
                <a:ext cx="127543" cy="109734"/>
              </a:xfrm>
              <a:custGeom>
                <a:avLst/>
                <a:gdLst/>
                <a:ahLst/>
                <a:cxnLst/>
                <a:rect l="l" t="t" r="r" b="b"/>
                <a:pathLst>
                  <a:path w="838" h="721" extrusionOk="0">
                    <a:moveTo>
                      <a:pt x="838" y="0"/>
                    </a:moveTo>
                    <a:lnTo>
                      <a:pt x="0" y="75"/>
                    </a:lnTo>
                    <a:lnTo>
                      <a:pt x="295" y="721"/>
                    </a:lnTo>
                    <a:lnTo>
                      <a:pt x="782" y="641"/>
                    </a:lnTo>
                    <a:lnTo>
                      <a:pt x="838" y="0"/>
                    </a:lnTo>
                    <a:close/>
                  </a:path>
                </a:pathLst>
              </a:custGeom>
              <a:solidFill>
                <a:srgbClr val="C2A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flipH="1">
                <a:off x="7718238" y="2428094"/>
                <a:ext cx="210948" cy="242755"/>
              </a:xfrm>
              <a:custGeom>
                <a:avLst/>
                <a:gdLst/>
                <a:ahLst/>
                <a:cxnLst/>
                <a:rect l="l" t="t" r="r" b="b"/>
                <a:pathLst>
                  <a:path w="1386" h="1595" extrusionOk="0">
                    <a:moveTo>
                      <a:pt x="1170" y="0"/>
                    </a:moveTo>
                    <a:lnTo>
                      <a:pt x="0" y="351"/>
                    </a:lnTo>
                    <a:lnTo>
                      <a:pt x="155" y="1147"/>
                    </a:lnTo>
                    <a:cubicBezTo>
                      <a:pt x="222" y="1413"/>
                      <a:pt x="455" y="1595"/>
                      <a:pt x="727" y="1595"/>
                    </a:cubicBezTo>
                    <a:cubicBezTo>
                      <a:pt x="776" y="1595"/>
                      <a:pt x="825" y="1589"/>
                      <a:pt x="875" y="1577"/>
                    </a:cubicBezTo>
                    <a:cubicBezTo>
                      <a:pt x="1189" y="1521"/>
                      <a:pt x="1385" y="1189"/>
                      <a:pt x="1306" y="875"/>
                    </a:cubicBezTo>
                    <a:lnTo>
                      <a:pt x="1170" y="0"/>
                    </a:ln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flipH="1">
                <a:off x="7724630" y="2384718"/>
                <a:ext cx="225255" cy="232862"/>
              </a:xfrm>
              <a:custGeom>
                <a:avLst/>
                <a:gdLst/>
                <a:ahLst/>
                <a:cxnLst/>
                <a:rect l="l" t="t" r="r" b="b"/>
                <a:pathLst>
                  <a:path w="1480" h="1530" extrusionOk="0">
                    <a:moveTo>
                      <a:pt x="1154" y="0"/>
                    </a:moveTo>
                    <a:cubicBezTo>
                      <a:pt x="1079" y="0"/>
                      <a:pt x="1002" y="26"/>
                      <a:pt x="936" y="70"/>
                    </a:cubicBezTo>
                    <a:cubicBezTo>
                      <a:pt x="819" y="126"/>
                      <a:pt x="721" y="206"/>
                      <a:pt x="623" y="285"/>
                    </a:cubicBezTo>
                    <a:cubicBezTo>
                      <a:pt x="506" y="342"/>
                      <a:pt x="370" y="402"/>
                      <a:pt x="253" y="458"/>
                    </a:cubicBezTo>
                    <a:cubicBezTo>
                      <a:pt x="174" y="519"/>
                      <a:pt x="94" y="594"/>
                      <a:pt x="57" y="674"/>
                    </a:cubicBezTo>
                    <a:cubicBezTo>
                      <a:pt x="1" y="772"/>
                      <a:pt x="38" y="870"/>
                      <a:pt x="75" y="964"/>
                    </a:cubicBezTo>
                    <a:cubicBezTo>
                      <a:pt x="136" y="1160"/>
                      <a:pt x="211" y="1357"/>
                      <a:pt x="291" y="1530"/>
                    </a:cubicBezTo>
                    <a:cubicBezTo>
                      <a:pt x="389" y="1455"/>
                      <a:pt x="487" y="1376"/>
                      <a:pt x="468" y="1259"/>
                    </a:cubicBezTo>
                    <a:cubicBezTo>
                      <a:pt x="468" y="1123"/>
                      <a:pt x="426" y="908"/>
                      <a:pt x="506" y="809"/>
                    </a:cubicBezTo>
                    <a:cubicBezTo>
                      <a:pt x="562" y="692"/>
                      <a:pt x="604" y="674"/>
                      <a:pt x="721" y="636"/>
                    </a:cubicBezTo>
                    <a:cubicBezTo>
                      <a:pt x="857" y="594"/>
                      <a:pt x="974" y="575"/>
                      <a:pt x="1109" y="538"/>
                    </a:cubicBezTo>
                    <a:cubicBezTo>
                      <a:pt x="1189" y="519"/>
                      <a:pt x="1287" y="496"/>
                      <a:pt x="1362" y="458"/>
                    </a:cubicBezTo>
                    <a:cubicBezTo>
                      <a:pt x="1423" y="421"/>
                      <a:pt x="1479" y="360"/>
                      <a:pt x="1479" y="262"/>
                    </a:cubicBezTo>
                    <a:cubicBezTo>
                      <a:pt x="1479" y="168"/>
                      <a:pt x="1404" y="89"/>
                      <a:pt x="1325" y="51"/>
                    </a:cubicBezTo>
                    <a:cubicBezTo>
                      <a:pt x="1273" y="16"/>
                      <a:pt x="1214" y="0"/>
                      <a:pt x="1154" y="0"/>
                    </a:cubicBezTo>
                    <a:close/>
                  </a:path>
                </a:pathLst>
              </a:custGeom>
              <a:solidFill>
                <a:srgbClr val="9712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flipH="1">
                <a:off x="7855066" y="2552740"/>
                <a:ext cx="44899" cy="39267"/>
              </a:xfrm>
              <a:custGeom>
                <a:avLst/>
                <a:gdLst/>
                <a:ahLst/>
                <a:cxnLst/>
                <a:rect l="l" t="t" r="r" b="b"/>
                <a:pathLst>
                  <a:path w="295" h="258" extrusionOk="0">
                    <a:moveTo>
                      <a:pt x="117" y="0"/>
                    </a:moveTo>
                    <a:cubicBezTo>
                      <a:pt x="42" y="19"/>
                      <a:pt x="0" y="94"/>
                      <a:pt x="23" y="155"/>
                    </a:cubicBezTo>
                    <a:cubicBezTo>
                      <a:pt x="39" y="221"/>
                      <a:pt x="80" y="258"/>
                      <a:pt x="139" y="258"/>
                    </a:cubicBezTo>
                    <a:cubicBezTo>
                      <a:pt x="151" y="258"/>
                      <a:pt x="164" y="256"/>
                      <a:pt x="178" y="253"/>
                    </a:cubicBezTo>
                    <a:cubicBezTo>
                      <a:pt x="257" y="234"/>
                      <a:pt x="295" y="173"/>
                      <a:pt x="276" y="94"/>
                    </a:cubicBezTo>
                    <a:cubicBezTo>
                      <a:pt x="257" y="38"/>
                      <a:pt x="197" y="0"/>
                      <a:pt x="117"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flipH="1">
                <a:off x="7748226" y="2591093"/>
                <a:ext cx="47791" cy="20851"/>
              </a:xfrm>
              <a:custGeom>
                <a:avLst/>
                <a:gdLst/>
                <a:ahLst/>
                <a:cxnLst/>
                <a:rect l="l" t="t" r="r" b="b"/>
                <a:pathLst>
                  <a:path w="314" h="137" extrusionOk="0">
                    <a:moveTo>
                      <a:pt x="276" y="1"/>
                    </a:moveTo>
                    <a:cubicBezTo>
                      <a:pt x="276" y="1"/>
                      <a:pt x="253" y="57"/>
                      <a:pt x="159" y="99"/>
                    </a:cubicBezTo>
                    <a:lnTo>
                      <a:pt x="136" y="99"/>
                    </a:lnTo>
                    <a:cubicBezTo>
                      <a:pt x="98" y="99"/>
                      <a:pt x="80" y="76"/>
                      <a:pt x="61" y="76"/>
                    </a:cubicBezTo>
                    <a:cubicBezTo>
                      <a:pt x="42" y="57"/>
                      <a:pt x="42" y="57"/>
                      <a:pt x="19" y="57"/>
                    </a:cubicBezTo>
                    <a:lnTo>
                      <a:pt x="0" y="76"/>
                    </a:lnTo>
                    <a:cubicBezTo>
                      <a:pt x="0" y="76"/>
                      <a:pt x="42" y="137"/>
                      <a:pt x="136" y="137"/>
                    </a:cubicBezTo>
                    <a:cubicBezTo>
                      <a:pt x="136" y="137"/>
                      <a:pt x="159" y="137"/>
                      <a:pt x="178" y="118"/>
                    </a:cubicBezTo>
                    <a:cubicBezTo>
                      <a:pt x="234" y="118"/>
                      <a:pt x="276" y="76"/>
                      <a:pt x="295" y="57"/>
                    </a:cubicBezTo>
                    <a:cubicBezTo>
                      <a:pt x="314" y="38"/>
                      <a:pt x="314"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flipH="1">
                <a:off x="8006648" y="2831863"/>
                <a:ext cx="168941" cy="450961"/>
              </a:xfrm>
              <a:custGeom>
                <a:avLst/>
                <a:gdLst/>
                <a:ahLst/>
                <a:cxnLst/>
                <a:rect l="l" t="t" r="r" b="b"/>
                <a:pathLst>
                  <a:path w="1110" h="2963" extrusionOk="0">
                    <a:moveTo>
                      <a:pt x="615" y="1"/>
                    </a:moveTo>
                    <a:cubicBezTo>
                      <a:pt x="534" y="1"/>
                      <a:pt x="450" y="21"/>
                      <a:pt x="370" y="56"/>
                    </a:cubicBezTo>
                    <a:cubicBezTo>
                      <a:pt x="253" y="131"/>
                      <a:pt x="173" y="248"/>
                      <a:pt x="117" y="365"/>
                    </a:cubicBezTo>
                    <a:cubicBezTo>
                      <a:pt x="38" y="506"/>
                      <a:pt x="0" y="679"/>
                      <a:pt x="0" y="857"/>
                    </a:cubicBezTo>
                    <a:lnTo>
                      <a:pt x="0" y="1184"/>
                    </a:lnTo>
                    <a:lnTo>
                      <a:pt x="0" y="1947"/>
                    </a:lnTo>
                    <a:cubicBezTo>
                      <a:pt x="19" y="2298"/>
                      <a:pt x="19" y="2630"/>
                      <a:pt x="19" y="2962"/>
                    </a:cubicBezTo>
                    <a:lnTo>
                      <a:pt x="899" y="2962"/>
                    </a:lnTo>
                    <a:lnTo>
                      <a:pt x="1091" y="524"/>
                    </a:lnTo>
                    <a:cubicBezTo>
                      <a:pt x="1109" y="347"/>
                      <a:pt x="1034" y="192"/>
                      <a:pt x="899" y="94"/>
                    </a:cubicBezTo>
                    <a:cubicBezTo>
                      <a:pt x="811" y="30"/>
                      <a:pt x="714" y="1"/>
                      <a:pt x="615" y="1"/>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flipH="1">
                <a:off x="7994624" y="2766268"/>
                <a:ext cx="183857" cy="192530"/>
              </a:xfrm>
              <a:custGeom>
                <a:avLst/>
                <a:gdLst/>
                <a:ahLst/>
                <a:cxnLst/>
                <a:rect l="l" t="t" r="r" b="b"/>
                <a:pathLst>
                  <a:path w="1208" h="1265" extrusionOk="0">
                    <a:moveTo>
                      <a:pt x="801" y="1"/>
                    </a:moveTo>
                    <a:cubicBezTo>
                      <a:pt x="740" y="1"/>
                      <a:pt x="642" y="20"/>
                      <a:pt x="604" y="38"/>
                    </a:cubicBezTo>
                    <a:cubicBezTo>
                      <a:pt x="408" y="155"/>
                      <a:pt x="235" y="328"/>
                      <a:pt x="136" y="544"/>
                    </a:cubicBezTo>
                    <a:cubicBezTo>
                      <a:pt x="57" y="661"/>
                      <a:pt x="19" y="796"/>
                      <a:pt x="1" y="937"/>
                    </a:cubicBezTo>
                    <a:lnTo>
                      <a:pt x="1" y="1171"/>
                    </a:lnTo>
                    <a:cubicBezTo>
                      <a:pt x="1" y="1220"/>
                      <a:pt x="9" y="1237"/>
                      <a:pt x="31" y="1237"/>
                    </a:cubicBezTo>
                    <a:cubicBezTo>
                      <a:pt x="42" y="1237"/>
                      <a:pt x="57" y="1233"/>
                      <a:pt x="75" y="1227"/>
                    </a:cubicBezTo>
                    <a:cubicBezTo>
                      <a:pt x="408" y="1227"/>
                      <a:pt x="759" y="1245"/>
                      <a:pt x="1091" y="1264"/>
                    </a:cubicBezTo>
                    <a:cubicBezTo>
                      <a:pt x="1110" y="1110"/>
                      <a:pt x="1110" y="974"/>
                      <a:pt x="1128" y="820"/>
                    </a:cubicBezTo>
                    <a:cubicBezTo>
                      <a:pt x="1152" y="623"/>
                      <a:pt x="1208" y="408"/>
                      <a:pt x="1152" y="235"/>
                    </a:cubicBezTo>
                    <a:cubicBezTo>
                      <a:pt x="1128" y="155"/>
                      <a:pt x="1072" y="76"/>
                      <a:pt x="993" y="38"/>
                    </a:cubicBezTo>
                    <a:cubicBezTo>
                      <a:pt x="936" y="1"/>
                      <a:pt x="876" y="1"/>
                      <a:pt x="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flipH="1">
                <a:off x="7629194" y="3211434"/>
                <a:ext cx="543504" cy="133325"/>
              </a:xfrm>
              <a:custGeom>
                <a:avLst/>
                <a:gdLst/>
                <a:ahLst/>
                <a:cxnLst/>
                <a:rect l="l" t="t" r="r" b="b"/>
                <a:pathLst>
                  <a:path w="3571" h="876" extrusionOk="0">
                    <a:moveTo>
                      <a:pt x="449" y="0"/>
                    </a:moveTo>
                    <a:cubicBezTo>
                      <a:pt x="197" y="0"/>
                      <a:pt x="0" y="192"/>
                      <a:pt x="0" y="426"/>
                    </a:cubicBezTo>
                    <a:cubicBezTo>
                      <a:pt x="0" y="679"/>
                      <a:pt x="197" y="875"/>
                      <a:pt x="431" y="875"/>
                    </a:cubicBezTo>
                    <a:lnTo>
                      <a:pt x="3509" y="875"/>
                    </a:lnTo>
                    <a:cubicBezTo>
                      <a:pt x="3528" y="875"/>
                      <a:pt x="3547" y="856"/>
                      <a:pt x="3547" y="838"/>
                    </a:cubicBezTo>
                    <a:lnTo>
                      <a:pt x="3570" y="562"/>
                    </a:lnTo>
                    <a:cubicBezTo>
                      <a:pt x="3570" y="543"/>
                      <a:pt x="3547" y="506"/>
                      <a:pt x="3528" y="506"/>
                    </a:cubicBezTo>
                    <a:lnTo>
                      <a:pt x="547" y="19"/>
                    </a:lnTo>
                    <a:cubicBezTo>
                      <a:pt x="529" y="0"/>
                      <a:pt x="487" y="0"/>
                      <a:pt x="449"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flipH="1">
                <a:off x="7478992" y="3248722"/>
                <a:ext cx="108062" cy="31048"/>
              </a:xfrm>
              <a:custGeom>
                <a:avLst/>
                <a:gdLst/>
                <a:ahLst/>
                <a:cxnLst/>
                <a:rect l="l" t="t" r="r" b="b"/>
                <a:pathLst>
                  <a:path w="710" h="204" extrusionOk="0">
                    <a:moveTo>
                      <a:pt x="477" y="0"/>
                    </a:moveTo>
                    <a:cubicBezTo>
                      <a:pt x="333" y="0"/>
                      <a:pt x="183" y="58"/>
                      <a:pt x="50" y="125"/>
                    </a:cubicBezTo>
                    <a:cubicBezTo>
                      <a:pt x="1" y="141"/>
                      <a:pt x="69" y="204"/>
                      <a:pt x="125" y="204"/>
                    </a:cubicBezTo>
                    <a:cubicBezTo>
                      <a:pt x="133" y="204"/>
                      <a:pt x="141" y="203"/>
                      <a:pt x="148" y="200"/>
                    </a:cubicBezTo>
                    <a:cubicBezTo>
                      <a:pt x="308" y="139"/>
                      <a:pt x="390" y="100"/>
                      <a:pt x="508" y="100"/>
                    </a:cubicBezTo>
                    <a:cubicBezTo>
                      <a:pt x="535" y="100"/>
                      <a:pt x="565" y="102"/>
                      <a:pt x="597" y="106"/>
                    </a:cubicBezTo>
                    <a:cubicBezTo>
                      <a:pt x="607" y="109"/>
                      <a:pt x="617" y="110"/>
                      <a:pt x="626" y="110"/>
                    </a:cubicBezTo>
                    <a:cubicBezTo>
                      <a:pt x="685" y="110"/>
                      <a:pt x="709" y="62"/>
                      <a:pt x="677" y="45"/>
                    </a:cubicBezTo>
                    <a:cubicBezTo>
                      <a:pt x="613" y="14"/>
                      <a:pt x="546" y="0"/>
                      <a:pt x="477"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flipH="1">
                <a:off x="7501819" y="3265767"/>
                <a:ext cx="182335" cy="81730"/>
              </a:xfrm>
              <a:custGeom>
                <a:avLst/>
                <a:gdLst/>
                <a:ahLst/>
                <a:cxnLst/>
                <a:rect l="l" t="t" r="r" b="b"/>
                <a:pathLst>
                  <a:path w="1198" h="537" extrusionOk="0">
                    <a:moveTo>
                      <a:pt x="842" y="1"/>
                    </a:moveTo>
                    <a:cubicBezTo>
                      <a:pt x="712" y="1"/>
                      <a:pt x="612" y="26"/>
                      <a:pt x="514" y="50"/>
                    </a:cubicBezTo>
                    <a:cubicBezTo>
                      <a:pt x="416" y="88"/>
                      <a:pt x="299" y="130"/>
                      <a:pt x="201" y="228"/>
                    </a:cubicBezTo>
                    <a:cubicBezTo>
                      <a:pt x="1" y="406"/>
                      <a:pt x="124" y="520"/>
                      <a:pt x="316" y="520"/>
                    </a:cubicBezTo>
                    <a:cubicBezTo>
                      <a:pt x="330" y="520"/>
                      <a:pt x="345" y="519"/>
                      <a:pt x="360" y="518"/>
                    </a:cubicBezTo>
                    <a:cubicBezTo>
                      <a:pt x="416" y="513"/>
                      <a:pt x="456" y="510"/>
                      <a:pt x="489" y="510"/>
                    </a:cubicBezTo>
                    <a:cubicBezTo>
                      <a:pt x="567" y="510"/>
                      <a:pt x="604" y="524"/>
                      <a:pt x="730" y="537"/>
                    </a:cubicBezTo>
                    <a:cubicBezTo>
                      <a:pt x="805" y="537"/>
                      <a:pt x="922" y="382"/>
                      <a:pt x="982" y="284"/>
                    </a:cubicBezTo>
                    <a:cubicBezTo>
                      <a:pt x="1038" y="186"/>
                      <a:pt x="1198" y="50"/>
                      <a:pt x="1099" y="32"/>
                    </a:cubicBezTo>
                    <a:cubicBezTo>
                      <a:pt x="1000" y="9"/>
                      <a:pt x="916" y="1"/>
                      <a:pt x="842" y="1"/>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flipH="1">
                <a:off x="7496190" y="3326797"/>
                <a:ext cx="104104" cy="57987"/>
              </a:xfrm>
              <a:custGeom>
                <a:avLst/>
                <a:gdLst/>
                <a:ahLst/>
                <a:cxnLst/>
                <a:rect l="l" t="t" r="r" b="b"/>
                <a:pathLst>
                  <a:path w="684" h="381" extrusionOk="0">
                    <a:moveTo>
                      <a:pt x="99" y="0"/>
                    </a:moveTo>
                    <a:cubicBezTo>
                      <a:pt x="1" y="0"/>
                      <a:pt x="1" y="98"/>
                      <a:pt x="99" y="117"/>
                    </a:cubicBezTo>
                    <a:cubicBezTo>
                      <a:pt x="277" y="136"/>
                      <a:pt x="431" y="215"/>
                      <a:pt x="548" y="351"/>
                    </a:cubicBezTo>
                    <a:cubicBezTo>
                      <a:pt x="568" y="372"/>
                      <a:pt x="592" y="381"/>
                      <a:pt x="614" y="381"/>
                    </a:cubicBezTo>
                    <a:cubicBezTo>
                      <a:pt x="654" y="381"/>
                      <a:pt x="683" y="350"/>
                      <a:pt x="647" y="314"/>
                    </a:cubicBezTo>
                    <a:cubicBezTo>
                      <a:pt x="511" y="136"/>
                      <a:pt x="314" y="38"/>
                      <a:pt x="99"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flipH="1">
                <a:off x="7438050" y="3289358"/>
                <a:ext cx="164984" cy="80056"/>
              </a:xfrm>
              <a:custGeom>
                <a:avLst/>
                <a:gdLst/>
                <a:ahLst/>
                <a:cxnLst/>
                <a:rect l="l" t="t" r="r" b="b"/>
                <a:pathLst>
                  <a:path w="1084" h="526" extrusionOk="0">
                    <a:moveTo>
                      <a:pt x="254" y="0"/>
                    </a:moveTo>
                    <a:cubicBezTo>
                      <a:pt x="199" y="0"/>
                      <a:pt x="141" y="4"/>
                      <a:pt x="80" y="12"/>
                    </a:cubicBezTo>
                    <a:cubicBezTo>
                      <a:pt x="0" y="31"/>
                      <a:pt x="19" y="129"/>
                      <a:pt x="98" y="129"/>
                    </a:cubicBezTo>
                    <a:cubicBezTo>
                      <a:pt x="130" y="127"/>
                      <a:pt x="161" y="127"/>
                      <a:pt x="192" y="127"/>
                    </a:cubicBezTo>
                    <a:cubicBezTo>
                      <a:pt x="501" y="127"/>
                      <a:pt x="757" y="216"/>
                      <a:pt x="936" y="480"/>
                    </a:cubicBezTo>
                    <a:cubicBezTo>
                      <a:pt x="966" y="511"/>
                      <a:pt x="1011" y="526"/>
                      <a:pt x="1040" y="526"/>
                    </a:cubicBezTo>
                    <a:cubicBezTo>
                      <a:pt x="1069" y="526"/>
                      <a:pt x="1083" y="511"/>
                      <a:pt x="1053" y="480"/>
                    </a:cubicBezTo>
                    <a:cubicBezTo>
                      <a:pt x="820" y="147"/>
                      <a:pt x="584" y="0"/>
                      <a:pt x="254"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flipH="1">
                <a:off x="7469554" y="3304577"/>
                <a:ext cx="154178" cy="77164"/>
              </a:xfrm>
              <a:custGeom>
                <a:avLst/>
                <a:gdLst/>
                <a:ahLst/>
                <a:cxnLst/>
                <a:rect l="l" t="t" r="r" b="b"/>
                <a:pathLst>
                  <a:path w="1013" h="507" extrusionOk="0">
                    <a:moveTo>
                      <a:pt x="235" y="0"/>
                    </a:moveTo>
                    <a:cubicBezTo>
                      <a:pt x="183" y="0"/>
                      <a:pt x="131" y="4"/>
                      <a:pt x="80" y="10"/>
                    </a:cubicBezTo>
                    <a:cubicBezTo>
                      <a:pt x="0" y="10"/>
                      <a:pt x="19" y="127"/>
                      <a:pt x="99" y="127"/>
                    </a:cubicBezTo>
                    <a:cubicBezTo>
                      <a:pt x="137" y="123"/>
                      <a:pt x="175" y="121"/>
                      <a:pt x="212" y="121"/>
                    </a:cubicBezTo>
                    <a:cubicBezTo>
                      <a:pt x="341" y="121"/>
                      <a:pt x="461" y="149"/>
                      <a:pt x="567" y="226"/>
                    </a:cubicBezTo>
                    <a:cubicBezTo>
                      <a:pt x="702" y="301"/>
                      <a:pt x="782" y="361"/>
                      <a:pt x="875" y="478"/>
                    </a:cubicBezTo>
                    <a:cubicBezTo>
                      <a:pt x="891" y="499"/>
                      <a:pt x="917" y="507"/>
                      <a:pt x="940" y="507"/>
                    </a:cubicBezTo>
                    <a:cubicBezTo>
                      <a:pt x="980" y="507"/>
                      <a:pt x="1012" y="483"/>
                      <a:pt x="974" y="460"/>
                    </a:cubicBezTo>
                    <a:cubicBezTo>
                      <a:pt x="857" y="301"/>
                      <a:pt x="721" y="165"/>
                      <a:pt x="548" y="67"/>
                    </a:cubicBezTo>
                    <a:cubicBezTo>
                      <a:pt x="442" y="17"/>
                      <a:pt x="338" y="0"/>
                      <a:pt x="235"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flipH="1">
                <a:off x="7431051" y="3270181"/>
                <a:ext cx="105474" cy="67119"/>
              </a:xfrm>
              <a:custGeom>
                <a:avLst/>
                <a:gdLst/>
                <a:ahLst/>
                <a:cxnLst/>
                <a:rect l="l" t="t" r="r" b="b"/>
                <a:pathLst>
                  <a:path w="693" h="441" extrusionOk="0">
                    <a:moveTo>
                      <a:pt x="109" y="0"/>
                    </a:moveTo>
                    <a:cubicBezTo>
                      <a:pt x="41" y="0"/>
                      <a:pt x="0" y="84"/>
                      <a:pt x="68" y="101"/>
                    </a:cubicBezTo>
                    <a:cubicBezTo>
                      <a:pt x="302" y="199"/>
                      <a:pt x="401" y="218"/>
                      <a:pt x="560" y="410"/>
                    </a:cubicBezTo>
                    <a:cubicBezTo>
                      <a:pt x="580" y="431"/>
                      <a:pt x="605" y="441"/>
                      <a:pt x="627" y="441"/>
                    </a:cubicBezTo>
                    <a:cubicBezTo>
                      <a:pt x="666" y="441"/>
                      <a:pt x="692" y="411"/>
                      <a:pt x="653" y="372"/>
                    </a:cubicBezTo>
                    <a:cubicBezTo>
                      <a:pt x="480" y="176"/>
                      <a:pt x="382" y="101"/>
                      <a:pt x="129" y="3"/>
                    </a:cubicBezTo>
                    <a:cubicBezTo>
                      <a:pt x="122" y="1"/>
                      <a:pt x="116" y="0"/>
                      <a:pt x="109"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flipH="1">
                <a:off x="6977815" y="3285400"/>
                <a:ext cx="138197" cy="70620"/>
              </a:xfrm>
              <a:custGeom>
                <a:avLst/>
                <a:gdLst/>
                <a:ahLst/>
                <a:cxnLst/>
                <a:rect l="l" t="t" r="r" b="b"/>
                <a:pathLst>
                  <a:path w="908" h="464" extrusionOk="0">
                    <a:moveTo>
                      <a:pt x="57" y="1"/>
                    </a:moveTo>
                    <a:cubicBezTo>
                      <a:pt x="0" y="18"/>
                      <a:pt x="16" y="120"/>
                      <a:pt x="49" y="120"/>
                    </a:cubicBezTo>
                    <a:cubicBezTo>
                      <a:pt x="51" y="120"/>
                      <a:pt x="54" y="119"/>
                      <a:pt x="57" y="118"/>
                    </a:cubicBezTo>
                    <a:cubicBezTo>
                      <a:pt x="347" y="118"/>
                      <a:pt x="604" y="193"/>
                      <a:pt x="777" y="427"/>
                    </a:cubicBezTo>
                    <a:cubicBezTo>
                      <a:pt x="803" y="452"/>
                      <a:pt x="835" y="464"/>
                      <a:pt x="859" y="464"/>
                    </a:cubicBezTo>
                    <a:cubicBezTo>
                      <a:pt x="891" y="464"/>
                      <a:pt x="908" y="443"/>
                      <a:pt x="876" y="408"/>
                    </a:cubicBezTo>
                    <a:cubicBezTo>
                      <a:pt x="679" y="118"/>
                      <a:pt x="370" y="1"/>
                      <a:pt x="57"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flipH="1">
                <a:off x="6949353" y="3269725"/>
                <a:ext cx="170159" cy="71533"/>
              </a:xfrm>
              <a:custGeom>
                <a:avLst/>
                <a:gdLst/>
                <a:ahLst/>
                <a:cxnLst/>
                <a:rect l="l" t="t" r="r" b="b"/>
                <a:pathLst>
                  <a:path w="1118" h="470" extrusionOk="0">
                    <a:moveTo>
                      <a:pt x="319" y="0"/>
                    </a:moveTo>
                    <a:cubicBezTo>
                      <a:pt x="244" y="0"/>
                      <a:pt x="165" y="8"/>
                      <a:pt x="80" y="24"/>
                    </a:cubicBezTo>
                    <a:cubicBezTo>
                      <a:pt x="0" y="43"/>
                      <a:pt x="42" y="141"/>
                      <a:pt x="98" y="141"/>
                    </a:cubicBezTo>
                    <a:cubicBezTo>
                      <a:pt x="170" y="130"/>
                      <a:pt x="239" y="124"/>
                      <a:pt x="305" y="124"/>
                    </a:cubicBezTo>
                    <a:cubicBezTo>
                      <a:pt x="566" y="124"/>
                      <a:pt x="787" y="216"/>
                      <a:pt x="955" y="436"/>
                    </a:cubicBezTo>
                    <a:cubicBezTo>
                      <a:pt x="980" y="459"/>
                      <a:pt x="1014" y="470"/>
                      <a:pt x="1044" y="470"/>
                    </a:cubicBezTo>
                    <a:cubicBezTo>
                      <a:pt x="1086" y="470"/>
                      <a:pt x="1117" y="448"/>
                      <a:pt x="1095" y="413"/>
                    </a:cubicBezTo>
                    <a:cubicBezTo>
                      <a:pt x="844" y="131"/>
                      <a:pt x="620" y="0"/>
                      <a:pt x="319" y="0"/>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flipH="1">
                <a:off x="6944331" y="3252983"/>
                <a:ext cx="156613" cy="63466"/>
              </a:xfrm>
              <a:custGeom>
                <a:avLst/>
                <a:gdLst/>
                <a:ahLst/>
                <a:cxnLst/>
                <a:rect l="l" t="t" r="r" b="b"/>
                <a:pathLst>
                  <a:path w="1029" h="417" extrusionOk="0">
                    <a:moveTo>
                      <a:pt x="317" y="1"/>
                    </a:moveTo>
                    <a:cubicBezTo>
                      <a:pt x="235" y="1"/>
                      <a:pt x="151" y="15"/>
                      <a:pt x="56" y="36"/>
                    </a:cubicBezTo>
                    <a:cubicBezTo>
                      <a:pt x="0" y="36"/>
                      <a:pt x="11" y="118"/>
                      <a:pt x="74" y="118"/>
                    </a:cubicBezTo>
                    <a:cubicBezTo>
                      <a:pt x="80" y="118"/>
                      <a:pt x="86" y="117"/>
                      <a:pt x="93" y="116"/>
                    </a:cubicBezTo>
                    <a:cubicBezTo>
                      <a:pt x="158" y="109"/>
                      <a:pt x="218" y="104"/>
                      <a:pt x="275" y="104"/>
                    </a:cubicBezTo>
                    <a:cubicBezTo>
                      <a:pt x="373" y="104"/>
                      <a:pt x="463" y="117"/>
                      <a:pt x="561" y="153"/>
                    </a:cubicBezTo>
                    <a:cubicBezTo>
                      <a:pt x="697" y="214"/>
                      <a:pt x="777" y="289"/>
                      <a:pt x="893" y="387"/>
                    </a:cubicBezTo>
                    <a:cubicBezTo>
                      <a:pt x="913" y="408"/>
                      <a:pt x="938" y="417"/>
                      <a:pt x="959" y="417"/>
                    </a:cubicBezTo>
                    <a:cubicBezTo>
                      <a:pt x="999" y="417"/>
                      <a:pt x="1028" y="386"/>
                      <a:pt x="992" y="349"/>
                    </a:cubicBezTo>
                    <a:cubicBezTo>
                      <a:pt x="856" y="233"/>
                      <a:pt x="716" y="97"/>
                      <a:pt x="524" y="36"/>
                    </a:cubicBezTo>
                    <a:cubicBezTo>
                      <a:pt x="452" y="11"/>
                      <a:pt x="385" y="1"/>
                      <a:pt x="317"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flipH="1">
                <a:off x="6949812" y="3240199"/>
                <a:ext cx="100147" cy="41702"/>
              </a:xfrm>
              <a:custGeom>
                <a:avLst/>
                <a:gdLst/>
                <a:ahLst/>
                <a:cxnLst/>
                <a:rect l="l" t="t" r="r" b="b"/>
                <a:pathLst>
                  <a:path w="658" h="274" extrusionOk="0">
                    <a:moveTo>
                      <a:pt x="68" y="0"/>
                    </a:moveTo>
                    <a:cubicBezTo>
                      <a:pt x="8" y="0"/>
                      <a:pt x="1" y="66"/>
                      <a:pt x="72" y="83"/>
                    </a:cubicBezTo>
                    <a:cubicBezTo>
                      <a:pt x="306" y="120"/>
                      <a:pt x="325" y="120"/>
                      <a:pt x="540" y="256"/>
                    </a:cubicBezTo>
                    <a:cubicBezTo>
                      <a:pt x="556" y="268"/>
                      <a:pt x="575" y="273"/>
                      <a:pt x="592" y="273"/>
                    </a:cubicBezTo>
                    <a:cubicBezTo>
                      <a:pt x="631" y="273"/>
                      <a:pt x="657" y="245"/>
                      <a:pt x="615" y="218"/>
                    </a:cubicBezTo>
                    <a:cubicBezTo>
                      <a:pt x="381" y="64"/>
                      <a:pt x="362" y="22"/>
                      <a:pt x="91" y="3"/>
                    </a:cubicBezTo>
                    <a:cubicBezTo>
                      <a:pt x="82" y="1"/>
                      <a:pt x="75" y="0"/>
                      <a:pt x="68" y="0"/>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flipH="1">
                <a:off x="7023931" y="3290423"/>
                <a:ext cx="98777" cy="51747"/>
              </a:xfrm>
              <a:custGeom>
                <a:avLst/>
                <a:gdLst/>
                <a:ahLst/>
                <a:cxnLst/>
                <a:rect l="l" t="t" r="r" b="b"/>
                <a:pathLst>
                  <a:path w="649" h="340" extrusionOk="0">
                    <a:moveTo>
                      <a:pt x="106" y="1"/>
                    </a:moveTo>
                    <a:cubicBezTo>
                      <a:pt x="57" y="1"/>
                      <a:pt x="0" y="42"/>
                      <a:pt x="40" y="85"/>
                    </a:cubicBezTo>
                    <a:cubicBezTo>
                      <a:pt x="170" y="228"/>
                      <a:pt x="329" y="339"/>
                      <a:pt x="524" y="339"/>
                    </a:cubicBezTo>
                    <a:cubicBezTo>
                      <a:pt x="538" y="339"/>
                      <a:pt x="553" y="339"/>
                      <a:pt x="569" y="337"/>
                    </a:cubicBezTo>
                    <a:cubicBezTo>
                      <a:pt x="648" y="337"/>
                      <a:pt x="587" y="239"/>
                      <a:pt x="508" y="239"/>
                    </a:cubicBezTo>
                    <a:cubicBezTo>
                      <a:pt x="372" y="239"/>
                      <a:pt x="274" y="183"/>
                      <a:pt x="157" y="24"/>
                    </a:cubicBezTo>
                    <a:cubicBezTo>
                      <a:pt x="146" y="8"/>
                      <a:pt x="127" y="1"/>
                      <a:pt x="106"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flipH="1">
                <a:off x="7021189" y="3239286"/>
                <a:ext cx="160875" cy="75490"/>
              </a:xfrm>
              <a:custGeom>
                <a:avLst/>
                <a:gdLst/>
                <a:ahLst/>
                <a:cxnLst/>
                <a:rect l="l" t="t" r="r" b="b"/>
                <a:pathLst>
                  <a:path w="1057" h="496" extrusionOk="0">
                    <a:moveTo>
                      <a:pt x="869" y="1"/>
                    </a:moveTo>
                    <a:cubicBezTo>
                      <a:pt x="666" y="1"/>
                      <a:pt x="295" y="84"/>
                      <a:pt x="196" y="168"/>
                    </a:cubicBezTo>
                    <a:cubicBezTo>
                      <a:pt x="0" y="346"/>
                      <a:pt x="136" y="460"/>
                      <a:pt x="329" y="460"/>
                    </a:cubicBezTo>
                    <a:cubicBezTo>
                      <a:pt x="344" y="460"/>
                      <a:pt x="359" y="460"/>
                      <a:pt x="374" y="458"/>
                    </a:cubicBezTo>
                    <a:cubicBezTo>
                      <a:pt x="390" y="456"/>
                      <a:pt x="406" y="454"/>
                      <a:pt x="420" y="454"/>
                    </a:cubicBezTo>
                    <a:cubicBezTo>
                      <a:pt x="508" y="454"/>
                      <a:pt x="561" y="496"/>
                      <a:pt x="645" y="496"/>
                    </a:cubicBezTo>
                    <a:cubicBezTo>
                      <a:pt x="687" y="496"/>
                      <a:pt x="762" y="458"/>
                      <a:pt x="823" y="458"/>
                    </a:cubicBezTo>
                    <a:cubicBezTo>
                      <a:pt x="898" y="458"/>
                      <a:pt x="921" y="379"/>
                      <a:pt x="996" y="285"/>
                    </a:cubicBezTo>
                    <a:cubicBezTo>
                      <a:pt x="1057" y="206"/>
                      <a:pt x="1057" y="9"/>
                      <a:pt x="959" y="9"/>
                    </a:cubicBezTo>
                    <a:cubicBezTo>
                      <a:pt x="936" y="3"/>
                      <a:pt x="905" y="1"/>
                      <a:pt x="869"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27"/>
              <p:cNvGrpSpPr/>
              <p:nvPr/>
            </p:nvGrpSpPr>
            <p:grpSpPr>
              <a:xfrm>
                <a:off x="6427876" y="3395132"/>
                <a:ext cx="1958502" cy="1165832"/>
                <a:chOff x="6427876" y="3395132"/>
                <a:chExt cx="1958502" cy="1165832"/>
              </a:xfrm>
            </p:grpSpPr>
            <p:sp>
              <p:nvSpPr>
                <p:cNvPr id="439" name="Google Shape;439;p27"/>
                <p:cNvSpPr/>
                <p:nvPr/>
              </p:nvSpPr>
              <p:spPr>
                <a:xfrm flipH="1">
                  <a:off x="6427876" y="3395132"/>
                  <a:ext cx="1958502" cy="41398"/>
                </a:xfrm>
                <a:custGeom>
                  <a:avLst/>
                  <a:gdLst/>
                  <a:ahLst/>
                  <a:cxnLst/>
                  <a:rect l="l" t="t" r="r" b="b"/>
                  <a:pathLst>
                    <a:path w="12868" h="272" extrusionOk="0">
                      <a:moveTo>
                        <a:pt x="0" y="0"/>
                      </a:moveTo>
                      <a:lnTo>
                        <a:pt x="0" y="272"/>
                      </a:lnTo>
                      <a:lnTo>
                        <a:pt x="12867" y="272"/>
                      </a:lnTo>
                      <a:lnTo>
                        <a:pt x="128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flipH="1">
                  <a:off x="6427939" y="3407155"/>
                  <a:ext cx="32875" cy="1153808"/>
                </a:xfrm>
                <a:custGeom>
                  <a:avLst/>
                  <a:gdLst/>
                  <a:ahLst/>
                  <a:cxnLst/>
                  <a:rect l="l" t="t" r="r" b="b"/>
                  <a:pathLst>
                    <a:path w="216" h="7581" extrusionOk="0">
                      <a:moveTo>
                        <a:pt x="0" y="1"/>
                      </a:moveTo>
                      <a:lnTo>
                        <a:pt x="0" y="7581"/>
                      </a:lnTo>
                      <a:lnTo>
                        <a:pt x="215" y="7581"/>
                      </a:ln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flipH="1">
                  <a:off x="8353504" y="3407155"/>
                  <a:ext cx="32875" cy="1153808"/>
                </a:xfrm>
                <a:custGeom>
                  <a:avLst/>
                  <a:gdLst/>
                  <a:ahLst/>
                  <a:cxnLst/>
                  <a:rect l="l" t="t" r="r" b="b"/>
                  <a:pathLst>
                    <a:path w="216" h="7581" extrusionOk="0">
                      <a:moveTo>
                        <a:pt x="0" y="1"/>
                      </a:moveTo>
                      <a:lnTo>
                        <a:pt x="0" y="7581"/>
                      </a:lnTo>
                      <a:lnTo>
                        <a:pt x="216" y="7581"/>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7"/>
              <p:cNvSpPr/>
              <p:nvPr/>
            </p:nvSpPr>
            <p:spPr>
              <a:xfrm flipH="1">
                <a:off x="6570334" y="3433637"/>
                <a:ext cx="1673591" cy="32875"/>
              </a:xfrm>
              <a:custGeom>
                <a:avLst/>
                <a:gdLst/>
                <a:ahLst/>
                <a:cxnLst/>
                <a:rect l="l" t="t" r="r" b="b"/>
                <a:pathLst>
                  <a:path w="10996" h="216" extrusionOk="0">
                    <a:moveTo>
                      <a:pt x="0" y="0"/>
                    </a:moveTo>
                    <a:lnTo>
                      <a:pt x="0" y="215"/>
                    </a:lnTo>
                    <a:lnTo>
                      <a:pt x="10996" y="215"/>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flipH="1">
                <a:off x="7021176" y="3377325"/>
                <a:ext cx="549136" cy="17959"/>
              </a:xfrm>
              <a:custGeom>
                <a:avLst/>
                <a:gdLst/>
                <a:ahLst/>
                <a:cxnLst/>
                <a:rect l="l" t="t" r="r" b="b"/>
                <a:pathLst>
                  <a:path w="3608" h="118" extrusionOk="0">
                    <a:moveTo>
                      <a:pt x="136" y="0"/>
                    </a:moveTo>
                    <a:cubicBezTo>
                      <a:pt x="57" y="0"/>
                      <a:pt x="0" y="38"/>
                      <a:pt x="0" y="117"/>
                    </a:cubicBezTo>
                    <a:lnTo>
                      <a:pt x="3608" y="117"/>
                    </a:lnTo>
                    <a:lnTo>
                      <a:pt x="36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flipH="1">
                <a:off x="6828191" y="3068981"/>
                <a:ext cx="647456" cy="308504"/>
              </a:xfrm>
              <a:custGeom>
                <a:avLst/>
                <a:gdLst/>
                <a:ahLst/>
                <a:cxnLst/>
                <a:rect l="l" t="t" r="r" b="b"/>
                <a:pathLst>
                  <a:path w="4254" h="2027" extrusionOk="0">
                    <a:moveTo>
                      <a:pt x="801" y="0"/>
                    </a:moveTo>
                    <a:cubicBezTo>
                      <a:pt x="745" y="0"/>
                      <a:pt x="665" y="57"/>
                      <a:pt x="646" y="117"/>
                    </a:cubicBezTo>
                    <a:lnTo>
                      <a:pt x="1" y="2026"/>
                    </a:lnTo>
                    <a:lnTo>
                      <a:pt x="3608" y="2026"/>
                    </a:lnTo>
                    <a:lnTo>
                      <a:pt x="4212" y="211"/>
                    </a:lnTo>
                    <a:cubicBezTo>
                      <a:pt x="4254" y="117"/>
                      <a:pt x="4174" y="0"/>
                      <a:pt x="4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flipH="1">
                <a:off x="6926350" y="3365044"/>
                <a:ext cx="552200" cy="30225"/>
              </a:xfrm>
              <a:custGeom>
                <a:avLst/>
                <a:gdLst/>
                <a:ahLst/>
                <a:cxnLst/>
                <a:rect l="l" t="t" r="r" b="b"/>
                <a:pathLst>
                  <a:path w="3628" h="118" extrusionOk="0">
                    <a:moveTo>
                      <a:pt x="1" y="0"/>
                    </a:moveTo>
                    <a:lnTo>
                      <a:pt x="1" y="117"/>
                    </a:lnTo>
                    <a:lnTo>
                      <a:pt x="3627" y="117"/>
                    </a:lnTo>
                    <a:lnTo>
                      <a:pt x="3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flipH="1">
                <a:off x="7122250" y="3193628"/>
                <a:ext cx="50682" cy="44289"/>
              </a:xfrm>
              <a:custGeom>
                <a:avLst/>
                <a:gdLst/>
                <a:ahLst/>
                <a:cxnLst/>
                <a:rect l="l" t="t" r="r" b="b"/>
                <a:pathLst>
                  <a:path w="333" h="291" extrusionOk="0">
                    <a:moveTo>
                      <a:pt x="197" y="38"/>
                    </a:moveTo>
                    <a:cubicBezTo>
                      <a:pt x="308" y="73"/>
                      <a:pt x="297" y="236"/>
                      <a:pt x="195" y="236"/>
                    </a:cubicBezTo>
                    <a:cubicBezTo>
                      <a:pt x="189" y="236"/>
                      <a:pt x="184" y="235"/>
                      <a:pt x="178" y="234"/>
                    </a:cubicBezTo>
                    <a:cubicBezTo>
                      <a:pt x="98" y="234"/>
                      <a:pt x="42" y="173"/>
                      <a:pt x="80" y="94"/>
                    </a:cubicBezTo>
                    <a:cubicBezTo>
                      <a:pt x="98" y="56"/>
                      <a:pt x="136" y="38"/>
                      <a:pt x="178" y="38"/>
                    </a:cubicBezTo>
                    <a:close/>
                    <a:moveTo>
                      <a:pt x="178" y="0"/>
                    </a:moveTo>
                    <a:cubicBezTo>
                      <a:pt x="98" y="0"/>
                      <a:pt x="19" y="56"/>
                      <a:pt x="19" y="136"/>
                    </a:cubicBezTo>
                    <a:cubicBezTo>
                      <a:pt x="0" y="211"/>
                      <a:pt x="80" y="272"/>
                      <a:pt x="159" y="290"/>
                    </a:cubicBezTo>
                    <a:cubicBezTo>
                      <a:pt x="234" y="290"/>
                      <a:pt x="314" y="253"/>
                      <a:pt x="332" y="173"/>
                    </a:cubicBezTo>
                    <a:cubicBezTo>
                      <a:pt x="332" y="94"/>
                      <a:pt x="295" y="19"/>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4"/>
          <p:cNvGrpSpPr/>
          <p:nvPr/>
        </p:nvGrpSpPr>
        <p:grpSpPr>
          <a:xfrm>
            <a:off x="232595" y="3070873"/>
            <a:ext cx="1183501" cy="1661605"/>
            <a:chOff x="283950" y="2986300"/>
            <a:chExt cx="1243827" cy="1746301"/>
          </a:xfrm>
        </p:grpSpPr>
        <p:grpSp>
          <p:nvGrpSpPr>
            <p:cNvPr id="682" name="Google Shape;682;p34"/>
            <p:cNvGrpSpPr/>
            <p:nvPr/>
          </p:nvGrpSpPr>
          <p:grpSpPr>
            <a:xfrm>
              <a:off x="283950" y="2986300"/>
              <a:ext cx="1243827" cy="1746301"/>
              <a:chOff x="511098" y="115850"/>
              <a:chExt cx="1643752" cy="2307784"/>
            </a:xfrm>
          </p:grpSpPr>
          <p:sp>
            <p:nvSpPr>
              <p:cNvPr id="683" name="Google Shape;683;p34"/>
              <p:cNvSpPr/>
              <p:nvPr/>
            </p:nvSpPr>
            <p:spPr>
              <a:xfrm>
                <a:off x="511098" y="2125034"/>
                <a:ext cx="1643752" cy="298600"/>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4"/>
            <p:cNvGrpSpPr/>
            <p:nvPr/>
          </p:nvGrpSpPr>
          <p:grpSpPr>
            <a:xfrm>
              <a:off x="829211" y="3485679"/>
              <a:ext cx="551806" cy="1153695"/>
              <a:chOff x="2089640" y="304828"/>
              <a:chExt cx="940685" cy="1966749"/>
            </a:xfrm>
          </p:grpSpPr>
          <p:sp>
            <p:nvSpPr>
              <p:cNvPr id="690" name="Google Shape;690;p34"/>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3"/>
          <a:stretch>
            <a:fillRect/>
          </a:stretch>
        </p:blipFill>
        <p:spPr>
          <a:xfrm>
            <a:off x="2520913" y="709948"/>
            <a:ext cx="5172075" cy="3933825"/>
          </a:xfrm>
          <a:prstGeom prst="rect">
            <a:avLst/>
          </a:prstGeom>
        </p:spPr>
      </p:pic>
      <p:sp>
        <p:nvSpPr>
          <p:cNvPr id="25" name="Title 4"/>
          <p:cNvSpPr>
            <a:spLocks noGrp="1"/>
          </p:cNvSpPr>
          <p:nvPr>
            <p:ph type="title"/>
          </p:nvPr>
        </p:nvSpPr>
        <p:spPr>
          <a:xfrm>
            <a:off x="643855" y="225466"/>
            <a:ext cx="7704000" cy="572700"/>
          </a:xfrm>
        </p:spPr>
        <p:txBody>
          <a:bodyPr/>
          <a:lstStyle/>
          <a:p>
            <a:r>
              <a:rPr lang="en-US" dirty="0" smtClean="0"/>
              <a:t>HISTPLOT OF TENURE AT COMPANY</a:t>
            </a:r>
            <a:endParaRPr lang="en-IN" dirty="0"/>
          </a:p>
        </p:txBody>
      </p:sp>
      <p:sp>
        <p:nvSpPr>
          <p:cNvPr id="7" name="TextBox 6"/>
          <p:cNvSpPr txBox="1"/>
          <p:nvPr/>
        </p:nvSpPr>
        <p:spPr>
          <a:xfrm>
            <a:off x="347314" y="899788"/>
            <a:ext cx="1858280" cy="2031325"/>
          </a:xfrm>
          <a:prstGeom prst="rect">
            <a:avLst/>
          </a:prstGeom>
          <a:noFill/>
        </p:spPr>
        <p:txBody>
          <a:bodyPr wrap="square" rtlCol="0">
            <a:spAutoFit/>
          </a:bodyPr>
          <a:lstStyle/>
          <a:p>
            <a:r>
              <a:rPr lang="en-US" dirty="0" smtClean="0"/>
              <a:t>X  - Tenure at Company</a:t>
            </a:r>
          </a:p>
          <a:p>
            <a:r>
              <a:rPr lang="en-US" dirty="0" smtClean="0"/>
              <a:t>Tell’s us about the tenure of working employee’s</a:t>
            </a:r>
          </a:p>
          <a:p>
            <a:endParaRPr lang="en-US" dirty="0" smtClean="0"/>
          </a:p>
          <a:p>
            <a:r>
              <a:rPr lang="en-US" dirty="0" smtClean="0"/>
              <a:t>Y -</a:t>
            </a:r>
          </a:p>
          <a:p>
            <a:r>
              <a:rPr lang="en-US" dirty="0" smtClean="0"/>
              <a:t>No.of Employee rate</a:t>
            </a:r>
          </a:p>
          <a:p>
            <a:endParaRPr lang="en-IN" dirty="0"/>
          </a:p>
        </p:txBody>
      </p:sp>
      <p:sp>
        <p:nvSpPr>
          <p:cNvPr id="8" name="TextBox 7"/>
          <p:cNvSpPr txBox="1"/>
          <p:nvPr/>
        </p:nvSpPr>
        <p:spPr>
          <a:xfrm>
            <a:off x="4941893" y="4517486"/>
            <a:ext cx="1000070" cy="307777"/>
          </a:xfrm>
          <a:prstGeom prst="rect">
            <a:avLst/>
          </a:prstGeom>
          <a:noFill/>
        </p:spPr>
        <p:txBody>
          <a:bodyPr wrap="square" rtlCol="0">
            <a:spAutoFit/>
          </a:bodyPr>
          <a:lstStyle/>
          <a:p>
            <a:r>
              <a:rPr lang="en-US" dirty="0" smtClean="0"/>
              <a:t>X-axis</a:t>
            </a:r>
            <a:endParaRPr lang="en-IN" dirty="0"/>
          </a:p>
        </p:txBody>
      </p:sp>
      <p:sp>
        <p:nvSpPr>
          <p:cNvPr id="9" name="TextBox 8"/>
          <p:cNvSpPr txBox="1"/>
          <p:nvPr/>
        </p:nvSpPr>
        <p:spPr>
          <a:xfrm rot="16200000">
            <a:off x="1661923" y="1845153"/>
            <a:ext cx="1135018" cy="307777"/>
          </a:xfrm>
          <a:prstGeom prst="rect">
            <a:avLst/>
          </a:prstGeom>
          <a:noFill/>
        </p:spPr>
        <p:txBody>
          <a:bodyPr wrap="square" rtlCol="0">
            <a:spAutoFit/>
          </a:bodyPr>
          <a:lstStyle/>
          <a:p>
            <a:r>
              <a:rPr lang="en-US" dirty="0" smtClean="0"/>
              <a:t>Y-axis</a:t>
            </a:r>
            <a:endParaRPr lang="en-IN" dirty="0"/>
          </a:p>
        </p:txBody>
      </p:sp>
    </p:spTree>
    <p:extLst>
      <p:ext uri="{BB962C8B-B14F-4D97-AF65-F5344CB8AC3E}">
        <p14:creationId xmlns:p14="http://schemas.microsoft.com/office/powerpoint/2010/main" val="14379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155575" y="225465"/>
            <a:ext cx="8793246" cy="665507"/>
          </a:xfrm>
        </p:spPr>
        <p:txBody>
          <a:bodyPr/>
          <a:lstStyle/>
          <a:p>
            <a:r>
              <a:rPr lang="en-US" dirty="0" smtClean="0"/>
              <a:t>HISTPLOT-DISTRIBUTION OF ROLE SATISFACTION</a:t>
            </a:r>
            <a:endParaRPr lang="en-IN" dirty="0"/>
          </a:p>
        </p:txBody>
      </p:sp>
      <p:sp>
        <p:nvSpPr>
          <p:cNvPr id="4" name="AutoShape 2" descr="&lt;Figure size 640x480 with 1 Axes&g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stretch>
            <a:fillRect/>
          </a:stretch>
        </p:blipFill>
        <p:spPr>
          <a:xfrm>
            <a:off x="3807522" y="1540364"/>
            <a:ext cx="4892478" cy="3324374"/>
          </a:xfrm>
          <a:prstGeom prst="rect">
            <a:avLst/>
          </a:prstGeom>
        </p:spPr>
      </p:pic>
      <p:pic>
        <p:nvPicPr>
          <p:cNvPr id="8" name="Picture 7"/>
          <p:cNvPicPr>
            <a:picLocks noChangeAspect="1"/>
          </p:cNvPicPr>
          <p:nvPr/>
        </p:nvPicPr>
        <p:blipFill>
          <a:blip r:embed="rId4"/>
          <a:stretch>
            <a:fillRect/>
          </a:stretch>
        </p:blipFill>
        <p:spPr>
          <a:xfrm>
            <a:off x="612775" y="2707251"/>
            <a:ext cx="2619375" cy="1743075"/>
          </a:xfrm>
          <a:prstGeom prst="rect">
            <a:avLst/>
          </a:prstGeom>
        </p:spPr>
      </p:pic>
      <p:sp>
        <p:nvSpPr>
          <p:cNvPr id="9" name="TextBox 8"/>
          <p:cNvSpPr txBox="1"/>
          <p:nvPr/>
        </p:nvSpPr>
        <p:spPr>
          <a:xfrm>
            <a:off x="633761" y="1637298"/>
            <a:ext cx="2962275" cy="738664"/>
          </a:xfrm>
          <a:prstGeom prst="rect">
            <a:avLst/>
          </a:prstGeom>
          <a:noFill/>
        </p:spPr>
        <p:txBody>
          <a:bodyPr wrap="square" rtlCol="0">
            <a:spAutoFit/>
          </a:bodyPr>
          <a:lstStyle/>
          <a:p>
            <a:r>
              <a:rPr lang="en-US" dirty="0" smtClean="0"/>
              <a:t>X axis - Employee Satisfaction </a:t>
            </a:r>
          </a:p>
          <a:p>
            <a:endParaRPr lang="en-US" dirty="0"/>
          </a:p>
          <a:p>
            <a:r>
              <a:rPr lang="en-US" dirty="0" smtClean="0"/>
              <a:t>Y axis – Number of Employee</a:t>
            </a:r>
          </a:p>
        </p:txBody>
      </p:sp>
    </p:spTree>
    <p:extLst>
      <p:ext uri="{BB962C8B-B14F-4D97-AF65-F5344CB8AC3E}">
        <p14:creationId xmlns:p14="http://schemas.microsoft.com/office/powerpoint/2010/main" val="3379008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81" name="Google Shape;681;p34"/>
          <p:cNvGrpSpPr/>
          <p:nvPr/>
        </p:nvGrpSpPr>
        <p:grpSpPr>
          <a:xfrm>
            <a:off x="626117" y="3070872"/>
            <a:ext cx="1183501" cy="1661605"/>
            <a:chOff x="283950" y="2986300"/>
            <a:chExt cx="1243827" cy="1746301"/>
          </a:xfrm>
        </p:grpSpPr>
        <p:grpSp>
          <p:nvGrpSpPr>
            <p:cNvPr id="682" name="Google Shape;682;p34"/>
            <p:cNvGrpSpPr/>
            <p:nvPr/>
          </p:nvGrpSpPr>
          <p:grpSpPr>
            <a:xfrm>
              <a:off x="283950" y="2986300"/>
              <a:ext cx="1243827" cy="1746301"/>
              <a:chOff x="511098" y="115850"/>
              <a:chExt cx="1643752" cy="2307784"/>
            </a:xfrm>
          </p:grpSpPr>
          <p:sp>
            <p:nvSpPr>
              <p:cNvPr id="683" name="Google Shape;683;p34"/>
              <p:cNvSpPr/>
              <p:nvPr/>
            </p:nvSpPr>
            <p:spPr>
              <a:xfrm>
                <a:off x="511098" y="2125034"/>
                <a:ext cx="1643752" cy="298600"/>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4"/>
            <p:cNvGrpSpPr/>
            <p:nvPr/>
          </p:nvGrpSpPr>
          <p:grpSpPr>
            <a:xfrm>
              <a:off x="829211" y="3485679"/>
              <a:ext cx="551806" cy="1153695"/>
              <a:chOff x="2089640" y="304828"/>
              <a:chExt cx="940685" cy="1966749"/>
            </a:xfrm>
          </p:grpSpPr>
          <p:sp>
            <p:nvSpPr>
              <p:cNvPr id="690" name="Google Shape;690;p34"/>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155575" y="225465"/>
            <a:ext cx="8644393" cy="665507"/>
          </a:xfrm>
        </p:spPr>
        <p:txBody>
          <a:bodyPr/>
          <a:lstStyle/>
          <a:p>
            <a:r>
              <a:rPr lang="en-US" dirty="0" smtClean="0"/>
              <a:t>PIE CHART- PROPORTION OF WORK STRESS FREQUENCY</a:t>
            </a:r>
            <a:br>
              <a:rPr lang="en-US" dirty="0" smtClean="0"/>
            </a:br>
            <a:endParaRPr lang="en-IN" dirty="0"/>
          </a:p>
        </p:txBody>
      </p:sp>
      <p:sp>
        <p:nvSpPr>
          <p:cNvPr id="4" name="AutoShape 2" descr="&lt;Figure size 640x480 with 1 Axes&g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a:stretch>
            <a:fillRect/>
          </a:stretch>
        </p:blipFill>
        <p:spPr>
          <a:xfrm>
            <a:off x="2848954" y="1439893"/>
            <a:ext cx="3420692" cy="3261959"/>
          </a:xfrm>
          <a:prstGeom prst="rect">
            <a:avLst/>
          </a:prstGeom>
        </p:spPr>
      </p:pic>
    </p:spTree>
    <p:extLst>
      <p:ext uri="{BB962C8B-B14F-4D97-AF65-F5344CB8AC3E}">
        <p14:creationId xmlns:p14="http://schemas.microsoft.com/office/powerpoint/2010/main" val="1392877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65041" y="225465"/>
            <a:ext cx="8793246" cy="665507"/>
          </a:xfrm>
        </p:spPr>
        <p:txBody>
          <a:bodyPr/>
          <a:lstStyle/>
          <a:p>
            <a:r>
              <a:rPr lang="en-US" dirty="0" smtClean="0"/>
              <a:t>BARPLOT- MOST COMMON CAUSES OF WORK STREES OF EMPLOYEES</a:t>
            </a:r>
            <a:br>
              <a:rPr lang="en-US" dirty="0" smtClean="0"/>
            </a:br>
            <a:endParaRPr lang="en-IN" dirty="0"/>
          </a:p>
        </p:txBody>
      </p:sp>
      <p:sp>
        <p:nvSpPr>
          <p:cNvPr id="4" name="AutoShape 2" descr="&lt;Figure size 640x480 with 1 Axes&g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stretch>
            <a:fillRect/>
          </a:stretch>
        </p:blipFill>
        <p:spPr>
          <a:xfrm>
            <a:off x="3444339" y="1257182"/>
            <a:ext cx="4956712" cy="3439206"/>
          </a:xfrm>
          <a:prstGeom prst="rect">
            <a:avLst/>
          </a:prstGeom>
        </p:spPr>
      </p:pic>
      <p:pic>
        <p:nvPicPr>
          <p:cNvPr id="5" name="Picture 4"/>
          <p:cNvPicPr>
            <a:picLocks noChangeAspect="1"/>
          </p:cNvPicPr>
          <p:nvPr/>
        </p:nvPicPr>
        <p:blipFill>
          <a:blip r:embed="rId4"/>
          <a:stretch>
            <a:fillRect/>
          </a:stretch>
        </p:blipFill>
        <p:spPr>
          <a:xfrm>
            <a:off x="488449" y="1802215"/>
            <a:ext cx="2619375" cy="1743075"/>
          </a:xfrm>
          <a:prstGeom prst="rect">
            <a:avLst/>
          </a:prstGeom>
        </p:spPr>
      </p:pic>
    </p:spTree>
    <p:extLst>
      <p:ext uri="{BB962C8B-B14F-4D97-AF65-F5344CB8AC3E}">
        <p14:creationId xmlns:p14="http://schemas.microsoft.com/office/powerpoint/2010/main" val="3523262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4"/>
          <p:cNvGrpSpPr/>
          <p:nvPr/>
        </p:nvGrpSpPr>
        <p:grpSpPr>
          <a:xfrm>
            <a:off x="232595" y="3070873"/>
            <a:ext cx="1183501" cy="1661605"/>
            <a:chOff x="283950" y="2986300"/>
            <a:chExt cx="1243827" cy="1746301"/>
          </a:xfrm>
        </p:grpSpPr>
        <p:grpSp>
          <p:nvGrpSpPr>
            <p:cNvPr id="682" name="Google Shape;682;p34"/>
            <p:cNvGrpSpPr/>
            <p:nvPr/>
          </p:nvGrpSpPr>
          <p:grpSpPr>
            <a:xfrm>
              <a:off x="283950" y="2986300"/>
              <a:ext cx="1243827" cy="1746301"/>
              <a:chOff x="511098" y="115850"/>
              <a:chExt cx="1643752" cy="2307784"/>
            </a:xfrm>
          </p:grpSpPr>
          <p:sp>
            <p:nvSpPr>
              <p:cNvPr id="683" name="Google Shape;683;p34"/>
              <p:cNvSpPr/>
              <p:nvPr/>
            </p:nvSpPr>
            <p:spPr>
              <a:xfrm>
                <a:off x="511098" y="2125034"/>
                <a:ext cx="1643752" cy="298600"/>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4"/>
            <p:cNvGrpSpPr/>
            <p:nvPr/>
          </p:nvGrpSpPr>
          <p:grpSpPr>
            <a:xfrm>
              <a:off x="829211" y="3485679"/>
              <a:ext cx="551806" cy="1153695"/>
              <a:chOff x="2089640" y="304828"/>
              <a:chExt cx="940685" cy="1966749"/>
            </a:xfrm>
          </p:grpSpPr>
          <p:sp>
            <p:nvSpPr>
              <p:cNvPr id="690" name="Google Shape;690;p34"/>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183320" y="222699"/>
            <a:ext cx="8152248" cy="578234"/>
          </a:xfrm>
        </p:spPr>
        <p:txBody>
          <a:bodyPr/>
          <a:lstStyle/>
          <a:p>
            <a:r>
              <a:rPr lang="en-US" dirty="0" smtClean="0"/>
              <a:t>PIE CHART- PROPORTION OF WORKLOAD MANAGEABILITY</a:t>
            </a:r>
            <a:br>
              <a:rPr lang="en-US" dirty="0" smtClean="0"/>
            </a:br>
            <a:endParaRPr lang="en-IN" dirty="0"/>
          </a:p>
        </p:txBody>
      </p:sp>
      <p:pic>
        <p:nvPicPr>
          <p:cNvPr id="4" name="Picture 3"/>
          <p:cNvPicPr>
            <a:picLocks noChangeAspect="1"/>
          </p:cNvPicPr>
          <p:nvPr/>
        </p:nvPicPr>
        <p:blipFill>
          <a:blip r:embed="rId3"/>
          <a:stretch>
            <a:fillRect/>
          </a:stretch>
        </p:blipFill>
        <p:spPr>
          <a:xfrm>
            <a:off x="2436310" y="1285875"/>
            <a:ext cx="3705225" cy="3330478"/>
          </a:xfrm>
          <a:prstGeom prst="rect">
            <a:avLst/>
          </a:prstGeom>
        </p:spPr>
      </p:pic>
    </p:spTree>
    <p:extLst>
      <p:ext uri="{BB962C8B-B14F-4D97-AF65-F5344CB8AC3E}">
        <p14:creationId xmlns:p14="http://schemas.microsoft.com/office/powerpoint/2010/main" val="712610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155575" y="225465"/>
            <a:ext cx="8793246" cy="665507"/>
          </a:xfrm>
        </p:spPr>
        <p:txBody>
          <a:bodyPr/>
          <a:lstStyle/>
          <a:p>
            <a:r>
              <a:rPr lang="en-US" dirty="0" smtClean="0"/>
              <a:t>Healthcare benefits vs sick leaves</a:t>
            </a:r>
            <a:endParaRPr lang="en-IN" dirty="0"/>
          </a:p>
        </p:txBody>
      </p:sp>
      <p:sp>
        <p:nvSpPr>
          <p:cNvPr id="4" name="AutoShape 2" descr="&lt;Figure size 640x480 with 1 Axes&g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stretch>
            <a:fillRect/>
          </a:stretch>
        </p:blipFill>
        <p:spPr>
          <a:xfrm>
            <a:off x="3170866" y="1195925"/>
            <a:ext cx="5601075" cy="3565257"/>
          </a:xfrm>
          <a:prstGeom prst="rect">
            <a:avLst/>
          </a:prstGeom>
        </p:spPr>
      </p:pic>
      <p:sp>
        <p:nvSpPr>
          <p:cNvPr id="7" name="TextBox 6"/>
          <p:cNvSpPr txBox="1"/>
          <p:nvPr/>
        </p:nvSpPr>
        <p:spPr>
          <a:xfrm>
            <a:off x="366328" y="1000878"/>
            <a:ext cx="2225675" cy="1384995"/>
          </a:xfrm>
          <a:prstGeom prst="rect">
            <a:avLst/>
          </a:prstGeom>
          <a:noFill/>
        </p:spPr>
        <p:txBody>
          <a:bodyPr wrap="square" rtlCol="0">
            <a:spAutoFit/>
          </a:bodyPr>
          <a:lstStyle/>
          <a:p>
            <a:r>
              <a:rPr lang="en-US" dirty="0" smtClean="0"/>
              <a:t>This plot tells us about the Average sick days taken by employee and Healthcare Benfits assured from the Company…..</a:t>
            </a:r>
            <a:endParaRPr lang="en-IN" dirty="0"/>
          </a:p>
        </p:txBody>
      </p:sp>
      <p:pic>
        <p:nvPicPr>
          <p:cNvPr id="8" name="Picture 7"/>
          <p:cNvPicPr>
            <a:picLocks noChangeAspect="1"/>
          </p:cNvPicPr>
          <p:nvPr/>
        </p:nvPicPr>
        <p:blipFill>
          <a:blip r:embed="rId4"/>
          <a:stretch>
            <a:fillRect/>
          </a:stretch>
        </p:blipFill>
        <p:spPr>
          <a:xfrm>
            <a:off x="460375" y="2776752"/>
            <a:ext cx="2255885" cy="1253642"/>
          </a:xfrm>
          <a:prstGeom prst="rect">
            <a:avLst/>
          </a:prstGeom>
        </p:spPr>
      </p:pic>
    </p:spTree>
    <p:extLst>
      <p:ext uri="{BB962C8B-B14F-4D97-AF65-F5344CB8AC3E}">
        <p14:creationId xmlns:p14="http://schemas.microsoft.com/office/powerpoint/2010/main" val="2955587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4"/>
          <p:cNvGrpSpPr/>
          <p:nvPr/>
        </p:nvGrpSpPr>
        <p:grpSpPr>
          <a:xfrm>
            <a:off x="232595" y="3070873"/>
            <a:ext cx="1183501" cy="1661605"/>
            <a:chOff x="283950" y="2986300"/>
            <a:chExt cx="1243827" cy="1746301"/>
          </a:xfrm>
        </p:grpSpPr>
        <p:grpSp>
          <p:nvGrpSpPr>
            <p:cNvPr id="682" name="Google Shape;682;p34"/>
            <p:cNvGrpSpPr/>
            <p:nvPr/>
          </p:nvGrpSpPr>
          <p:grpSpPr>
            <a:xfrm>
              <a:off x="283950" y="2986300"/>
              <a:ext cx="1243827" cy="1746301"/>
              <a:chOff x="511098" y="115850"/>
              <a:chExt cx="1643752" cy="2307784"/>
            </a:xfrm>
          </p:grpSpPr>
          <p:sp>
            <p:nvSpPr>
              <p:cNvPr id="683" name="Google Shape;683;p34"/>
              <p:cNvSpPr/>
              <p:nvPr/>
            </p:nvSpPr>
            <p:spPr>
              <a:xfrm>
                <a:off x="511098" y="2125034"/>
                <a:ext cx="1643752" cy="298600"/>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4"/>
            <p:cNvGrpSpPr/>
            <p:nvPr/>
          </p:nvGrpSpPr>
          <p:grpSpPr>
            <a:xfrm>
              <a:off x="829211" y="3485679"/>
              <a:ext cx="551806" cy="1153695"/>
              <a:chOff x="2089640" y="304828"/>
              <a:chExt cx="940685" cy="1966749"/>
            </a:xfrm>
          </p:grpSpPr>
          <p:sp>
            <p:nvSpPr>
              <p:cNvPr id="690" name="Google Shape;690;p34"/>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155575" y="275671"/>
            <a:ext cx="7974437" cy="490081"/>
          </a:xfrm>
        </p:spPr>
        <p:txBody>
          <a:bodyPr/>
          <a:lstStyle/>
          <a:p>
            <a:r>
              <a:rPr lang="en-US" dirty="0" smtClean="0"/>
              <a:t>PIE CHART- PROPORTION OF BENEFITS SATISFACTION</a:t>
            </a:r>
            <a:br>
              <a:rPr lang="en-US" dirty="0" smtClean="0"/>
            </a:br>
            <a:endParaRPr lang="en-IN" dirty="0"/>
          </a:p>
        </p:txBody>
      </p:sp>
      <p:sp>
        <p:nvSpPr>
          <p:cNvPr id="4" name="AutoShape 2" descr="&lt;Figure size 640x480 with 1 Axes&g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stretch>
            <a:fillRect/>
          </a:stretch>
        </p:blipFill>
        <p:spPr>
          <a:xfrm>
            <a:off x="2951533" y="1362076"/>
            <a:ext cx="3286125" cy="3223860"/>
          </a:xfrm>
          <a:prstGeom prst="rect">
            <a:avLst/>
          </a:prstGeom>
        </p:spPr>
      </p:pic>
    </p:spTree>
    <p:extLst>
      <p:ext uri="{BB962C8B-B14F-4D97-AF65-F5344CB8AC3E}">
        <p14:creationId xmlns:p14="http://schemas.microsoft.com/office/powerpoint/2010/main" val="2880134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4"/>
          <p:cNvGrpSpPr/>
          <p:nvPr/>
        </p:nvGrpSpPr>
        <p:grpSpPr>
          <a:xfrm>
            <a:off x="232595" y="3070873"/>
            <a:ext cx="1183501" cy="1661605"/>
            <a:chOff x="283950" y="2986300"/>
            <a:chExt cx="1243827" cy="1746301"/>
          </a:xfrm>
        </p:grpSpPr>
        <p:grpSp>
          <p:nvGrpSpPr>
            <p:cNvPr id="682" name="Google Shape;682;p34"/>
            <p:cNvGrpSpPr/>
            <p:nvPr/>
          </p:nvGrpSpPr>
          <p:grpSpPr>
            <a:xfrm>
              <a:off x="283950" y="2986300"/>
              <a:ext cx="1243827" cy="1746301"/>
              <a:chOff x="511098" y="115850"/>
              <a:chExt cx="1643752" cy="2307784"/>
            </a:xfrm>
          </p:grpSpPr>
          <p:sp>
            <p:nvSpPr>
              <p:cNvPr id="683" name="Google Shape;683;p34"/>
              <p:cNvSpPr/>
              <p:nvPr/>
            </p:nvSpPr>
            <p:spPr>
              <a:xfrm>
                <a:off x="511098" y="2125034"/>
                <a:ext cx="1643752" cy="298600"/>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4"/>
            <p:cNvGrpSpPr/>
            <p:nvPr/>
          </p:nvGrpSpPr>
          <p:grpSpPr>
            <a:xfrm>
              <a:off x="829211" y="3485679"/>
              <a:ext cx="551806" cy="1153695"/>
              <a:chOff x="2089640" y="304828"/>
              <a:chExt cx="940685" cy="1966749"/>
            </a:xfrm>
          </p:grpSpPr>
          <p:sp>
            <p:nvSpPr>
              <p:cNvPr id="690" name="Google Shape;690;p34"/>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155575" y="312738"/>
            <a:ext cx="7947276" cy="578234"/>
          </a:xfrm>
        </p:spPr>
        <p:txBody>
          <a:bodyPr/>
          <a:lstStyle/>
          <a:p>
            <a:r>
              <a:rPr lang="en-US" dirty="0" smtClean="0"/>
              <a:t>PIE CHART- PROPORTION OF FEEDBACK FREQUENCY</a:t>
            </a:r>
            <a:endParaRPr lang="en-IN" dirty="0"/>
          </a:p>
        </p:txBody>
      </p:sp>
      <p:pic>
        <p:nvPicPr>
          <p:cNvPr id="5" name="Picture 4"/>
          <p:cNvPicPr>
            <a:picLocks noChangeAspect="1"/>
          </p:cNvPicPr>
          <p:nvPr/>
        </p:nvPicPr>
        <p:blipFill>
          <a:blip r:embed="rId3"/>
          <a:stretch>
            <a:fillRect/>
          </a:stretch>
        </p:blipFill>
        <p:spPr>
          <a:xfrm>
            <a:off x="2723481" y="1487906"/>
            <a:ext cx="3441930" cy="3244571"/>
          </a:xfrm>
          <a:prstGeom prst="rect">
            <a:avLst/>
          </a:prstGeom>
        </p:spPr>
      </p:pic>
    </p:spTree>
    <p:extLst>
      <p:ext uri="{BB962C8B-B14F-4D97-AF65-F5344CB8AC3E}">
        <p14:creationId xmlns:p14="http://schemas.microsoft.com/office/powerpoint/2010/main" val="1762483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3" name="Picture 2"/>
          <p:cNvPicPr>
            <a:picLocks noChangeAspect="1"/>
          </p:cNvPicPr>
          <p:nvPr/>
        </p:nvPicPr>
        <p:blipFill>
          <a:blip r:embed="rId2"/>
          <a:stretch>
            <a:fillRect/>
          </a:stretch>
        </p:blipFill>
        <p:spPr>
          <a:xfrm>
            <a:off x="2779414" y="1285592"/>
            <a:ext cx="3757188" cy="3400708"/>
          </a:xfrm>
          <a:prstGeom prst="rect">
            <a:avLst/>
          </a:prstGeom>
        </p:spPr>
      </p:pic>
      <p:sp>
        <p:nvSpPr>
          <p:cNvPr id="4" name="Rectangle 3"/>
          <p:cNvSpPr/>
          <p:nvPr/>
        </p:nvSpPr>
        <p:spPr>
          <a:xfrm>
            <a:off x="959667" y="535661"/>
            <a:ext cx="7396682" cy="830997"/>
          </a:xfrm>
          <a:prstGeom prst="rect">
            <a:avLst/>
          </a:prstGeom>
        </p:spPr>
        <p:txBody>
          <a:bodyPr wrap="square">
            <a:spAutoFit/>
          </a:bodyPr>
          <a:lstStyle/>
          <a:p>
            <a:r>
              <a:rPr lang="en-US" sz="2400" dirty="0">
                <a:latin typeface="+mn-lt"/>
              </a:rPr>
              <a:t>PIE CHART- PROPORTION OF CONSIDERING LEAVING</a:t>
            </a:r>
            <a:endParaRPr lang="en-IN" sz="2400" dirty="0">
              <a:latin typeface="+mn-lt"/>
            </a:endParaRPr>
          </a:p>
        </p:txBody>
      </p:sp>
    </p:spTree>
    <p:extLst>
      <p:ext uri="{BB962C8B-B14F-4D97-AF65-F5344CB8AC3E}">
        <p14:creationId xmlns:p14="http://schemas.microsoft.com/office/powerpoint/2010/main" val="207240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155575" y="400032"/>
            <a:ext cx="8793246" cy="665507"/>
          </a:xfrm>
        </p:spPr>
        <p:txBody>
          <a:bodyPr/>
          <a:lstStyle/>
          <a:p>
            <a:r>
              <a:rPr lang="en-IN" dirty="0" smtClean="0"/>
              <a:t>BUSINESS INSIGHTS:</a:t>
            </a:r>
            <a:endParaRPr lang="en-IN" dirty="0"/>
          </a:p>
        </p:txBody>
      </p:sp>
      <p:sp>
        <p:nvSpPr>
          <p:cNvPr id="4" name="AutoShape 2" descr="&lt;Figure size 640x480 with 1 Axes&g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917575" y="122302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3"/>
          <a:stretch>
            <a:fillRect/>
          </a:stretch>
        </p:blipFill>
        <p:spPr>
          <a:xfrm>
            <a:off x="7044920" y="1655429"/>
            <a:ext cx="1623828" cy="1623828"/>
          </a:xfrm>
          <a:prstGeom prst="rect">
            <a:avLst/>
          </a:prstGeom>
        </p:spPr>
      </p:pic>
      <p:pic>
        <p:nvPicPr>
          <p:cNvPr id="9" name="Picture 8"/>
          <p:cNvPicPr>
            <a:picLocks noChangeAspect="1"/>
          </p:cNvPicPr>
          <p:nvPr/>
        </p:nvPicPr>
        <p:blipFill>
          <a:blip r:embed="rId4"/>
          <a:stretch>
            <a:fillRect/>
          </a:stretch>
        </p:blipFill>
        <p:spPr>
          <a:xfrm>
            <a:off x="7603743" y="408153"/>
            <a:ext cx="1116488" cy="967270"/>
          </a:xfrm>
          <a:prstGeom prst="rect">
            <a:avLst/>
          </a:prstGeom>
        </p:spPr>
      </p:pic>
      <p:sp>
        <p:nvSpPr>
          <p:cNvPr id="5" name="TextBox 4"/>
          <p:cNvSpPr txBox="1"/>
          <p:nvPr/>
        </p:nvSpPr>
        <p:spPr>
          <a:xfrm>
            <a:off x="408666" y="989922"/>
            <a:ext cx="7195077" cy="3323987"/>
          </a:xfrm>
          <a:prstGeom prst="rect">
            <a:avLst/>
          </a:prstGeom>
          <a:noFill/>
        </p:spPr>
        <p:txBody>
          <a:bodyPr wrap="square" rtlCol="0">
            <a:spAutoFit/>
          </a:bodyPr>
          <a:lstStyle/>
          <a:p>
            <a:r>
              <a:rPr lang="en-US" dirty="0" smtClean="0">
                <a:latin typeface="Algerian" panose="04020705040A02060702" pitchFamily="82" charset="0"/>
              </a:rPr>
              <a:t>-&gt; TALK MORE:</a:t>
            </a:r>
          </a:p>
          <a:p>
            <a:r>
              <a:rPr lang="en-US" dirty="0" smtClean="0"/>
              <a:t>MAKE SURE EMPLOYEES,MANAGERS AND HR’s  TALK OPENLYAND OFTEN</a:t>
            </a:r>
          </a:p>
          <a:p>
            <a:endParaRPr lang="en-US" dirty="0" smtClean="0"/>
          </a:p>
          <a:p>
            <a:r>
              <a:rPr lang="en-US" dirty="0" smtClean="0">
                <a:latin typeface="Algerian" panose="04020705040A02060702" pitchFamily="82" charset="0"/>
              </a:rPr>
              <a:t>-&gt; GIVE FEEDBACK:</a:t>
            </a:r>
          </a:p>
          <a:p>
            <a:r>
              <a:rPr lang="en-US" dirty="0" smtClean="0"/>
              <a:t>MANAGERS SHOULD GIVE REGULAR FEEDBACKS TO HELP EMPLOYEES IMPROVE</a:t>
            </a:r>
          </a:p>
          <a:p>
            <a:endParaRPr lang="en-US" dirty="0" smtClean="0"/>
          </a:p>
          <a:p>
            <a:r>
              <a:rPr lang="en-US" dirty="0" smtClean="0">
                <a:latin typeface="Algerian" panose="04020705040A02060702" pitchFamily="82" charset="0"/>
              </a:rPr>
              <a:t>-&gt;RIGHT JOB FOR THE RIGHT PERSON:</a:t>
            </a:r>
          </a:p>
          <a:p>
            <a:r>
              <a:rPr lang="en-US" dirty="0" smtClean="0"/>
              <a:t>PUT PEOPLE IN THE ROLES THAT MATCH THEIR SKILLS AND INTERESTS</a:t>
            </a:r>
          </a:p>
          <a:p>
            <a:endParaRPr lang="en-US" dirty="0" smtClean="0"/>
          </a:p>
          <a:p>
            <a:r>
              <a:rPr lang="en-US" dirty="0" smtClean="0">
                <a:latin typeface="Algerian" panose="04020705040A02060702" pitchFamily="82" charset="0"/>
              </a:rPr>
              <a:t>-&gt;HELP WITH STRESS:</a:t>
            </a:r>
          </a:p>
          <a:p>
            <a:r>
              <a:rPr lang="en-US" dirty="0" smtClean="0"/>
              <a:t>SUPPORT EMPLOYEES WHEN THEY FEEL STRESSED OR OVERWHELMED</a:t>
            </a:r>
          </a:p>
          <a:p>
            <a:endParaRPr lang="en-US" dirty="0" smtClean="0"/>
          </a:p>
          <a:p>
            <a:r>
              <a:rPr lang="en-US" dirty="0" smtClean="0">
                <a:latin typeface="Algerian" panose="04020705040A02060702" pitchFamily="82" charset="0"/>
              </a:rPr>
              <a:t>-&gt;BETTER BENIFTS AND GROWTH:</a:t>
            </a:r>
          </a:p>
          <a:p>
            <a:r>
              <a:rPr lang="en-US" dirty="0" smtClean="0"/>
              <a:t>OFFER GOOD BENEFITS AND CHANCES TO GROW IN THEIR CAREER</a:t>
            </a:r>
            <a:endParaRPr lang="en-IN" dirty="0"/>
          </a:p>
        </p:txBody>
      </p:sp>
    </p:spTree>
    <p:extLst>
      <p:ext uri="{BB962C8B-B14F-4D97-AF65-F5344CB8AC3E}">
        <p14:creationId xmlns:p14="http://schemas.microsoft.com/office/powerpoint/2010/main" val="685631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pperplate Gothic Bold" panose="020E0705020206020404" pitchFamily="34" charset="0"/>
              </a:rPr>
              <a:t>Contents </a:t>
            </a:r>
            <a:r>
              <a:rPr lang="en" dirty="0" smtClean="0">
                <a:latin typeface="Copperplate Gothic Bold" panose="020E0705020206020404" pitchFamily="34" charset="0"/>
              </a:rPr>
              <a:t>OF THIS </a:t>
            </a:r>
            <a:r>
              <a:rPr lang="en" dirty="0">
                <a:latin typeface="Copperplate Gothic Bold" panose="020E0705020206020404" pitchFamily="34" charset="0"/>
              </a:rPr>
              <a:t>template</a:t>
            </a:r>
            <a:endParaRPr dirty="0">
              <a:latin typeface="Copperplate Gothic Bold" panose="020E0705020206020404" pitchFamily="34" charset="0"/>
            </a:endParaRPr>
          </a:p>
        </p:txBody>
      </p:sp>
      <p:graphicFrame>
        <p:nvGraphicFramePr>
          <p:cNvPr id="452" name="Google Shape;452;p28"/>
          <p:cNvGraphicFramePr/>
          <p:nvPr>
            <p:extLst>
              <p:ext uri="{D42A27DB-BD31-4B8C-83A1-F6EECF244321}">
                <p14:modId xmlns:p14="http://schemas.microsoft.com/office/powerpoint/2010/main" val="159362420"/>
              </p:ext>
            </p:extLst>
          </p:nvPr>
        </p:nvGraphicFramePr>
        <p:xfrm>
          <a:off x="720000" y="1495438"/>
          <a:ext cx="7704000" cy="2169150"/>
        </p:xfrm>
        <a:graphic>
          <a:graphicData uri="http://schemas.openxmlformats.org/drawingml/2006/table">
            <a:tbl>
              <a:tblPr>
                <a:noFill/>
                <a:tableStyleId>{3EB49602-3ECE-429C-8BBE-A4CE7BD24AFB}</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000" b="1" u="sng" dirty="0" smtClean="0">
                          <a:solidFill>
                            <a:schemeClr val="dk1"/>
                          </a:solidFill>
                          <a:latin typeface="Epilogue"/>
                          <a:ea typeface="Epilogue"/>
                          <a:cs typeface="Epilogue"/>
                          <a:sym typeface="Epilogue"/>
                        </a:rPr>
                        <a:t>Fonts</a:t>
                      </a:r>
                      <a:endParaRPr sz="1000" b="1" dirty="0">
                        <a:solidFill>
                          <a:schemeClr val="dk1"/>
                        </a:solidFill>
                        <a:latin typeface="Epilogue"/>
                        <a:ea typeface="Epilogue"/>
                        <a:cs typeface="Epilogue"/>
                        <a:sym typeface="Epilogue"/>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tx2">
                        <a:lumMod val="50000"/>
                        <a:lumOff val="50000"/>
                      </a:schemeClr>
                    </a:solidFill>
                  </a:tcPr>
                </a:tc>
                <a:tc>
                  <a:txBody>
                    <a:bodyPr/>
                    <a:lstStyle/>
                    <a:p>
                      <a:pPr marL="0" lvl="0" indent="0" algn="l" rtl="0">
                        <a:spcBef>
                          <a:spcPts val="0"/>
                        </a:spcBef>
                        <a:spcAft>
                          <a:spcPts val="1600"/>
                        </a:spcAft>
                        <a:buNone/>
                      </a:pPr>
                      <a:r>
                        <a:rPr lang="en" sz="1000" dirty="0">
                          <a:solidFill>
                            <a:schemeClr val="dk1"/>
                          </a:solidFill>
                          <a:latin typeface="Barlow"/>
                          <a:ea typeface="Barlow"/>
                          <a:cs typeface="Barlow"/>
                          <a:sym typeface="Barlow"/>
                        </a:rPr>
                        <a:t>To view this template correctly in PowerPoint, download and install the fonts we used</a:t>
                      </a:r>
                      <a:endParaRPr sz="1000" dirty="0">
                        <a:solidFill>
                          <a:schemeClr val="dk1"/>
                        </a:solidFill>
                        <a:latin typeface="Barlow"/>
                        <a:ea typeface="Barlow"/>
                        <a:cs typeface="Barlow"/>
                        <a:sym typeface="Barlow"/>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 sz="1000" b="1" u="sng" dirty="0" smtClean="0">
                          <a:solidFill>
                            <a:schemeClr val="dk1"/>
                          </a:solidFill>
                          <a:latin typeface="Epilogue"/>
                          <a:ea typeface="Epilogue"/>
                          <a:cs typeface="Epilogue"/>
                          <a:sym typeface="Epilogue"/>
                        </a:rPr>
                        <a:t>Used</a:t>
                      </a:r>
                      <a:r>
                        <a:rPr lang="en" sz="1000" b="1" dirty="0" smtClean="0">
                          <a:solidFill>
                            <a:schemeClr val="dk1"/>
                          </a:solidFill>
                          <a:latin typeface="Epilogue"/>
                          <a:ea typeface="Epilogue"/>
                          <a:cs typeface="Epilogue"/>
                          <a:sym typeface="Epilogue"/>
                        </a:rPr>
                        <a:t> and </a:t>
                      </a:r>
                      <a:r>
                        <a:rPr lang="en" sz="1000" b="1" u="sng" dirty="0">
                          <a:solidFill>
                            <a:schemeClr val="dk1"/>
                          </a:solidFill>
                          <a:latin typeface="Epilogue"/>
                          <a:ea typeface="Epilogue"/>
                          <a:cs typeface="Epilogue"/>
                          <a:sym typeface="Epilogue"/>
                        </a:rPr>
                        <a:t>alternative resources</a:t>
                      </a:r>
                      <a:endParaRPr sz="1000" b="1" dirty="0">
                        <a:solidFill>
                          <a:schemeClr val="dk1"/>
                        </a:solidFill>
                        <a:latin typeface="Epilogue"/>
                        <a:ea typeface="Epilogue"/>
                        <a:cs typeface="Epilogue"/>
                        <a:sym typeface="Epilogue"/>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tx2">
                        <a:lumMod val="50000"/>
                        <a:lumOff val="50000"/>
                      </a:schemeClr>
                    </a:solidFill>
                  </a:tcPr>
                </a:tc>
                <a:tc>
                  <a:txBody>
                    <a:bodyPr/>
                    <a:lstStyle/>
                    <a:p>
                      <a:pPr marL="0" marR="0" lvl="0" indent="0" algn="l" rtl="0">
                        <a:lnSpc>
                          <a:spcPct val="100000"/>
                        </a:lnSpc>
                        <a:spcBef>
                          <a:spcPts val="0"/>
                        </a:spcBef>
                        <a:spcAft>
                          <a:spcPts val="1600"/>
                        </a:spcAft>
                        <a:buNone/>
                      </a:pPr>
                      <a:r>
                        <a:rPr lang="en" sz="1000" dirty="0">
                          <a:solidFill>
                            <a:schemeClr val="dk1"/>
                          </a:solidFill>
                          <a:latin typeface="Barlow"/>
                          <a:ea typeface="Barlow"/>
                          <a:cs typeface="Barlow"/>
                          <a:sym typeface="Barlow"/>
                        </a:rPr>
                        <a:t>An assortment of graphic resources that are suitable for use in this presentation</a:t>
                      </a:r>
                      <a:endParaRPr sz="1000" dirty="0">
                        <a:solidFill>
                          <a:schemeClr val="dk1"/>
                        </a:solidFill>
                        <a:latin typeface="Barlow"/>
                        <a:ea typeface="Barlow"/>
                        <a:cs typeface="Barlow"/>
                        <a:sym typeface="Barlow"/>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sz="1000" b="1" u="sng" dirty="0">
                          <a:solidFill>
                            <a:schemeClr val="dk1"/>
                          </a:solidFill>
                          <a:latin typeface="Epilogue"/>
                          <a:ea typeface="Epilogue"/>
                          <a:cs typeface="Epilogue"/>
                          <a:sym typeface="Epilogue"/>
                        </a:rPr>
                        <a:t>Thanks slide</a:t>
                      </a:r>
                      <a:endParaRPr sz="1000" b="1" dirty="0">
                        <a:solidFill>
                          <a:schemeClr val="dk1"/>
                        </a:solidFill>
                        <a:latin typeface="Epilogue"/>
                        <a:ea typeface="Epilogue"/>
                        <a:cs typeface="Epilogue"/>
                        <a:sym typeface="Epilogue"/>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tx2">
                        <a:lumMod val="50000"/>
                        <a:lumOff val="50000"/>
                      </a:schemeClr>
                    </a:solidFill>
                  </a:tcPr>
                </a:tc>
                <a:tc>
                  <a:txBody>
                    <a:bodyPr/>
                    <a:lstStyle/>
                    <a:p>
                      <a:pPr marL="0" lvl="0" indent="0" algn="l" rtl="0">
                        <a:spcBef>
                          <a:spcPts val="0"/>
                        </a:spcBef>
                        <a:spcAft>
                          <a:spcPts val="1600"/>
                        </a:spcAft>
                        <a:buNone/>
                      </a:pPr>
                      <a:r>
                        <a:rPr lang="en" sz="1000">
                          <a:solidFill>
                            <a:schemeClr val="dk1"/>
                          </a:solidFill>
                          <a:latin typeface="Barlow"/>
                          <a:ea typeface="Barlow"/>
                          <a:cs typeface="Barlow"/>
                          <a:sym typeface="Barlow"/>
                        </a:rPr>
                        <a:t>You must keep it so that proper credits for our design are given</a:t>
                      </a:r>
                      <a:endParaRPr sz="1000">
                        <a:solidFill>
                          <a:schemeClr val="dk1"/>
                        </a:solidFill>
                        <a:latin typeface="Barlow"/>
                        <a:ea typeface="Barlow"/>
                        <a:cs typeface="Barlow"/>
                        <a:sym typeface="Barlow"/>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 sz="1000" b="1" u="sng" dirty="0" smtClean="0">
                          <a:solidFill>
                            <a:schemeClr val="dk1"/>
                          </a:solidFill>
                          <a:latin typeface="Epilogue"/>
                          <a:ea typeface="Epilogue"/>
                          <a:cs typeface="Epilogue"/>
                          <a:sym typeface="Epilogue"/>
                        </a:rPr>
                        <a:t>Colors</a:t>
                      </a:r>
                      <a:endParaRPr sz="1000" b="1" dirty="0">
                        <a:solidFill>
                          <a:schemeClr val="dk1"/>
                        </a:solidFill>
                        <a:latin typeface="Epilogue"/>
                        <a:ea typeface="Epilogue"/>
                        <a:cs typeface="Epilogue"/>
                        <a:sym typeface="Epilogue"/>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tx2">
                        <a:lumMod val="50000"/>
                        <a:lumOff val="50000"/>
                      </a:schemeClr>
                    </a:solidFill>
                  </a:tcPr>
                </a:tc>
                <a:tc>
                  <a:txBody>
                    <a:bodyPr/>
                    <a:lstStyle/>
                    <a:p>
                      <a:pPr marL="0" lvl="0" indent="0" algn="l" rtl="0">
                        <a:spcBef>
                          <a:spcPts val="0"/>
                        </a:spcBef>
                        <a:spcAft>
                          <a:spcPts val="1600"/>
                        </a:spcAft>
                        <a:buNone/>
                      </a:pPr>
                      <a:r>
                        <a:rPr lang="en" sz="1000" dirty="0">
                          <a:solidFill>
                            <a:schemeClr val="dk1"/>
                          </a:solidFill>
                          <a:latin typeface="Barlow"/>
                          <a:ea typeface="Barlow"/>
                          <a:cs typeface="Barlow"/>
                          <a:sym typeface="Barlow"/>
                        </a:rPr>
                        <a:t>All the colors used in this presentation</a:t>
                      </a:r>
                      <a:endParaRPr sz="1000" dirty="0">
                        <a:solidFill>
                          <a:schemeClr val="dk1"/>
                        </a:solidFill>
                        <a:latin typeface="Barlow"/>
                        <a:ea typeface="Barlow"/>
                        <a:cs typeface="Barlow"/>
                        <a:sym typeface="Barlow"/>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 sz="1000" b="1" u="sng" dirty="0" smtClean="0">
                          <a:solidFill>
                            <a:schemeClr val="dk1"/>
                          </a:solidFill>
                          <a:latin typeface="Epilogue"/>
                          <a:ea typeface="Epilogue"/>
                          <a:cs typeface="Epilogue"/>
                          <a:sym typeface="Epilogue"/>
                        </a:rPr>
                        <a:t>Icons</a:t>
                      </a:r>
                      <a:r>
                        <a:rPr lang="en" sz="1000" b="1" u="none" baseline="0" dirty="0" smtClean="0">
                          <a:solidFill>
                            <a:schemeClr val="dk1"/>
                          </a:solidFill>
                          <a:latin typeface="Epilogue"/>
                          <a:ea typeface="Epilogue"/>
                          <a:cs typeface="Epilogue"/>
                          <a:sym typeface="Epilogue"/>
                        </a:rPr>
                        <a:t> </a:t>
                      </a:r>
                      <a:r>
                        <a:rPr lang="en" sz="1000" b="1" dirty="0" smtClean="0">
                          <a:solidFill>
                            <a:schemeClr val="dk1"/>
                          </a:solidFill>
                          <a:latin typeface="Epilogue"/>
                          <a:ea typeface="Epilogue"/>
                          <a:cs typeface="Epilogue"/>
                          <a:sym typeface="Epilogue"/>
                        </a:rPr>
                        <a:t>and </a:t>
                      </a:r>
                      <a:r>
                        <a:rPr lang="en" sz="1000" b="1" u="sng" dirty="0">
                          <a:solidFill>
                            <a:schemeClr val="dk1"/>
                          </a:solidFill>
                          <a:latin typeface="Epilogue"/>
                          <a:ea typeface="Epilogue"/>
                          <a:cs typeface="Epilogue"/>
                          <a:sym typeface="Epilogue"/>
                        </a:rPr>
                        <a:t>infographic resources</a:t>
                      </a:r>
                      <a:endParaRPr sz="1000" b="1" dirty="0">
                        <a:solidFill>
                          <a:schemeClr val="dk1"/>
                        </a:solidFill>
                        <a:latin typeface="Epilogue"/>
                        <a:ea typeface="Epilogue"/>
                        <a:cs typeface="Epilogue"/>
                        <a:sym typeface="Epilogue"/>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tx2">
                        <a:lumMod val="50000"/>
                        <a:lumOff val="50000"/>
                      </a:schemeClr>
                    </a:solidFill>
                  </a:tcPr>
                </a:tc>
                <a:tc>
                  <a:txBody>
                    <a:bodyPr/>
                    <a:lstStyle/>
                    <a:p>
                      <a:pPr marL="0" lvl="0" indent="0" algn="l" rtl="0">
                        <a:spcBef>
                          <a:spcPts val="0"/>
                        </a:spcBef>
                        <a:spcAft>
                          <a:spcPts val="0"/>
                        </a:spcAft>
                        <a:buNone/>
                      </a:pPr>
                      <a:r>
                        <a:rPr lang="en" sz="1000">
                          <a:solidFill>
                            <a:schemeClr val="dk1"/>
                          </a:solidFill>
                          <a:latin typeface="Barlow"/>
                          <a:ea typeface="Barlow"/>
                          <a:cs typeface="Barlow"/>
                          <a:sym typeface="Barlow"/>
                        </a:rPr>
                        <a:t>These can be used in the template, and their size and color can be edited</a:t>
                      </a:r>
                      <a:endParaRPr sz="1000">
                        <a:solidFill>
                          <a:schemeClr val="dk1"/>
                        </a:solidFill>
                        <a:latin typeface="Barlow"/>
                        <a:ea typeface="Barlow"/>
                        <a:cs typeface="Barlow"/>
                        <a:sym typeface="Barlow"/>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 sz="1000" b="1" dirty="0">
                          <a:solidFill>
                            <a:schemeClr val="dk1"/>
                          </a:solidFill>
                          <a:latin typeface="Epilogue"/>
                          <a:ea typeface="Epilogue"/>
                          <a:cs typeface="Epilogue"/>
                          <a:sym typeface="Epilogue"/>
                        </a:rPr>
                        <a:t>Editable presentation theme </a:t>
                      </a:r>
                      <a:endParaRPr sz="1000" b="1" dirty="0">
                        <a:solidFill>
                          <a:schemeClr val="dk1"/>
                        </a:solidFill>
                        <a:latin typeface="Epilogue"/>
                        <a:ea typeface="Epilogue"/>
                        <a:cs typeface="Epilogue"/>
                        <a:sym typeface="Epilogue"/>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tx2">
                        <a:lumMod val="50000"/>
                        <a:lumOff val="50000"/>
                      </a:schemeClr>
                    </a:solidFill>
                  </a:tcPr>
                </a:tc>
                <a:tc>
                  <a:txBody>
                    <a:bodyPr/>
                    <a:lstStyle/>
                    <a:p>
                      <a:pPr marL="0" lvl="0" indent="0" algn="l" rtl="0">
                        <a:spcBef>
                          <a:spcPts val="0"/>
                        </a:spcBef>
                        <a:spcAft>
                          <a:spcPts val="1600"/>
                        </a:spcAft>
                        <a:buNone/>
                      </a:pPr>
                      <a:r>
                        <a:rPr lang="en" sz="1000" dirty="0">
                          <a:solidFill>
                            <a:schemeClr val="dk1"/>
                          </a:solidFill>
                          <a:latin typeface="Barlow"/>
                          <a:ea typeface="Barlow"/>
                          <a:cs typeface="Barlow"/>
                          <a:sym typeface="Barlow"/>
                        </a:rPr>
                        <a:t>You can edit the master slides </a:t>
                      </a:r>
                      <a:r>
                        <a:rPr lang="en" sz="1000" dirty="0" smtClean="0">
                          <a:solidFill>
                            <a:schemeClr val="dk1"/>
                          </a:solidFill>
                          <a:latin typeface="Barlow"/>
                          <a:ea typeface="Barlow"/>
                          <a:cs typeface="Barlow"/>
                          <a:sym typeface="Barlow"/>
                        </a:rPr>
                        <a:t>easily.</a:t>
                      </a:r>
                      <a:endParaRPr sz="1000" dirty="0">
                        <a:solidFill>
                          <a:schemeClr val="dk1"/>
                        </a:solidFill>
                        <a:latin typeface="Barlow"/>
                        <a:ea typeface="Barlow"/>
                        <a:cs typeface="Barlow"/>
                        <a:sym typeface="Barlow"/>
                      </a:endParaRPr>
                    </a:p>
                  </a:txBody>
                  <a:tcPr marL="91425" marR="91425" marT="0" marB="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bg1"/>
                    </a:solidFill>
                  </a:tcPr>
                </a:tc>
                <a:extLst>
                  <a:ext uri="{0D108BD9-81ED-4DB2-BD59-A6C34878D82A}">
                    <a16:rowId xmlns:a16="http://schemas.microsoft.com/office/drawing/2014/main" val="10005"/>
                  </a:ext>
                </a:extLst>
              </a:tr>
            </a:tbl>
          </a:graphicData>
        </a:graphic>
      </p:graphicFrame>
      <p:sp>
        <p:nvSpPr>
          <p:cNvPr id="453" name="Google Shape;453;p28"/>
          <p:cNvSpPr txBox="1"/>
          <p:nvPr/>
        </p:nvSpPr>
        <p:spPr>
          <a:xfrm>
            <a:off x="720000" y="1063725"/>
            <a:ext cx="77040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Barlow"/>
              <a:ea typeface="Barlow"/>
              <a:cs typeface="Barlow"/>
              <a:sym typeface="Barlow"/>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4"/>
          <p:cNvGrpSpPr/>
          <p:nvPr/>
        </p:nvGrpSpPr>
        <p:grpSpPr>
          <a:xfrm>
            <a:off x="232595" y="3070873"/>
            <a:ext cx="1183501" cy="1661605"/>
            <a:chOff x="283950" y="2986300"/>
            <a:chExt cx="1243827" cy="1746301"/>
          </a:xfrm>
        </p:grpSpPr>
        <p:grpSp>
          <p:nvGrpSpPr>
            <p:cNvPr id="682" name="Google Shape;682;p34"/>
            <p:cNvGrpSpPr/>
            <p:nvPr/>
          </p:nvGrpSpPr>
          <p:grpSpPr>
            <a:xfrm>
              <a:off x="283950" y="2986300"/>
              <a:ext cx="1243827" cy="1746301"/>
              <a:chOff x="511098" y="115850"/>
              <a:chExt cx="1643752" cy="2307784"/>
            </a:xfrm>
          </p:grpSpPr>
          <p:sp>
            <p:nvSpPr>
              <p:cNvPr id="683" name="Google Shape;683;p34"/>
              <p:cNvSpPr/>
              <p:nvPr/>
            </p:nvSpPr>
            <p:spPr>
              <a:xfrm>
                <a:off x="511098" y="2125034"/>
                <a:ext cx="1643752" cy="298600"/>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4"/>
            <p:cNvGrpSpPr/>
            <p:nvPr/>
          </p:nvGrpSpPr>
          <p:grpSpPr>
            <a:xfrm>
              <a:off x="829211" y="3485679"/>
              <a:ext cx="551806" cy="1153695"/>
              <a:chOff x="2089640" y="304828"/>
              <a:chExt cx="940685" cy="1966749"/>
            </a:xfrm>
          </p:grpSpPr>
          <p:sp>
            <p:nvSpPr>
              <p:cNvPr id="690" name="Google Shape;690;p34"/>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2006680" y="5093754"/>
            <a:ext cx="8793246" cy="665507"/>
          </a:xfrm>
        </p:spPr>
        <p:txBody>
          <a:bodyPr/>
          <a:lstStyle/>
          <a:p>
            <a:r>
              <a:rPr lang="en-US" dirty="0" smtClean="0"/>
              <a:t/>
            </a:r>
            <a:br>
              <a:rPr lang="en-US" dirty="0" smtClean="0"/>
            </a:br>
            <a:endParaRPr lang="en-IN" dirty="0"/>
          </a:p>
        </p:txBody>
      </p:sp>
      <p:sp>
        <p:nvSpPr>
          <p:cNvPr id="4" name="AutoShape 2" descr="&lt;Figure size 640x480 with 1 Axes&g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1719990" y="1643420"/>
            <a:ext cx="5535133" cy="1427453"/>
          </a:xfrm>
          <a:prstGeom prst="rect">
            <a:avLst/>
          </a:prstGeom>
        </p:spPr>
        <p:txBody>
          <a:bodyPr wrap="square">
            <a:spAutoFit/>
          </a:bodyPr>
          <a:lstStyle/>
          <a:p>
            <a:r>
              <a:rPr lang="en-US" dirty="0">
                <a:latin typeface="Castellar" panose="020A0402060406010301" pitchFamily="18" charset="0"/>
              </a:rPr>
              <a:t>This project helps the company take smart actions to improve employee satisfaction, leading to better retention and overall </a:t>
            </a:r>
            <a:r>
              <a:rPr lang="en-US" dirty="0" smtClean="0">
                <a:latin typeface="Castellar" panose="020A0402060406010301" pitchFamily="18" charset="0"/>
              </a:rPr>
              <a:t>performance and I personally feel Employee’s should maintain a good relationship with HR’s and Manager’s.</a:t>
            </a:r>
            <a:endParaRPr lang="en-IN" dirty="0">
              <a:latin typeface="Castellar" panose="020A0402060406010301" pitchFamily="18" charset="0"/>
            </a:endParaRPr>
          </a:p>
        </p:txBody>
      </p:sp>
      <p:sp>
        <p:nvSpPr>
          <p:cNvPr id="8" name="Rectangle 7"/>
          <p:cNvSpPr/>
          <p:nvPr/>
        </p:nvSpPr>
        <p:spPr>
          <a:xfrm>
            <a:off x="6168943" y="4234682"/>
            <a:ext cx="234360" cy="738664"/>
          </a:xfrm>
          <a:prstGeom prst="rect">
            <a:avLst/>
          </a:prstGeom>
        </p:spPr>
        <p:txBody>
          <a:bodyPr wrap="none">
            <a:spAutoFit/>
          </a:bodyPr>
          <a:lstStyle/>
          <a:p>
            <a:endParaRPr lang="en-US" dirty="0" smtClean="0"/>
          </a:p>
          <a:p>
            <a:r>
              <a:rPr lang="en-US" dirty="0" smtClean="0"/>
              <a:t> </a:t>
            </a:r>
          </a:p>
          <a:p>
            <a:endParaRPr lang="en-IN" dirty="0"/>
          </a:p>
        </p:txBody>
      </p:sp>
      <p:pic>
        <p:nvPicPr>
          <p:cNvPr id="5" name="Picture 4"/>
          <p:cNvPicPr>
            <a:picLocks noChangeAspect="1"/>
          </p:cNvPicPr>
          <p:nvPr/>
        </p:nvPicPr>
        <p:blipFill>
          <a:blip r:embed="rId3"/>
          <a:stretch>
            <a:fillRect/>
          </a:stretch>
        </p:blipFill>
        <p:spPr>
          <a:xfrm>
            <a:off x="6730278" y="725433"/>
            <a:ext cx="1049690" cy="848150"/>
          </a:xfrm>
          <a:prstGeom prst="rect">
            <a:avLst/>
          </a:prstGeom>
        </p:spPr>
      </p:pic>
      <p:sp>
        <p:nvSpPr>
          <p:cNvPr id="9" name="TextBox 8"/>
          <p:cNvSpPr txBox="1"/>
          <p:nvPr/>
        </p:nvSpPr>
        <p:spPr>
          <a:xfrm>
            <a:off x="1943198" y="555426"/>
            <a:ext cx="5066016" cy="707886"/>
          </a:xfrm>
          <a:prstGeom prst="rect">
            <a:avLst/>
          </a:prstGeom>
          <a:noFill/>
        </p:spPr>
        <p:txBody>
          <a:bodyPr wrap="square" rtlCol="0">
            <a:spAutoFit/>
          </a:bodyPr>
          <a:lstStyle/>
          <a:p>
            <a:r>
              <a:rPr lang="en-US" sz="4000" dirty="0" smtClean="0">
                <a:latin typeface="Algerian" panose="04020705040A02060702" pitchFamily="82" charset="0"/>
              </a:rPr>
              <a:t>THE CONCLUSION</a:t>
            </a:r>
            <a:endParaRPr lang="en-IN" sz="4000" dirty="0">
              <a:latin typeface="Algerian" panose="04020705040A02060702" pitchFamily="82" charset="0"/>
            </a:endParaRPr>
          </a:p>
        </p:txBody>
      </p:sp>
    </p:spTree>
    <p:extLst>
      <p:ext uri="{BB962C8B-B14F-4D97-AF65-F5344CB8AC3E}">
        <p14:creationId xmlns:p14="http://schemas.microsoft.com/office/powerpoint/2010/main" val="4061855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4"/>
          <p:cNvGrpSpPr/>
          <p:nvPr/>
        </p:nvGrpSpPr>
        <p:grpSpPr>
          <a:xfrm>
            <a:off x="232595" y="3070873"/>
            <a:ext cx="1183501" cy="1661605"/>
            <a:chOff x="283950" y="2986300"/>
            <a:chExt cx="1243827" cy="1746301"/>
          </a:xfrm>
        </p:grpSpPr>
        <p:grpSp>
          <p:nvGrpSpPr>
            <p:cNvPr id="682" name="Google Shape;682;p34"/>
            <p:cNvGrpSpPr/>
            <p:nvPr/>
          </p:nvGrpSpPr>
          <p:grpSpPr>
            <a:xfrm>
              <a:off x="283950" y="2986300"/>
              <a:ext cx="1243827" cy="1746301"/>
              <a:chOff x="511098" y="115850"/>
              <a:chExt cx="1643752" cy="2307784"/>
            </a:xfrm>
          </p:grpSpPr>
          <p:sp>
            <p:nvSpPr>
              <p:cNvPr id="683" name="Google Shape;683;p34"/>
              <p:cNvSpPr/>
              <p:nvPr/>
            </p:nvSpPr>
            <p:spPr>
              <a:xfrm>
                <a:off x="511098" y="2125034"/>
                <a:ext cx="1643752" cy="298600"/>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4"/>
            <p:cNvGrpSpPr/>
            <p:nvPr/>
          </p:nvGrpSpPr>
          <p:grpSpPr>
            <a:xfrm>
              <a:off x="829211" y="3485679"/>
              <a:ext cx="551806" cy="1153695"/>
              <a:chOff x="2089640" y="304828"/>
              <a:chExt cx="940685" cy="1966749"/>
            </a:xfrm>
          </p:grpSpPr>
          <p:sp>
            <p:nvSpPr>
              <p:cNvPr id="690" name="Google Shape;690;p34"/>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AutoShape 2" descr="&lt;Figure size 640x480 with 1 Axes&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lt;Figure size 640x480 with 1 Axes&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itle 4"/>
          <p:cNvSpPr>
            <a:spLocks noGrp="1"/>
          </p:cNvSpPr>
          <p:nvPr>
            <p:ph type="title"/>
          </p:nvPr>
        </p:nvSpPr>
        <p:spPr>
          <a:xfrm>
            <a:off x="0" y="1862743"/>
            <a:ext cx="8793246" cy="665507"/>
          </a:xfrm>
        </p:spPr>
        <p:txBody>
          <a:bodyPr/>
          <a:lstStyle/>
          <a:p>
            <a:r>
              <a:rPr lang="en-US" dirty="0" smtClean="0">
                <a:latin typeface="Algerian" panose="04020705040A02060702" pitchFamily="82" charset="0"/>
              </a:rPr>
              <a:t>THANK YOU</a:t>
            </a:r>
            <a:r>
              <a:rPr lang="en-US" dirty="0" smtClean="0"/>
              <a:t/>
            </a:r>
            <a:br>
              <a:rPr lang="en-US" dirty="0" smtClean="0"/>
            </a:br>
            <a:endParaRPr lang="en-IN" dirty="0"/>
          </a:p>
        </p:txBody>
      </p:sp>
      <p:sp>
        <p:nvSpPr>
          <p:cNvPr id="4" name="AutoShape 2" descr="&lt;Figure size 640x480 with 1 Axes&g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descr="data:image/png;base64,iVBORw0KGgoAAAANSUhEUgAAA/IAAAKnCAYAAAAlVnbIAAAAOnRFWHRTb2Z0d2FyZQBNYXRwbG90bGliIHZlcnNpb24zLjEwLjEsIGh0dHBzOi8vbWF0cGxvdGxpYi5vcmcvc2/+5QAAAAlwSFlzAAAPYQAAD2EBqD+naQAAX75JREFUeJzt3QeYVdXZNuBFEyyAjarYewEUlWDDFpEYPzVGDWrE3hONiomxYMdoFGMJaixo7BpLLCFiAxUrlqhRIgZUFOyAoBRh/utd33/mm4EZik7bcN/XtZ05u58zm3Gevd61dqOysrKyBAAAABRC4/o+AQAAAGDBCfIAAABQIII8AAAAFIggDwAAAAUiyAMAAECBCPIAAABQIII8AAAAFIggDwAAAAXStL5PoCGaPXt2+vjjj1PLli1To0aN6vt0AAAAWMSVlZWlr7/+OnXs2DE1bjzvNndBvgoR4jt16lTfpwEAAMBi5sMPP0wrr7zyPNcR5KsQLfGlD7BVq1b1fToAAAAs4iZPnpwblEt5dF4E+SqUyukjxAvyAAAA1JUF6d5tsDsAAAAoEEEeAAAACkSQBwAAgALRRx4AAOrArFmz0syZM+v7NIB60qRJk9S0adMaecS5IA8AALVsypQpady4cfk50cDia6mllkodOnRISyyxxA/ajyAPAAC13BIfIT7+gG/Tpk2NtMYBxRI38WbMmJE+++yzNGbMmLT22munxo2/f093QR4AAGpRlNPHH/ER4pdccsn6Ph2gnsS//2bNmqX3338/h/oWLVp8730Z7A4AAOqAlnig8Q9oha+0nxrZCwAAAFAnBHkAAAAoEEEeAAAWA0899VQu7584ceI811tttdXSZZddVmfntTh/1jQcv/zlL9MFF1zwg/bxi1/8Il1yySWpLgjyAABQjw466KC0xx571HkYHDx4cFp22WXTomK77bbLn1dMMYjYBhtskP785z/Xy7lsueWWafz48al169apvj355JPpJz/5SVphhRXykxPicznppJPSRx99VN+n1mC8/vrr6ZFHHkm//vWvy+f98Y9/TG3bts3TnOH8hRdeSN26dUvfffddpfmnn356Ov/889OkSZNq/ZwFeQAAoF7FCN414fDDD88B+t///nfaZ5990rHHHptuv/32Wj1mVeIZ4e3bt6/3AQ6vueaatNNOO+Vz+dvf/pY/l6uvvjoHzbpqOZ7X0xwaiiuuuCLtvffeaZlllsmv//Wvf6Uzzzwz3XHHHfn6iYD+xhtv5GUR3o866qj8OTZtWvkhcBtttFFac8010y233FLr5yzIAwBAATzzzDNpm222yY+w6tSpU249nDp1avnyv/71r2mzzTZLLVu2zMFtv/32S59++mmV+4rW/oMPPjgHulIr9llnnVW+/JtvvkmHHHJI3tcqq6ySrr322krbjxs3LvXp0yctv/zyaemll87HjVbK8N5776Xdd989tWvXLgejzTffPD322GNzle+fe+656cADD0ytWrVKRxxxxAK9x/mJFud472ussUZ+P/Gs7r///e/lLfbHHXdcOuGEE9KKK66YevXqlee/+eabqXfv3vlc45yjxPrzzz8v32ds96tf/Spvt9xyy+V1/vKXv+Tzis8wPqO11lor/eMf/6i2miLOpWvXrpXONbovxOcwZ2VGlHfHMaJa4pxzzsnBsV+/fvmzXnnlldONN964QJ9F/Izi84vphhtuyO8jjrftttum6667LgfVkgj5G264YWrevHlep2LI//3vf5+6d+8+1/67dOmSz68k9rn++uvnaoj11luvUjXE2LFj8+dx5513pp49e+Z1br311vTFF1/k62illVbKP7uNN954rhsvX3/9ddp///3zddahQ4c0cODA/F7i51Eyffr0dPLJJ+f9xHpxvvEzWBCzZs1K99xzT9ptt93K573zzjupc+fOaYcddkg77rhj/j7mhYsvvjh/hnFdVyX2EzcAapsgDwAADVyE41122SXttddeubUwAlGE3gimFVs4IxxHmfD999+fw1OEw+pKvyNIRoiOFuyYIgiVRJCLcP7qq6+mY445Jh199NFp1KhRedmUKVNyGIvS7AjJcbxTTjklzZ49u3x5lHI//vjjefs47wg3H3zwQaVziNLlCIOxzhlnnLFA73FhxQ2Bii3vN910U24tf/bZZ3OLagTtCGubbLJJevnll9OQIUPSJ598klvzK4rtIvy/+OKLOdTH5xEtuPE5vvLKK2nnnXfONwDiBsgP8cQTT6SPP/44DR8+PF166aWpf//+6ac//Wm+gRA3SqIl+Mgjj8whfX7uvvvu/N7jZ1OVUreKkSNH5vcb/buj1TluOsTPI7pehAjR8b7j51Py1ltv5Z9R3CwKEcrjxkCUlb/99tv5ZkTsIz63in73u9+l448/Pq8TN1KmTZuWS9QffvjhfEMlbujE5xjHKznxxBPzzyuutaFDh6ann346f+YVxTXy3HPP5QAd5xU/m7iW3n333fl+TrF+3NCK670kbij85z//yddsPPM9vo/W9vgM4kbKeeedV+3+tthii3z+cXOhVpUxl0mTJpXFRxNfAQDgh/j222/L/v3vf+evVenbt29ZkyZNypZeeulKU4sWLfLfpF999VXZoYceWnbEEUdU2u7pp58ua9y4cbX7femll/L2X3/9dX795JNPlu8v3HjjjWWtW7eea7tVV1217IADDih/PXv27LK2bduWDRo0KL++5pprylq2bFn2xRdfLPBnsOGGG5ZdccUVlY6xxx57VFrn+7zHinr27Fl2/PHH5++/++67sr/+9a/5/V555ZXlyzfZZJNK25x77rllO++8c6V5H374Yd5u1KhR5dttvfXW5ctj3/Hz+eUvf1k+b/z48Xmb5557rsrPun///mVdunSpdJyBAwfmz6HidRCvZ82aVT5v3XXXLdtmm23mOvbtt98+38/j6KOPLmvVqtV819tvv/3KfvzjH1ea169fv7INNtig/HWc+znnnFP++tRTTy3r3r17+es111yz7Lbbbpvrs+3Ro0f+fsyYMfnzuOyyy+Z7PrvuumvZSSedlL+fPHlyWbNmzcruvvvu8uUTJ04sW2qppcp/1u+//37+9/PRRx9V2s+OO+6Yz3N+7rvvvrx9XOcVxfW+zjrr5Kl07cc+Y/04n7imu3btWjZs2LBK273++uv5vY4dO3ahfx8sTA6tXNQPAADUue233z4NGjSo0rxogT3ggAPy99HqHS2H0fJZUlZWllvBx4wZk0uao2U1WlNj3a+++qq8hTxaFWOAs4URpcQlURId5eqlMv3XXnstt2BHqXdVokU+ziNaWaOlP0rDv/3227la5Cu2gC7oe5yfKOeOEu9oiW7SpEn6zW9+k1vPS6L1d85jxmBwpb7RFUXr6zrrrDPX5xH7jYHjotW2JErhQ3VdGRZUlLc3bty40n6jJXjOYy/IceKzW5A++tE6Hl0hKtpqq61yxUaUnccxo1U+yvOjlT32G+Xv0VIeootBfFaHHnpoHqOgJH7ucw72N+fPPPYfrfd33XVXrvCIn1u0ZEeZffjvf/+bK02ilbsk9rnuuuuWv44qgthP6WdVEvuJz2p+4tqMLgVzflZR/RBTSVQXRDeKHj165OO/9NJLuTIiKhni+ox9lKpAwg+tzpgfQR4AAOpZ9OuNftYVVSyfjnAcJdUVR9UuiT7sEaaiVDmmCMJt2rTJwTlef59B3Zo1a1bpdYSc0o2BUlCpTpToRwl0lM7He4r1f/7zn891HvGeK5rfe1wQEThPO+20fMzoT10xFFd3zCj7/8Mf/jDXvmL7eX0eFeeVQmDpM5pTnEcE4PkN9ja/45TmVXeciiLYRsl43Eyp+F6+j+jH/tvf/jaXtEfw/fDDD9O+++5b/hmGGDdgzr70cRNgXp9/9Df/05/+lG8axI2RWB593xfmmp0yZUo+TtzImvN4Vd2gmVN0mYjQHceMbhdViTETzj777NzlIW6wxWcb4y/EFD/HKL0v3dj58ssv89f4N1ibBHkAAGjgNt100zzi+Jxhv2KrZAwcduGFF+ZB4kL0+Z6XCC3RkrmwonU6Wr0jsFTVKh/9maNv/p577lketKK//g99jwsiWmsXZvs4Zgz0FgO8zTkCeU2KUDdhwoRKreRR2VCb4uZJ9Em/6KKL8gBxc4rxAaKffFQ6xM+songdYbUUjGOQvRgXIW4SRZD/8Y9/nB/LVqoa6NixY249jxspCyOOE9UApcqTuEERobhUQRKDFsaNjGj9Lt3MiZsT//nPf/KAcyGqQ+I6jiqFGChxYZUGIYxrb84BCUuisiOm+BziXCrehInKg4r/jqKvf6wXNwhqk8HuAACggYvW0BEjRuRBvSIAxiBeDzzwQPlAcBFyIpjHY7QiUMXAYDHw3bxEeI2QHYPSRYvjgpYCR+tslNrHCOsRxOJ4EYZjsLEQrZT33ntvPs8oXY8B0RakBXl+77E2xOPp4oZEvKcIaFEi/s9//jOPRv99bnJUJ0ZZ/+yzz3KojmNcddVVlUa5rw1xQycCfLR4R9n7sGHD8sBt8TOLyofS9RHPlI9rIF5HQI4S8iuvvLLS4IchQnoMJheD6M0Z2KO1esCAAenyyy/P+4gbSzEoXAzYNy9xrUT1Rvzco8Q/zisGGyyJUva+ffvmUfujC0QMshfvpXHjxuU3ROKGQ5xPPAEhrrsoc4/B5uJ8onvHgtxkiRs6MbBiVeL84j3FtRJitPoYwT5+fvE0h7jZUbHUPwbji8EPa5sgDwAADVy0gkcQi0ARrY7RChmjhEdLaCmMxCjjEbKiNTNa5qO0fV5ixPXoAxwl0rF9hMwFETcMHn300dwiG6PTR0lxHK/UehvhLUZZj/1H2XqU90dQ+qHvsTbEviPYRmiP8BXvJUq7o6V6zrL8HyJavaP/fgT4GKk/guacQbk2xBMH4mcV/c+jQiIeC3fYYYflpxWUjh8/m+ijHiE9+uPHZx6PlZvziQfRwh9VH3HDJ27iVBT7jCqNCO/xGUbrfVyPq6+++jzPL57PHsePayRudpRuEFUU11P0S4/R+3faaafcf3/9//+Yu5I4bgT5uCkRoTr2UbEVf37i/CuOzVAS1QdxI+maa64pvx6itT1umMXNnhilP258lLqbxCj88cSIimMF1JZGMeJdrR+lYCZPnpzLcqJsIy5yAAD4vuKP+2gljFBTMXwACy/Gg1hppZXyIxKjdb4mRGCPGwDxyMO4afB9xYCV9913X7558n1+HyxMDtVHHgAAgAbp1VdfzaXsMXJ9BNyoFghzjrT/Q0SL+s0335y7mPwQ0Z8/WuvrgtJ6AACgQYt+xzECeXXT4ige21bd59G7d++0KIluItElIUrro0X+6aefXuDB5OKzqO5zis+wJEr7oyvIDxEl+hX7y9cmpfVVUFoPAEBNUVpfM6XP0c+7Oj9kpPuiikH6So86q6qFOcrPSfm6ieunKvHUhaqevFCblNYDAACLhQimi2NYn5f6CKFFtNIiekNDkAeoQ8O27Vnrx+g5fFitHwMAgPqjjzwAAAAUiCAPAAAABSLIAwAAQIEI8gAAAFAgBrsDAAAKpVu/m+vsWCMvPrDOjgULSos8AABADTrrrLNSo0aNKk3rrbde+fJrr702bbfddvlZ4bFs4sSJ893n4MGD59pnafr000/zOk899VSVyydMmFC+n1tvvTV16tQpLbfccunEE0+sdIyxY8emddZZJz/PnIZNizwAAEAN23DDDdNjjz1W/rpp0/+LXt98803aZZdd8nTqqacu0P723XffvH5FBx10UJo2bVpq27ZtpfmjRo3KNwlKSss///zzdNhhh+WbAmussUbadddd0w477JB++tOf5uXHHHNMuvDCCyttS8MkyAMAANSwCO7t27evctkJJ5xQ3oK+oJZccsk8lXz22WfpiSeeSNdff/1c60ZwX3bZZeea/9///je1bt063xQI22+/fXr77bdzkL/99ttTs2bN0s9+9rMFPifqj9J6AACAGvbuu++mjh075pbv/fffP33wwQc1uv+bb745LbXUUunnP//5XMu6du2aOnTokH784x+nZ599tnz+2muvnasBXn311fTll1+ml156KXXu3Dl99dVX6YwzzkhXXnlljZ4jtUeQBwAAqEHdu3fP5etDhgxJgwYNSmPGjEnbbLNN+vrrr2vsGNESv99++1VqpY/wfvXVV6e//e1veYq+8NEX/5VXXsnLo1/8TTfdlA488MC0xRZb5K+9evVKJ598cjruuOPyeW6yySZpo402Svfcc0+NnSs1T2k9AABADerdu3f599HiHcF+1VVXTXfddVc69NBDF2j7p59+On8f27311luVlj/33HO5JP6vf/1rpfnrrrtunkq23HLL9N5776WBAweWr7vnnnvmqWTYsGHpX//6V7riiivSWmutlUvso0tABP1tt912rv73NAyCPAAAQC2K/uoxGvzo0aMXaP3rrrsuffvtt/n76Lde1fIon+/Wrdt89xWB/Jlnnqly2fTp0/MAdxHy49y+++671LNnz7wszveFF15Iu+222wKdM3VLaT0AAEAtmjJlSm4Zj9L3BbHSSivl1vGYokV+zn0taMt+eO2116o97nnnnZdHwt90003TrFmzcpAvmTlzZp5Hw6RFHgAAoAZFn/NoyY4Q/vHHH6f+/funJk2apD59+uTl8Vz3mEot9G+88UZq2bJlWmWVVdLyyy8/z33feeedOXAfcMABcy277LLL0uqrr54ffRePpYuW+xjZ/tFHH51r3X//+995XzHwXYjn3Ddu3Dj3vY/S+nfeeSdtvvnmNfSJUNMEeQAAoFBGXnxgasjGjRuXQ/sXX3yR2rRpk7beeuv0/PPP5+9DDEh39tlnl68ffdHDjTfemJ8NPy8RtOMRcVU9Xm7GjBnppJNOSh999FEe0T7658ez7OMxcxWVlZWlI444Il166aVp6aWXzvNi0LwYoO/YY4/NJfcxgn1UBtAwNSqLnyKVTJ48OT9fcdKkSalVq1b1fTrAImTYtv/b76w29Rw+rNaPAcCCi5bRGA08WkpbtGhR36cDNNDfBwuTQ/WRBwAAgAIR5AEAAKBABHkAAAAoEEEeAAAACkSQBwAAgAIR5AEAAKBABHkAAAAokHoN8gMGDEibb755atmyZWrbtm3aY4890qhRo+Z6zt6xxx6bVlhhhbTMMsukvfbaK33yySfz3G9ZWVk688wzU4cOHdKSSy6Zdtppp/Tuu+/W8rsBAACARTzIDxs2LIf0559/Pg0dOjTNnDkz7bzzzmnq1Knl6/zmN79JDz74YLr77rvz+h9//HH62c9+Ns/9XnTRRenyyy9PV199dXrhhRfS0ksvnXr16pVvCgAAAECRNa3Pgw8ZMqTS68GDB+eW+ZEjR6Ztt902TZo0KV1//fXptttuSzvssENe58Ybb0zrr79+Dv8/+tGPqmyNv+yyy9Lpp5+edt999zzv5ptvTu3atUv3339/+sUvflFH7w4AAKgNH5yzcZ0da5Uz36izY0Eh+8hHcA/LL798/hqBPlrpozS+ZL311kurrLJKeu6556rcx5gxY9KECRMqbdO6devUvXv3areZPn16mjx5cqUJAACgtroQh8gn0WAZFcStWrXKjZnffvvtPPfdqFGjuaY77rij0jpPPfVU2nTTTVPz5s3TWmutlRtMK7r11ltTp06d0nLLLZdOPPHESsvGjh2b1llnHZmogWswQX727NnphBNOSFtttVXaaKON8rwI5EsssURadtllK60breuxrCql+bHOgm4T/9Ai7JemuKgBAABqqwtxhPhddtklz3/xxRfTSy+9lI477rjUuPH8I1pUKY8fP758ihsFFRs2d91117T99tun1157LWesww47LP3zn//Myz///PP8+o9//GN69NFH0y233JIeeuih8u2POeaYdOGFF+YbCzRc9VpaX1Fc6G+++WZ65pln6vzYp556aqU7UXH3SZgHAABqowtxaSywX//61+l3v/td+XrrrrvuAu0/Gjrbt29f5bIYJ2z11VdPl1xySX4d3ZIjYw0cODCPG/bf//43N17uu+++eXkE/rfffjv99Kc/Tbfffntq1qzZfMcko/41iBb5uPMUd4GefPLJtPLKK5fPj4tzxowZaeLEiZXWj1Hrq7twS/PnHNl+XttEyUnccao4AQAA1EYX4k8//TQPyh3hfsstt8zVwz179lzgRs1oBF1xxRXTFltskW644YY8TljFlv6K3YxDBPhSN+O11147ffPNN+nVV19NX375Za4E6Ny5c/rqq6/SGWecka688soafOcskkE+LrgI8ffdd1964okn8p2jirp165bvCD3++OPl86JvyQcffJB69OhR5T5jHxHYK24TLezxD6W6bQAAAOqqC3G0ioezzjorHX744bkFP/q077jjjvN9bPY555yT7rrrrlyyH4/mjlL4K664onx5dCeuqptxZKLofx/94m+66aZ04IEH5hsB8TWC/sknn5yzWZTmb7LJJvlc77nnnlr5TCh4aX3cSYoR6R944IE8EESpD3uUesTz3+ProYcemsve4+5VtJT/6le/yoG84oj1MQBe9HPfc88982AP8Q/lvPPOy3ebItjHnaWOHTtW6jsCAABQH12II9yHI488Mh188MH5+wjP0RgZLeyRbXr37p2efvrpvGzVVVdNb731Vv4+sk1JbBP97i+++OJcpr+gIjfFVLFP/7/+9a98QyAGx4sS+2gcjaAfXQGicoCGpV6D/KBBg/LX7bbbbq7BGw466KD8ffTliAEf4m5TjC4fd4v+/Oc/V1o/WulL5SrhlFNOyRf0EUcckcvyt95663yXq0WLFnXyvgAAAEpdiIcPH16pC3GHDh3y1w022KDS+tGfPaqPw3XXXVc+gn1UKVcnns517rnn5qwUXYYjgFfVzTgaRaOxdE6xXbTq//Wvf02jR49O3333XS7zDzF6fVQ277bbbj/oc2ARC/IV+3JUJ8L3VVddlacF3U+0ykfJSUwAAAB1KfJJVBJHF+J4FNycXYhXW221XDE85yPp/vOf/+SW+LDSSist0LFiZPool48QH6J6+ZFHHqm0TpThV9fNOCqZY/T8KO2PfvMR5EtitP1Zs2Yt4LtmsRy1HgAAYFEwvy7E0fDYr1+/1L9//9SlS5fUtWvX3G/9nXfemWe/9AcffDC3rkc342jwjIB+wQUX5P7tJUcddVQesC6qlA855JA8Fln0qX/44Yfn2t+///3vdOedd+YAX+qyHNXQ119/fW7Zj/PZfPPNa+Uz4ocR5AEAgEJZ5cw3UkO2IF2IY1yvadOm5cfQxejxEegjmK+55prV7jdK7KNSObaJVv/oz37ppZfmAfNKovU/Qnus86c//SmX9EeZfnRRrii2j67Isf3SSy+d58VNhnhUXtyIiJL7uCGwoJUB1K1GZQtS376YiREd425Z9Lv3KDqgJg3b9n/7nNWmnsOH1foxAFhwEdZiJPAIWMZsgsXbtHn8PliYHNogniMPAAAALBhBHgAAAApEkAcAAIACEeQBAACgQAR5AAAAKBBBHgAAAApEkAcAAIACEeQBAACgQAR5AAAAKJCm9X0CAAAAC2OrK7aqs2M9+6tnF3qb4cOHp4svvjiNHDkyjR8/Pt13331pjz32KF9eVlaW+vfvn/7yl7+kiRMnpq222ioNGjQorb322uXrfPnll+lXv/pVevDBB1Pjxo3TXnvtlf70pz+lZZZZJi8fO3ZsOvDAA/MxunXrlm6++ea02mqrlW//05/+NB188MF5OxY9WuQBAABq0NSpU1OXLl3SVVddVeXyiy66KF1++eXp6quvTi+88EJaeumlU69evdK0adPK19l///3TW2+9lYYOHZoeeuihfHPgiCOOKF9+0kknpZVWWim99tprqUOHDunkk08uX3bnnXeWh38WTVrkAQAAalDv3r3zVJVojb/sssvS6aefnnbfffc8L1rT27Vrl+6///70i1/8Ir399ttpyJAh6aWXXkqbbbZZXueKK65IP/nJT9If//jH1LFjx7zOpZdemlvxDzrooPIgHy38se8nnniiDt8xdU2LPAAAQB0ZM2ZMmjBhQtppp53K57Vu3Tp17949Pffcc/l1fF122WXLQ3yI9aOVPVrwQ7T4P/bYY2n27Nnp0UcfTZ07d87z+/Xrl4499tjUqVOnOn9v1B1BHgAAoI5EiA/RAl9RvC4ti69t27attLxp06Zp+eWXL18nWubfeeed3C/+3Xffza+j/D5K7aPv/D777JPWWGONdNRRR6UZM2bU2fujbiitBwAAKJjoHx9950umT5+e+9nfdNNN6bzzzkstW7ZMo0aNSrvssku65ppr8sB5LDq0yAMAANSR9u3b56+ffPJJpfnxurQsvn766aeVln/33Xd5JPvSOnO64IIL0s4775xHsH/qqafyQHfNmjVLP/vZz/JrFi2CPAAAQB1ZffXVcxh//PHHy+dNnjw5933v0aNHfh1fY9C6eLRcSQxeF/3hoy/9nGLgu9tuuy2de+65+fWsWbPSzJkz8/fxNV6zaFFaDwAAUIOmTJmSRo8eXWmAu+i7Hn3cV1lllXTCCSfk8vcYcT6C/RlnnJFHoi89a3799dfPJfGHH354fkRdhPHjjjsuj2gf6805Cn48lm7gwIH5MXYhnksfz6hfZ5118oj4ffr0qeNPgNomyNNgDNu2Z60fo+fwYbV+DAAAFm8vv/xy2n777ctfn3jiiflr37590+DBg9Mpp5ySnzUfATxa3rfeeuv8uLkWLVqUb3Prrbfm8L7jjjuWPxM+nj0/p2uvvTYPlPfTn/60fN5ZZ52V9ttvv9x6HzcEYhR7Fi2NyuIWDpVEaUs8AmLSpEmpVatW9X06iw1BnsWB6xxg8TNt2rTcIhstrxWDGrD4mTaP3wcLk0P1kQcAAIACEeQBAACgQAR5AAAAKBBBHgAAAApEkAcAAIACEeQBAACgQAR5AAAAKBBBHgAAAApEkAcAAIACEeQBAACgQJrW9wkAAAAsjGHb9qyzY/UcPux7bXfVVVeliy++OE2YMCF16dIlXXHFFWmLLbaoct2xY8emc889Nz3xxBN5/Y4dO6YDDjggnXbaaWmJJZYoX2f11Vefa9vnnnsu/ehHP8rfDx06NB177LF5H7vvvnu6/vrry7efNGlS2nzzzfM6q6666vd6TzQcWuQBAABq0J133plOPPHE1L9///TKK6/kIN+rV6/06aefVrn+O++8k2bPnp2uueaa9NZbb6WBAwemq6++Ov3+97+fa93HHnssjR8/vnzq1q1bnh/b77fffumoo47K4f7ll19O1157bfl2v/vd7/IyIX7RoEUeAACgBl166aXp8MMPTwcffHB+HaH84YcfTjfccEMO1HPaZZdd8lSyxhprpFGjRqVBgwalP/7xj5XWXWGFFVL79u3n2sfnn3+ep2OOOSa1aNEi/c///E96++2387IRI0akl156KV155ZW18G6pD1rkAQAAasiMGTPSyJEj00477VQ+r3Hjxvl1tJQvqCiFX3755eeaHwG9bdu2aeutt05///vfy+e3adMmdejQIT366KPpm2++SU8//XTq3LlzmjlzZjr66KNza3+TJk1q4B3SEAjyAAAANSRaxWfNmpXatWtXaX68jr7rC2L06NG5T/2RRx5ZPm+ZZZZJl1xySbr77rtz634E+T322KM8zDdq1Cjdddddua/9hhtumDbZZJN0yCGHpAsvvDBtv/32uZV+q622Suuuu66W+UWA0noAAIA6Ev3Ub7nllvLXU6ZMqbT8o48+ymX2e++9dy7PL1lxxRVzv/uSGLju448/zgPqRSt9iHAfJfQl//nPf9LNN9+cXn311bTtttum448/PvXu3TtttNFG+XW02FNMWuQBAABqSATuKGH/5JNPKs2P19G3/ZxzzkmvvfZa+VRRBPNoPd9yyy0rDVRXne7du+fW++pEi3604sdAeBHm4+ZAlOX37NkzDRv2/Ubjp2EQ5AEAAGpIPO4tRpJ//PHHy+dFkI7XPXr0yEF6rbXWKp8qtsRvt912edsbb7wx96ufn7gREP3iqxKPnos+9tFaH6X+IfrLl76W5lFMSusBAABqUJTA9+3bN2222Wb52fGXXXZZmjp1avko9nMqhfh4NFyMUv/ZZ5+VLyuNUH/TTTflmwTR9z3ce++9eRT86667bq79xWPuzjvvvPTss8/m18stt1xaf/3183nsvPPO+aZCPKOe4hLkAQAAatC+++6bw/iZZ56ZB7jr2rVrGjJkyFwD4JUMHTo0l8jHtPLKK1daVlZWVv59DGT3/vvvp6ZNm6b11lsvP6/+5z//+Vz7i77wJ510UurYsWP5vMGDB+ebC5dffnnq169f7mNPcTUqq3hlkE2ePDm1bt06P/KhVatW9X06i41h2/as9WP0HK4vEPXLdQ6w+Jk2bVoaM2ZMWn311fPI4cDia9o8fh8sTA7VRx4AAAAKRJAHAACAAhHkAQAAoEAEeQAAACgQQR4AAAAKRJAHAACAAhHkAQAAoEAEeQAAACgQQR4AAAAKRJAHAACAAmla3ycAAACwMK486cE6O9Zxl+y20Nusttpq6f33359r/jHHHJOuuuqq/P1zzz2XTjvttPTCCy+kJk2apK5du6Z//vOfackll6x2v48//ng644wz0htvvJGWXnrp1Ldv33T++eenpk3/L9bddddd6YILLkj/+c9/Ups2bdJxxx2X+vXrV7781VdfTYccckh699130/bbb59uuummtPzyy+dl3333XerevXsaNGhQ2mKLLRb6fVN3tMgDAADUoJdeeimNHz++fBo6dGiev/fee5eH+F122SXtvPPO6cUXX8zrR+Bu3Lj6ePb666+nn/zkJ3m7CON33nln+vvf/55+97vfla/zj3/8I+2///7pqKOOSm+++Wb685//nAYOHJiuvPLK8nUOO+ywtMMOO6RXXnklTZo0KYf+kksuuSRttdVWQnwBaJEHAACoQdESXtGFF16Y1lxzzdSzZ8/8+je/+U369a9/XSmEr7vuuvPcZwT3zp07pzPPPDO/XmuttdJFF12U9tlnn9S/f//UsmXL9Ne//jXtscceOciHNdZYI5166qnpD3/4Qzr22GNTo0aN0ttvv51uvfXWtM4666Q+ffqkhx56KK/73//+N11//fVp5MiRNf55UPO0yAMAANSSGTNmpFtuuSWXs0eQ/vTTT3M5fdu2bdOWW26Z2rVrlwP+M888M8/9TJ8+PbVo0aLSvCjDnzZtWnn4rm6dcePGlZf6d+nSJVcIRBl9lOrHzYEQ4T9uDMQNARo+QR4AAKCW3H///WnixInpoIMOKm/5DmeddVY6/PDD05AhQ9Kmm26adtxxx9xvvTq9evVKI0aMSLfffnuaNWtW+uijj9I555yTl0X5fmmde++9Nwf02bNn537yUS5fcZ3rrrsu3XPPPblCYIkllsgt9tGSv9RSS6XNN9887yNa+08//fRa/2woaJAfPnx42m233VLHjh3z3am4yCuKeVVNF198cbX7jH8Qc66/3nrr1cG7AQAAqCzK1Xv37p0zT4iAHY488sh08MEHp0022ST3Y4/S+htuuCEvi/WXWWaZPG244YZ5XvSnjxwULefNmzfPpfHRZz6U+tbHjYHoa//Tn/40h/Qf/ehH6Re/+EWldWJ/w4YNyy30t912W5o5c2YuzY9+9L/61a9ylUD0x48bAg8+WHeDClKgID916tRc2lEauXFOFQeIiCku7Ajme+211zz3Gxdnxe3mV6YCAABQ0yIsP/bYY3mAuZIOHTrkrxtssEGldddff/30wQcflLeav/baa3l65JFHytc58cQTc+t+rPf555+n3XffvbwvfIisFP3hp0yZko89YcKE8oHrSuvMKfZ5wgknpJVXXjk99dRTeUC+GBF/1113za9pmOp1sLu40xRTddq3b1/p9QMPPJAfkVDdRVgSj1+Yc1sAAIC6dOONN+a+8BGKKz6aLlrnR40aVWndKIMvZaOVVlqp2n1GWC+17keZfadOnXJpfkXxOLvSPmKdHj16zDUAX4gS/Bj8Ls4zRMl+tNCH0lcapsKMWv/JJ5+khx9+OD/ncH6ib0lc3DHQQ1y0AwYMSKusskq168egEDGVTJ48ucbOGwAAWPxECX0E5HjWe8XnvEcQj+e6Rzl7VCfH8+Mj47zzzju57/q8RGl9PH4uyuSj9D1Gw4/nxkdwD9FKH/vYbrvt8iB4cfy77747l9LPKZZHGX4E/VLZfTx6LqqlY4T7v/3tb+nSSy+t8c+FxSzIx8UdIyj+7Gc/m+d63bt3T4MHD859TKKs/uyzz07bbLNNfo5idSMwRtCP9QAAAGpClNRHCXyMVj+nKGWPIB2Pofvyyy/LR5KPAejmJZ4Tf/755+dGyNgmKpbnrHCO3HTyySensrKy3KgZ5fFVPRc+8k9UCsSNhJLLL7887bfffmnbbbfNz6OfX5dm6k+jsvgJNwBxZ+q+++7Lzz2sSgxY9+Mf/zhdccUVC7Xf6EOy6qqr5rtJhx566AK3yEeJyqRJk1KrVq0W8p3wfQ3b9n+fq1mbeg6f+24k1CXXOcDiJwLbmDFj0uqrrz7Xo8GAxcu0efw+iBzaunXrBcqhhWiRf/rpp3MfkjvvvHOht1122WXziI6jR4+udp0Y9TEmAAAAaOgaF+WRDd26dcvlIwsrRmx87733ykeHBAAAgCKr1yAfIbv0WIUQJQbxfemxC6XyghigoeIjGyracccd8zMPS6I/SAzmMHbs2DRixIi055575sEf+vTpUwfvCAAAAGpXvZbWv/zyy/lxchWfYRhiZMcYsC7ccccdeaCG6oJ4tLbH6Iwl48aNy+t+8cUX+RELW2+9dXr++eerfNwCAAAAFE29Bvl4LML8xto74ogj8lSdaHmvKII/AAAALKoK0UceAAAA+F+CPAAAABSIIA8AAAAFIsgDAABAgQjyAAAAUCD1Omo9AADAwjr/gJ/X2bFOu+Wehd7mrLPOSmeffXaleeuuu2565513yh+7HY/bXnrppdOFF16Y9t9///L17r777nTzzTenBx98sAbOnkWVIA8AAFDDNtxww/TYY4+Vv27a9H+jVwT02267LT366KPp3XffTYccckjq1atXWnHFFdOkSZPSaaedVmk7qIrSegAAgBoWwb19+/blUwT18Pbbb6ftttsubbbZZqlPnz6pVatWacyYMXnZKaecko4++ui0yiqr1PPZ09AJ8gAAADUsWts7duyY1lhjjVw6/8EHH+T5Xbp0SS+//HL66quv0siRI9O3336b1lprrfTMM8+kV155Jf3617+u71OnAAR5AACAGtS9e/fcB37IkCFp0KBBucV9m222SV9//XUuoz/ggAPS5ptvng466KB000035b7y0RJ/9dVX5/WjP/1WW22V3nrrrfp+KzRQ+sgDAADUoN69e5d/37lz5xzsV1111XTXXXelQw89NA+GF1NJDIy30047pWbNmqXzzjsvvfHGG+mhhx5KBx54YG61hzlpkQcAAKhFyy67bFpnnXXS6NGj51oWI9nfcsst6dxzz01PPfVU2nbbbVObNm3SPvvsk0vtoxUf5iTIAwAA1KIpU6ak9957L3Xo0KHS/LKysnTkkUemSy+9NC2zzDJp1qxZaebMmXlZ6WvMgzkJ8gAAADXo5JNPTsOGDUtjx45NI0aMSHvuuWdq0qRJHqW+ouuuuy63vu+22275dfSLf+KJJ9Lzzz+fBg4cmDbYYIPcmg9z0kceAACgBo0bNy6H9i+++CIH9a233jqH8/i+5JNPPknnn39+DvolW2yxRTrppJPSrrvumtq2bZsHwoOqCPIAAEChnHbLPakhu+OOO+a7Trt27XKL/ZzOPPPMPMG8KK0HAACAAhHkAQAAoEAEeQAAACgQQR4AAAAKRJAHAACAAhHkAQCgDpSVldX3KQD1bPbs2TWyH4+fAwCAWtSsWbPUqFGj9Nlnn+XniMf3wOJ3I2/GjBn590Djxo3TEkss8YP2J8gDAEAtatKkSVp55ZXTuHHjqnxuOLD4WGqppdIqq6ySw/wPIcgDAEAtW2aZZdLaa6+dZs6cWd+nAtTjTb2mTZvWSFWOIA8AAHX0R3xMAD+Uwe4AAACgQAR5AAAAKBBBHgAAAApEkAcAAIACEeQBAACgQAR5AAAAKBBBHgAAAApEkAcAAIACEeQBAACgQAR5AAAAKBBBHgAAAApEkAcAAIACEeQBAACgQAR5AAAAKBBBHgAAAApEkAcAAIACEeQBAACgQAR5AAAAKBBBHgAAAApEkAcAAIACEeQBAACgQAR5AAAAKBBBHgAAAApEkAcAAIACEeQBAACgQAR5AAAAKBBBHgAAAApEkAcAAIACEeQBAACgQAR5AAAAKBBBHgAAAApEkAcAAIACqdcgP3z48LTbbruljh07pkaNGqX777+/0vKDDjooz6847bLLLvPd71VXXZVWW2211KJFi9S9e/f04osv1uK7AAAAgMUkyE+dOjV16dIlB+/qRHAfP358+XT77bfPc5933nlnOvHEE1P//v3TK6+8kvffq1ev9Omnn9bCOwAAAIC61TTVo969e+dpXpo3b57at2+/wPu89NJL0+GHH54OPvjg/Prqq69ODz/8cLrhhhvS7373ux98zgAAAFCfGnwf+aeeeiq1bds2rbvuuunoo49OX3zxRbXrzpgxI40cOTLttNNO5fMaN26cXz/33HN1dMYAAACwiLbIz0+U1f/sZz9Lq6++enrvvffS73//+9yCH6G8SZMmc63/+eefp1mzZqV27dpVmh+v33nnnWqPM3369DyVTJ48uYbfCQAAACwGQf4Xv/hF+fcbb7xx6ty5c1pzzTVzK/2OO+5YY8cZMGBAOvvss2tsfwAAALDYltZXtMYaa6QVV1wxjR49usrlsSxa6j/55JNK8+P1vPrZn3rqqWnSpEnl04cffljj5w4AAACLXZAfN25c7iPfoUOHKpcvscQSqVu3bunxxx8vnzd79uz8ukePHvMcUK9Vq1aVJgAAAGiI6jXIT5kyJb322mt5CmPGjMnff/DBB3lZv3790vPPP5/Gjh2bw/juu++e1lprrfw4uZIosb/yyivLX8ej5/7yl7+km266Kb399tt5gLx4zF1pFHsAAAAosnrtI//yyy+n7bffvlIID3379k2DBg1K//rXv3IgnzhxYurYsWPaeeed07nnnptb0EtiELwY5K5k3333TZ999lk688wz04QJE1LXrl3TkCFD5hoADwAAAIqoUVlZWVl9n0RDE6PWt27dOveXV2Zfd4Zt27PWj9Fz+LBaPwbMi+scAIAfmkML1UceAAAAFneCPAAAABSIIA8AAAAFIsgDAABAgQjyAAAAUCCCPAAAABSIIA8AAAAFIsgDAABAgQjyAAAAUCCCPAAAABSIIA8AAAAFIsgDAABAgQjyAAAAUCCCPAAAABSIIA8AAAAFIsgDAABAgQjyAAAAUCCCPAAAABSIIA8AAAAFIsgDAABAgQjyAAAAUCBN6/sEFgfd+t1cq/sfefGBtbp/AAAAGg4t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gjwAAAAUiCAPAAAABSLIAwAAQIEI8gAAAFAg9Rrkhw8fnnbbbbfUsWPH1KhRo3T//feXL5s5c2b67W9/mzbeeOO09NJL53UOPPDA9PHHH89zn2eddVbeV8VpvfXWq4N3AwAAAIt4kJ86dWrq0qVLuuqqq+Za9s0336RXXnklnXHGGfnrvffem0aNGpX+53/+Z7773XDDDdP48ePLp2eeeaaW3gEAAADUraapHvXu3TtPVWndunUaOnRopXlXXnll2mKLLdIHH3yQVllllWr327Rp09S+ffsaP18AAACob4XqIz9p0qRcKr/sssvOc7133303l+KvscYaaf/998/Bf16mT5+eJk+eXGkCAACAhqgwQX7atGm5z3yfPn1Sq1atql2ve/fuafDgwWnIkCFp0KBBacyYMWmbbbZJX3/9dbXbDBgwIFcAlKZOnTrV0rsAAACAxSDIx8B3++yzTyorK8vhfF6iVH/vvfdOnTt3Tr169UqPPPJImjhxYrrrrruq3ebUU0/Nrf2l6cMPP6yFdwEAAAAF7yO/MCH+/fffT0888cQ8W+OrEmX466yzTho9enS16zRv3jxPAAAA0NA1LkKIjz7vjz32WFphhRUWeh9TpkxJ7733XurQoUOtnCMAAAAsNkE+QvZrr72WpxD92eP7GJwuQvzPf/7z9PLLL6dbb701zZo1K02YMCFPM2bMKN/HjjvumEezLzn55JPTsGHD0tixY9OIESPSnnvumZo0aZL71gMAAEDR1WtpfYT07bffvvz1iSeemL/27ds3nXXWWenvf/97ft21a9dK2z355JNpu+22y99Ha/vnn39evmzcuHE5tH/xxRepTZs2aeutt07PP/98/h4AAACKrl6DfITxGMCuOvNaVhIt7xXdcccdNXJuAAAA0BA16D7yAAAAQGWCPAAAABSIIA8AAAAFIsgDAABAgQjyAAAAUCCCPAAAABSIIA8AAAAFIsgDAABAgQjyAAAAUCCCPAAAABSIIA8AAAAFIsgDAABAgQjyAAAAUCCCPAAAABSIIA8AAAAFIsgDAABAgQjyAAAAUCCCPAAAACzqQX6HHXZIEydOnGv+5MmT8zIAAACgAQX5p556Ks2YMWOu+dOmTUtPP/10TZwXAAAAUIWmaSH861//Kv/+3//+d5owYUL561mzZqUhQ4aklVZaaWF2CQAAANRWkO/atWtq1KhRnqoqoV9yySXTFVdcsTC7BAAAAGoryI8ZMyaVlZWlNdZYI7344oupTZs25cuWWGKJ1LZt29SkSZOF2SUAAABQW0F+1VVXzV9nz569MJsBAAAA9RHkK3r33XfTk08+mT799NO5gv2ZZ55ZE+cGAAAA1ESQ/8tf/pKOPvrotOKKK6b27dvnPvMl8b0gDwAAAA0oyJ933nnp/PPPT7/97W9r/owAAACAmn2O/FdffZX23nvv77MpAAAAUNdBPkL8o48++kOOCwAAANRVaf1aa62VzjjjjPT888+njTfeODVr1qzS8l//+tffZ7cAAABAbQT5a6+9Ni2zzDJp2LBheaooBrsT5AEAAKABBfkxY8bU/JkAAAAAtdNHHgAAAChQi/whhxwyz+U33HDD9z0fAAAAoKaDfDx+rqKZM2emN998M02cODHtsMMO32eXAAAAQG0F+fvuu2+uebNnz05HH310WnPNNb/PLgHm6YNzNq71Y6xy5hu1fgxYHAzbtmetH6Pn8MqD7VIcfp8DNKA+8o0bN04nnnhiGjhwYE3tEgAAAKjNwe7ee++99N1339XkLgEAAIAfWlofLe8VlZWVpfHjx6eHH3449e3b9/vsEgAAAKitIP/qq6/OVVbfpk2bdMkll8x3RHsAAACgjoP8k08++QMOCQAAANRpkC/57LPP0qhRo/L36667bm6VBwAAABrYYHdTp07NJfQdOnRI2267bZ46duyYDj300PTNN9/U/FkCAAAA3z/Ix2B3w4YNSw8++GCaOHFinh544IE876STTvo+uwQAAABqq7T+b3/7W7rnnnvSdtttVz7vJz/5SVpyySXTPvvskwYNGvR9dgsAAADURot8lM+3a9durvlt27ZVWg8AAAANLcj36NEj9e/fP02bNq183rfffpvOPvvsvAwAAABoQKX1l112Wdpll13SyiuvnLp06ZLnvf7666l58+bp0UcfrelzBAAAAH5IkN94443Tu+++m2699db0zjvv5Hl9+vRJ+++/f+4nDwAAADSgID9gwIDcR/7www+vNP+GG27Iz5b/7W9/W1PnBwAAAPzQPvLXXHNNWm+99eaav+GGG6arr776++wSAAAAqK0gP2HChNShQ4e55rdp0yaNHz/+++wSAAAAqK0g36lTp/Tss8/ONT/mdezY8fvsEgAAAKitPvLRN/6EE05IM2fOTDvssEOe9/jjj6dTTjklnXTSSd9nlwAAAEBtBfl+/fqlL774Ih1zzDFpxowZeV6LFi3yIHennnrq99klAAAAUFtBvlGjRukPf/hDOuOMM9Lbb7+dHzm39tpr5+fIAwAAAA0syJcss8wyafPNN6+5swEAAABqfrA7AAAAoH4I8gAAAFAg9Rrkhw8fnnbbbbf8yLrod3///fdXWl5WVpbOPPPM/Mz66Ie/0047pXfffXe++73qqqvSaqutlgfg6969e3rxxRdr8V0AAADAYhLkp06dmrp06ZKDd1UuuuiidPnll6err746vfDCC2nppZdOvXr1StOmTat2n3feeWc68cQTU//+/dMrr7yS9x/bfPrpp7X4TgAAAGAxCPK9e/dO5513Xtpzzz3nWhat8Zdddlk6/fTT0+677546d+6cbr755vTxxx/P1XJf0aWXXpqfc3/wwQenDTbYIN8EWGqppdINN9xQy+8GAAAAFuM+8mPGjEkTJkzI5fQlrVu3zqXyzz33XJXbxDPtR44cWWmbxo0b59fVbROmT5+eJk+eXGkCAACAhqjBBvkI8aFdu3aV5sfr0rI5ff7552nWrFkLtU0YMGBAvklQmjp16lQj7wEAAAAWmyBfl0499dQ0adKk8unDDz+s71MCAACAYgX59u3b56+ffPJJpfnxurRsTiuuuGJq0qTJQm0Tmjdvnlq1alVpAgAAgIaowQb51VdfPYfvxx9/vHxe9F2P0et79OhR5TZLLLFE6tatW6VtZs+enV9Xtw0AAAAUSdP6PPiUKVPS6NGjKw1w99prr6Xll18+rbLKKumEE07Io9qvvfbaOdifccYZ+Znze+yxR/k2O+64Yx71/rjjjsuv49Fzffv2TZtttlnaYost8sj38Zi7GMUeAAAAiq5eg/zLL7+ctt9++/LXEcJDBPHBgwenU045JYfwI444Ik2cODFtvfXWaciQIalFixbl27z33nt5kLuSfffdN3322WfpzDPPzAPcde3aNW8z5wB4AAAAUET1GuS32267/Lz46jRq1Cidc845earO2LFj55oXrfOlFnoAAABYlDTYPvIAAADA3AR5AAAAKBBBHgAAAApEkAcAAIACEeQBAACgQAR5AAAAKBBBHgAAAApEkAcAAIACEeQBAACgQAR5AAAAKBBBHgAAAApEkAcAAIACEeQBAACgQAR5AAAAKBBBHgAAAApEkAcAAIACEeQBAACgQAR5AAAAKBBBHgAAAApEkAcAAIACEeQBAACgQJrW9wkAi4Zu/W6u1f3f17JWdw8AAIWhR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RJAHAACAAhHkAQAAoEAEeQAAACgQQR4AAAAKpMEH+dVWWy01atRorunYY4+tcv3BgwfPtW6LFi3q/LwBAACgNjRNDdxLL72UZs2aVf76zTffTD/+8Y/T3nvvXe02rVq1SqNGjSp/HWEeAAAAFgUNPsi3adOm0usLL7wwrbnmmqlnz57VbhPBvX379nVwdgAAAFC3GnxpfUUzZsxIt9xySzrkkEPm2co+ZcqUtOqqq6ZOnTql3XffPb311lvz3O/06dPT5MmTK00AAADQEBUqyN9///1p4sSJ6aCDDqp2nXXXXTfdcMMN6YEHHsihf/bs2WnLLbdM48aNq3abAQMGpNatW5dPcQMAAAAAGqJCBfnrr78+9e7dO3Xs2LHadXr06JEOPPDA1LVr11x+f++99+by/GuuuababU499dQ0adKk8unDDz+spXcAAAAAi3gf+ZL3338/PfbYYzmYL4xmzZqlTTbZJI0ePbradZo3b54nAAAAaOgK0yJ/4403prZt26Zdd911obaLEe/feOON1KFDh1o7NwAAAKgrhQjy0c89gnzfvn1T06aViwiijD5K40vOOeec9Oijj6b//ve/6ZVXXkkHHHBAbs0/7LDD6uHMAQAAYDEsrY+S+g8++CCPVj+nmN+48f/dj/jqq6/S4YcfniZMmJCWW2651K1btzRixIi0wQYb1PFZAwAAwGIa5HfeeedUVlZW5bKnnnqq0uuBAwfmCQAAABZFhSitBwAAAP6XIA8AAAAFIsgDAABAgQjyAAAAUCCCPAAAABSIIA8AAAAFIsgDAABAgRTiOfIAAADUrWHb9qz1Y/QcPqzWj7Eo0iIPAAAABSLIAwAAQIEI8gAAAFAggjwAAAAUiCAPAAAABSLIAwAAQIEI8gAAAFAggjwAAAAUiCAPAAAABSLIAwAAQIEI8gAAAFAggjwAAAAUiCAPAAAABSLIAwAAQIEI8gAAAFAggjwAAAAUiCAPAAAABSLIAwAAQIEI8gAAAFAggjwAAAAUiCAPAAAABSLIAwAAQIEI8gAAAFAggjwAAAAUiCAPAAAABSLIAwAAQIEI8gAAAFAgTev7BPjhPjhn41o/xipnvlHrxwCK4/wDfl6r+z/tlntqdf8AAEWmRR4AAAAKRJAHAACAAhHkAQAAoEAEeQAAACgQQR4AAAAKRJAHAACAAhHkAQAAoEAEeQAAACgQQR4AAAAKRJAHAACAAhHkAQAAoEAEeQAAACgQQR4AAAAKRJAHAACAAhHkAQAAoEAEeQAAACgQQR4AAAAKRJAHAACAAhHkAQAAoEAEeQAAACgQQR4AAAAKRJAHAACAAhHkAQAAoEAadJA/66yzUqNGjSpN66233jy3ufvuu/M6LVq0SBtvvHF65JFH6ux8AQAAYLEO8mHDDTdM48ePL5+eeeaZatcdMWJE6tOnTzr00EPTq6++mvbYY488vfnmm3V6zgAAALDYBvmmTZum9u3bl08rrrhitev+6U9/Srvsskvq169fWn/99dO5556bNt1003TllVfW6TkDAADAYhvk33333dSxY8e0xhprpP333z998MEH1a773HPPpZ122qnSvF69euX58zJ9+vQ0efLkShMAAAA0RE1TA9a9e/c0ePDgtO666+ay+rPPPjtts802uVS+ZcuWc60/YcKE1K5du0rz4nXMn5cBAwbkfQMAwIIYtm3PWj9Gz+HDav0YQDE16Bb53r17p7333jt17tw5t6zHwHUTJ05Md911V40e59RTT02TJk0qnz788MMa3T8AAAAsFi3yc1p22WXTOuusk0aPHl3l8uhD/8knn1SaF69j/rw0b948TwAAANDQNegW+TlNmTIlvffee6lDhw5VLu/Ro0d6/PHHK80bOnRong8AAACLggYd5E8++eQ0bNiwNHbs2PxouT333DM1adIkP2IuHHjggbksvuT4449PQ4YMSZdcckl655138nPoX3755XTcccfV47sAAACAxaS0fty4cTm0f/HFF6lNmzZp6623Ts8//3z+PsQI9o0b/9+9iC233DLddttt6fTTT0+///3v09prr53uv//+tNFGG9XjuwAAAIDFJMjfcccd81z+1FNPzTUvBseLCQAAABZFDbq0HgAAAKhMkAcAAIACEeQBAACgQAR5AAAAKBBBHgAAAApEkAcAAIACEeQBAACgQAR5AAAAKBBBHgAAAApEkAcAAIACEeQBAACgQAR5AAAAKBBBHgAAAApEkAcAAIACEeQBAACgQAR5AAAAKBBBHgAAAApEkAcAAIACEeQBAACgQAR5AAAAKBBBHgAAAAqkaX2fAAAADUe3fjfX6v7va1mruwdYLGiRBwAAgAIR5AEAAKBABHkAAAAoEEEeAAAACkSQBwAAgAIR5AEAAKBABHkAAAAoEEEeAAAACkSQBwAAgAIR5AEAAKBABHkAAAAoEEEeAAAACkSQBwAAgAIR5AEAAKBABHkAAAAoEEEeAAAACkSQBwAAgAIR5AEAAKBABHkAAAAoEEEeAAAACkSQBwAAgAIR5AEAAKBABHkAAAAoEEEeAAAACkSQBwAAgAIR5AEAAKBABHkAAAAokKb1fQIAUBTd+t1cq/u/r+XFqbb1Wa5VrR/jAn9eUM+2umKrWj+G6xyoT1rkAQAAoEAEeQAAACgQQR4AAAAKRJAHAACAAhHkAQAAoEAEeQAAACgQQR4AAAAKRJAHAACAAhHkAQAAoEAadJAfMGBA2nzzzVPLli1T27Zt0x577JFGjRo1z20GDx6cGjVqVGlq0aJFnZ0zAAAALLZBftiwYenYY49Nzz//fBo6dGiaOXNm2nnnndPUqVPnuV2rVq3S+PHjy6f333+/zs4ZAAAAalPT1IANGTJkrtb2aJkfOXJk2nbbbavdLlrh27dvXwdnCAAAAHWrQbfIz2nSpEn56/LLLz/P9aZMmZJWXXXV1KlTp7T77runt956a57rT58+PU2ePLnSBAAAAA1RYYL87Nmz0wknnJC22mqrtNFGG1W73rrrrptuuOGG9MADD6Rbbrklb7flllumcePGzbMvfuvWrcunuAEAAAAADVFhgnz0lX/zzTfTHXfcMc/1evTokQ488MDUtWvX1LNnz3TvvfemNm3apGuuuababU499dTc2l+aPvzww1p4BwAAALCI95EvOe6449JDDz2Uhg8fnlZeeeWF2rZZs2Zpk002SaNHj652nebNm+cJAAAAGroG3SJfVlaWQ/x9992XnnjiibT66qsv9D5mzZqV3njjjdShQ4daOUcAAACoS00bejn9bbfdlvu7x7PkJ0yYkOdHP/Yll1wyfx9l9CuttFLu5x7OOeec9KMf/SittdZaaeLEieniiy/Oj5877LDD6vW9AAAAwCIf5AcNGpS/brfddpXm33jjjemggw7K33/wwQepceP/Kyz46quv0uGHH55D/3LLLZe6deuWRowYkTbYYIM6PnsAAABYzIJ8lNbPz1NPPVXp9cCBA/MEAAAAi6IG3UceAAAAqEyQBwAAgAIR5AEAAKBABHkAAAAoEEEeAAAACkSQBwAAgAIR5AEAAKBAGvRz5AHq0lZXbFXrx7igDn7tXnnSg7V+DKhvdXGdH3fJbrV+DJgX1zmLw98tfD9a5AEAAKBABHkAAAAoEEEeAAAACkSQBwAAgAIR5AEAAKBABHkAAAAoEEEeAAAACkSQBwAAgAIR5AEAAKBABHkAAAAoEEEeAAAACkSQBwAAgAIR5AEAAKBABHkAAAAoEEEeAAAACkSQBwAAgAIR5AEAAKBABHkAAAAoEEEeAAAACkSQBwAAgAIR5AEAAKBABHkAAAAoEEEeAAAACkSQBwAAgAIR5AEAAKBABHkAAAAoEEEeAAAACqRpfZ8AxbDVFVvV+jEucDkCAFAHuvW7uVb3P/LiA2t1/4uSK096sNaPMemTm2p1/6fdck+qa1rkAQAAoEAEeQAAACgQQR4AAAAKRJAHAACAAhHkAQAAoEAEeQAAACgQQR4AAAAKRJAHAACAAhHkAQAAoEAEeQAAACgQQR4AAAAKRJAHAACAAhHkAQAAoEAEeQAAACgQQR4AAAAKRJAHAACAAhHkAQAAoEAEeQAAACgQQR4AAAAKRJAHAACAAhHkAQAAoEAEeQAAACgQQR4AAAAKpBBB/qqrrkqrrbZaatGiRerevXt68cUX57n+3XffndZbb728/sYbb5weeeSROjtXAAAAWKyD/J133plOPPHE1L9///TKK6+kLl26pF69eqVPP/20yvVHjBiR+vTpkw499ND06quvpj322CNPb775Zp2fOwAAACx2Qf7SSy9Nhx9+eDr44IPTBhtskK6++uq01FJLpRtuuKHK9f/0pz+lXXbZJfXr1y+tv/766dxzz02bbrppuvLKK+v83AEAAKCmNU0N2IwZM9LIkSPTqaeeWj6vcePGaaeddkrPPfdcldvE/GjBryha8O+///5qjzN9+vQ8lUyaNCl/nTx5cg28i5RmTf821aavm81Kte27b7+r9WNMrf1D1NjPlLm5zhvOdf7t9G9q/RjTZs5cLP+tus4Xr+u8oV6Htc11vmBc58VW29d5XXyurvNF7++W0n7Kysrmv3JZA/bRRx/FOygbMWJEpfn9+vUr22KLLarcplmzZmW33XZbpXlXXXVVWdu2bas9Tv/+/fNxTCaTyWQymUwmk8lkSvU4ffjhh/PNyg26Rb6uRIt/xVb82bNnpy+//DKtsMIKqVGjRvV6bouLuPvUqVOn9OGHH6ZWrVrV9+lArXCdszhwnbM4cJ2zOHCd171oif/6669Tx44d57tugw7yK664YmrSpEn65JNPKs2P1+3bt69ym5i/MOuH5s2b56miZZdd9gedO99P/JLwi4JFneucxYHrnMWB65zFgeu8brVu3br4g90tscQSqVu3bunxxx+v1Foer3v06FHlNjG/4vph6NCh1a4PAAAARdKgW+RDlLz37ds3bbbZZmmLLbZIl112WZo6dWoexT4ceOCBaaWVVkoDBgzIr48//vjUs2fPdMkll6Rdd9013XHHHenll19O1157bT2/EwAAAFgMgvy+++6bPvvss3TmmWemCRMmpK5du6YhQ4akdu3a5eUffPBBHsm+ZMstt0y33XZbOv3009Pvf//7tPbaa+cR6zfaaKN6fBfMT3Rt6N+//1xdHGBR4jpnceA6Z3HgOmdx4Dpv2BrFiHf1fRIAAABAKn4feQAAAKAyQR4AAAAKRJAHAACAAhHkAQAAoEAEeerUhRdemBo1apROOOGE+a778MMPp+7du6cll1wyLbfccmmPPfaok3OE72P48OFpt912Sx07dszXeDwtY36OPPLItOaaa+ZrvE2bNmn33XdP77zzTp2cL9TUtR1j5saTZTp06JCv5Z122im9++679Xa+sLBWW221fG3POR177LHVbnP++efnJyUttdRSadlll61ynXiyUjwKOdZp27Zt6tevX/ruu+9q8Z1Azbrqqqvyv48WLVrkv8lffPHF+j4lKhDkqTMvvfRSuuaaa1Lnzp3nu+7f/va39Mtf/jIdfPDB6fXXX0/PPvts2m+//erkPOH7mDp1aurSpUv+n96C6tatW7rxxhvT22+/nf75z3/mQLTzzjunWbNm1eq5Qk1e2xdddFG6/PLL09VXX51eeOGFtPTSS6devXqladOmVbn+2LFjc0iChvT3yfjx48unoUOH5vl77713tdvMmDEjLz/66KOrXB6/xyPEx3ojRoxIN910Uxo8eHC+6QVFcOedd6YTTzwxP37ulVdeyf8fiN/tn376aX2fGiXx+DmobV9//XXZ2muvXTZ06NCynj17lh1//PHVrjtz5syylVZaqey6666r03OEmhK/Wu+7776F3u7111/P244ePbpWzgtq+tqePXt2Wfv27csuvvji8nkTJ04sa968edntt99e5T7GjBmT9wMNVfyNsuaaa+bre35uvPHGstatW881/5FHHilr3Lhx2YQJE8rnDRo0qKxVq1Zl06dPr/Fzhpq2xRZblB177LHlr2fNmlXWsWPHsgEDBtTrefF/tMhTJ6I8Le5MR8nl/MRdv48++ig1btw4bbLJJrlcs3fv3unNN9+sk3OF+mr1jNb51VdfPXXq1Km+TwcWyJgxY9KECRMq/W5v3bp1LsF87rnn6vXc4PuIFvRbbrklHXLIIT+ociSu/4033ji1a9eufF60Zk6ePDm99dZbNXS2UHv/DkaOHFnpd3v8XR6v/W5vOAR5at0dd9yRw/mAAQMWaP3//ve/+etZZ52VTj/99PTQQw/lPvLbbbdd+vLLL2v5bKFu/fnPf07LLLNMnv7xj3/kks4llliivk8LFkiE+FAxrJRel5ZBkcQYEBMnTkwHHXTQD9pPXP9V/bsoLYOG7PPPP8/dQ/xub9gEeWrVhx9+mI4//vh066235oEy5nTUUUeVh5iYwuzZs/PX0047Le21117l/Yjjzvjdd99d5+8BfqgLLrig0nUeAyCV7L///unVV19Nw4YNS+uss07aZ599qu1bDEW14YYbll//8X2o+G8iqq6gIbj++uvz9RiDO1b3dwpAQ9C0vk+ARVuU5cSgGJtuumn5vLjDF6MgX3nllbmE/uSTT660TZTShw022KB8XvPmzdMaa6xRKQBBUcQfghHQS0p/IJbKkGNae+21049+9KNcfXLfffelPn361NPZwoJr3759/vrJJ5+U/+4uve7atWv560ceeSTNnDkzfx+/96PC6rXXXitfHqPdQ317//3302OPPZbuvffe8nnnnHPOXH+nLOi/jTlH+I5/F6Vl0JCtuOKKqUmTJuXXbEm8dv02HII8tWrHHXdMb7zxRqV5MRL9euutl37729/mEp05y3aiBT6C+6hRo9LWW2+d58UfgDHS8aqrrlqn5w81Yfnll8/T/MRYYjFNnz69Ts4LfqgY0yH+qHv88cfLg3v0AY7R6yuO5l3xd3fTpv/7p8daa61VD2cM1Yvqv3hMXIzpUxKvY1pYPXr0yI+oi8aM0vbRdapVq1aVGiqgIYoufvH3ePxuLz3+OSpm4/Vxxx1X36fH/yfIU6tatmyZNtpoo0rz4tFEK6ywwlzzS+J/ctGCGY+7iEG/4g/Aiy++eL6PgoH6NGXKlDR69OhKg4BFi2ME+FVWWaXKsSDi0S7xuLl4hvy4cePShRdemFsmf/KTn9Tx2cP3v7ZPOOGEdN555+Wqkgj2Z5xxRq46Kf3xB0UQISWCfN++fctvNs1LVAjGuD3xNSoNSxUmcYMqSvDjd3sE9niUbjyiMfoVx7g/MfhvNFZAQxePnot/D5tttlnaYost0mWXXZYH5o0GORqICiPYQ52Y3+PnwowZM8pOOumksrZt25a1bNmybKeddip788036+wcYWE9+eST+ZFac059+/atcv2PPvqorHfv3vkab9asWdnKK69ctt9++5W98847dX7u8EOu7XhE1xlnnFHWrl27/Ni5HXfcsWzUqFHV7s/j52iI/vnPf+brcl7XbkVx/Vf17yL+vZSMHTs2/55fcskly1ZcccX8d008YheK4oorrihbZZVVypZYYon8OLrnn3++vk+JChrFf+r7ZgIAAACwYIxaDwAAAAUiyAMAAECBCPIAAABQIII8AAAAFIggDwAAAAUiyAMAAECBCPIAAABQIII8AFAntttuu3TCCScs0LpPPfVUatSoUZo4cWKtnxcAFI0gDwA17LnnnktNmjRJu+66a1pczJo1K1144YVpvfXWS0suuWRafvnlU/fu3dN1111Xvs69996bzj333Do5n7gJUJqWXnrptPbaa6eDDjoojRw5sk6ODwC1SZAHgBp2/fXXp1/96ldp+PDh6eOPP66145SVlaXvvvsuNQRnn312GjhwYA7q//73v9OTTz6ZjjjiiEot6hHuW7ZsWWfndOONN6bx48ent956K1111VVpypQp+ebCzTffXGfnAAC1QZAHgBoUYfHOO+9MRx99dG6RHzx4cJ6/3377pX333bfSujNnzkwrrrhiebCcPXt2GjBgQFp99dVzq3aXLl3SPffcM1e5+T/+8Y/UrVu31Lx58/TMM8+k9957L+2+++6pXbt2aZlllkmbb755euyxxyodKwJtnE/sN/Z/2223pdVWWy1ddtll5etE6D7ssMNSmzZtUqtWrdIOO+yQXn/99QV633//+9/TMccck/bee++8/zj3Qw89NJ188snVltZPnz49/fa3v02dOnXK72WttdbKN0Gq8s0336TevXunrbbaaoHL7ZdddtnUvn37/D533nnn/Fnuv//+6bjjjktfffVVXueLL75Iffr0SSuttFJaaqml0sYbb5xuv/328n3Ez2aFFVbI51rRHnvskX75y1/m7+Mz2n777fNNivjc4mfz8ssvL9A5AsD3IcgDQA266667cnn5uuuumw444IB0ww035JbzCJAPPvhgDvol//znP3NA3XPPPfPrCPERHK+++urcivyb3/wm72PYsGGVjvG73/0ul7G//fbbqXPnznmfP/nJT9Ljjz+eXn311bTLLruk3XbbLX3wwQfl2xx44IG5OiBuBvztb39L1157bfr0008r7TdCeMyLGwVRgr7pppumHXfcMX355Zfzfd8RmJ944on02WefLfBnFecUofnyyy/P7+Waa67JNyLmFMH9xz/+cb7RMXTo0BzQv6/4TL/++uu8nzBt2rQcvB9++OH05ptv5iqCCOgvvvhi+WcS3QbiRkVJfEax/iGHHJJfx8925ZVXTi+99FL+3OLn06xZs+99jgAwX2UAQI3Zcsstyy677LL8/cyZM8tWXHHFsieffLL8+5tvvrl83T59+pTtu++++ftp06aVLbXUUmUjRoyotL9DDz00rxdiP/G/7vvvv3++57HhhhuWXXHFFfn7t99+O2/30ksvlS9/991387yBAwfm108//XRZq1at8nlUtOaaa5Zdc8018z3eW2+9Vbb++uuXNW7cuGzjjTcuO/LII8seeeSRSuv07Nmz7Pjjj8/fjxo1Kh9/6NChVe6v9F7j3Dt37ly21157lU2fPr1sQcW2991331zzv/3227zsD3/4Q7Xb7rrrrmUnnXRS+eujjz66rHfv3uWvL7nkkrI11lijbPbs2fl1y5YtywYPHrzA5wYAP5QWeQCoIaNGjcotuVGqHZo2bZrL6aNcPL7fZ5990q233pqXTZ06NT3wwAO5NTeMHj06t85Hy3O0SpemaKGP0vmKNttss0qvo0U+StjXX3/93Fod20ULd6lFPs4rjh8t7CVRxr7ccsuVv47y8NhPlJFXPP6YMWPmOn5VNthgg9yi/fzzz+eW6mi1jqqAKNWvymuvvZYHBOzZs+c89xufR5xrdFdYYokl0g/1vxn/fwfDC9HaHv36o6Q++vDHe45KiYrVDIcffnh69NFH00cffZRfR3eJGDivtI8TTzwxv8+ddtopV0osyOcFAD9E0x+0NQBQLgJ7DD7XsWPHSsEx+n9feeWVObRHcI2QG6Xd0V89yuBDqeQ+Srajv3ZFsX1FMQp7RRHiY39//OMfc+iN/f785z9PM2bMWOBzj+N36NAhl97PaUFL2Rs3bpz758cUfeFvueWWXKZ+2mmn5X7zFcU5Lojo1x9dAWIAvQjbP1Tc4Ail87n44ovTn/70pzxWQOw/Pts494qf3SabbJL7/MdNlehrH90e4udUctZZZ+UxEGJedEvo379/uuOOO8q7TABATRPkAaAGRICPoHfJJZfksDfnwGjRF/yoo47KA7tF63IEvuh/XepLHS3aEdijJXh+rdRzevbZZ3MLcSk4RigfO3Zs+fLorx/nF/3noz94qQKgNOBbiNb6CRMm5Jb7GByuJsR7KlUfzClCc/R5j/7/0ZJdnWjhjlby6KsfNxlK+/y+IrDHgHSlY8ZnFwMFxlgEIc7pP//5z1zHiRb32DZa5WPb+DlWtM466+Qp+uBHRUaMmC/IA1BbBHkAqAEPPfRQDsYxUnvr1q0rLdtrr71ya30E+Wi5jcHsIizGI9pKYsTzaFmPIBhhcuutt06TJk3KQTOCZ9++fas9djwjPZ7RHqXsUe59xhln5H2UxOB7ET5jILdBgwblmwcnnXRSbhUvlYfH8h49euSbDhdddFEOpTE4XrQyRyCds5x/TlEBECPKb7nllnnguyjJP/XUU/N+4vhzipsF8Z6iDD8Gu4sW7/fffz9XK0QXhIqi0iBK4GMU/QjzVe2vKjFIXtyciBHn4/OOwfTuv//+fMOlVGUQn12MZj9ixIjc1eDSSy9Nn3zyyVxBPn5u8fP5y1/+Uunxdd9++23q169ffv/Ryj9u3Lg86F38zAGgtugjDwA1IIJ6hOE5Q3yIUBePI/vXv/6Vy+ujTDzK5yP4VhR9tSOEx+j10d89yu4jSM9Zlj6nCJ8RQiNER5jv1atXpf7wIcJnPJ5u2223zcE8+n3HzYMWLVrk5RHoH3nkkbz84IMPzgH8F7/4RQ7Xsd38xDFjVP44fmwbIT0Cd/Qtj1b+qsRNhQjA8di6WDfOqarW+xDPqI+AH2E+QvmCiPcR3QVi3/E4wGjZjzEMIpSXnH766fmzivOPx+PFTYi4mTGn+LnGzzH2UXF59POPR9jFCPzxvuMc4zF5Z5999gKdIwB8H41ixLvvtSUAUFjRchzl4fG8+ShbZ/7ic9pwww1zBQEA1CdBHgAWA/GM9+g7H33Tx48fn0455ZTc3ztatz3zfN6iy0SU9Ef1QFRTxJgDAFCflNYDwGJg5syZ6fe//31uUY7S+jZt2uRwuqAhPrar+Fi6ilPpkXp15YILLqj2XKKsvabFqPUxmOAf/vAHIR6ABkGLPAAwX9FXPm4GVCX60Ed/+7ry5Zdf5qkqMYDfnI/vA4BFjSAPAAAABaK0HgAAAApEkAcAAIACEeQBAACgQAR5AAAAKBBBHgAAAApEkAcAAIACEeQBAACgQAR5AAAASMXx/wA5WbljCeqmGg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p:cNvSpPr txBox="1"/>
          <p:nvPr/>
        </p:nvSpPr>
        <p:spPr>
          <a:xfrm>
            <a:off x="5705579" y="3873708"/>
            <a:ext cx="3107104" cy="307777"/>
          </a:xfrm>
          <a:prstGeom prst="rect">
            <a:avLst/>
          </a:prstGeom>
          <a:noFill/>
        </p:spPr>
        <p:txBody>
          <a:bodyPr wrap="square" rtlCol="0">
            <a:spAutoFit/>
          </a:bodyPr>
          <a:lstStyle/>
          <a:p>
            <a:r>
              <a:rPr lang="en-US" dirty="0" smtClean="0"/>
              <a:t>HOPE EVERYONE LIKED IT…</a:t>
            </a:r>
          </a:p>
        </p:txBody>
      </p:sp>
      <p:sp>
        <p:nvSpPr>
          <p:cNvPr id="9" name="TextBox 8"/>
          <p:cNvSpPr txBox="1"/>
          <p:nvPr/>
        </p:nvSpPr>
        <p:spPr>
          <a:xfrm>
            <a:off x="6435275" y="4181485"/>
            <a:ext cx="1156279" cy="307777"/>
          </a:xfrm>
          <a:prstGeom prst="rect">
            <a:avLst/>
          </a:prstGeom>
          <a:noFill/>
        </p:spPr>
        <p:txBody>
          <a:bodyPr wrap="square" rtlCol="0">
            <a:spAutoFit/>
          </a:bodyPr>
          <a:lstStyle/>
          <a:p>
            <a:r>
              <a:rPr lang="en-US" dirty="0" smtClean="0"/>
              <a:t>G VAMSHI</a:t>
            </a:r>
            <a:endParaRPr lang="en-IN" dirty="0"/>
          </a:p>
        </p:txBody>
      </p:sp>
    </p:spTree>
    <p:extLst>
      <p:ext uri="{BB962C8B-B14F-4D97-AF65-F5344CB8AC3E}">
        <p14:creationId xmlns:p14="http://schemas.microsoft.com/office/powerpoint/2010/main" val="1644830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pperplate Gothic Bold" panose="020E0705020206020404" pitchFamily="34" charset="0"/>
              </a:rPr>
              <a:t>Table of </a:t>
            </a:r>
            <a:r>
              <a:rPr lang="en" dirty="0" smtClean="0">
                <a:latin typeface="Copperplate Gothic Bold" panose="020E0705020206020404" pitchFamily="34" charset="0"/>
              </a:rPr>
              <a:t>contents</a:t>
            </a:r>
            <a:r>
              <a:rPr lang="en-US" dirty="0" smtClean="0">
                <a:latin typeface="Copperplate Gothic Bold" panose="020E0705020206020404" pitchFamily="34" charset="0"/>
              </a:rPr>
              <a:t> :</a:t>
            </a:r>
            <a:endParaRPr dirty="0">
              <a:latin typeface="Copperplate Gothic Bold" panose="020E0705020206020404" pitchFamily="34" charset="0"/>
            </a:endParaRPr>
          </a:p>
        </p:txBody>
      </p:sp>
      <p:sp>
        <p:nvSpPr>
          <p:cNvPr id="467" name="Google Shape;467;p29"/>
          <p:cNvSpPr txBox="1">
            <a:spLocks noGrp="1"/>
          </p:cNvSpPr>
          <p:nvPr>
            <p:ph type="title" idx="2"/>
          </p:nvPr>
        </p:nvSpPr>
        <p:spPr>
          <a:xfrm>
            <a:off x="822725" y="1452789"/>
            <a:ext cx="868800" cy="5367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t>
            </a:r>
            <a:r>
              <a:rPr lang="en" sz="2800" dirty="0" smtClean="0"/>
              <a:t>01</a:t>
            </a:r>
            <a:endParaRPr sz="2800" dirty="0">
              <a:latin typeface="CommercialPi BT" panose="05020102010206080802" pitchFamily="18" charset="2"/>
            </a:endParaRPr>
          </a:p>
        </p:txBody>
      </p:sp>
      <p:sp>
        <p:nvSpPr>
          <p:cNvPr id="468" name="Google Shape;468;p29"/>
          <p:cNvSpPr txBox="1">
            <a:spLocks noGrp="1"/>
          </p:cNvSpPr>
          <p:nvPr>
            <p:ph type="title" idx="3"/>
          </p:nvPr>
        </p:nvSpPr>
        <p:spPr>
          <a:xfrm>
            <a:off x="869133" y="3015750"/>
            <a:ext cx="822392"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04</a:t>
            </a:r>
            <a:endParaRPr dirty="0"/>
          </a:p>
        </p:txBody>
      </p:sp>
      <p:sp>
        <p:nvSpPr>
          <p:cNvPr id="469" name="Google Shape;469;p29"/>
          <p:cNvSpPr txBox="1">
            <a:spLocks noGrp="1"/>
          </p:cNvSpPr>
          <p:nvPr>
            <p:ph type="title" idx="4"/>
          </p:nvPr>
        </p:nvSpPr>
        <p:spPr>
          <a:xfrm>
            <a:off x="3186820" y="1370026"/>
            <a:ext cx="983898" cy="6195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02</a:t>
            </a:r>
            <a:endParaRPr dirty="0"/>
          </a:p>
        </p:txBody>
      </p:sp>
      <p:sp>
        <p:nvSpPr>
          <p:cNvPr id="470" name="Google Shape;470;p29"/>
          <p:cNvSpPr txBox="1">
            <a:spLocks noGrp="1"/>
          </p:cNvSpPr>
          <p:nvPr>
            <p:ph type="title" idx="5"/>
          </p:nvPr>
        </p:nvSpPr>
        <p:spPr>
          <a:xfrm>
            <a:off x="2822729" y="3015750"/>
            <a:ext cx="1622521"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05</a:t>
            </a:r>
            <a:endParaRPr sz="2800" dirty="0"/>
          </a:p>
        </p:txBody>
      </p:sp>
      <p:sp>
        <p:nvSpPr>
          <p:cNvPr id="471" name="Google Shape;471;p29"/>
          <p:cNvSpPr txBox="1">
            <a:spLocks noGrp="1"/>
          </p:cNvSpPr>
          <p:nvPr>
            <p:ph type="title" idx="6"/>
          </p:nvPr>
        </p:nvSpPr>
        <p:spPr>
          <a:xfrm>
            <a:off x="5271071" y="1370026"/>
            <a:ext cx="776261" cy="5596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03</a:t>
            </a:r>
            <a:endParaRPr sz="2800" dirty="0"/>
          </a:p>
        </p:txBody>
      </p:sp>
      <p:sp>
        <p:nvSpPr>
          <p:cNvPr id="472" name="Google Shape;472;p29"/>
          <p:cNvSpPr txBox="1">
            <a:spLocks noGrp="1"/>
          </p:cNvSpPr>
          <p:nvPr>
            <p:ph type="title" idx="7"/>
          </p:nvPr>
        </p:nvSpPr>
        <p:spPr>
          <a:xfrm>
            <a:off x="5271070" y="3015750"/>
            <a:ext cx="776261"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473" name="Google Shape;473;p29"/>
          <p:cNvSpPr txBox="1">
            <a:spLocks noGrp="1"/>
          </p:cNvSpPr>
          <p:nvPr>
            <p:ph type="subTitle" idx="1"/>
          </p:nvPr>
        </p:nvSpPr>
        <p:spPr>
          <a:xfrm>
            <a:off x="516048" y="2268949"/>
            <a:ext cx="2062397"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0" dirty="0" smtClean="0">
                <a:latin typeface="Cooper Black" panose="0208090404030B020404" pitchFamily="18" charset="0"/>
              </a:rPr>
              <a:t>Back Story</a:t>
            </a:r>
            <a:endParaRPr sz="2000" b="0" dirty="0">
              <a:latin typeface="Cooper Black" panose="0208090404030B020404" pitchFamily="18" charset="0"/>
            </a:endParaRPr>
          </a:p>
        </p:txBody>
      </p:sp>
      <p:sp>
        <p:nvSpPr>
          <p:cNvPr id="474" name="Google Shape;474;p29"/>
          <p:cNvSpPr txBox="1">
            <a:spLocks noGrp="1"/>
          </p:cNvSpPr>
          <p:nvPr>
            <p:ph type="subTitle" idx="8"/>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0" dirty="0" smtClean="0">
                <a:latin typeface="Cooper Black" panose="0208090404030B020404" pitchFamily="18" charset="0"/>
              </a:rPr>
              <a:t>Business Objectives</a:t>
            </a:r>
            <a:endParaRPr sz="2000" b="0" dirty="0">
              <a:latin typeface="Cooper Black" panose="0208090404030B020404" pitchFamily="18" charset="0"/>
            </a:endParaRPr>
          </a:p>
        </p:txBody>
      </p:sp>
      <p:sp>
        <p:nvSpPr>
          <p:cNvPr id="475" name="Google Shape;475;p29"/>
          <p:cNvSpPr txBox="1">
            <a:spLocks noGrp="1"/>
          </p:cNvSpPr>
          <p:nvPr>
            <p:ph type="subTitle" idx="9"/>
          </p:nvPr>
        </p:nvSpPr>
        <p:spPr>
          <a:xfrm>
            <a:off x="4871252" y="2268949"/>
            <a:ext cx="1675919"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0" dirty="0" smtClean="0">
                <a:latin typeface="Cooper Black" panose="0208090404030B020404" pitchFamily="18" charset="0"/>
              </a:rPr>
              <a:t>Data Info</a:t>
            </a:r>
            <a:endParaRPr sz="2000" b="0" dirty="0">
              <a:latin typeface="Cooper Black" panose="0208090404030B020404" pitchFamily="18" charset="0"/>
            </a:endParaRPr>
          </a:p>
        </p:txBody>
      </p:sp>
      <p:sp>
        <p:nvSpPr>
          <p:cNvPr id="476" name="Google Shape;476;p29"/>
          <p:cNvSpPr txBox="1">
            <a:spLocks noGrp="1"/>
          </p:cNvSpPr>
          <p:nvPr>
            <p:ph type="subTitle" idx="1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smtClean="0">
                <a:latin typeface="Cooper Black" panose="0208090404030B020404" pitchFamily="18" charset="0"/>
              </a:rPr>
              <a:t>Insights</a:t>
            </a:r>
            <a:endParaRPr b="0" dirty="0">
              <a:latin typeface="Cooper Black" panose="0208090404030B020404" pitchFamily="18" charset="0"/>
            </a:endParaRPr>
          </a:p>
        </p:txBody>
      </p:sp>
      <p:sp>
        <p:nvSpPr>
          <p:cNvPr id="477" name="Google Shape;477;p29"/>
          <p:cNvSpPr txBox="1">
            <a:spLocks noGrp="1"/>
          </p:cNvSpPr>
          <p:nvPr>
            <p:ph type="subTitle" idx="14"/>
          </p:nvPr>
        </p:nvSpPr>
        <p:spPr>
          <a:xfrm>
            <a:off x="2578445" y="3702349"/>
            <a:ext cx="2231448"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0" dirty="0" smtClean="0">
                <a:latin typeface="Cooper Black" panose="0208090404030B020404" pitchFamily="18" charset="0"/>
              </a:rPr>
              <a:t> Visualization</a:t>
            </a:r>
            <a:endParaRPr sz="2000" b="0" dirty="0">
              <a:latin typeface="Cooper Black" panose="0208090404030B020404" pitchFamily="18" charset="0"/>
            </a:endParaRPr>
          </a:p>
        </p:txBody>
      </p:sp>
      <p:sp>
        <p:nvSpPr>
          <p:cNvPr id="478" name="Google Shape;478;p29"/>
          <p:cNvSpPr txBox="1">
            <a:spLocks noGrp="1"/>
          </p:cNvSpPr>
          <p:nvPr>
            <p:ph type="subTitle" idx="15"/>
          </p:nvPr>
        </p:nvSpPr>
        <p:spPr>
          <a:xfrm>
            <a:off x="4719974" y="3702349"/>
            <a:ext cx="2026496"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0" dirty="0" smtClean="0">
                <a:latin typeface="Cooper Black" panose="0208090404030B020404" pitchFamily="18" charset="0"/>
              </a:rPr>
              <a:t>  Conclusion</a:t>
            </a:r>
            <a:endParaRPr sz="2000" b="0" dirty="0">
              <a:latin typeface="Cooper Black" panose="0208090404030B020404" pitchFamily="18" charset="0"/>
            </a:endParaRPr>
          </a:p>
        </p:txBody>
      </p:sp>
      <p:grpSp>
        <p:nvGrpSpPr>
          <p:cNvPr id="479" name="Google Shape;479;p29"/>
          <p:cNvGrpSpPr/>
          <p:nvPr/>
        </p:nvGrpSpPr>
        <p:grpSpPr>
          <a:xfrm>
            <a:off x="6244086" y="1452789"/>
            <a:ext cx="2405739" cy="3217337"/>
            <a:chOff x="6376161" y="1452789"/>
            <a:chExt cx="2405739" cy="3217337"/>
          </a:xfrm>
        </p:grpSpPr>
        <p:sp>
          <p:nvSpPr>
            <p:cNvPr id="480" name="Google Shape;480;p29"/>
            <p:cNvSpPr/>
            <p:nvPr/>
          </p:nvSpPr>
          <p:spPr>
            <a:xfrm flipH="1">
              <a:off x="6376161" y="4394000"/>
              <a:ext cx="2405739" cy="276126"/>
            </a:xfrm>
            <a:custGeom>
              <a:avLst/>
              <a:gdLst/>
              <a:ahLst/>
              <a:cxnLst/>
              <a:rect l="l" t="t" r="r" b="b"/>
              <a:pathLst>
                <a:path w="14623" h="1728" extrusionOk="0">
                  <a:moveTo>
                    <a:pt x="7407" y="0"/>
                  </a:moveTo>
                  <a:cubicBezTo>
                    <a:pt x="5417" y="0"/>
                    <a:pt x="3429" y="113"/>
                    <a:pt x="1461" y="335"/>
                  </a:cubicBezTo>
                  <a:cubicBezTo>
                    <a:pt x="1133" y="372"/>
                    <a:pt x="623" y="354"/>
                    <a:pt x="370" y="587"/>
                  </a:cubicBezTo>
                  <a:cubicBezTo>
                    <a:pt x="155" y="765"/>
                    <a:pt x="1" y="1191"/>
                    <a:pt x="197" y="1425"/>
                  </a:cubicBezTo>
                  <a:cubicBezTo>
                    <a:pt x="216" y="1444"/>
                    <a:pt x="235" y="1467"/>
                    <a:pt x="253" y="1486"/>
                  </a:cubicBezTo>
                  <a:cubicBezTo>
                    <a:pt x="453" y="1658"/>
                    <a:pt x="865" y="1681"/>
                    <a:pt x="1209" y="1681"/>
                  </a:cubicBezTo>
                  <a:cubicBezTo>
                    <a:pt x="1332" y="1681"/>
                    <a:pt x="1447" y="1678"/>
                    <a:pt x="1540" y="1678"/>
                  </a:cubicBezTo>
                  <a:cubicBezTo>
                    <a:pt x="2787" y="1708"/>
                    <a:pt x="4040" y="1728"/>
                    <a:pt x="5295" y="1728"/>
                  </a:cubicBezTo>
                  <a:cubicBezTo>
                    <a:pt x="6550" y="1728"/>
                    <a:pt x="7808" y="1708"/>
                    <a:pt x="9064" y="1659"/>
                  </a:cubicBezTo>
                  <a:cubicBezTo>
                    <a:pt x="10313" y="1622"/>
                    <a:pt x="11562" y="1561"/>
                    <a:pt x="12830" y="1467"/>
                  </a:cubicBezTo>
                  <a:cubicBezTo>
                    <a:pt x="12890" y="1463"/>
                    <a:pt x="12963" y="1463"/>
                    <a:pt x="13046" y="1463"/>
                  </a:cubicBezTo>
                  <a:cubicBezTo>
                    <a:pt x="13086" y="1463"/>
                    <a:pt x="13129" y="1463"/>
                    <a:pt x="13172" y="1463"/>
                  </a:cubicBezTo>
                  <a:cubicBezTo>
                    <a:pt x="13598" y="1463"/>
                    <a:pt x="14167" y="1449"/>
                    <a:pt x="14328" y="1154"/>
                  </a:cubicBezTo>
                  <a:cubicBezTo>
                    <a:pt x="14622" y="625"/>
                    <a:pt x="13841" y="414"/>
                    <a:pt x="13490" y="354"/>
                  </a:cubicBezTo>
                  <a:cubicBezTo>
                    <a:pt x="11472" y="117"/>
                    <a:pt x="9438" y="0"/>
                    <a:pt x="7407"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flipH="1">
              <a:off x="8658600" y="1452789"/>
              <a:ext cx="34525" cy="3102278"/>
            </a:xfrm>
            <a:custGeom>
              <a:avLst/>
              <a:gdLst/>
              <a:ahLst/>
              <a:cxnLst/>
              <a:rect l="l" t="t" r="r" b="b"/>
              <a:pathLst>
                <a:path w="216" h="7581" extrusionOk="0">
                  <a:moveTo>
                    <a:pt x="0" y="1"/>
                  </a:moveTo>
                  <a:lnTo>
                    <a:pt x="0" y="7581"/>
                  </a:lnTo>
                  <a:lnTo>
                    <a:pt x="216" y="7581"/>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flipH="1">
              <a:off x="6719984" y="1711885"/>
              <a:ext cx="1158367" cy="2843190"/>
              <a:chOff x="4440954" y="608980"/>
              <a:chExt cx="1550899" cy="3806654"/>
            </a:xfrm>
          </p:grpSpPr>
          <p:sp>
            <p:nvSpPr>
              <p:cNvPr id="483" name="Google Shape;483;p29"/>
              <p:cNvSpPr/>
              <p:nvPr/>
            </p:nvSpPr>
            <p:spPr>
              <a:xfrm>
                <a:off x="4936884" y="1822623"/>
                <a:ext cx="169844" cy="57505"/>
              </a:xfrm>
              <a:custGeom>
                <a:avLst/>
                <a:gdLst/>
                <a:ahLst/>
                <a:cxnLst/>
                <a:rect l="l" t="t" r="r" b="b"/>
                <a:pathLst>
                  <a:path w="700" h="237" extrusionOk="0">
                    <a:moveTo>
                      <a:pt x="118" y="0"/>
                    </a:moveTo>
                    <a:cubicBezTo>
                      <a:pt x="62" y="0"/>
                      <a:pt x="1" y="178"/>
                      <a:pt x="38" y="197"/>
                    </a:cubicBezTo>
                    <a:cubicBezTo>
                      <a:pt x="52" y="203"/>
                      <a:pt x="66" y="205"/>
                      <a:pt x="80" y="205"/>
                    </a:cubicBezTo>
                    <a:cubicBezTo>
                      <a:pt x="108" y="205"/>
                      <a:pt x="138" y="197"/>
                      <a:pt x="179" y="197"/>
                    </a:cubicBezTo>
                    <a:cubicBezTo>
                      <a:pt x="246" y="197"/>
                      <a:pt x="319" y="187"/>
                      <a:pt x="389" y="187"/>
                    </a:cubicBezTo>
                    <a:cubicBezTo>
                      <a:pt x="459" y="187"/>
                      <a:pt x="527" y="197"/>
                      <a:pt x="586" y="234"/>
                    </a:cubicBezTo>
                    <a:cubicBezTo>
                      <a:pt x="588" y="236"/>
                      <a:pt x="592" y="237"/>
                      <a:pt x="595" y="237"/>
                    </a:cubicBezTo>
                    <a:cubicBezTo>
                      <a:pt x="635" y="237"/>
                      <a:pt x="700" y="116"/>
                      <a:pt x="665" y="98"/>
                    </a:cubicBezTo>
                    <a:cubicBezTo>
                      <a:pt x="529" y="0"/>
                      <a:pt x="296" y="23"/>
                      <a:pt x="118"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4558871" y="1129182"/>
                <a:ext cx="596397" cy="515362"/>
              </a:xfrm>
              <a:custGeom>
                <a:avLst/>
                <a:gdLst/>
                <a:ahLst/>
                <a:cxnLst/>
                <a:rect l="l" t="t" r="r" b="b"/>
                <a:pathLst>
                  <a:path w="2458" h="2124" extrusionOk="0">
                    <a:moveTo>
                      <a:pt x="1994" y="0"/>
                    </a:moveTo>
                    <a:cubicBezTo>
                      <a:pt x="1894" y="0"/>
                      <a:pt x="1788" y="45"/>
                      <a:pt x="1694" y="74"/>
                    </a:cubicBezTo>
                    <a:cubicBezTo>
                      <a:pt x="1559" y="112"/>
                      <a:pt x="1442" y="191"/>
                      <a:pt x="1325" y="266"/>
                    </a:cubicBezTo>
                    <a:cubicBezTo>
                      <a:pt x="1091" y="425"/>
                      <a:pt x="272" y="1202"/>
                      <a:pt x="57" y="1515"/>
                    </a:cubicBezTo>
                    <a:cubicBezTo>
                      <a:pt x="1" y="1595"/>
                      <a:pt x="57" y="1712"/>
                      <a:pt x="99" y="1787"/>
                    </a:cubicBezTo>
                    <a:cubicBezTo>
                      <a:pt x="118" y="1866"/>
                      <a:pt x="174" y="2021"/>
                      <a:pt x="216" y="2081"/>
                    </a:cubicBezTo>
                    <a:cubicBezTo>
                      <a:pt x="242" y="2111"/>
                      <a:pt x="278" y="2124"/>
                      <a:pt x="321" y="2124"/>
                    </a:cubicBezTo>
                    <a:cubicBezTo>
                      <a:pt x="498" y="2124"/>
                      <a:pt x="781" y="1908"/>
                      <a:pt x="876" y="1847"/>
                    </a:cubicBezTo>
                    <a:cubicBezTo>
                      <a:pt x="1128" y="1632"/>
                      <a:pt x="1386" y="1398"/>
                      <a:pt x="1596" y="1146"/>
                    </a:cubicBezTo>
                    <a:cubicBezTo>
                      <a:pt x="1683" y="1206"/>
                      <a:pt x="1789" y="1237"/>
                      <a:pt x="1895" y="1237"/>
                    </a:cubicBezTo>
                    <a:cubicBezTo>
                      <a:pt x="1961" y="1237"/>
                      <a:pt x="2027" y="1225"/>
                      <a:pt x="2087" y="1202"/>
                    </a:cubicBezTo>
                    <a:cubicBezTo>
                      <a:pt x="2279" y="1146"/>
                      <a:pt x="2415" y="949"/>
                      <a:pt x="2438" y="734"/>
                    </a:cubicBezTo>
                    <a:cubicBezTo>
                      <a:pt x="2457" y="598"/>
                      <a:pt x="2438" y="462"/>
                      <a:pt x="2396" y="327"/>
                    </a:cubicBezTo>
                    <a:cubicBezTo>
                      <a:pt x="2340" y="210"/>
                      <a:pt x="2261" y="74"/>
                      <a:pt x="2125" y="32"/>
                    </a:cubicBezTo>
                    <a:cubicBezTo>
                      <a:pt x="2083" y="9"/>
                      <a:pt x="2039" y="0"/>
                      <a:pt x="1994"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491044" y="3817783"/>
                <a:ext cx="174940" cy="327803"/>
              </a:xfrm>
              <a:custGeom>
                <a:avLst/>
                <a:gdLst/>
                <a:ahLst/>
                <a:cxnLst/>
                <a:rect l="l" t="t" r="r" b="b"/>
                <a:pathLst>
                  <a:path w="721" h="1351" extrusionOk="0">
                    <a:moveTo>
                      <a:pt x="419" y="1"/>
                    </a:moveTo>
                    <a:cubicBezTo>
                      <a:pt x="280" y="1"/>
                      <a:pt x="127" y="28"/>
                      <a:pt x="48" y="28"/>
                    </a:cubicBezTo>
                    <a:cubicBezTo>
                      <a:pt x="37" y="28"/>
                      <a:pt x="27" y="27"/>
                      <a:pt x="19" y="26"/>
                    </a:cubicBezTo>
                    <a:lnTo>
                      <a:pt x="19" y="26"/>
                    </a:lnTo>
                    <a:cubicBezTo>
                      <a:pt x="0" y="456"/>
                      <a:pt x="136" y="924"/>
                      <a:pt x="154" y="1350"/>
                    </a:cubicBezTo>
                    <a:lnTo>
                      <a:pt x="524" y="1350"/>
                    </a:lnTo>
                    <a:cubicBezTo>
                      <a:pt x="562" y="1350"/>
                      <a:pt x="604" y="1350"/>
                      <a:pt x="622" y="1294"/>
                    </a:cubicBezTo>
                    <a:cubicBezTo>
                      <a:pt x="641" y="1275"/>
                      <a:pt x="660" y="1252"/>
                      <a:pt x="660" y="1233"/>
                    </a:cubicBezTo>
                    <a:cubicBezTo>
                      <a:pt x="660" y="1233"/>
                      <a:pt x="721" y="241"/>
                      <a:pt x="702" y="124"/>
                    </a:cubicBezTo>
                    <a:cubicBezTo>
                      <a:pt x="674" y="26"/>
                      <a:pt x="553" y="1"/>
                      <a:pt x="419"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4936884" y="3858302"/>
                <a:ext cx="161595" cy="320039"/>
              </a:xfrm>
              <a:custGeom>
                <a:avLst/>
                <a:gdLst/>
                <a:ahLst/>
                <a:cxnLst/>
                <a:rect l="l" t="t" r="r" b="b"/>
                <a:pathLst>
                  <a:path w="666" h="1319" extrusionOk="0">
                    <a:moveTo>
                      <a:pt x="380" y="0"/>
                    </a:moveTo>
                    <a:cubicBezTo>
                      <a:pt x="223" y="0"/>
                      <a:pt x="55" y="26"/>
                      <a:pt x="19" y="149"/>
                    </a:cubicBezTo>
                    <a:cubicBezTo>
                      <a:pt x="1" y="266"/>
                      <a:pt x="80" y="1127"/>
                      <a:pt x="80" y="1202"/>
                    </a:cubicBezTo>
                    <a:cubicBezTo>
                      <a:pt x="80" y="1244"/>
                      <a:pt x="118" y="1263"/>
                      <a:pt x="118" y="1281"/>
                    </a:cubicBezTo>
                    <a:cubicBezTo>
                      <a:pt x="136" y="1319"/>
                      <a:pt x="179" y="1319"/>
                      <a:pt x="216" y="1319"/>
                    </a:cubicBezTo>
                    <a:lnTo>
                      <a:pt x="567" y="1319"/>
                    </a:lnTo>
                    <a:cubicBezTo>
                      <a:pt x="586" y="912"/>
                      <a:pt x="665" y="444"/>
                      <a:pt x="646" y="13"/>
                    </a:cubicBezTo>
                    <a:cubicBezTo>
                      <a:pt x="598" y="13"/>
                      <a:pt x="492" y="0"/>
                      <a:pt x="380"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5041456" y="1804426"/>
                <a:ext cx="563156" cy="264718"/>
              </a:xfrm>
              <a:custGeom>
                <a:avLst/>
                <a:gdLst/>
                <a:ahLst/>
                <a:cxnLst/>
                <a:rect l="l" t="t" r="r" b="b"/>
                <a:pathLst>
                  <a:path w="2321" h="1091" extrusionOk="0">
                    <a:moveTo>
                      <a:pt x="253" y="0"/>
                    </a:moveTo>
                    <a:cubicBezTo>
                      <a:pt x="234" y="19"/>
                      <a:pt x="234" y="56"/>
                      <a:pt x="215" y="75"/>
                    </a:cubicBezTo>
                    <a:cubicBezTo>
                      <a:pt x="155" y="309"/>
                      <a:pt x="98" y="543"/>
                      <a:pt x="19" y="758"/>
                    </a:cubicBezTo>
                    <a:lnTo>
                      <a:pt x="19" y="777"/>
                    </a:lnTo>
                    <a:lnTo>
                      <a:pt x="0" y="777"/>
                    </a:lnTo>
                    <a:cubicBezTo>
                      <a:pt x="660" y="875"/>
                      <a:pt x="1306" y="992"/>
                      <a:pt x="1970" y="1090"/>
                    </a:cubicBezTo>
                    <a:lnTo>
                      <a:pt x="2106" y="1090"/>
                    </a:lnTo>
                    <a:cubicBezTo>
                      <a:pt x="2124" y="1090"/>
                      <a:pt x="2143" y="1090"/>
                      <a:pt x="2143" y="1072"/>
                    </a:cubicBezTo>
                    <a:cubicBezTo>
                      <a:pt x="2162" y="1053"/>
                      <a:pt x="2143" y="1034"/>
                      <a:pt x="2143" y="1011"/>
                    </a:cubicBezTo>
                    <a:cubicBezTo>
                      <a:pt x="2106" y="819"/>
                      <a:pt x="2260" y="660"/>
                      <a:pt x="2298" y="487"/>
                    </a:cubicBezTo>
                    <a:cubicBezTo>
                      <a:pt x="2321" y="351"/>
                      <a:pt x="2260" y="136"/>
                      <a:pt x="2124" y="56"/>
                    </a:cubicBezTo>
                    <a:cubicBezTo>
                      <a:pt x="2094" y="38"/>
                      <a:pt x="2055" y="33"/>
                      <a:pt x="2014" y="33"/>
                    </a:cubicBezTo>
                    <a:cubicBezTo>
                      <a:pt x="1974" y="33"/>
                      <a:pt x="1930" y="38"/>
                      <a:pt x="1891" y="38"/>
                    </a:cubicBezTo>
                    <a:cubicBezTo>
                      <a:pt x="1774" y="19"/>
                      <a:pt x="1638" y="19"/>
                      <a:pt x="1521" y="19"/>
                    </a:cubicBezTo>
                    <a:cubicBezTo>
                      <a:pt x="1268" y="19"/>
                      <a:pt x="1011" y="19"/>
                      <a:pt x="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5055044" y="712826"/>
                <a:ext cx="237540" cy="475812"/>
              </a:xfrm>
              <a:custGeom>
                <a:avLst/>
                <a:gdLst/>
                <a:ahLst/>
                <a:cxnLst/>
                <a:rect l="l" t="t" r="r" b="b"/>
                <a:pathLst>
                  <a:path w="979" h="1961" extrusionOk="0">
                    <a:moveTo>
                      <a:pt x="647" y="1"/>
                    </a:moveTo>
                    <a:cubicBezTo>
                      <a:pt x="428" y="1"/>
                      <a:pt x="213" y="339"/>
                      <a:pt x="197" y="522"/>
                    </a:cubicBezTo>
                    <a:cubicBezTo>
                      <a:pt x="197" y="639"/>
                      <a:pt x="216" y="737"/>
                      <a:pt x="234" y="831"/>
                    </a:cubicBezTo>
                    <a:cubicBezTo>
                      <a:pt x="234" y="892"/>
                      <a:pt x="234" y="929"/>
                      <a:pt x="216" y="990"/>
                    </a:cubicBezTo>
                    <a:cubicBezTo>
                      <a:pt x="197" y="1144"/>
                      <a:pt x="99" y="1261"/>
                      <a:pt x="61" y="1416"/>
                    </a:cubicBezTo>
                    <a:cubicBezTo>
                      <a:pt x="0" y="1631"/>
                      <a:pt x="136" y="1865"/>
                      <a:pt x="351" y="1944"/>
                    </a:cubicBezTo>
                    <a:cubicBezTo>
                      <a:pt x="393" y="1955"/>
                      <a:pt x="435" y="1961"/>
                      <a:pt x="477" y="1961"/>
                    </a:cubicBezTo>
                    <a:cubicBezTo>
                      <a:pt x="652" y="1961"/>
                      <a:pt x="819" y="1869"/>
                      <a:pt x="899" y="1711"/>
                    </a:cubicBezTo>
                    <a:cubicBezTo>
                      <a:pt x="978" y="1533"/>
                      <a:pt x="936" y="1322"/>
                      <a:pt x="880" y="1144"/>
                    </a:cubicBezTo>
                    <a:cubicBezTo>
                      <a:pt x="819" y="929"/>
                      <a:pt x="585" y="424"/>
                      <a:pt x="763" y="227"/>
                    </a:cubicBezTo>
                    <a:cubicBezTo>
                      <a:pt x="782" y="209"/>
                      <a:pt x="800" y="190"/>
                      <a:pt x="800" y="171"/>
                    </a:cubicBezTo>
                    <a:cubicBezTo>
                      <a:pt x="819" y="110"/>
                      <a:pt x="800" y="54"/>
                      <a:pt x="763" y="35"/>
                    </a:cubicBezTo>
                    <a:cubicBezTo>
                      <a:pt x="725" y="12"/>
                      <a:pt x="686" y="1"/>
                      <a:pt x="647" y="1"/>
                    </a:cubicBezTo>
                    <a:close/>
                  </a:path>
                </a:pathLst>
              </a:custGeom>
              <a:solidFill>
                <a:srgbClr val="B34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5263945" y="1773854"/>
                <a:ext cx="515599" cy="2173061"/>
              </a:xfrm>
              <a:custGeom>
                <a:avLst/>
                <a:gdLst/>
                <a:ahLst/>
                <a:cxnLst/>
                <a:rect l="l" t="t" r="r" b="b"/>
                <a:pathLst>
                  <a:path w="2125" h="8956" extrusionOk="0">
                    <a:moveTo>
                      <a:pt x="790" y="0"/>
                    </a:moveTo>
                    <a:cubicBezTo>
                      <a:pt x="719" y="0"/>
                      <a:pt x="647" y="25"/>
                      <a:pt x="562" y="65"/>
                    </a:cubicBezTo>
                    <a:cubicBezTo>
                      <a:pt x="407" y="145"/>
                      <a:pt x="290" y="299"/>
                      <a:pt x="234" y="496"/>
                    </a:cubicBezTo>
                    <a:cubicBezTo>
                      <a:pt x="192" y="669"/>
                      <a:pt x="0" y="809"/>
                      <a:pt x="0" y="1001"/>
                    </a:cubicBezTo>
                    <a:cubicBezTo>
                      <a:pt x="38" y="2073"/>
                      <a:pt x="38" y="2232"/>
                      <a:pt x="117" y="3303"/>
                    </a:cubicBezTo>
                    <a:cubicBezTo>
                      <a:pt x="136" y="3888"/>
                      <a:pt x="487" y="6967"/>
                      <a:pt x="543" y="7453"/>
                    </a:cubicBezTo>
                    <a:cubicBezTo>
                      <a:pt x="604" y="7865"/>
                      <a:pt x="679" y="8469"/>
                      <a:pt x="777" y="8955"/>
                    </a:cubicBezTo>
                    <a:lnTo>
                      <a:pt x="894" y="8955"/>
                    </a:lnTo>
                    <a:cubicBezTo>
                      <a:pt x="1147" y="8899"/>
                      <a:pt x="1423" y="8899"/>
                      <a:pt x="1694" y="8899"/>
                    </a:cubicBezTo>
                    <a:cubicBezTo>
                      <a:pt x="1694" y="8838"/>
                      <a:pt x="1713" y="8801"/>
                      <a:pt x="1713" y="8740"/>
                    </a:cubicBezTo>
                    <a:cubicBezTo>
                      <a:pt x="1928" y="6752"/>
                      <a:pt x="2125" y="4763"/>
                      <a:pt x="2082" y="2756"/>
                    </a:cubicBezTo>
                    <a:cubicBezTo>
                      <a:pt x="2082" y="2330"/>
                      <a:pt x="2026" y="1956"/>
                      <a:pt x="1848" y="1549"/>
                    </a:cubicBezTo>
                    <a:cubicBezTo>
                      <a:pt x="1694" y="1137"/>
                      <a:pt x="1460" y="767"/>
                      <a:pt x="1226" y="398"/>
                    </a:cubicBezTo>
                    <a:cubicBezTo>
                      <a:pt x="1170" y="281"/>
                      <a:pt x="1090" y="164"/>
                      <a:pt x="974" y="65"/>
                    </a:cubicBezTo>
                    <a:cubicBezTo>
                      <a:pt x="910" y="19"/>
                      <a:pt x="851" y="0"/>
                      <a:pt x="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4809748" y="1746680"/>
                <a:ext cx="511232" cy="2219405"/>
              </a:xfrm>
              <a:custGeom>
                <a:avLst/>
                <a:gdLst/>
                <a:ahLst/>
                <a:cxnLst/>
                <a:rect l="l" t="t" r="r" b="b"/>
                <a:pathLst>
                  <a:path w="2107" h="9147" extrusionOk="0">
                    <a:moveTo>
                      <a:pt x="1697" y="1"/>
                    </a:moveTo>
                    <a:cubicBezTo>
                      <a:pt x="1593" y="1"/>
                      <a:pt x="1499" y="51"/>
                      <a:pt x="1381" y="79"/>
                    </a:cubicBezTo>
                    <a:cubicBezTo>
                      <a:pt x="1245" y="140"/>
                      <a:pt x="1128" y="177"/>
                      <a:pt x="1011" y="276"/>
                    </a:cubicBezTo>
                    <a:cubicBezTo>
                      <a:pt x="913" y="374"/>
                      <a:pt x="876" y="491"/>
                      <a:pt x="820" y="608"/>
                    </a:cubicBezTo>
                    <a:cubicBezTo>
                      <a:pt x="487" y="1249"/>
                      <a:pt x="193" y="1895"/>
                      <a:pt x="94" y="2596"/>
                    </a:cubicBezTo>
                    <a:cubicBezTo>
                      <a:pt x="1" y="3354"/>
                      <a:pt x="1" y="4098"/>
                      <a:pt x="38" y="4856"/>
                    </a:cubicBezTo>
                    <a:cubicBezTo>
                      <a:pt x="76" y="5638"/>
                      <a:pt x="155" y="6419"/>
                      <a:pt x="235" y="7196"/>
                    </a:cubicBezTo>
                    <a:cubicBezTo>
                      <a:pt x="291" y="7841"/>
                      <a:pt x="352" y="8482"/>
                      <a:pt x="427" y="9147"/>
                    </a:cubicBezTo>
                    <a:cubicBezTo>
                      <a:pt x="597" y="9093"/>
                      <a:pt x="803" y="9076"/>
                      <a:pt x="1004" y="9076"/>
                    </a:cubicBezTo>
                    <a:cubicBezTo>
                      <a:pt x="1101" y="9076"/>
                      <a:pt x="1197" y="9080"/>
                      <a:pt x="1287" y="9086"/>
                    </a:cubicBezTo>
                    <a:cubicBezTo>
                      <a:pt x="1596" y="7196"/>
                      <a:pt x="1830" y="5268"/>
                      <a:pt x="1966" y="3354"/>
                    </a:cubicBezTo>
                    <a:cubicBezTo>
                      <a:pt x="1989" y="2929"/>
                      <a:pt x="2008" y="2498"/>
                      <a:pt x="2027" y="2049"/>
                    </a:cubicBezTo>
                    <a:cubicBezTo>
                      <a:pt x="2027" y="1834"/>
                      <a:pt x="2045" y="1623"/>
                      <a:pt x="2045" y="1408"/>
                    </a:cubicBezTo>
                    <a:cubicBezTo>
                      <a:pt x="2064" y="1113"/>
                      <a:pt x="2106" y="842"/>
                      <a:pt x="2106" y="547"/>
                    </a:cubicBezTo>
                    <a:lnTo>
                      <a:pt x="2106" y="528"/>
                    </a:lnTo>
                    <a:cubicBezTo>
                      <a:pt x="2106" y="374"/>
                      <a:pt x="2083" y="196"/>
                      <a:pt x="1966" y="102"/>
                    </a:cubicBezTo>
                    <a:cubicBezTo>
                      <a:pt x="1928" y="60"/>
                      <a:pt x="1872" y="42"/>
                      <a:pt x="1811" y="23"/>
                    </a:cubicBezTo>
                    <a:cubicBezTo>
                      <a:pt x="1771" y="7"/>
                      <a:pt x="1733" y="1"/>
                      <a:pt x="16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5045824" y="710400"/>
                <a:ext cx="496431" cy="649783"/>
              </a:xfrm>
              <a:custGeom>
                <a:avLst/>
                <a:gdLst/>
                <a:ahLst/>
                <a:cxnLst/>
                <a:rect l="l" t="t" r="r" b="b"/>
                <a:pathLst>
                  <a:path w="2046" h="2678" extrusionOk="0">
                    <a:moveTo>
                      <a:pt x="1092" y="0"/>
                    </a:moveTo>
                    <a:cubicBezTo>
                      <a:pt x="889" y="0"/>
                      <a:pt x="704" y="67"/>
                      <a:pt x="567" y="237"/>
                    </a:cubicBezTo>
                    <a:cubicBezTo>
                      <a:pt x="431" y="396"/>
                      <a:pt x="371" y="607"/>
                      <a:pt x="408" y="822"/>
                    </a:cubicBezTo>
                    <a:cubicBezTo>
                      <a:pt x="431" y="883"/>
                      <a:pt x="450" y="958"/>
                      <a:pt x="488" y="1019"/>
                    </a:cubicBezTo>
                    <a:cubicBezTo>
                      <a:pt x="538" y="1066"/>
                      <a:pt x="599" y="1103"/>
                      <a:pt x="664" y="1103"/>
                    </a:cubicBezTo>
                    <a:cubicBezTo>
                      <a:pt x="677" y="1103"/>
                      <a:pt x="690" y="1101"/>
                      <a:pt x="703" y="1098"/>
                    </a:cubicBezTo>
                    <a:lnTo>
                      <a:pt x="703" y="1098"/>
                    </a:lnTo>
                    <a:cubicBezTo>
                      <a:pt x="703" y="1290"/>
                      <a:pt x="703" y="1524"/>
                      <a:pt x="548" y="1660"/>
                    </a:cubicBezTo>
                    <a:cubicBezTo>
                      <a:pt x="442" y="1748"/>
                      <a:pt x="295" y="1759"/>
                      <a:pt x="145" y="1759"/>
                    </a:cubicBezTo>
                    <a:cubicBezTo>
                      <a:pt x="97" y="1759"/>
                      <a:pt x="49" y="1758"/>
                      <a:pt x="1" y="1758"/>
                    </a:cubicBezTo>
                    <a:cubicBezTo>
                      <a:pt x="1" y="1838"/>
                      <a:pt x="57" y="1936"/>
                      <a:pt x="99" y="2011"/>
                    </a:cubicBezTo>
                    <a:cubicBezTo>
                      <a:pt x="212" y="2443"/>
                      <a:pt x="632" y="2676"/>
                      <a:pt x="1060" y="2676"/>
                    </a:cubicBezTo>
                    <a:cubicBezTo>
                      <a:pt x="1077" y="2676"/>
                      <a:pt x="1093" y="2676"/>
                      <a:pt x="1110" y="2675"/>
                    </a:cubicBezTo>
                    <a:lnTo>
                      <a:pt x="1152" y="2675"/>
                    </a:lnTo>
                    <a:cubicBezTo>
                      <a:pt x="1174" y="2677"/>
                      <a:pt x="1196" y="2678"/>
                      <a:pt x="1219" y="2678"/>
                    </a:cubicBezTo>
                    <a:cubicBezTo>
                      <a:pt x="1417" y="2678"/>
                      <a:pt x="1636" y="2605"/>
                      <a:pt x="1774" y="2479"/>
                    </a:cubicBezTo>
                    <a:cubicBezTo>
                      <a:pt x="1854" y="2404"/>
                      <a:pt x="1910" y="2324"/>
                      <a:pt x="1952" y="2226"/>
                    </a:cubicBezTo>
                    <a:lnTo>
                      <a:pt x="1952" y="2207"/>
                    </a:lnTo>
                    <a:cubicBezTo>
                      <a:pt x="1971" y="2170"/>
                      <a:pt x="1971" y="2151"/>
                      <a:pt x="1971" y="2109"/>
                    </a:cubicBezTo>
                    <a:cubicBezTo>
                      <a:pt x="1971" y="2071"/>
                      <a:pt x="1989" y="2034"/>
                      <a:pt x="1989" y="1992"/>
                    </a:cubicBezTo>
                    <a:cubicBezTo>
                      <a:pt x="2008" y="1954"/>
                      <a:pt x="2046" y="1894"/>
                      <a:pt x="1989" y="1856"/>
                    </a:cubicBezTo>
                    <a:cubicBezTo>
                      <a:pt x="1756" y="1739"/>
                      <a:pt x="1559" y="1566"/>
                      <a:pt x="1484" y="1332"/>
                    </a:cubicBezTo>
                    <a:cubicBezTo>
                      <a:pt x="1423" y="1136"/>
                      <a:pt x="1423" y="958"/>
                      <a:pt x="1442" y="766"/>
                    </a:cubicBezTo>
                    <a:cubicBezTo>
                      <a:pt x="1522" y="668"/>
                      <a:pt x="1559" y="513"/>
                      <a:pt x="1522" y="396"/>
                    </a:cubicBezTo>
                    <a:cubicBezTo>
                      <a:pt x="1522" y="298"/>
                      <a:pt x="1484" y="181"/>
                      <a:pt x="1423" y="120"/>
                    </a:cubicBezTo>
                    <a:cubicBezTo>
                      <a:pt x="1344" y="45"/>
                      <a:pt x="1269" y="3"/>
                      <a:pt x="1171" y="3"/>
                    </a:cubicBezTo>
                    <a:cubicBezTo>
                      <a:pt x="1144" y="1"/>
                      <a:pt x="1118" y="0"/>
                      <a:pt x="1092"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5159373" y="608980"/>
                <a:ext cx="832481" cy="986321"/>
              </a:xfrm>
              <a:custGeom>
                <a:avLst/>
                <a:gdLst/>
                <a:ahLst/>
                <a:cxnLst/>
                <a:rect l="l" t="t" r="r" b="b"/>
                <a:pathLst>
                  <a:path w="3431" h="4065" extrusionOk="0">
                    <a:moveTo>
                      <a:pt x="282" y="0"/>
                    </a:moveTo>
                    <a:cubicBezTo>
                      <a:pt x="247" y="0"/>
                      <a:pt x="211" y="4"/>
                      <a:pt x="174" y="14"/>
                    </a:cubicBezTo>
                    <a:cubicBezTo>
                      <a:pt x="1" y="89"/>
                      <a:pt x="1" y="286"/>
                      <a:pt x="80" y="440"/>
                    </a:cubicBezTo>
                    <a:cubicBezTo>
                      <a:pt x="125" y="659"/>
                      <a:pt x="356" y="802"/>
                      <a:pt x="585" y="802"/>
                    </a:cubicBezTo>
                    <a:cubicBezTo>
                      <a:pt x="644" y="802"/>
                      <a:pt x="703" y="792"/>
                      <a:pt x="759" y="772"/>
                    </a:cubicBezTo>
                    <a:cubicBezTo>
                      <a:pt x="801" y="772"/>
                      <a:pt x="820" y="772"/>
                      <a:pt x="857" y="754"/>
                    </a:cubicBezTo>
                    <a:lnTo>
                      <a:pt x="857" y="852"/>
                    </a:lnTo>
                    <a:cubicBezTo>
                      <a:pt x="872" y="845"/>
                      <a:pt x="886" y="842"/>
                      <a:pt x="900" y="842"/>
                    </a:cubicBezTo>
                    <a:cubicBezTo>
                      <a:pt x="962" y="842"/>
                      <a:pt x="1008" y="904"/>
                      <a:pt x="974" y="969"/>
                    </a:cubicBezTo>
                    <a:cubicBezTo>
                      <a:pt x="955" y="1006"/>
                      <a:pt x="918" y="988"/>
                      <a:pt x="899" y="1025"/>
                    </a:cubicBezTo>
                    <a:cubicBezTo>
                      <a:pt x="857" y="1067"/>
                      <a:pt x="876" y="1165"/>
                      <a:pt x="876" y="1203"/>
                    </a:cubicBezTo>
                    <a:cubicBezTo>
                      <a:pt x="857" y="1320"/>
                      <a:pt x="876" y="1437"/>
                      <a:pt x="899" y="1535"/>
                    </a:cubicBezTo>
                    <a:cubicBezTo>
                      <a:pt x="937" y="1708"/>
                      <a:pt x="1016" y="1844"/>
                      <a:pt x="1091" y="1984"/>
                    </a:cubicBezTo>
                    <a:cubicBezTo>
                      <a:pt x="1133" y="2040"/>
                      <a:pt x="1171" y="2101"/>
                      <a:pt x="1250" y="2139"/>
                    </a:cubicBezTo>
                    <a:cubicBezTo>
                      <a:pt x="1306" y="2176"/>
                      <a:pt x="1386" y="2195"/>
                      <a:pt x="1442" y="2256"/>
                    </a:cubicBezTo>
                    <a:cubicBezTo>
                      <a:pt x="1620" y="2391"/>
                      <a:pt x="1620" y="2723"/>
                      <a:pt x="1601" y="2920"/>
                    </a:cubicBezTo>
                    <a:cubicBezTo>
                      <a:pt x="1578" y="3154"/>
                      <a:pt x="1503" y="3388"/>
                      <a:pt x="1559" y="3598"/>
                    </a:cubicBezTo>
                    <a:cubicBezTo>
                      <a:pt x="1620" y="3814"/>
                      <a:pt x="1793" y="3973"/>
                      <a:pt x="1989" y="4029"/>
                    </a:cubicBezTo>
                    <a:cubicBezTo>
                      <a:pt x="2057" y="4054"/>
                      <a:pt x="2124" y="4065"/>
                      <a:pt x="2190" y="4065"/>
                    </a:cubicBezTo>
                    <a:cubicBezTo>
                      <a:pt x="2335" y="4065"/>
                      <a:pt x="2474" y="4011"/>
                      <a:pt x="2593" y="3931"/>
                    </a:cubicBezTo>
                    <a:cubicBezTo>
                      <a:pt x="2691" y="3856"/>
                      <a:pt x="2771" y="3776"/>
                      <a:pt x="2864" y="3678"/>
                    </a:cubicBezTo>
                    <a:cubicBezTo>
                      <a:pt x="2963" y="3561"/>
                      <a:pt x="3061" y="3444"/>
                      <a:pt x="3159" y="3327"/>
                    </a:cubicBezTo>
                    <a:cubicBezTo>
                      <a:pt x="3239" y="3271"/>
                      <a:pt x="3295" y="3191"/>
                      <a:pt x="3332" y="3112"/>
                    </a:cubicBezTo>
                    <a:cubicBezTo>
                      <a:pt x="3430" y="2939"/>
                      <a:pt x="3430" y="2723"/>
                      <a:pt x="3332" y="2546"/>
                    </a:cubicBezTo>
                    <a:cubicBezTo>
                      <a:pt x="3178" y="2237"/>
                      <a:pt x="2789" y="2274"/>
                      <a:pt x="2593" y="1961"/>
                    </a:cubicBezTo>
                    <a:cubicBezTo>
                      <a:pt x="2457" y="1727"/>
                      <a:pt x="2439" y="1418"/>
                      <a:pt x="2261" y="1184"/>
                    </a:cubicBezTo>
                    <a:cubicBezTo>
                      <a:pt x="2144" y="1006"/>
                      <a:pt x="1952" y="889"/>
                      <a:pt x="1737" y="833"/>
                    </a:cubicBezTo>
                    <a:cubicBezTo>
                      <a:pt x="1620" y="772"/>
                      <a:pt x="1484" y="754"/>
                      <a:pt x="1386" y="655"/>
                    </a:cubicBezTo>
                    <a:cubicBezTo>
                      <a:pt x="1306" y="557"/>
                      <a:pt x="1288" y="403"/>
                      <a:pt x="1171" y="323"/>
                    </a:cubicBezTo>
                    <a:cubicBezTo>
                      <a:pt x="993" y="187"/>
                      <a:pt x="782" y="169"/>
                      <a:pt x="604" y="89"/>
                    </a:cubicBezTo>
                    <a:cubicBezTo>
                      <a:pt x="500" y="46"/>
                      <a:pt x="396" y="0"/>
                      <a:pt x="282" y="0"/>
                    </a:cubicBezTo>
                    <a:close/>
                  </a:path>
                </a:pathLst>
              </a:custGeom>
              <a:solidFill>
                <a:srgbClr val="B34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4984682" y="1132094"/>
                <a:ext cx="596154" cy="696370"/>
              </a:xfrm>
              <a:custGeom>
                <a:avLst/>
                <a:gdLst/>
                <a:ahLst/>
                <a:cxnLst/>
                <a:rect l="l" t="t" r="r" b="b"/>
                <a:pathLst>
                  <a:path w="2457" h="2870" extrusionOk="0">
                    <a:moveTo>
                      <a:pt x="409" y="1"/>
                    </a:moveTo>
                    <a:cubicBezTo>
                      <a:pt x="408" y="1"/>
                      <a:pt x="408" y="1"/>
                      <a:pt x="407" y="1"/>
                    </a:cubicBezTo>
                    <a:lnTo>
                      <a:pt x="173" y="20"/>
                    </a:lnTo>
                    <a:cubicBezTo>
                      <a:pt x="173" y="39"/>
                      <a:pt x="173" y="450"/>
                      <a:pt x="136" y="605"/>
                    </a:cubicBezTo>
                    <a:cubicBezTo>
                      <a:pt x="0" y="1190"/>
                      <a:pt x="253" y="2420"/>
                      <a:pt x="253" y="2827"/>
                    </a:cubicBezTo>
                    <a:lnTo>
                      <a:pt x="2457" y="2869"/>
                    </a:lnTo>
                    <a:cubicBezTo>
                      <a:pt x="2415" y="2341"/>
                      <a:pt x="2457" y="1873"/>
                      <a:pt x="2415" y="1367"/>
                    </a:cubicBezTo>
                    <a:cubicBezTo>
                      <a:pt x="2396" y="1017"/>
                      <a:pt x="2438" y="235"/>
                      <a:pt x="2396" y="179"/>
                    </a:cubicBezTo>
                    <a:cubicBezTo>
                      <a:pt x="2377" y="156"/>
                      <a:pt x="2223" y="100"/>
                      <a:pt x="2143" y="81"/>
                    </a:cubicBezTo>
                    <a:cubicBezTo>
                      <a:pt x="2008" y="254"/>
                      <a:pt x="1675" y="666"/>
                      <a:pt x="1324" y="703"/>
                    </a:cubicBezTo>
                    <a:cubicBezTo>
                      <a:pt x="1282" y="706"/>
                      <a:pt x="1243" y="707"/>
                      <a:pt x="1205" y="707"/>
                    </a:cubicBezTo>
                    <a:cubicBezTo>
                      <a:pt x="772" y="707"/>
                      <a:pt x="615" y="522"/>
                      <a:pt x="524" y="432"/>
                    </a:cubicBezTo>
                    <a:cubicBezTo>
                      <a:pt x="429" y="336"/>
                      <a:pt x="426" y="1"/>
                      <a:pt x="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5438637" y="1175525"/>
                <a:ext cx="364680" cy="809924"/>
              </a:xfrm>
              <a:custGeom>
                <a:avLst/>
                <a:gdLst/>
                <a:ahLst/>
                <a:cxnLst/>
                <a:rect l="l" t="t" r="r" b="b"/>
                <a:pathLst>
                  <a:path w="1503" h="3338" extrusionOk="0">
                    <a:moveTo>
                      <a:pt x="487" y="0"/>
                    </a:moveTo>
                    <a:cubicBezTo>
                      <a:pt x="450" y="75"/>
                      <a:pt x="408" y="192"/>
                      <a:pt x="370" y="309"/>
                    </a:cubicBezTo>
                    <a:cubicBezTo>
                      <a:pt x="310" y="487"/>
                      <a:pt x="76" y="1029"/>
                      <a:pt x="408" y="1287"/>
                    </a:cubicBezTo>
                    <a:cubicBezTo>
                      <a:pt x="408" y="1287"/>
                      <a:pt x="370" y="1404"/>
                      <a:pt x="272" y="1928"/>
                    </a:cubicBezTo>
                    <a:cubicBezTo>
                      <a:pt x="235" y="2124"/>
                      <a:pt x="174" y="2316"/>
                      <a:pt x="137" y="2513"/>
                    </a:cubicBezTo>
                    <a:cubicBezTo>
                      <a:pt x="99" y="2709"/>
                      <a:pt x="1" y="3018"/>
                      <a:pt x="99" y="3177"/>
                    </a:cubicBezTo>
                    <a:cubicBezTo>
                      <a:pt x="118" y="3177"/>
                      <a:pt x="118" y="3196"/>
                      <a:pt x="118" y="3196"/>
                    </a:cubicBezTo>
                    <a:cubicBezTo>
                      <a:pt x="186" y="3286"/>
                      <a:pt x="312" y="3337"/>
                      <a:pt x="433" y="3337"/>
                    </a:cubicBezTo>
                    <a:cubicBezTo>
                      <a:pt x="520" y="3337"/>
                      <a:pt x="604" y="3311"/>
                      <a:pt x="661" y="3252"/>
                    </a:cubicBezTo>
                    <a:cubicBezTo>
                      <a:pt x="721" y="3196"/>
                      <a:pt x="759" y="3097"/>
                      <a:pt x="778" y="3018"/>
                    </a:cubicBezTo>
                    <a:cubicBezTo>
                      <a:pt x="955" y="2573"/>
                      <a:pt x="1091" y="2124"/>
                      <a:pt x="1208" y="1675"/>
                    </a:cubicBezTo>
                    <a:cubicBezTo>
                      <a:pt x="1325" y="1287"/>
                      <a:pt x="1503" y="875"/>
                      <a:pt x="1325" y="487"/>
                    </a:cubicBezTo>
                    <a:cubicBezTo>
                      <a:pt x="1171" y="154"/>
                      <a:pt x="820" y="56"/>
                      <a:pt x="487"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5305920" y="1392195"/>
                <a:ext cx="109186" cy="218374"/>
              </a:xfrm>
              <a:custGeom>
                <a:avLst/>
                <a:gdLst/>
                <a:ahLst/>
                <a:cxnLst/>
                <a:rect l="l" t="t" r="r" b="b"/>
                <a:pathLst>
                  <a:path w="450" h="900" extrusionOk="0">
                    <a:moveTo>
                      <a:pt x="431" y="1"/>
                    </a:moveTo>
                    <a:cubicBezTo>
                      <a:pt x="80" y="80"/>
                      <a:pt x="0" y="412"/>
                      <a:pt x="19" y="511"/>
                    </a:cubicBezTo>
                    <a:cubicBezTo>
                      <a:pt x="19" y="721"/>
                      <a:pt x="253" y="899"/>
                      <a:pt x="450" y="899"/>
                    </a:cubicBezTo>
                    <a:lnTo>
                      <a:pt x="450" y="862"/>
                    </a:lnTo>
                    <a:cubicBezTo>
                      <a:pt x="272" y="862"/>
                      <a:pt x="61" y="703"/>
                      <a:pt x="38" y="511"/>
                    </a:cubicBezTo>
                    <a:cubicBezTo>
                      <a:pt x="38" y="412"/>
                      <a:pt x="99" y="99"/>
                      <a:pt x="450" y="19"/>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5150396" y="1363807"/>
                <a:ext cx="504923" cy="628188"/>
              </a:xfrm>
              <a:custGeom>
                <a:avLst/>
                <a:gdLst/>
                <a:ahLst/>
                <a:cxnLst/>
                <a:rect l="l" t="t" r="r" b="b"/>
                <a:pathLst>
                  <a:path w="2081" h="2589" extrusionOk="0">
                    <a:moveTo>
                      <a:pt x="370" y="1"/>
                    </a:moveTo>
                    <a:cubicBezTo>
                      <a:pt x="272" y="19"/>
                      <a:pt x="0" y="235"/>
                      <a:pt x="19" y="333"/>
                    </a:cubicBezTo>
                    <a:cubicBezTo>
                      <a:pt x="19" y="370"/>
                      <a:pt x="117" y="431"/>
                      <a:pt x="136" y="487"/>
                    </a:cubicBezTo>
                    <a:cubicBezTo>
                      <a:pt x="174" y="548"/>
                      <a:pt x="211" y="604"/>
                      <a:pt x="253" y="665"/>
                    </a:cubicBezTo>
                    <a:cubicBezTo>
                      <a:pt x="309" y="782"/>
                      <a:pt x="370" y="918"/>
                      <a:pt x="426" y="1054"/>
                    </a:cubicBezTo>
                    <a:cubicBezTo>
                      <a:pt x="623" y="1484"/>
                      <a:pt x="857" y="1891"/>
                      <a:pt x="1147" y="2265"/>
                    </a:cubicBezTo>
                    <a:cubicBezTo>
                      <a:pt x="1245" y="2382"/>
                      <a:pt x="1343" y="2499"/>
                      <a:pt x="1479" y="2555"/>
                    </a:cubicBezTo>
                    <a:cubicBezTo>
                      <a:pt x="1536" y="2578"/>
                      <a:pt x="1589" y="2588"/>
                      <a:pt x="1637" y="2588"/>
                    </a:cubicBezTo>
                    <a:cubicBezTo>
                      <a:pt x="1967" y="2588"/>
                      <a:pt x="2081" y="2108"/>
                      <a:pt x="1909" y="1835"/>
                    </a:cubicBezTo>
                    <a:lnTo>
                      <a:pt x="1891" y="1816"/>
                    </a:lnTo>
                    <a:cubicBezTo>
                      <a:pt x="1558" y="1269"/>
                      <a:pt x="1072" y="820"/>
                      <a:pt x="721" y="412"/>
                    </a:cubicBezTo>
                    <a:cubicBezTo>
                      <a:pt x="604" y="277"/>
                      <a:pt x="370" y="1"/>
                      <a:pt x="370"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4440954" y="1450912"/>
                <a:ext cx="557575" cy="466592"/>
              </a:xfrm>
              <a:custGeom>
                <a:avLst/>
                <a:gdLst/>
                <a:ahLst/>
                <a:cxnLst/>
                <a:rect l="l" t="t" r="r" b="b"/>
                <a:pathLst>
                  <a:path w="2298" h="1923" extrusionOk="0">
                    <a:moveTo>
                      <a:pt x="856" y="1"/>
                    </a:moveTo>
                    <a:cubicBezTo>
                      <a:pt x="808" y="1"/>
                      <a:pt x="757" y="16"/>
                      <a:pt x="702" y="53"/>
                    </a:cubicBezTo>
                    <a:cubicBezTo>
                      <a:pt x="0" y="540"/>
                      <a:pt x="1404" y="1495"/>
                      <a:pt x="1731" y="1729"/>
                    </a:cubicBezTo>
                    <a:cubicBezTo>
                      <a:pt x="1811" y="1789"/>
                      <a:pt x="1909" y="1883"/>
                      <a:pt x="1989" y="1906"/>
                    </a:cubicBezTo>
                    <a:cubicBezTo>
                      <a:pt x="2013" y="1918"/>
                      <a:pt x="2033" y="1923"/>
                      <a:pt x="2052" y="1923"/>
                    </a:cubicBezTo>
                    <a:cubicBezTo>
                      <a:pt x="2122" y="1923"/>
                      <a:pt x="2155" y="1849"/>
                      <a:pt x="2199" y="1789"/>
                    </a:cubicBezTo>
                    <a:cubicBezTo>
                      <a:pt x="2279" y="1691"/>
                      <a:pt x="2297" y="1649"/>
                      <a:pt x="2223" y="1532"/>
                    </a:cubicBezTo>
                    <a:cubicBezTo>
                      <a:pt x="1909" y="1181"/>
                      <a:pt x="1614" y="811"/>
                      <a:pt x="1324" y="423"/>
                    </a:cubicBezTo>
                    <a:cubicBezTo>
                      <a:pt x="1305" y="386"/>
                      <a:pt x="1263" y="344"/>
                      <a:pt x="1245" y="306"/>
                    </a:cubicBezTo>
                    <a:cubicBezTo>
                      <a:pt x="1141" y="170"/>
                      <a:pt x="1015" y="1"/>
                      <a:pt x="856"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5133897" y="1204155"/>
                <a:ext cx="87106" cy="124958"/>
              </a:xfrm>
              <a:custGeom>
                <a:avLst/>
                <a:gdLst/>
                <a:ahLst/>
                <a:cxnLst/>
                <a:rect l="l" t="t" r="r" b="b"/>
                <a:pathLst>
                  <a:path w="359" h="515" extrusionOk="0">
                    <a:moveTo>
                      <a:pt x="99" y="1"/>
                    </a:moveTo>
                    <a:cubicBezTo>
                      <a:pt x="42" y="1"/>
                      <a:pt x="0" y="82"/>
                      <a:pt x="45" y="116"/>
                    </a:cubicBezTo>
                    <a:cubicBezTo>
                      <a:pt x="143" y="210"/>
                      <a:pt x="204" y="308"/>
                      <a:pt x="185" y="444"/>
                    </a:cubicBezTo>
                    <a:cubicBezTo>
                      <a:pt x="172" y="489"/>
                      <a:pt x="212" y="514"/>
                      <a:pt x="252" y="514"/>
                    </a:cubicBezTo>
                    <a:cubicBezTo>
                      <a:pt x="282" y="514"/>
                      <a:pt x="313" y="499"/>
                      <a:pt x="321" y="467"/>
                    </a:cubicBezTo>
                    <a:cubicBezTo>
                      <a:pt x="358" y="289"/>
                      <a:pt x="260" y="135"/>
                      <a:pt x="143" y="18"/>
                    </a:cubicBezTo>
                    <a:cubicBezTo>
                      <a:pt x="128" y="6"/>
                      <a:pt x="113" y="1"/>
                      <a:pt x="99"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4856332" y="1018785"/>
                <a:ext cx="307904" cy="406660"/>
              </a:xfrm>
              <a:custGeom>
                <a:avLst/>
                <a:gdLst/>
                <a:ahLst/>
                <a:cxnLst/>
                <a:rect l="l" t="t" r="r" b="b"/>
                <a:pathLst>
                  <a:path w="1269" h="1676" extrusionOk="0">
                    <a:moveTo>
                      <a:pt x="136" y="0"/>
                    </a:moveTo>
                    <a:cubicBezTo>
                      <a:pt x="61" y="0"/>
                      <a:pt x="1" y="61"/>
                      <a:pt x="1" y="136"/>
                    </a:cubicBezTo>
                    <a:lnTo>
                      <a:pt x="1" y="1540"/>
                    </a:lnTo>
                    <a:cubicBezTo>
                      <a:pt x="1" y="1619"/>
                      <a:pt x="61" y="1675"/>
                      <a:pt x="136" y="1675"/>
                    </a:cubicBezTo>
                    <a:lnTo>
                      <a:pt x="1133" y="1675"/>
                    </a:lnTo>
                    <a:cubicBezTo>
                      <a:pt x="1212" y="1675"/>
                      <a:pt x="1269" y="1619"/>
                      <a:pt x="1269" y="1540"/>
                    </a:cubicBezTo>
                    <a:lnTo>
                      <a:pt x="1269" y="136"/>
                    </a:lnTo>
                    <a:cubicBezTo>
                      <a:pt x="1269" y="61"/>
                      <a:pt x="1212" y="0"/>
                      <a:pt x="1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5009915" y="1197604"/>
                <a:ext cx="184888" cy="90989"/>
              </a:xfrm>
              <a:custGeom>
                <a:avLst/>
                <a:gdLst/>
                <a:ahLst/>
                <a:cxnLst/>
                <a:rect l="l" t="t" r="r" b="b"/>
                <a:pathLst>
                  <a:path w="762" h="375" extrusionOk="0">
                    <a:moveTo>
                      <a:pt x="112" y="1"/>
                    </a:moveTo>
                    <a:cubicBezTo>
                      <a:pt x="28" y="1"/>
                      <a:pt x="1" y="121"/>
                      <a:pt x="88" y="143"/>
                    </a:cubicBezTo>
                    <a:cubicBezTo>
                      <a:pt x="266" y="180"/>
                      <a:pt x="439" y="260"/>
                      <a:pt x="598" y="354"/>
                    </a:cubicBezTo>
                    <a:cubicBezTo>
                      <a:pt x="616" y="368"/>
                      <a:pt x="637" y="375"/>
                      <a:pt x="656" y="375"/>
                    </a:cubicBezTo>
                    <a:cubicBezTo>
                      <a:pt x="716" y="375"/>
                      <a:pt x="762" y="311"/>
                      <a:pt x="673" y="237"/>
                    </a:cubicBezTo>
                    <a:cubicBezTo>
                      <a:pt x="500" y="101"/>
                      <a:pt x="322" y="45"/>
                      <a:pt x="130" y="3"/>
                    </a:cubicBezTo>
                    <a:cubicBezTo>
                      <a:pt x="124" y="1"/>
                      <a:pt x="118" y="1"/>
                      <a:pt x="112"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4975947" y="1231573"/>
                <a:ext cx="200417" cy="92202"/>
              </a:xfrm>
              <a:custGeom>
                <a:avLst/>
                <a:gdLst/>
                <a:ahLst/>
                <a:cxnLst/>
                <a:rect l="l" t="t" r="r" b="b"/>
                <a:pathLst>
                  <a:path w="826" h="380" extrusionOk="0">
                    <a:moveTo>
                      <a:pt x="95" y="0"/>
                    </a:moveTo>
                    <a:cubicBezTo>
                      <a:pt x="31" y="0"/>
                      <a:pt x="0" y="121"/>
                      <a:pt x="74" y="139"/>
                    </a:cubicBezTo>
                    <a:cubicBezTo>
                      <a:pt x="289" y="195"/>
                      <a:pt x="504" y="293"/>
                      <a:pt x="696" y="373"/>
                    </a:cubicBezTo>
                    <a:cubicBezTo>
                      <a:pt x="707" y="378"/>
                      <a:pt x="717" y="380"/>
                      <a:pt x="727" y="380"/>
                    </a:cubicBezTo>
                    <a:cubicBezTo>
                      <a:pt x="789" y="380"/>
                      <a:pt x="826" y="288"/>
                      <a:pt x="757" y="256"/>
                    </a:cubicBezTo>
                    <a:cubicBezTo>
                      <a:pt x="560" y="157"/>
                      <a:pt x="345" y="59"/>
                      <a:pt x="111" y="3"/>
                    </a:cubicBezTo>
                    <a:cubicBezTo>
                      <a:pt x="105" y="1"/>
                      <a:pt x="100" y="0"/>
                      <a:pt x="95"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4989049" y="1276945"/>
                <a:ext cx="168146" cy="84438"/>
              </a:xfrm>
              <a:custGeom>
                <a:avLst/>
                <a:gdLst/>
                <a:ahLst/>
                <a:cxnLst/>
                <a:rect l="l" t="t" r="r" b="b"/>
                <a:pathLst>
                  <a:path w="693" h="348" extrusionOk="0">
                    <a:moveTo>
                      <a:pt x="114" y="0"/>
                    </a:moveTo>
                    <a:cubicBezTo>
                      <a:pt x="102" y="0"/>
                      <a:pt x="91" y="2"/>
                      <a:pt x="81" y="8"/>
                    </a:cubicBezTo>
                    <a:cubicBezTo>
                      <a:pt x="20" y="27"/>
                      <a:pt x="1" y="87"/>
                      <a:pt x="38" y="125"/>
                    </a:cubicBezTo>
                    <a:cubicBezTo>
                      <a:pt x="57" y="144"/>
                      <a:pt x="81" y="144"/>
                      <a:pt x="99" y="144"/>
                    </a:cubicBezTo>
                    <a:lnTo>
                      <a:pt x="155" y="167"/>
                    </a:lnTo>
                    <a:cubicBezTo>
                      <a:pt x="174" y="167"/>
                      <a:pt x="198" y="167"/>
                      <a:pt x="216" y="186"/>
                    </a:cubicBezTo>
                    <a:cubicBezTo>
                      <a:pt x="254" y="186"/>
                      <a:pt x="291" y="204"/>
                      <a:pt x="333" y="223"/>
                    </a:cubicBezTo>
                    <a:cubicBezTo>
                      <a:pt x="408" y="260"/>
                      <a:pt x="488" y="303"/>
                      <a:pt x="567" y="340"/>
                    </a:cubicBezTo>
                    <a:cubicBezTo>
                      <a:pt x="577" y="345"/>
                      <a:pt x="587" y="347"/>
                      <a:pt x="596" y="347"/>
                    </a:cubicBezTo>
                    <a:cubicBezTo>
                      <a:pt x="656" y="347"/>
                      <a:pt x="692" y="255"/>
                      <a:pt x="623" y="223"/>
                    </a:cubicBezTo>
                    <a:cubicBezTo>
                      <a:pt x="548" y="167"/>
                      <a:pt x="450" y="125"/>
                      <a:pt x="352" y="87"/>
                    </a:cubicBezTo>
                    <a:cubicBezTo>
                      <a:pt x="291" y="69"/>
                      <a:pt x="254" y="50"/>
                      <a:pt x="198" y="27"/>
                    </a:cubicBezTo>
                    <a:cubicBezTo>
                      <a:pt x="168" y="13"/>
                      <a:pt x="140" y="0"/>
                      <a:pt x="114"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5001180" y="1324743"/>
                <a:ext cx="141456" cy="79828"/>
              </a:xfrm>
              <a:custGeom>
                <a:avLst/>
                <a:gdLst/>
                <a:ahLst/>
                <a:cxnLst/>
                <a:rect l="l" t="t" r="r" b="b"/>
                <a:pathLst>
                  <a:path w="583" h="329" extrusionOk="0">
                    <a:moveTo>
                      <a:pt x="80" y="1"/>
                    </a:moveTo>
                    <a:cubicBezTo>
                      <a:pt x="22" y="1"/>
                      <a:pt x="0" y="108"/>
                      <a:pt x="87" y="124"/>
                    </a:cubicBezTo>
                    <a:cubicBezTo>
                      <a:pt x="222" y="180"/>
                      <a:pt x="339" y="241"/>
                      <a:pt x="456" y="321"/>
                    </a:cubicBezTo>
                    <a:cubicBezTo>
                      <a:pt x="467" y="326"/>
                      <a:pt x="477" y="328"/>
                      <a:pt x="487" y="328"/>
                    </a:cubicBezTo>
                    <a:cubicBezTo>
                      <a:pt x="548" y="328"/>
                      <a:pt x="582" y="233"/>
                      <a:pt x="517" y="180"/>
                    </a:cubicBezTo>
                    <a:cubicBezTo>
                      <a:pt x="400" y="106"/>
                      <a:pt x="264" y="45"/>
                      <a:pt x="105" y="7"/>
                    </a:cubicBezTo>
                    <a:cubicBezTo>
                      <a:pt x="96" y="3"/>
                      <a:pt x="88" y="1"/>
                      <a:pt x="80"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5093621" y="1254623"/>
                <a:ext cx="164749" cy="204786"/>
              </a:xfrm>
              <a:custGeom>
                <a:avLst/>
                <a:gdLst/>
                <a:ahLst/>
                <a:cxnLst/>
                <a:rect l="l" t="t" r="r" b="b"/>
                <a:pathLst>
                  <a:path w="679" h="844" extrusionOk="0">
                    <a:moveTo>
                      <a:pt x="301" y="1"/>
                    </a:moveTo>
                    <a:cubicBezTo>
                      <a:pt x="208" y="1"/>
                      <a:pt x="151" y="301"/>
                      <a:pt x="19" y="469"/>
                    </a:cubicBezTo>
                    <a:cubicBezTo>
                      <a:pt x="0" y="493"/>
                      <a:pt x="0" y="512"/>
                      <a:pt x="0" y="530"/>
                    </a:cubicBezTo>
                    <a:cubicBezTo>
                      <a:pt x="0" y="568"/>
                      <a:pt x="19" y="586"/>
                      <a:pt x="38" y="610"/>
                    </a:cubicBezTo>
                    <a:cubicBezTo>
                      <a:pt x="94" y="703"/>
                      <a:pt x="174" y="783"/>
                      <a:pt x="272" y="820"/>
                    </a:cubicBezTo>
                    <a:cubicBezTo>
                      <a:pt x="308" y="836"/>
                      <a:pt x="346" y="843"/>
                      <a:pt x="385" y="843"/>
                    </a:cubicBezTo>
                    <a:cubicBezTo>
                      <a:pt x="450" y="843"/>
                      <a:pt x="515" y="821"/>
                      <a:pt x="562" y="783"/>
                    </a:cubicBezTo>
                    <a:cubicBezTo>
                      <a:pt x="641" y="703"/>
                      <a:pt x="679" y="703"/>
                      <a:pt x="679" y="610"/>
                    </a:cubicBezTo>
                    <a:cubicBezTo>
                      <a:pt x="679" y="568"/>
                      <a:pt x="641" y="451"/>
                      <a:pt x="623" y="413"/>
                    </a:cubicBezTo>
                    <a:cubicBezTo>
                      <a:pt x="585" y="315"/>
                      <a:pt x="426" y="44"/>
                      <a:pt x="309" y="2"/>
                    </a:cubicBezTo>
                    <a:cubicBezTo>
                      <a:pt x="306" y="1"/>
                      <a:pt x="304" y="1"/>
                      <a:pt x="301"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4998269" y="1094729"/>
                <a:ext cx="24021" cy="18440"/>
              </a:xfrm>
              <a:custGeom>
                <a:avLst/>
                <a:gdLst/>
                <a:ahLst/>
                <a:cxnLst/>
                <a:rect l="l" t="t" r="r" b="b"/>
                <a:pathLst>
                  <a:path w="99" h="76" extrusionOk="0">
                    <a:moveTo>
                      <a:pt x="43" y="1"/>
                    </a:moveTo>
                    <a:cubicBezTo>
                      <a:pt x="19" y="1"/>
                      <a:pt x="0" y="20"/>
                      <a:pt x="0" y="38"/>
                    </a:cubicBezTo>
                    <a:cubicBezTo>
                      <a:pt x="0" y="57"/>
                      <a:pt x="19" y="76"/>
                      <a:pt x="43" y="76"/>
                    </a:cubicBezTo>
                    <a:cubicBezTo>
                      <a:pt x="80" y="76"/>
                      <a:pt x="99" y="57"/>
                      <a:pt x="99" y="38"/>
                    </a:cubicBezTo>
                    <a:cubicBezTo>
                      <a:pt x="99" y="20"/>
                      <a:pt x="80" y="1"/>
                      <a:pt x="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4729195" y="4112095"/>
                <a:ext cx="378268" cy="303540"/>
              </a:xfrm>
              <a:custGeom>
                <a:avLst/>
                <a:gdLst/>
                <a:ahLst/>
                <a:cxnLst/>
                <a:rect l="l" t="t" r="r" b="b"/>
                <a:pathLst>
                  <a:path w="1559" h="1251" extrusionOk="0">
                    <a:moveTo>
                      <a:pt x="1138" y="1"/>
                    </a:moveTo>
                    <a:cubicBezTo>
                      <a:pt x="1066" y="1"/>
                      <a:pt x="992" y="25"/>
                      <a:pt x="936" y="81"/>
                    </a:cubicBezTo>
                    <a:cubicBezTo>
                      <a:pt x="918" y="100"/>
                      <a:pt x="894" y="100"/>
                      <a:pt x="894" y="118"/>
                    </a:cubicBezTo>
                    <a:cubicBezTo>
                      <a:pt x="875" y="156"/>
                      <a:pt x="857" y="198"/>
                      <a:pt x="819" y="235"/>
                    </a:cubicBezTo>
                    <a:cubicBezTo>
                      <a:pt x="702" y="451"/>
                      <a:pt x="525" y="624"/>
                      <a:pt x="309" y="764"/>
                    </a:cubicBezTo>
                    <a:cubicBezTo>
                      <a:pt x="253" y="801"/>
                      <a:pt x="174" y="839"/>
                      <a:pt x="117" y="900"/>
                    </a:cubicBezTo>
                    <a:cubicBezTo>
                      <a:pt x="38" y="975"/>
                      <a:pt x="1" y="1152"/>
                      <a:pt x="136" y="1232"/>
                    </a:cubicBezTo>
                    <a:cubicBezTo>
                      <a:pt x="192" y="1251"/>
                      <a:pt x="253" y="1251"/>
                      <a:pt x="333" y="1251"/>
                    </a:cubicBezTo>
                    <a:cubicBezTo>
                      <a:pt x="506" y="1232"/>
                      <a:pt x="642" y="1152"/>
                      <a:pt x="777" y="1035"/>
                    </a:cubicBezTo>
                    <a:cubicBezTo>
                      <a:pt x="936" y="937"/>
                      <a:pt x="1091" y="839"/>
                      <a:pt x="1245" y="764"/>
                    </a:cubicBezTo>
                    <a:cubicBezTo>
                      <a:pt x="1306" y="741"/>
                      <a:pt x="1362" y="703"/>
                      <a:pt x="1404" y="666"/>
                    </a:cubicBezTo>
                    <a:cubicBezTo>
                      <a:pt x="1559" y="488"/>
                      <a:pt x="1479" y="156"/>
                      <a:pt x="1287" y="39"/>
                    </a:cubicBezTo>
                    <a:cubicBezTo>
                      <a:pt x="1245" y="15"/>
                      <a:pt x="1192"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5523799" y="4072303"/>
                <a:ext cx="354490" cy="338479"/>
              </a:xfrm>
              <a:custGeom>
                <a:avLst/>
                <a:gdLst/>
                <a:ahLst/>
                <a:cxnLst/>
                <a:rect l="l" t="t" r="r" b="b"/>
                <a:pathLst>
                  <a:path w="1461" h="1395" extrusionOk="0">
                    <a:moveTo>
                      <a:pt x="367" y="1"/>
                    </a:moveTo>
                    <a:cubicBezTo>
                      <a:pt x="236" y="1"/>
                      <a:pt x="84" y="78"/>
                      <a:pt x="38" y="165"/>
                    </a:cubicBezTo>
                    <a:cubicBezTo>
                      <a:pt x="1" y="245"/>
                      <a:pt x="1" y="320"/>
                      <a:pt x="1" y="418"/>
                    </a:cubicBezTo>
                    <a:cubicBezTo>
                      <a:pt x="1" y="554"/>
                      <a:pt x="19" y="732"/>
                      <a:pt x="136" y="830"/>
                    </a:cubicBezTo>
                    <a:cubicBezTo>
                      <a:pt x="174" y="886"/>
                      <a:pt x="235" y="905"/>
                      <a:pt x="291" y="947"/>
                    </a:cubicBezTo>
                    <a:cubicBezTo>
                      <a:pt x="487" y="1045"/>
                      <a:pt x="684" y="1162"/>
                      <a:pt x="876" y="1279"/>
                    </a:cubicBezTo>
                    <a:cubicBezTo>
                      <a:pt x="995" y="1335"/>
                      <a:pt x="1112" y="1394"/>
                      <a:pt x="1228" y="1394"/>
                    </a:cubicBezTo>
                    <a:cubicBezTo>
                      <a:pt x="1267" y="1394"/>
                      <a:pt x="1305" y="1388"/>
                      <a:pt x="1344" y="1373"/>
                    </a:cubicBezTo>
                    <a:cubicBezTo>
                      <a:pt x="1404" y="1354"/>
                      <a:pt x="1442" y="1335"/>
                      <a:pt x="1442" y="1298"/>
                    </a:cubicBezTo>
                    <a:cubicBezTo>
                      <a:pt x="1461" y="1237"/>
                      <a:pt x="1442" y="1199"/>
                      <a:pt x="1423" y="1162"/>
                    </a:cubicBezTo>
                    <a:cubicBezTo>
                      <a:pt x="1227" y="867"/>
                      <a:pt x="937" y="671"/>
                      <a:pt x="721" y="418"/>
                    </a:cubicBezTo>
                    <a:cubicBezTo>
                      <a:pt x="660" y="343"/>
                      <a:pt x="604" y="264"/>
                      <a:pt x="567" y="165"/>
                    </a:cubicBezTo>
                    <a:cubicBezTo>
                      <a:pt x="544" y="109"/>
                      <a:pt x="544" y="48"/>
                      <a:pt x="487" y="30"/>
                    </a:cubicBezTo>
                    <a:cubicBezTo>
                      <a:pt x="453" y="10"/>
                      <a:pt x="412"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4890057" y="1827476"/>
                <a:ext cx="310815" cy="275151"/>
              </a:xfrm>
              <a:custGeom>
                <a:avLst/>
                <a:gdLst/>
                <a:ahLst/>
                <a:cxnLst/>
                <a:rect l="l" t="t" r="r" b="b"/>
                <a:pathLst>
                  <a:path w="1281" h="1134" extrusionOk="0">
                    <a:moveTo>
                      <a:pt x="305" y="1"/>
                    </a:moveTo>
                    <a:cubicBezTo>
                      <a:pt x="198" y="1"/>
                      <a:pt x="0" y="130"/>
                      <a:pt x="39" y="256"/>
                    </a:cubicBezTo>
                    <a:cubicBezTo>
                      <a:pt x="58" y="373"/>
                      <a:pt x="114" y="448"/>
                      <a:pt x="194" y="546"/>
                    </a:cubicBezTo>
                    <a:cubicBezTo>
                      <a:pt x="273" y="644"/>
                      <a:pt x="348" y="724"/>
                      <a:pt x="446" y="822"/>
                    </a:cubicBezTo>
                    <a:cubicBezTo>
                      <a:pt x="526" y="958"/>
                      <a:pt x="624" y="1075"/>
                      <a:pt x="779" y="1131"/>
                    </a:cubicBezTo>
                    <a:cubicBezTo>
                      <a:pt x="784" y="1133"/>
                      <a:pt x="789" y="1133"/>
                      <a:pt x="794" y="1133"/>
                    </a:cubicBezTo>
                    <a:cubicBezTo>
                      <a:pt x="846" y="1133"/>
                      <a:pt x="874" y="1054"/>
                      <a:pt x="839" y="1033"/>
                    </a:cubicBezTo>
                    <a:cubicBezTo>
                      <a:pt x="680" y="977"/>
                      <a:pt x="606" y="860"/>
                      <a:pt x="526" y="743"/>
                    </a:cubicBezTo>
                    <a:cubicBezTo>
                      <a:pt x="526" y="724"/>
                      <a:pt x="545" y="724"/>
                      <a:pt x="545" y="705"/>
                    </a:cubicBezTo>
                    <a:cubicBezTo>
                      <a:pt x="680" y="878"/>
                      <a:pt x="858" y="1014"/>
                      <a:pt x="1050" y="1112"/>
                    </a:cubicBezTo>
                    <a:cubicBezTo>
                      <a:pt x="1054" y="1114"/>
                      <a:pt x="1057" y="1115"/>
                      <a:pt x="1061" y="1115"/>
                    </a:cubicBezTo>
                    <a:cubicBezTo>
                      <a:pt x="1101" y="1115"/>
                      <a:pt x="1143" y="1031"/>
                      <a:pt x="1092" y="1014"/>
                    </a:cubicBezTo>
                    <a:cubicBezTo>
                      <a:pt x="914" y="916"/>
                      <a:pt x="760" y="799"/>
                      <a:pt x="624" y="626"/>
                    </a:cubicBezTo>
                    <a:cubicBezTo>
                      <a:pt x="643" y="626"/>
                      <a:pt x="643" y="607"/>
                      <a:pt x="662" y="607"/>
                    </a:cubicBezTo>
                    <a:cubicBezTo>
                      <a:pt x="816" y="761"/>
                      <a:pt x="994" y="897"/>
                      <a:pt x="1190" y="995"/>
                    </a:cubicBezTo>
                    <a:cubicBezTo>
                      <a:pt x="1195" y="997"/>
                      <a:pt x="1200" y="998"/>
                      <a:pt x="1204" y="998"/>
                    </a:cubicBezTo>
                    <a:cubicBezTo>
                      <a:pt x="1252" y="998"/>
                      <a:pt x="1281" y="914"/>
                      <a:pt x="1247" y="897"/>
                    </a:cubicBezTo>
                    <a:cubicBezTo>
                      <a:pt x="1050" y="799"/>
                      <a:pt x="877" y="663"/>
                      <a:pt x="722" y="509"/>
                    </a:cubicBezTo>
                    <a:cubicBezTo>
                      <a:pt x="741" y="509"/>
                      <a:pt x="741" y="490"/>
                      <a:pt x="760" y="471"/>
                    </a:cubicBezTo>
                    <a:cubicBezTo>
                      <a:pt x="877" y="565"/>
                      <a:pt x="994" y="644"/>
                      <a:pt x="1130" y="705"/>
                    </a:cubicBezTo>
                    <a:cubicBezTo>
                      <a:pt x="1139" y="711"/>
                      <a:pt x="1148" y="714"/>
                      <a:pt x="1157" y="714"/>
                    </a:cubicBezTo>
                    <a:cubicBezTo>
                      <a:pt x="1205" y="714"/>
                      <a:pt x="1238" y="639"/>
                      <a:pt x="1190" y="607"/>
                    </a:cubicBezTo>
                    <a:cubicBezTo>
                      <a:pt x="1013" y="527"/>
                      <a:pt x="858" y="429"/>
                      <a:pt x="699" y="312"/>
                    </a:cubicBezTo>
                    <a:cubicBezTo>
                      <a:pt x="680" y="294"/>
                      <a:pt x="582" y="177"/>
                      <a:pt x="526" y="120"/>
                    </a:cubicBezTo>
                    <a:cubicBezTo>
                      <a:pt x="465" y="41"/>
                      <a:pt x="372" y="3"/>
                      <a:pt x="329" y="3"/>
                    </a:cubicBezTo>
                    <a:cubicBezTo>
                      <a:pt x="322" y="2"/>
                      <a:pt x="314" y="1"/>
                      <a:pt x="305"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5235558" y="891646"/>
                <a:ext cx="131993" cy="236329"/>
              </a:xfrm>
              <a:custGeom>
                <a:avLst/>
                <a:gdLst/>
                <a:ahLst/>
                <a:cxnLst/>
                <a:rect l="l" t="t" r="r" b="b"/>
                <a:pathLst>
                  <a:path w="544" h="974" extrusionOk="0">
                    <a:moveTo>
                      <a:pt x="543" y="0"/>
                    </a:moveTo>
                    <a:lnTo>
                      <a:pt x="543" y="0"/>
                    </a:lnTo>
                    <a:cubicBezTo>
                      <a:pt x="407" y="155"/>
                      <a:pt x="211" y="272"/>
                      <a:pt x="0" y="290"/>
                    </a:cubicBezTo>
                    <a:cubicBezTo>
                      <a:pt x="173" y="445"/>
                      <a:pt x="309" y="641"/>
                      <a:pt x="426" y="838"/>
                    </a:cubicBezTo>
                    <a:cubicBezTo>
                      <a:pt x="487" y="894"/>
                      <a:pt x="524" y="955"/>
                      <a:pt x="524" y="974"/>
                    </a:cubicBezTo>
                    <a:cubicBezTo>
                      <a:pt x="543" y="660"/>
                      <a:pt x="543" y="328"/>
                      <a:pt x="543" y="0"/>
                    </a:cubicBezTo>
                    <a:close/>
                  </a:path>
                </a:pathLst>
              </a:custGeom>
              <a:solidFill>
                <a:srgbClr val="2915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5168593" y="900623"/>
                <a:ext cx="57019" cy="13830"/>
              </a:xfrm>
              <a:custGeom>
                <a:avLst/>
                <a:gdLst/>
                <a:ahLst/>
                <a:cxnLst/>
                <a:rect l="l" t="t" r="r" b="b"/>
                <a:pathLst>
                  <a:path w="235" h="57" extrusionOk="0">
                    <a:moveTo>
                      <a:pt x="42" y="1"/>
                    </a:moveTo>
                    <a:lnTo>
                      <a:pt x="0" y="19"/>
                    </a:lnTo>
                    <a:cubicBezTo>
                      <a:pt x="42" y="57"/>
                      <a:pt x="80" y="57"/>
                      <a:pt x="117" y="57"/>
                    </a:cubicBezTo>
                    <a:cubicBezTo>
                      <a:pt x="159" y="57"/>
                      <a:pt x="197" y="57"/>
                      <a:pt x="234" y="19"/>
                    </a:cubicBezTo>
                    <a:lnTo>
                      <a:pt x="215" y="1"/>
                    </a:lnTo>
                    <a:cubicBezTo>
                      <a:pt x="197" y="19"/>
                      <a:pt x="159" y="19"/>
                      <a:pt x="117" y="19"/>
                    </a:cubicBezTo>
                    <a:cubicBezTo>
                      <a:pt x="99" y="19"/>
                      <a:pt x="61" y="19"/>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29"/>
            <p:cNvGrpSpPr/>
            <p:nvPr/>
          </p:nvGrpSpPr>
          <p:grpSpPr>
            <a:xfrm>
              <a:off x="7730637" y="1826999"/>
              <a:ext cx="962500" cy="2776999"/>
              <a:chOff x="7461499" y="1826999"/>
              <a:chExt cx="962500" cy="2776999"/>
            </a:xfrm>
          </p:grpSpPr>
          <p:sp>
            <p:nvSpPr>
              <p:cNvPr id="512" name="Google Shape;512;p29"/>
              <p:cNvSpPr/>
              <p:nvPr/>
            </p:nvSpPr>
            <p:spPr>
              <a:xfrm>
                <a:off x="8101929" y="2009579"/>
                <a:ext cx="262882" cy="337964"/>
              </a:xfrm>
              <a:custGeom>
                <a:avLst/>
                <a:gdLst/>
                <a:ahLst/>
                <a:cxnLst/>
                <a:rect l="l" t="t" r="r" b="b"/>
                <a:pathLst>
                  <a:path w="1208" h="1553" extrusionOk="0">
                    <a:moveTo>
                      <a:pt x="768" y="0"/>
                    </a:moveTo>
                    <a:cubicBezTo>
                      <a:pt x="689" y="0"/>
                      <a:pt x="582" y="28"/>
                      <a:pt x="487" y="43"/>
                    </a:cubicBezTo>
                    <a:cubicBezTo>
                      <a:pt x="427" y="43"/>
                      <a:pt x="235" y="66"/>
                      <a:pt x="216" y="122"/>
                    </a:cubicBezTo>
                    <a:cubicBezTo>
                      <a:pt x="193" y="183"/>
                      <a:pt x="352" y="417"/>
                      <a:pt x="370" y="492"/>
                    </a:cubicBezTo>
                    <a:cubicBezTo>
                      <a:pt x="408" y="628"/>
                      <a:pt x="427" y="787"/>
                      <a:pt x="389" y="922"/>
                    </a:cubicBezTo>
                    <a:cubicBezTo>
                      <a:pt x="352" y="1039"/>
                      <a:pt x="272" y="1138"/>
                      <a:pt x="193" y="1194"/>
                    </a:cubicBezTo>
                    <a:cubicBezTo>
                      <a:pt x="137" y="1236"/>
                      <a:pt x="99" y="1273"/>
                      <a:pt x="57" y="1329"/>
                    </a:cubicBezTo>
                    <a:cubicBezTo>
                      <a:pt x="1" y="1446"/>
                      <a:pt x="155" y="1526"/>
                      <a:pt x="253" y="1545"/>
                    </a:cubicBezTo>
                    <a:cubicBezTo>
                      <a:pt x="270" y="1550"/>
                      <a:pt x="286" y="1552"/>
                      <a:pt x="302" y="1552"/>
                    </a:cubicBezTo>
                    <a:cubicBezTo>
                      <a:pt x="473" y="1552"/>
                      <a:pt x="602" y="1270"/>
                      <a:pt x="778" y="1236"/>
                    </a:cubicBezTo>
                    <a:cubicBezTo>
                      <a:pt x="937" y="1194"/>
                      <a:pt x="1208" y="1194"/>
                      <a:pt x="1128" y="978"/>
                    </a:cubicBezTo>
                    <a:cubicBezTo>
                      <a:pt x="1054" y="862"/>
                      <a:pt x="974" y="745"/>
                      <a:pt x="918" y="609"/>
                    </a:cubicBezTo>
                    <a:cubicBezTo>
                      <a:pt x="838" y="417"/>
                      <a:pt x="820" y="221"/>
                      <a:pt x="820" y="5"/>
                    </a:cubicBezTo>
                    <a:cubicBezTo>
                      <a:pt x="804" y="2"/>
                      <a:pt x="787" y="0"/>
                      <a:pt x="768" y="0"/>
                    </a:cubicBezTo>
                    <a:close/>
                  </a:path>
                </a:pathLst>
              </a:custGeom>
              <a:solidFill>
                <a:srgbClr val="D1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8072552" y="1865082"/>
                <a:ext cx="220011" cy="225019"/>
              </a:xfrm>
              <a:custGeom>
                <a:avLst/>
                <a:gdLst/>
                <a:ahLst/>
                <a:cxnLst/>
                <a:rect l="l" t="t" r="r" b="b"/>
                <a:pathLst>
                  <a:path w="1011" h="1034" extrusionOk="0">
                    <a:moveTo>
                      <a:pt x="333" y="0"/>
                    </a:moveTo>
                    <a:cubicBezTo>
                      <a:pt x="236" y="0"/>
                      <a:pt x="145" y="40"/>
                      <a:pt x="94" y="103"/>
                    </a:cubicBezTo>
                    <a:cubicBezTo>
                      <a:pt x="38" y="164"/>
                      <a:pt x="38" y="262"/>
                      <a:pt x="38" y="337"/>
                    </a:cubicBezTo>
                    <a:cubicBezTo>
                      <a:pt x="38" y="515"/>
                      <a:pt x="0" y="707"/>
                      <a:pt x="117" y="847"/>
                    </a:cubicBezTo>
                    <a:cubicBezTo>
                      <a:pt x="196" y="945"/>
                      <a:pt x="320" y="987"/>
                      <a:pt x="438" y="987"/>
                    </a:cubicBezTo>
                    <a:cubicBezTo>
                      <a:pt x="461" y="987"/>
                      <a:pt x="484" y="986"/>
                      <a:pt x="505" y="983"/>
                    </a:cubicBezTo>
                    <a:cubicBezTo>
                      <a:pt x="562" y="983"/>
                      <a:pt x="585" y="964"/>
                      <a:pt x="641" y="964"/>
                    </a:cubicBezTo>
                    <a:lnTo>
                      <a:pt x="660" y="964"/>
                    </a:lnTo>
                    <a:cubicBezTo>
                      <a:pt x="669" y="962"/>
                      <a:pt x="678" y="962"/>
                      <a:pt x="686" y="962"/>
                    </a:cubicBezTo>
                    <a:cubicBezTo>
                      <a:pt x="766" y="962"/>
                      <a:pt x="781" y="1034"/>
                      <a:pt x="821" y="1034"/>
                    </a:cubicBezTo>
                    <a:cubicBezTo>
                      <a:pt x="835" y="1034"/>
                      <a:pt x="851" y="1025"/>
                      <a:pt x="875" y="1001"/>
                    </a:cubicBezTo>
                    <a:cubicBezTo>
                      <a:pt x="894" y="983"/>
                      <a:pt x="1011" y="768"/>
                      <a:pt x="1011" y="730"/>
                    </a:cubicBezTo>
                    <a:cubicBezTo>
                      <a:pt x="973" y="534"/>
                      <a:pt x="955" y="239"/>
                      <a:pt x="856" y="145"/>
                    </a:cubicBezTo>
                    <a:cubicBezTo>
                      <a:pt x="739" y="47"/>
                      <a:pt x="524" y="28"/>
                      <a:pt x="388" y="5"/>
                    </a:cubicBezTo>
                    <a:cubicBezTo>
                      <a:pt x="370" y="2"/>
                      <a:pt x="351" y="0"/>
                      <a:pt x="333" y="0"/>
                    </a:cubicBezTo>
                    <a:close/>
                  </a:path>
                </a:pathLst>
              </a:custGeom>
              <a:solidFill>
                <a:srgbClr val="D1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7972015" y="4185085"/>
                <a:ext cx="197379" cy="362990"/>
              </a:xfrm>
              <a:custGeom>
                <a:avLst/>
                <a:gdLst/>
                <a:ahLst/>
                <a:cxnLst/>
                <a:rect l="l" t="t" r="r" b="b"/>
                <a:pathLst>
                  <a:path w="907" h="1668" extrusionOk="0">
                    <a:moveTo>
                      <a:pt x="543" y="0"/>
                    </a:moveTo>
                    <a:cubicBezTo>
                      <a:pt x="417" y="0"/>
                      <a:pt x="284" y="49"/>
                      <a:pt x="205" y="129"/>
                    </a:cubicBezTo>
                    <a:cubicBezTo>
                      <a:pt x="186" y="147"/>
                      <a:pt x="167" y="166"/>
                      <a:pt x="167" y="185"/>
                    </a:cubicBezTo>
                    <a:cubicBezTo>
                      <a:pt x="111" y="283"/>
                      <a:pt x="88" y="400"/>
                      <a:pt x="69" y="536"/>
                    </a:cubicBezTo>
                    <a:cubicBezTo>
                      <a:pt x="50" y="751"/>
                      <a:pt x="32" y="985"/>
                      <a:pt x="13" y="1200"/>
                    </a:cubicBezTo>
                    <a:cubicBezTo>
                      <a:pt x="0" y="1452"/>
                      <a:pt x="168" y="1667"/>
                      <a:pt x="362" y="1667"/>
                    </a:cubicBezTo>
                    <a:cubicBezTo>
                      <a:pt x="453" y="1667"/>
                      <a:pt x="549" y="1621"/>
                      <a:pt x="635" y="1509"/>
                    </a:cubicBezTo>
                    <a:cubicBezTo>
                      <a:pt x="813" y="1275"/>
                      <a:pt x="771" y="887"/>
                      <a:pt x="790" y="615"/>
                    </a:cubicBezTo>
                    <a:cubicBezTo>
                      <a:pt x="813" y="498"/>
                      <a:pt x="907" y="283"/>
                      <a:pt x="850" y="166"/>
                    </a:cubicBezTo>
                    <a:cubicBezTo>
                      <a:pt x="792" y="49"/>
                      <a:pt x="670" y="0"/>
                      <a:pt x="543" y="0"/>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7724156" y="4439913"/>
                <a:ext cx="415649" cy="164085"/>
              </a:xfrm>
              <a:custGeom>
                <a:avLst/>
                <a:gdLst/>
                <a:ahLst/>
                <a:cxnLst/>
                <a:rect l="l" t="t" r="r" b="b"/>
                <a:pathLst>
                  <a:path w="1910" h="754" extrusionOk="0">
                    <a:moveTo>
                      <a:pt x="1132" y="0"/>
                    </a:moveTo>
                    <a:cubicBezTo>
                      <a:pt x="1118" y="0"/>
                      <a:pt x="1104" y="11"/>
                      <a:pt x="1091" y="11"/>
                    </a:cubicBezTo>
                    <a:cubicBezTo>
                      <a:pt x="937" y="85"/>
                      <a:pt x="801" y="184"/>
                      <a:pt x="642" y="244"/>
                    </a:cubicBezTo>
                    <a:cubicBezTo>
                      <a:pt x="488" y="319"/>
                      <a:pt x="314" y="361"/>
                      <a:pt x="137" y="418"/>
                    </a:cubicBezTo>
                    <a:cubicBezTo>
                      <a:pt x="99" y="436"/>
                      <a:pt x="38" y="455"/>
                      <a:pt x="20" y="516"/>
                    </a:cubicBezTo>
                    <a:cubicBezTo>
                      <a:pt x="1" y="553"/>
                      <a:pt x="20" y="595"/>
                      <a:pt x="57" y="633"/>
                    </a:cubicBezTo>
                    <a:cubicBezTo>
                      <a:pt x="137" y="712"/>
                      <a:pt x="235" y="731"/>
                      <a:pt x="333" y="750"/>
                    </a:cubicBezTo>
                    <a:lnTo>
                      <a:pt x="801" y="750"/>
                    </a:lnTo>
                    <a:cubicBezTo>
                      <a:pt x="817" y="752"/>
                      <a:pt x="833" y="754"/>
                      <a:pt x="849" y="754"/>
                    </a:cubicBezTo>
                    <a:cubicBezTo>
                      <a:pt x="950" y="754"/>
                      <a:pt x="1051" y="707"/>
                      <a:pt x="1152" y="670"/>
                    </a:cubicBezTo>
                    <a:cubicBezTo>
                      <a:pt x="1177" y="667"/>
                      <a:pt x="1199" y="665"/>
                      <a:pt x="1221" y="665"/>
                    </a:cubicBezTo>
                    <a:cubicBezTo>
                      <a:pt x="1318" y="665"/>
                      <a:pt x="1388" y="697"/>
                      <a:pt x="1484" y="731"/>
                    </a:cubicBezTo>
                    <a:cubicBezTo>
                      <a:pt x="1524" y="747"/>
                      <a:pt x="1564" y="753"/>
                      <a:pt x="1606" y="753"/>
                    </a:cubicBezTo>
                    <a:cubicBezTo>
                      <a:pt x="1664" y="753"/>
                      <a:pt x="1725" y="742"/>
                      <a:pt x="1793" y="731"/>
                    </a:cubicBezTo>
                    <a:cubicBezTo>
                      <a:pt x="1835" y="712"/>
                      <a:pt x="1873" y="689"/>
                      <a:pt x="1891" y="652"/>
                    </a:cubicBezTo>
                    <a:cubicBezTo>
                      <a:pt x="1910" y="614"/>
                      <a:pt x="1910" y="572"/>
                      <a:pt x="1910" y="553"/>
                    </a:cubicBezTo>
                    <a:cubicBezTo>
                      <a:pt x="1891" y="436"/>
                      <a:pt x="1835" y="301"/>
                      <a:pt x="1873" y="202"/>
                    </a:cubicBezTo>
                    <a:lnTo>
                      <a:pt x="1854" y="202"/>
                    </a:lnTo>
                    <a:cubicBezTo>
                      <a:pt x="1742" y="202"/>
                      <a:pt x="1605" y="239"/>
                      <a:pt x="1481" y="239"/>
                    </a:cubicBezTo>
                    <a:cubicBezTo>
                      <a:pt x="1367" y="239"/>
                      <a:pt x="1265" y="207"/>
                      <a:pt x="1208" y="85"/>
                    </a:cubicBezTo>
                    <a:cubicBezTo>
                      <a:pt x="1189" y="48"/>
                      <a:pt x="1189" y="11"/>
                      <a:pt x="1152" y="11"/>
                    </a:cubicBezTo>
                    <a:cubicBezTo>
                      <a:pt x="1146" y="3"/>
                      <a:pt x="1139"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7906514" y="2936187"/>
                <a:ext cx="501173" cy="1441950"/>
              </a:xfrm>
              <a:custGeom>
                <a:avLst/>
                <a:gdLst/>
                <a:ahLst/>
                <a:cxnLst/>
                <a:rect l="l" t="t" r="r" b="b"/>
                <a:pathLst>
                  <a:path w="2303" h="6626" extrusionOk="0">
                    <a:moveTo>
                      <a:pt x="1412" y="0"/>
                    </a:moveTo>
                    <a:cubicBezTo>
                      <a:pt x="1211" y="0"/>
                      <a:pt x="1021" y="51"/>
                      <a:pt x="880" y="192"/>
                    </a:cubicBezTo>
                    <a:cubicBezTo>
                      <a:pt x="857" y="211"/>
                      <a:pt x="857" y="211"/>
                      <a:pt x="857" y="230"/>
                    </a:cubicBezTo>
                    <a:cubicBezTo>
                      <a:pt x="548" y="604"/>
                      <a:pt x="370" y="1072"/>
                      <a:pt x="295" y="1540"/>
                    </a:cubicBezTo>
                    <a:cubicBezTo>
                      <a:pt x="0" y="3177"/>
                      <a:pt x="370" y="4852"/>
                      <a:pt x="295" y="6509"/>
                    </a:cubicBezTo>
                    <a:cubicBezTo>
                      <a:pt x="295" y="6546"/>
                      <a:pt x="1160" y="6546"/>
                      <a:pt x="1152" y="6624"/>
                    </a:cubicBezTo>
                    <a:lnTo>
                      <a:pt x="1152" y="6624"/>
                    </a:lnTo>
                    <a:cubicBezTo>
                      <a:pt x="1404" y="5165"/>
                      <a:pt x="1404" y="3682"/>
                      <a:pt x="1582" y="2218"/>
                    </a:cubicBezTo>
                    <a:cubicBezTo>
                      <a:pt x="1619" y="1966"/>
                      <a:pt x="1657" y="1713"/>
                      <a:pt x="1816" y="1498"/>
                    </a:cubicBezTo>
                    <a:cubicBezTo>
                      <a:pt x="1872" y="1399"/>
                      <a:pt x="1989" y="1306"/>
                      <a:pt x="2050" y="1208"/>
                    </a:cubicBezTo>
                    <a:cubicBezTo>
                      <a:pt x="2260" y="894"/>
                      <a:pt x="2303" y="211"/>
                      <a:pt x="1891" y="75"/>
                    </a:cubicBezTo>
                    <a:cubicBezTo>
                      <a:pt x="1736" y="32"/>
                      <a:pt x="1570" y="0"/>
                      <a:pt x="1412" y="0"/>
                    </a:cubicBezTo>
                    <a:close/>
                    <a:moveTo>
                      <a:pt x="1152" y="6624"/>
                    </a:moveTo>
                    <a:cubicBezTo>
                      <a:pt x="1152" y="6625"/>
                      <a:pt x="1152" y="6625"/>
                      <a:pt x="1151" y="6626"/>
                    </a:cubicBezTo>
                    <a:cubicBezTo>
                      <a:pt x="1152" y="6625"/>
                      <a:pt x="1152" y="6625"/>
                      <a:pt x="1152" y="66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8041868" y="2187371"/>
                <a:ext cx="356675" cy="744043"/>
              </a:xfrm>
              <a:custGeom>
                <a:avLst/>
                <a:gdLst/>
                <a:ahLst/>
                <a:cxnLst/>
                <a:rect l="l" t="t" r="r" b="b"/>
                <a:pathLst>
                  <a:path w="1639" h="3419" extrusionOk="0">
                    <a:moveTo>
                      <a:pt x="1321" y="1"/>
                    </a:moveTo>
                    <a:cubicBezTo>
                      <a:pt x="1308" y="1"/>
                      <a:pt x="1291" y="3"/>
                      <a:pt x="1269" y="7"/>
                    </a:cubicBezTo>
                    <a:cubicBezTo>
                      <a:pt x="1054" y="26"/>
                      <a:pt x="763" y="26"/>
                      <a:pt x="567" y="143"/>
                    </a:cubicBezTo>
                    <a:cubicBezTo>
                      <a:pt x="492" y="185"/>
                      <a:pt x="431" y="321"/>
                      <a:pt x="394" y="395"/>
                    </a:cubicBezTo>
                    <a:cubicBezTo>
                      <a:pt x="314" y="536"/>
                      <a:pt x="235" y="653"/>
                      <a:pt x="179" y="770"/>
                    </a:cubicBezTo>
                    <a:cubicBezTo>
                      <a:pt x="99" y="863"/>
                      <a:pt x="43" y="980"/>
                      <a:pt x="24" y="1097"/>
                    </a:cubicBezTo>
                    <a:cubicBezTo>
                      <a:pt x="1" y="1214"/>
                      <a:pt x="24" y="1355"/>
                      <a:pt x="99" y="1429"/>
                    </a:cubicBezTo>
                    <a:cubicBezTo>
                      <a:pt x="216" y="1509"/>
                      <a:pt x="296" y="1509"/>
                      <a:pt x="296" y="1663"/>
                    </a:cubicBezTo>
                    <a:cubicBezTo>
                      <a:pt x="314" y="1823"/>
                      <a:pt x="314" y="1977"/>
                      <a:pt x="314" y="2150"/>
                    </a:cubicBezTo>
                    <a:cubicBezTo>
                      <a:pt x="314" y="2464"/>
                      <a:pt x="277" y="2796"/>
                      <a:pt x="179" y="3109"/>
                    </a:cubicBezTo>
                    <a:cubicBezTo>
                      <a:pt x="179" y="3165"/>
                      <a:pt x="118" y="3264"/>
                      <a:pt x="160" y="3320"/>
                    </a:cubicBezTo>
                    <a:cubicBezTo>
                      <a:pt x="197" y="3362"/>
                      <a:pt x="296" y="3343"/>
                      <a:pt x="333" y="3362"/>
                    </a:cubicBezTo>
                    <a:cubicBezTo>
                      <a:pt x="548" y="3381"/>
                      <a:pt x="763" y="3399"/>
                      <a:pt x="979" y="3418"/>
                    </a:cubicBezTo>
                    <a:lnTo>
                      <a:pt x="1250" y="3418"/>
                    </a:lnTo>
                    <a:cubicBezTo>
                      <a:pt x="1404" y="3418"/>
                      <a:pt x="1428" y="3418"/>
                      <a:pt x="1428" y="3264"/>
                    </a:cubicBezTo>
                    <a:cubicBezTo>
                      <a:pt x="1428" y="2950"/>
                      <a:pt x="1447" y="2641"/>
                      <a:pt x="1484" y="2328"/>
                    </a:cubicBezTo>
                    <a:cubicBezTo>
                      <a:pt x="1484" y="2230"/>
                      <a:pt x="1503" y="2150"/>
                      <a:pt x="1503" y="2056"/>
                    </a:cubicBezTo>
                    <a:lnTo>
                      <a:pt x="1503" y="2014"/>
                    </a:lnTo>
                    <a:cubicBezTo>
                      <a:pt x="1564" y="1706"/>
                      <a:pt x="1620" y="1392"/>
                      <a:pt x="1638" y="1079"/>
                    </a:cubicBezTo>
                    <a:cubicBezTo>
                      <a:pt x="1638" y="863"/>
                      <a:pt x="1601" y="629"/>
                      <a:pt x="1545" y="438"/>
                    </a:cubicBezTo>
                    <a:cubicBezTo>
                      <a:pt x="1503" y="321"/>
                      <a:pt x="1465" y="204"/>
                      <a:pt x="1404" y="105"/>
                    </a:cubicBezTo>
                    <a:cubicBezTo>
                      <a:pt x="1375" y="29"/>
                      <a:pt x="1369" y="1"/>
                      <a:pt x="1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7532876" y="2871991"/>
                <a:ext cx="887009" cy="578216"/>
              </a:xfrm>
              <a:custGeom>
                <a:avLst/>
                <a:gdLst/>
                <a:ahLst/>
                <a:cxnLst/>
                <a:rect l="l" t="t" r="r" b="b"/>
                <a:pathLst>
                  <a:path w="4076" h="2657" extrusionOk="0">
                    <a:moveTo>
                      <a:pt x="2518" y="1"/>
                    </a:moveTo>
                    <a:cubicBezTo>
                      <a:pt x="2499" y="1"/>
                      <a:pt x="2499" y="19"/>
                      <a:pt x="2480" y="80"/>
                    </a:cubicBezTo>
                    <a:cubicBezTo>
                      <a:pt x="2480" y="136"/>
                      <a:pt x="2480" y="174"/>
                      <a:pt x="2457" y="235"/>
                    </a:cubicBezTo>
                    <a:cubicBezTo>
                      <a:pt x="2457" y="314"/>
                      <a:pt x="2438" y="389"/>
                      <a:pt x="2401" y="450"/>
                    </a:cubicBezTo>
                    <a:cubicBezTo>
                      <a:pt x="2382" y="469"/>
                      <a:pt x="2340" y="487"/>
                      <a:pt x="2321" y="506"/>
                    </a:cubicBezTo>
                    <a:cubicBezTo>
                      <a:pt x="2050" y="702"/>
                      <a:pt x="1736" y="819"/>
                      <a:pt x="1446" y="955"/>
                    </a:cubicBezTo>
                    <a:cubicBezTo>
                      <a:pt x="1151" y="1091"/>
                      <a:pt x="861" y="1250"/>
                      <a:pt x="585" y="1386"/>
                    </a:cubicBezTo>
                    <a:cubicBezTo>
                      <a:pt x="412" y="1460"/>
                      <a:pt x="197" y="1559"/>
                      <a:pt x="99" y="1718"/>
                    </a:cubicBezTo>
                    <a:cubicBezTo>
                      <a:pt x="0" y="1872"/>
                      <a:pt x="99" y="2144"/>
                      <a:pt x="159" y="2303"/>
                    </a:cubicBezTo>
                    <a:cubicBezTo>
                      <a:pt x="246" y="2532"/>
                      <a:pt x="365" y="2656"/>
                      <a:pt x="556" y="2656"/>
                    </a:cubicBezTo>
                    <a:cubicBezTo>
                      <a:pt x="622" y="2656"/>
                      <a:pt x="697" y="2641"/>
                      <a:pt x="782" y="2611"/>
                    </a:cubicBezTo>
                    <a:cubicBezTo>
                      <a:pt x="1367" y="2420"/>
                      <a:pt x="1970" y="2242"/>
                      <a:pt x="2518" y="1952"/>
                    </a:cubicBezTo>
                    <a:cubicBezTo>
                      <a:pt x="2653" y="1891"/>
                      <a:pt x="2770" y="1811"/>
                      <a:pt x="2925" y="1774"/>
                    </a:cubicBezTo>
                    <a:cubicBezTo>
                      <a:pt x="3276" y="1657"/>
                      <a:pt x="3608" y="1694"/>
                      <a:pt x="3823" y="1343"/>
                    </a:cubicBezTo>
                    <a:cubicBezTo>
                      <a:pt x="4076" y="899"/>
                      <a:pt x="3743" y="525"/>
                      <a:pt x="3767" y="80"/>
                    </a:cubicBezTo>
                    <a:lnTo>
                      <a:pt x="3767" y="38"/>
                    </a:lnTo>
                    <a:cubicBezTo>
                      <a:pt x="3645" y="51"/>
                      <a:pt x="3521" y="56"/>
                      <a:pt x="3397" y="56"/>
                    </a:cubicBezTo>
                    <a:cubicBezTo>
                      <a:pt x="3102" y="56"/>
                      <a:pt x="2804" y="27"/>
                      <a:pt x="2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7868867" y="2096190"/>
                <a:ext cx="96840" cy="270937"/>
              </a:xfrm>
              <a:custGeom>
                <a:avLst/>
                <a:gdLst/>
                <a:ahLst/>
                <a:cxnLst/>
                <a:rect l="l" t="t" r="r" b="b"/>
                <a:pathLst>
                  <a:path w="445" h="1245" extrusionOk="0">
                    <a:moveTo>
                      <a:pt x="93" y="0"/>
                    </a:moveTo>
                    <a:cubicBezTo>
                      <a:pt x="74" y="0"/>
                      <a:pt x="57" y="12"/>
                      <a:pt x="57" y="38"/>
                    </a:cubicBezTo>
                    <a:cubicBezTo>
                      <a:pt x="19" y="113"/>
                      <a:pt x="0" y="211"/>
                      <a:pt x="0" y="309"/>
                    </a:cubicBezTo>
                    <a:lnTo>
                      <a:pt x="0" y="347"/>
                    </a:lnTo>
                    <a:lnTo>
                      <a:pt x="0" y="426"/>
                    </a:lnTo>
                    <a:cubicBezTo>
                      <a:pt x="19" y="487"/>
                      <a:pt x="57" y="543"/>
                      <a:pt x="94" y="580"/>
                    </a:cubicBezTo>
                    <a:lnTo>
                      <a:pt x="94" y="604"/>
                    </a:lnTo>
                    <a:lnTo>
                      <a:pt x="117" y="623"/>
                    </a:lnTo>
                    <a:cubicBezTo>
                      <a:pt x="136" y="641"/>
                      <a:pt x="136" y="660"/>
                      <a:pt x="136" y="679"/>
                    </a:cubicBezTo>
                    <a:cubicBezTo>
                      <a:pt x="155" y="679"/>
                      <a:pt x="155" y="697"/>
                      <a:pt x="155" y="697"/>
                    </a:cubicBezTo>
                    <a:cubicBezTo>
                      <a:pt x="155" y="740"/>
                      <a:pt x="0" y="1147"/>
                      <a:pt x="0" y="1207"/>
                    </a:cubicBezTo>
                    <a:cubicBezTo>
                      <a:pt x="7" y="1232"/>
                      <a:pt x="22" y="1241"/>
                      <a:pt x="40" y="1241"/>
                    </a:cubicBezTo>
                    <a:cubicBezTo>
                      <a:pt x="76" y="1241"/>
                      <a:pt x="124" y="1207"/>
                      <a:pt x="136" y="1207"/>
                    </a:cubicBezTo>
                    <a:cubicBezTo>
                      <a:pt x="211" y="1207"/>
                      <a:pt x="351" y="1245"/>
                      <a:pt x="426" y="1245"/>
                    </a:cubicBezTo>
                    <a:cubicBezTo>
                      <a:pt x="445" y="1245"/>
                      <a:pt x="445" y="857"/>
                      <a:pt x="445" y="796"/>
                    </a:cubicBezTo>
                    <a:cubicBezTo>
                      <a:pt x="445" y="562"/>
                      <a:pt x="370" y="543"/>
                      <a:pt x="290" y="464"/>
                    </a:cubicBezTo>
                    <a:lnTo>
                      <a:pt x="272" y="464"/>
                    </a:lnTo>
                    <a:cubicBezTo>
                      <a:pt x="272" y="445"/>
                      <a:pt x="192" y="389"/>
                      <a:pt x="192" y="347"/>
                    </a:cubicBezTo>
                    <a:cubicBezTo>
                      <a:pt x="173" y="290"/>
                      <a:pt x="192" y="253"/>
                      <a:pt x="211" y="192"/>
                    </a:cubicBezTo>
                    <a:cubicBezTo>
                      <a:pt x="192" y="192"/>
                      <a:pt x="173" y="173"/>
                      <a:pt x="155" y="173"/>
                    </a:cubicBezTo>
                    <a:cubicBezTo>
                      <a:pt x="173" y="173"/>
                      <a:pt x="173" y="155"/>
                      <a:pt x="173" y="155"/>
                    </a:cubicBezTo>
                    <a:cubicBezTo>
                      <a:pt x="173" y="113"/>
                      <a:pt x="155" y="94"/>
                      <a:pt x="117" y="94"/>
                    </a:cubicBezTo>
                    <a:cubicBezTo>
                      <a:pt x="136" y="75"/>
                      <a:pt x="136" y="75"/>
                      <a:pt x="136" y="56"/>
                    </a:cubicBezTo>
                    <a:cubicBezTo>
                      <a:pt x="147" y="21"/>
                      <a:pt x="119" y="0"/>
                      <a:pt x="93" y="0"/>
                    </a:cubicBezTo>
                    <a:close/>
                  </a:path>
                </a:pathLst>
              </a:custGeom>
              <a:solidFill>
                <a:srgbClr val="D1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7796621" y="2252221"/>
                <a:ext cx="513360" cy="481593"/>
              </a:xfrm>
              <a:custGeom>
                <a:avLst/>
                <a:gdLst/>
                <a:ahLst/>
                <a:cxnLst/>
                <a:rect l="l" t="t" r="r" b="b"/>
                <a:pathLst>
                  <a:path w="2359" h="2213" extrusionOk="0">
                    <a:moveTo>
                      <a:pt x="2072" y="0"/>
                    </a:moveTo>
                    <a:cubicBezTo>
                      <a:pt x="1988" y="0"/>
                      <a:pt x="1900" y="30"/>
                      <a:pt x="1830" y="79"/>
                    </a:cubicBezTo>
                    <a:cubicBezTo>
                      <a:pt x="1694" y="177"/>
                      <a:pt x="1619" y="313"/>
                      <a:pt x="1502" y="448"/>
                    </a:cubicBezTo>
                    <a:cubicBezTo>
                      <a:pt x="1306" y="706"/>
                      <a:pt x="1053" y="940"/>
                      <a:pt x="800" y="1131"/>
                    </a:cubicBezTo>
                    <a:cubicBezTo>
                      <a:pt x="777" y="1150"/>
                      <a:pt x="758" y="1174"/>
                      <a:pt x="739" y="1174"/>
                    </a:cubicBezTo>
                    <a:cubicBezTo>
                      <a:pt x="739" y="1075"/>
                      <a:pt x="758" y="958"/>
                      <a:pt x="758" y="841"/>
                    </a:cubicBezTo>
                    <a:cubicBezTo>
                      <a:pt x="777" y="781"/>
                      <a:pt x="856" y="565"/>
                      <a:pt x="856" y="472"/>
                    </a:cubicBezTo>
                    <a:cubicBezTo>
                      <a:pt x="838" y="448"/>
                      <a:pt x="838" y="430"/>
                      <a:pt x="838" y="430"/>
                    </a:cubicBezTo>
                    <a:cubicBezTo>
                      <a:pt x="811" y="405"/>
                      <a:pt x="714" y="392"/>
                      <a:pt x="610" y="392"/>
                    </a:cubicBezTo>
                    <a:cubicBezTo>
                      <a:pt x="472" y="392"/>
                      <a:pt x="322" y="416"/>
                      <a:pt x="309" y="472"/>
                    </a:cubicBezTo>
                    <a:cubicBezTo>
                      <a:pt x="155" y="996"/>
                      <a:pt x="0" y="1525"/>
                      <a:pt x="272" y="2049"/>
                    </a:cubicBezTo>
                    <a:cubicBezTo>
                      <a:pt x="322" y="2131"/>
                      <a:pt x="383" y="2213"/>
                      <a:pt x="459" y="2213"/>
                    </a:cubicBezTo>
                    <a:cubicBezTo>
                      <a:pt x="474" y="2213"/>
                      <a:pt x="489" y="2210"/>
                      <a:pt x="505" y="2203"/>
                    </a:cubicBezTo>
                    <a:cubicBezTo>
                      <a:pt x="524" y="2203"/>
                      <a:pt x="543" y="2184"/>
                      <a:pt x="566" y="2184"/>
                    </a:cubicBezTo>
                    <a:cubicBezTo>
                      <a:pt x="622" y="2166"/>
                      <a:pt x="683" y="2147"/>
                      <a:pt x="721" y="2109"/>
                    </a:cubicBezTo>
                    <a:cubicBezTo>
                      <a:pt x="1385" y="1735"/>
                      <a:pt x="1928" y="1309"/>
                      <a:pt x="2279" y="607"/>
                    </a:cubicBezTo>
                    <a:cubicBezTo>
                      <a:pt x="2321" y="528"/>
                      <a:pt x="2358" y="448"/>
                      <a:pt x="2358" y="355"/>
                    </a:cubicBezTo>
                    <a:lnTo>
                      <a:pt x="2358" y="214"/>
                    </a:lnTo>
                    <a:cubicBezTo>
                      <a:pt x="2340" y="177"/>
                      <a:pt x="2321" y="140"/>
                      <a:pt x="2298" y="97"/>
                    </a:cubicBezTo>
                    <a:cubicBezTo>
                      <a:pt x="2239" y="30"/>
                      <a:pt x="2157"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7868867" y="2018719"/>
                <a:ext cx="76601" cy="199775"/>
              </a:xfrm>
              <a:custGeom>
                <a:avLst/>
                <a:gdLst/>
                <a:ahLst/>
                <a:cxnLst/>
                <a:rect l="l" t="t" r="r" b="b"/>
                <a:pathLst>
                  <a:path w="352" h="918" extrusionOk="0">
                    <a:moveTo>
                      <a:pt x="19" y="1"/>
                    </a:moveTo>
                    <a:cubicBezTo>
                      <a:pt x="0" y="1"/>
                      <a:pt x="0" y="24"/>
                      <a:pt x="0" y="43"/>
                    </a:cubicBezTo>
                    <a:lnTo>
                      <a:pt x="290" y="899"/>
                    </a:lnTo>
                    <a:cubicBezTo>
                      <a:pt x="309" y="918"/>
                      <a:pt x="309" y="918"/>
                      <a:pt x="328" y="918"/>
                    </a:cubicBezTo>
                    <a:cubicBezTo>
                      <a:pt x="351" y="918"/>
                      <a:pt x="351" y="899"/>
                      <a:pt x="351" y="880"/>
                    </a:cubicBezTo>
                    <a:lnTo>
                      <a:pt x="57" y="24"/>
                    </a:lnTo>
                    <a:cubicBezTo>
                      <a:pt x="38" y="1"/>
                      <a:pt x="38"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7914566" y="2146024"/>
                <a:ext cx="60280" cy="115339"/>
              </a:xfrm>
              <a:custGeom>
                <a:avLst/>
                <a:gdLst/>
                <a:ahLst/>
                <a:cxnLst/>
                <a:rect l="l" t="t" r="r" b="b"/>
                <a:pathLst>
                  <a:path w="277" h="530" extrusionOk="0">
                    <a:moveTo>
                      <a:pt x="84" y="0"/>
                    </a:moveTo>
                    <a:cubicBezTo>
                      <a:pt x="64" y="0"/>
                      <a:pt x="43" y="17"/>
                      <a:pt x="43" y="43"/>
                    </a:cubicBezTo>
                    <a:lnTo>
                      <a:pt x="62" y="99"/>
                    </a:lnTo>
                    <a:cubicBezTo>
                      <a:pt x="80" y="118"/>
                      <a:pt x="99" y="141"/>
                      <a:pt x="118" y="141"/>
                    </a:cubicBezTo>
                    <a:lnTo>
                      <a:pt x="118" y="160"/>
                    </a:lnTo>
                    <a:lnTo>
                      <a:pt x="118" y="178"/>
                    </a:lnTo>
                    <a:cubicBezTo>
                      <a:pt x="118" y="197"/>
                      <a:pt x="118" y="216"/>
                      <a:pt x="99" y="235"/>
                    </a:cubicBezTo>
                    <a:lnTo>
                      <a:pt x="80" y="235"/>
                    </a:lnTo>
                    <a:cubicBezTo>
                      <a:pt x="62" y="235"/>
                      <a:pt x="62" y="235"/>
                      <a:pt x="62" y="216"/>
                    </a:cubicBezTo>
                    <a:cubicBezTo>
                      <a:pt x="52" y="206"/>
                      <a:pt x="48" y="202"/>
                      <a:pt x="43" y="202"/>
                    </a:cubicBezTo>
                    <a:cubicBezTo>
                      <a:pt x="38" y="202"/>
                      <a:pt x="34" y="206"/>
                      <a:pt x="24" y="216"/>
                    </a:cubicBezTo>
                    <a:cubicBezTo>
                      <a:pt x="24" y="235"/>
                      <a:pt x="1" y="277"/>
                      <a:pt x="24" y="295"/>
                    </a:cubicBezTo>
                    <a:cubicBezTo>
                      <a:pt x="24" y="314"/>
                      <a:pt x="43" y="333"/>
                      <a:pt x="62" y="351"/>
                    </a:cubicBezTo>
                    <a:cubicBezTo>
                      <a:pt x="99" y="431"/>
                      <a:pt x="160" y="492"/>
                      <a:pt x="179" y="492"/>
                    </a:cubicBezTo>
                    <a:lnTo>
                      <a:pt x="197" y="492"/>
                    </a:lnTo>
                    <a:lnTo>
                      <a:pt x="179" y="511"/>
                    </a:lnTo>
                    <a:lnTo>
                      <a:pt x="197" y="529"/>
                    </a:lnTo>
                    <a:cubicBezTo>
                      <a:pt x="258" y="450"/>
                      <a:pt x="277" y="375"/>
                      <a:pt x="235" y="277"/>
                    </a:cubicBezTo>
                    <a:lnTo>
                      <a:pt x="235" y="160"/>
                    </a:lnTo>
                    <a:cubicBezTo>
                      <a:pt x="235" y="118"/>
                      <a:pt x="216" y="99"/>
                      <a:pt x="197" y="80"/>
                    </a:cubicBezTo>
                    <a:cubicBezTo>
                      <a:pt x="179" y="61"/>
                      <a:pt x="141" y="61"/>
                      <a:pt x="118" y="24"/>
                    </a:cubicBezTo>
                    <a:cubicBezTo>
                      <a:pt x="111" y="7"/>
                      <a:pt x="97" y="0"/>
                      <a:pt x="84" y="0"/>
                    </a:cubicBezTo>
                    <a:close/>
                  </a:path>
                </a:pathLst>
              </a:custGeom>
              <a:solidFill>
                <a:srgbClr val="D1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rot="-556676">
                <a:off x="8085750" y="2022896"/>
                <a:ext cx="53099" cy="16104"/>
              </a:xfrm>
              <a:custGeom>
                <a:avLst/>
                <a:gdLst/>
                <a:ahLst/>
                <a:cxnLst/>
                <a:rect l="l" t="t" r="r" b="b"/>
                <a:pathLst>
                  <a:path w="244" h="74" extrusionOk="0">
                    <a:moveTo>
                      <a:pt x="221" y="1"/>
                    </a:moveTo>
                    <a:cubicBezTo>
                      <a:pt x="218" y="1"/>
                      <a:pt x="214" y="2"/>
                      <a:pt x="210" y="6"/>
                    </a:cubicBezTo>
                    <a:cubicBezTo>
                      <a:pt x="189" y="30"/>
                      <a:pt x="154" y="40"/>
                      <a:pt x="117" y="40"/>
                    </a:cubicBezTo>
                    <a:cubicBezTo>
                      <a:pt x="89" y="40"/>
                      <a:pt x="61" y="35"/>
                      <a:pt x="37" y="25"/>
                    </a:cubicBezTo>
                    <a:cubicBezTo>
                      <a:pt x="30" y="19"/>
                      <a:pt x="24" y="17"/>
                      <a:pt x="19" y="17"/>
                    </a:cubicBezTo>
                    <a:cubicBezTo>
                      <a:pt x="6" y="17"/>
                      <a:pt x="0" y="31"/>
                      <a:pt x="14" y="48"/>
                    </a:cubicBezTo>
                    <a:cubicBezTo>
                      <a:pt x="49" y="65"/>
                      <a:pt x="84" y="74"/>
                      <a:pt x="117" y="74"/>
                    </a:cubicBezTo>
                    <a:cubicBezTo>
                      <a:pt x="159" y="74"/>
                      <a:pt x="198" y="59"/>
                      <a:pt x="229" y="25"/>
                    </a:cubicBezTo>
                    <a:cubicBezTo>
                      <a:pt x="244" y="25"/>
                      <a:pt x="235" y="1"/>
                      <a:pt x="221" y="1"/>
                    </a:cubicBezTo>
                    <a:close/>
                  </a:path>
                </a:pathLst>
              </a:custGeom>
              <a:solidFill>
                <a:srgbClr val="132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8182445" y="1951475"/>
                <a:ext cx="29814" cy="38083"/>
              </a:xfrm>
              <a:custGeom>
                <a:avLst/>
                <a:gdLst/>
                <a:ahLst/>
                <a:cxnLst/>
                <a:rect l="l" t="t" r="r" b="b"/>
                <a:pathLst>
                  <a:path w="137" h="175" extrusionOk="0">
                    <a:moveTo>
                      <a:pt x="38" y="1"/>
                    </a:moveTo>
                    <a:cubicBezTo>
                      <a:pt x="19" y="1"/>
                      <a:pt x="19" y="1"/>
                      <a:pt x="19" y="20"/>
                    </a:cubicBezTo>
                    <a:cubicBezTo>
                      <a:pt x="0" y="57"/>
                      <a:pt x="0" y="76"/>
                      <a:pt x="0" y="118"/>
                    </a:cubicBezTo>
                    <a:lnTo>
                      <a:pt x="0" y="155"/>
                    </a:lnTo>
                    <a:cubicBezTo>
                      <a:pt x="19" y="155"/>
                      <a:pt x="57" y="174"/>
                      <a:pt x="80" y="174"/>
                    </a:cubicBezTo>
                    <a:cubicBezTo>
                      <a:pt x="136" y="155"/>
                      <a:pt x="136" y="99"/>
                      <a:pt x="136" y="57"/>
                    </a:cubicBezTo>
                    <a:cubicBezTo>
                      <a:pt x="117" y="20"/>
                      <a:pt x="80" y="1"/>
                      <a:pt x="38" y="1"/>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8016408" y="3567491"/>
                <a:ext cx="314893" cy="272460"/>
              </a:xfrm>
              <a:custGeom>
                <a:avLst/>
                <a:gdLst/>
                <a:ahLst/>
                <a:cxnLst/>
                <a:rect l="l" t="t" r="r" b="b"/>
                <a:pathLst>
                  <a:path w="1447" h="1252" extrusionOk="0">
                    <a:moveTo>
                      <a:pt x="197" y="0"/>
                    </a:moveTo>
                    <a:cubicBezTo>
                      <a:pt x="99" y="0"/>
                      <a:pt x="43" y="117"/>
                      <a:pt x="24" y="216"/>
                    </a:cubicBezTo>
                    <a:cubicBezTo>
                      <a:pt x="1" y="253"/>
                      <a:pt x="1" y="314"/>
                      <a:pt x="1" y="351"/>
                    </a:cubicBezTo>
                    <a:lnTo>
                      <a:pt x="1" y="370"/>
                    </a:lnTo>
                    <a:cubicBezTo>
                      <a:pt x="1" y="487"/>
                      <a:pt x="99" y="566"/>
                      <a:pt x="197" y="627"/>
                    </a:cubicBezTo>
                    <a:cubicBezTo>
                      <a:pt x="296" y="665"/>
                      <a:pt x="413" y="683"/>
                      <a:pt x="511" y="721"/>
                    </a:cubicBezTo>
                    <a:cubicBezTo>
                      <a:pt x="646" y="782"/>
                      <a:pt x="763" y="861"/>
                      <a:pt x="843" y="955"/>
                    </a:cubicBezTo>
                    <a:cubicBezTo>
                      <a:pt x="918" y="1034"/>
                      <a:pt x="979" y="1231"/>
                      <a:pt x="1096" y="1250"/>
                    </a:cubicBezTo>
                    <a:cubicBezTo>
                      <a:pt x="1104" y="1251"/>
                      <a:pt x="1112" y="1252"/>
                      <a:pt x="1120" y="1252"/>
                    </a:cubicBezTo>
                    <a:cubicBezTo>
                      <a:pt x="1209" y="1252"/>
                      <a:pt x="1289" y="1164"/>
                      <a:pt x="1311" y="1095"/>
                    </a:cubicBezTo>
                    <a:cubicBezTo>
                      <a:pt x="1348" y="997"/>
                      <a:pt x="1404" y="917"/>
                      <a:pt x="1428" y="819"/>
                    </a:cubicBezTo>
                    <a:cubicBezTo>
                      <a:pt x="1447" y="721"/>
                      <a:pt x="1447" y="627"/>
                      <a:pt x="1386" y="529"/>
                    </a:cubicBezTo>
                    <a:cubicBezTo>
                      <a:pt x="1311" y="412"/>
                      <a:pt x="1133" y="393"/>
                      <a:pt x="997" y="333"/>
                    </a:cubicBezTo>
                    <a:cubicBezTo>
                      <a:pt x="862" y="276"/>
                      <a:pt x="726" y="197"/>
                      <a:pt x="586" y="136"/>
                    </a:cubicBezTo>
                    <a:cubicBezTo>
                      <a:pt x="492" y="80"/>
                      <a:pt x="333" y="0"/>
                      <a:pt x="197" y="0"/>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8220092" y="3647574"/>
                <a:ext cx="203908" cy="385840"/>
              </a:xfrm>
              <a:custGeom>
                <a:avLst/>
                <a:gdLst/>
                <a:ahLst/>
                <a:cxnLst/>
                <a:rect l="l" t="t" r="r" b="b"/>
                <a:pathLst>
                  <a:path w="937" h="1773" extrusionOk="0">
                    <a:moveTo>
                      <a:pt x="395" y="0"/>
                    </a:moveTo>
                    <a:cubicBezTo>
                      <a:pt x="308" y="0"/>
                      <a:pt x="235" y="7"/>
                      <a:pt x="235" y="25"/>
                    </a:cubicBezTo>
                    <a:cubicBezTo>
                      <a:pt x="235" y="44"/>
                      <a:pt x="352" y="414"/>
                      <a:pt x="235" y="568"/>
                    </a:cubicBezTo>
                    <a:cubicBezTo>
                      <a:pt x="178" y="648"/>
                      <a:pt x="80" y="704"/>
                      <a:pt x="1" y="765"/>
                    </a:cubicBezTo>
                    <a:cubicBezTo>
                      <a:pt x="1" y="765"/>
                      <a:pt x="216" y="1097"/>
                      <a:pt x="216" y="1116"/>
                    </a:cubicBezTo>
                    <a:cubicBezTo>
                      <a:pt x="295" y="1270"/>
                      <a:pt x="314" y="1406"/>
                      <a:pt x="352" y="1565"/>
                    </a:cubicBezTo>
                    <a:cubicBezTo>
                      <a:pt x="375" y="1640"/>
                      <a:pt x="412" y="1719"/>
                      <a:pt x="468" y="1757"/>
                    </a:cubicBezTo>
                    <a:cubicBezTo>
                      <a:pt x="494" y="1767"/>
                      <a:pt x="520" y="1772"/>
                      <a:pt x="545" y="1772"/>
                    </a:cubicBezTo>
                    <a:cubicBezTo>
                      <a:pt x="578" y="1772"/>
                      <a:pt x="611" y="1762"/>
                      <a:pt x="646" y="1738"/>
                    </a:cubicBezTo>
                    <a:cubicBezTo>
                      <a:pt x="936" y="1602"/>
                      <a:pt x="782" y="1078"/>
                      <a:pt x="726" y="863"/>
                    </a:cubicBezTo>
                    <a:cubicBezTo>
                      <a:pt x="684" y="765"/>
                      <a:pt x="646" y="666"/>
                      <a:pt x="684" y="568"/>
                    </a:cubicBezTo>
                    <a:cubicBezTo>
                      <a:pt x="702" y="512"/>
                      <a:pt x="745" y="451"/>
                      <a:pt x="782" y="395"/>
                    </a:cubicBezTo>
                    <a:cubicBezTo>
                      <a:pt x="819" y="278"/>
                      <a:pt x="782" y="100"/>
                      <a:pt x="665" y="25"/>
                    </a:cubicBezTo>
                    <a:cubicBezTo>
                      <a:pt x="644" y="12"/>
                      <a:pt x="508"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7461499" y="3181876"/>
                <a:ext cx="713133" cy="555801"/>
              </a:xfrm>
              <a:custGeom>
                <a:avLst/>
                <a:gdLst/>
                <a:ahLst/>
                <a:cxnLst/>
                <a:rect l="l" t="t" r="r" b="b"/>
                <a:pathLst>
                  <a:path w="3277" h="2554" extrusionOk="0">
                    <a:moveTo>
                      <a:pt x="888" y="0"/>
                    </a:moveTo>
                    <a:cubicBezTo>
                      <a:pt x="784" y="0"/>
                      <a:pt x="669" y="94"/>
                      <a:pt x="544" y="153"/>
                    </a:cubicBezTo>
                    <a:cubicBezTo>
                      <a:pt x="408" y="214"/>
                      <a:pt x="253" y="294"/>
                      <a:pt x="155" y="429"/>
                    </a:cubicBezTo>
                    <a:cubicBezTo>
                      <a:pt x="57" y="565"/>
                      <a:pt x="20" y="762"/>
                      <a:pt x="1" y="935"/>
                    </a:cubicBezTo>
                    <a:cubicBezTo>
                      <a:pt x="1" y="1052"/>
                      <a:pt x="1" y="1187"/>
                      <a:pt x="38" y="1304"/>
                    </a:cubicBezTo>
                    <a:cubicBezTo>
                      <a:pt x="174" y="1697"/>
                      <a:pt x="586" y="1772"/>
                      <a:pt x="913" y="1908"/>
                    </a:cubicBezTo>
                    <a:cubicBezTo>
                      <a:pt x="1498" y="2165"/>
                      <a:pt x="3000" y="2535"/>
                      <a:pt x="3042" y="2554"/>
                    </a:cubicBezTo>
                    <a:cubicBezTo>
                      <a:pt x="3061" y="2554"/>
                      <a:pt x="3253" y="2006"/>
                      <a:pt x="3276" y="1931"/>
                    </a:cubicBezTo>
                    <a:cubicBezTo>
                      <a:pt x="3000" y="1735"/>
                      <a:pt x="2691" y="1557"/>
                      <a:pt x="2396" y="1384"/>
                    </a:cubicBezTo>
                    <a:cubicBezTo>
                      <a:pt x="2125" y="1187"/>
                      <a:pt x="1793" y="1033"/>
                      <a:pt x="1461" y="972"/>
                    </a:cubicBezTo>
                    <a:cubicBezTo>
                      <a:pt x="1442" y="972"/>
                      <a:pt x="1423" y="972"/>
                      <a:pt x="1404" y="954"/>
                    </a:cubicBezTo>
                    <a:cubicBezTo>
                      <a:pt x="1381" y="935"/>
                      <a:pt x="1381" y="916"/>
                      <a:pt x="1381" y="897"/>
                    </a:cubicBezTo>
                    <a:cubicBezTo>
                      <a:pt x="1381" y="799"/>
                      <a:pt x="1245" y="603"/>
                      <a:pt x="1208" y="504"/>
                    </a:cubicBezTo>
                    <a:cubicBezTo>
                      <a:pt x="1147" y="369"/>
                      <a:pt x="1110" y="233"/>
                      <a:pt x="1054" y="116"/>
                    </a:cubicBezTo>
                    <a:cubicBezTo>
                      <a:pt x="1002" y="31"/>
                      <a:pt x="947" y="0"/>
                      <a:pt x="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8131524" y="1827652"/>
                <a:ext cx="225234" cy="336658"/>
              </a:xfrm>
              <a:custGeom>
                <a:avLst/>
                <a:gdLst/>
                <a:ahLst/>
                <a:cxnLst/>
                <a:rect l="l" t="t" r="r" b="b"/>
                <a:pathLst>
                  <a:path w="1035" h="1547" extrusionOk="0">
                    <a:moveTo>
                      <a:pt x="262" y="0"/>
                    </a:moveTo>
                    <a:cubicBezTo>
                      <a:pt x="125" y="0"/>
                      <a:pt x="1" y="37"/>
                      <a:pt x="1" y="158"/>
                    </a:cubicBezTo>
                    <a:cubicBezTo>
                      <a:pt x="1" y="238"/>
                      <a:pt x="136" y="373"/>
                      <a:pt x="174" y="453"/>
                    </a:cubicBezTo>
                    <a:cubicBezTo>
                      <a:pt x="234" y="589"/>
                      <a:pt x="253" y="706"/>
                      <a:pt x="253" y="841"/>
                    </a:cubicBezTo>
                    <a:cubicBezTo>
                      <a:pt x="272" y="1038"/>
                      <a:pt x="234" y="1230"/>
                      <a:pt x="155" y="1426"/>
                    </a:cubicBezTo>
                    <a:cubicBezTo>
                      <a:pt x="138" y="1480"/>
                      <a:pt x="185" y="1546"/>
                      <a:pt x="249" y="1546"/>
                    </a:cubicBezTo>
                    <a:cubicBezTo>
                      <a:pt x="256" y="1546"/>
                      <a:pt x="264" y="1545"/>
                      <a:pt x="272" y="1543"/>
                    </a:cubicBezTo>
                    <a:cubicBezTo>
                      <a:pt x="506" y="1487"/>
                      <a:pt x="740" y="1426"/>
                      <a:pt x="974" y="1328"/>
                    </a:cubicBezTo>
                    <a:cubicBezTo>
                      <a:pt x="1016" y="1328"/>
                      <a:pt x="1035" y="1290"/>
                      <a:pt x="1035" y="1253"/>
                    </a:cubicBezTo>
                    <a:cubicBezTo>
                      <a:pt x="1035" y="1038"/>
                      <a:pt x="1035" y="823"/>
                      <a:pt x="992" y="607"/>
                    </a:cubicBezTo>
                    <a:cubicBezTo>
                      <a:pt x="936" y="373"/>
                      <a:pt x="782" y="158"/>
                      <a:pt x="585" y="60"/>
                    </a:cubicBezTo>
                    <a:cubicBezTo>
                      <a:pt x="529" y="33"/>
                      <a:pt x="390"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8033817" y="1826999"/>
                <a:ext cx="203908" cy="101193"/>
              </a:xfrm>
              <a:custGeom>
                <a:avLst/>
                <a:gdLst/>
                <a:ahLst/>
                <a:cxnLst/>
                <a:rect l="l" t="t" r="r" b="b"/>
                <a:pathLst>
                  <a:path w="937" h="465" extrusionOk="0">
                    <a:moveTo>
                      <a:pt x="634" y="1"/>
                    </a:moveTo>
                    <a:cubicBezTo>
                      <a:pt x="511" y="1"/>
                      <a:pt x="407" y="107"/>
                      <a:pt x="264" y="107"/>
                    </a:cubicBezTo>
                    <a:cubicBezTo>
                      <a:pt x="255" y="107"/>
                      <a:pt x="245" y="106"/>
                      <a:pt x="234" y="105"/>
                    </a:cubicBezTo>
                    <a:lnTo>
                      <a:pt x="155" y="105"/>
                    </a:lnTo>
                    <a:cubicBezTo>
                      <a:pt x="117" y="124"/>
                      <a:pt x="99" y="142"/>
                      <a:pt x="80" y="161"/>
                    </a:cubicBezTo>
                    <a:cubicBezTo>
                      <a:pt x="0" y="241"/>
                      <a:pt x="0" y="358"/>
                      <a:pt x="80" y="437"/>
                    </a:cubicBezTo>
                    <a:cubicBezTo>
                      <a:pt x="99" y="456"/>
                      <a:pt x="99" y="456"/>
                      <a:pt x="117" y="456"/>
                    </a:cubicBezTo>
                    <a:cubicBezTo>
                      <a:pt x="124" y="462"/>
                      <a:pt x="132" y="464"/>
                      <a:pt x="142" y="464"/>
                    </a:cubicBezTo>
                    <a:cubicBezTo>
                      <a:pt x="162" y="464"/>
                      <a:pt x="184" y="456"/>
                      <a:pt x="197" y="456"/>
                    </a:cubicBezTo>
                    <a:cubicBezTo>
                      <a:pt x="370" y="414"/>
                      <a:pt x="566" y="437"/>
                      <a:pt x="740" y="414"/>
                    </a:cubicBezTo>
                    <a:cubicBezTo>
                      <a:pt x="857" y="414"/>
                      <a:pt x="936" y="320"/>
                      <a:pt x="917" y="203"/>
                    </a:cubicBezTo>
                    <a:cubicBezTo>
                      <a:pt x="880" y="105"/>
                      <a:pt x="800" y="25"/>
                      <a:pt x="683" y="7"/>
                    </a:cubicBezTo>
                    <a:cubicBezTo>
                      <a:pt x="667" y="3"/>
                      <a:pt x="650"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1977" y="275453"/>
            <a:ext cx="7200897" cy="977900"/>
          </a:xfrm>
        </p:spPr>
        <p:txBody>
          <a:bodyPr/>
          <a:lstStyle/>
          <a:p>
            <a:r>
              <a:rPr lang="en-US" dirty="0" smtClean="0"/>
              <a:t>COLOR INDICATOR’S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733" y="2013349"/>
            <a:ext cx="5258534" cy="590632"/>
          </a:xfrm>
          <a:prstGeom prst="rect">
            <a:avLst/>
          </a:prstGeom>
        </p:spPr>
      </p:pic>
      <p:sp>
        <p:nvSpPr>
          <p:cNvPr id="9" name="TextBox 8"/>
          <p:cNvSpPr txBox="1"/>
          <p:nvPr/>
        </p:nvSpPr>
        <p:spPr>
          <a:xfrm>
            <a:off x="1942733" y="1101516"/>
            <a:ext cx="4779383" cy="954107"/>
          </a:xfrm>
          <a:prstGeom prst="rect">
            <a:avLst/>
          </a:prstGeom>
          <a:noFill/>
        </p:spPr>
        <p:txBody>
          <a:bodyPr wrap="square" rtlCol="0">
            <a:spAutoFit/>
          </a:bodyPr>
          <a:lstStyle/>
          <a:p>
            <a:r>
              <a:rPr lang="en-US" dirty="0" smtClean="0"/>
              <a:t>These are the color Palette’s used in my Project for the Pie-Chart ,Graphs and Heatmap…</a:t>
            </a:r>
          </a:p>
          <a:p>
            <a:endParaRPr lang="en-US" dirty="0" smtClean="0"/>
          </a:p>
          <a:p>
            <a:endParaRPr lang="en-IN" dirty="0"/>
          </a:p>
        </p:txBody>
      </p:sp>
      <p:pic>
        <p:nvPicPr>
          <p:cNvPr id="10" name="Picture 9"/>
          <p:cNvPicPr>
            <a:picLocks noChangeAspect="1"/>
          </p:cNvPicPr>
          <p:nvPr/>
        </p:nvPicPr>
        <p:blipFill>
          <a:blip r:embed="rId3"/>
          <a:stretch>
            <a:fillRect/>
          </a:stretch>
        </p:blipFill>
        <p:spPr>
          <a:xfrm>
            <a:off x="3201483" y="2905974"/>
            <a:ext cx="2227767" cy="1873143"/>
          </a:xfrm>
          <a:prstGeom prst="rect">
            <a:avLst/>
          </a:prstGeom>
        </p:spPr>
      </p:pic>
    </p:spTree>
    <p:extLst>
      <p:ext uri="{BB962C8B-B14F-4D97-AF65-F5344CB8AC3E}">
        <p14:creationId xmlns:p14="http://schemas.microsoft.com/office/powerpoint/2010/main" val="379483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0"/>
          <p:cNvSpPr txBox="1">
            <a:spLocks noGrp="1"/>
          </p:cNvSpPr>
          <p:nvPr>
            <p:ph type="title"/>
          </p:nvPr>
        </p:nvSpPr>
        <p:spPr>
          <a:xfrm>
            <a:off x="411774" y="1022387"/>
            <a:ext cx="3539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BACK STORY</a:t>
            </a:r>
            <a:endParaRPr dirty="0"/>
          </a:p>
        </p:txBody>
      </p:sp>
      <p:sp>
        <p:nvSpPr>
          <p:cNvPr id="535" name="Google Shape;535;p30"/>
          <p:cNvSpPr txBox="1">
            <a:spLocks noGrp="1"/>
          </p:cNvSpPr>
          <p:nvPr>
            <p:ph type="subTitle" idx="1"/>
          </p:nvPr>
        </p:nvSpPr>
        <p:spPr>
          <a:xfrm>
            <a:off x="392820" y="1595087"/>
            <a:ext cx="5083833" cy="1745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600" dirty="0"/>
              <a:t>I</a:t>
            </a:r>
            <a:r>
              <a:rPr lang="en-US" sz="1600" dirty="0" smtClean="0"/>
              <a:t> </a:t>
            </a:r>
            <a:r>
              <a:rPr lang="en-US" sz="1600" dirty="0"/>
              <a:t>started this project to better understand what makes employees happy or unhappy at work. By </a:t>
            </a:r>
            <a:r>
              <a:rPr lang="en-US" sz="1600" dirty="0" smtClean="0"/>
              <a:t>cleaning and organizing the data, we can clearly see patterns and problems that might be affecting job satisfaction. This helps HR and managers make smart decisions to improve the work environment and keep employees motivated and committed.</a:t>
            </a:r>
          </a:p>
        </p:txBody>
      </p:sp>
      <p:pic>
        <p:nvPicPr>
          <p:cNvPr id="536" name="Google Shape;536;p30"/>
          <p:cNvPicPr preferRelativeResize="0">
            <a:picLocks noGrp="1"/>
          </p:cNvPicPr>
          <p:nvPr>
            <p:ph type="pic" idx="2"/>
          </p:nvPr>
        </p:nvPicPr>
        <p:blipFill rotWithShape="1">
          <a:blip r:embed="rId3">
            <a:alphaModFix/>
          </a:blip>
          <a:srcRect t="49" b="49"/>
          <a:stretch/>
        </p:blipFill>
        <p:spPr>
          <a:prstGeom prst="rect">
            <a:avLst/>
          </a:prstGeom>
        </p:spPr>
      </p:pic>
      <p:grpSp>
        <p:nvGrpSpPr>
          <p:cNvPr id="537" name="Google Shape;537;p30"/>
          <p:cNvGrpSpPr/>
          <p:nvPr/>
        </p:nvGrpSpPr>
        <p:grpSpPr>
          <a:xfrm>
            <a:off x="7883877" y="3008325"/>
            <a:ext cx="825729" cy="1683753"/>
            <a:chOff x="511101" y="115850"/>
            <a:chExt cx="1091223" cy="2225126"/>
          </a:xfrm>
        </p:grpSpPr>
        <p:sp>
          <p:nvSpPr>
            <p:cNvPr id="538" name="Google Shape;538;p30"/>
            <p:cNvSpPr/>
            <p:nvPr/>
          </p:nvSpPr>
          <p:spPr>
            <a:xfrm>
              <a:off x="832148" y="2125024"/>
              <a:ext cx="694284" cy="215952"/>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30"/>
          <p:cNvGrpSpPr/>
          <p:nvPr/>
        </p:nvGrpSpPr>
        <p:grpSpPr>
          <a:xfrm>
            <a:off x="113504" y="92212"/>
            <a:ext cx="1036084" cy="5051288"/>
            <a:chOff x="3568173" y="2582461"/>
            <a:chExt cx="331802" cy="1617603"/>
          </a:xfrm>
        </p:grpSpPr>
        <p:sp>
          <p:nvSpPr>
            <p:cNvPr id="545" name="Google Shape;545;p30"/>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1"/>
          <p:cNvSpPr txBox="1">
            <a:spLocks noGrp="1"/>
          </p:cNvSpPr>
          <p:nvPr>
            <p:ph type="title"/>
          </p:nvPr>
        </p:nvSpPr>
        <p:spPr>
          <a:xfrm>
            <a:off x="501973" y="263743"/>
            <a:ext cx="5441682" cy="2907333"/>
          </a:xfrm>
          <a:prstGeom prst="rect">
            <a:avLst/>
          </a:prstGeom>
        </p:spPr>
        <p:txBody>
          <a:bodyPr spcFirstLastPara="1" wrap="square" lIns="91425" tIns="91425" rIns="91425" bIns="91425" anchor="t" anchorCtr="0">
            <a:noAutofit/>
          </a:bodyPr>
          <a:lstStyle/>
          <a:p>
            <a:pPr lvl="0"/>
            <a:r>
              <a:rPr lang="en-US" sz="1600" dirty="0" smtClean="0">
                <a:latin typeface="Algerian" panose="04020705040A02060702" pitchFamily="82" charset="0"/>
              </a:rPr>
              <a:t>-&gt; no proper communication:</a:t>
            </a:r>
            <a:r>
              <a:rPr lang="en-US" sz="1600" dirty="0" smtClean="0">
                <a:latin typeface="Barlow" panose="020B0604020202020204" charset="0"/>
              </a:rPr>
              <a:t/>
            </a:r>
            <a:br>
              <a:rPr lang="en-US" sz="1600" dirty="0" smtClean="0">
                <a:latin typeface="Barlow" panose="020B0604020202020204" charset="0"/>
              </a:rPr>
            </a:br>
            <a:r>
              <a:rPr lang="en-US" sz="1600" dirty="0" smtClean="0">
                <a:latin typeface="Barlow" panose="020B0604020202020204" charset="0"/>
              </a:rPr>
              <a:t>employee’s feel left out because they don’t get enough updates from the managers or hr.</a:t>
            </a:r>
            <a:br>
              <a:rPr lang="en-US" sz="1600" dirty="0" smtClean="0">
                <a:latin typeface="Barlow" panose="020B0604020202020204" charset="0"/>
              </a:rPr>
            </a:br>
            <a:r>
              <a:rPr lang="en-US" sz="1600" dirty="0" smtClean="0">
                <a:latin typeface="Barlow" panose="020B0604020202020204" charset="0"/>
              </a:rPr>
              <a:t/>
            </a:r>
            <a:br>
              <a:rPr lang="en-US" sz="1600" dirty="0" smtClean="0">
                <a:latin typeface="Barlow" panose="020B0604020202020204" charset="0"/>
              </a:rPr>
            </a:br>
            <a:r>
              <a:rPr lang="en-US" sz="1600" dirty="0" smtClean="0">
                <a:latin typeface="Algerian" panose="04020705040A02060702" pitchFamily="82" charset="0"/>
                <a:ea typeface="Artifakt Element Heavy" panose="020B0B03050000020004" pitchFamily="34" charset="0"/>
              </a:rPr>
              <a:t>-&gt; less feedback:</a:t>
            </a:r>
            <a:r>
              <a:rPr lang="en-US" sz="1600" dirty="0" smtClean="0">
                <a:latin typeface="Barlow" panose="020B0604020202020204" charset="0"/>
              </a:rPr>
              <a:t/>
            </a:r>
            <a:br>
              <a:rPr lang="en-US" sz="1600" dirty="0" smtClean="0">
                <a:latin typeface="Barlow" panose="020B0604020202020204" charset="0"/>
              </a:rPr>
            </a:br>
            <a:r>
              <a:rPr lang="en-US" sz="1600" dirty="0" smtClean="0">
                <a:latin typeface="Barlow" panose="020B0604020202020204" charset="0"/>
              </a:rPr>
              <a:t>employees don’t get told how they’re doing or how to get better.</a:t>
            </a:r>
            <a:br>
              <a:rPr lang="en-US" sz="1600" dirty="0" smtClean="0">
                <a:latin typeface="Barlow" panose="020B0604020202020204" charset="0"/>
              </a:rPr>
            </a:br>
            <a:r>
              <a:rPr lang="en-US" sz="1600" dirty="0" smtClean="0">
                <a:latin typeface="Barlow" panose="020B0604020202020204" charset="0"/>
              </a:rPr>
              <a:t/>
            </a:r>
            <a:br>
              <a:rPr lang="en-US" sz="1600" dirty="0" smtClean="0">
                <a:latin typeface="Barlow" panose="020B0604020202020204" charset="0"/>
              </a:rPr>
            </a:br>
            <a:r>
              <a:rPr lang="en-US" sz="1600" dirty="0" smtClean="0">
                <a:latin typeface="Algerian" panose="04020705040A02060702" pitchFamily="82" charset="0"/>
              </a:rPr>
              <a:t>-&gt;no help with stress:</a:t>
            </a:r>
            <a:r>
              <a:rPr lang="en-US" sz="1600" dirty="0" smtClean="0">
                <a:latin typeface="Barlow" panose="020B0604020202020204" charset="0"/>
              </a:rPr>
              <a:t/>
            </a:r>
            <a:br>
              <a:rPr lang="en-US" sz="1600" dirty="0" smtClean="0">
                <a:latin typeface="Barlow" panose="020B0604020202020204" charset="0"/>
              </a:rPr>
            </a:br>
            <a:r>
              <a:rPr lang="en-US" sz="1600" dirty="0" smtClean="0">
                <a:latin typeface="Barlow" panose="020B0604020202020204" charset="0"/>
              </a:rPr>
              <a:t>employees feel they can’t talk about stress or problems with managers.</a:t>
            </a:r>
            <a:br>
              <a:rPr lang="en-US" sz="1600" dirty="0" smtClean="0">
                <a:latin typeface="Barlow" panose="020B0604020202020204" charset="0"/>
              </a:rPr>
            </a:br>
            <a:r>
              <a:rPr lang="en-US" sz="1600" dirty="0" smtClean="0">
                <a:latin typeface="Barlow" panose="020B0604020202020204" charset="0"/>
              </a:rPr>
              <a:t/>
            </a:r>
            <a:br>
              <a:rPr lang="en-US" sz="1600" dirty="0" smtClean="0">
                <a:latin typeface="Barlow" panose="020B0604020202020204" charset="0"/>
              </a:rPr>
            </a:br>
            <a:r>
              <a:rPr lang="en-US" sz="1600" dirty="0" smtClean="0">
                <a:latin typeface="Algerian" panose="04020705040A02060702" pitchFamily="82" charset="0"/>
              </a:rPr>
              <a:t>-&gt;no growth plans:</a:t>
            </a:r>
            <a:r>
              <a:rPr lang="en-US" sz="1600" dirty="0" smtClean="0">
                <a:latin typeface="Barlow" panose="020B0604020202020204" charset="0"/>
              </a:rPr>
              <a:t/>
            </a:r>
            <a:br>
              <a:rPr lang="en-US" sz="1600" dirty="0" smtClean="0">
                <a:latin typeface="Barlow" panose="020B0604020202020204" charset="0"/>
              </a:rPr>
            </a:br>
            <a:r>
              <a:rPr lang="en-US" sz="1600" dirty="0" smtClean="0">
                <a:latin typeface="Barlow" panose="020B0604020202020204" charset="0"/>
              </a:rPr>
              <a:t>employees don’t see chances to grow or get promoted.</a:t>
            </a:r>
            <a:br>
              <a:rPr lang="en-US" sz="1600" dirty="0" smtClean="0">
                <a:latin typeface="Barlow" panose="020B0604020202020204" charset="0"/>
              </a:rPr>
            </a:br>
            <a:r>
              <a:rPr lang="en-US" sz="1600" dirty="0" smtClean="0">
                <a:latin typeface="Barlow" panose="020B0604020202020204" charset="0"/>
              </a:rPr>
              <a:t/>
            </a:r>
            <a:br>
              <a:rPr lang="en-US" sz="1600" dirty="0" smtClean="0">
                <a:latin typeface="Barlow" panose="020B0604020202020204" charset="0"/>
              </a:rPr>
            </a:br>
            <a:r>
              <a:rPr lang="en-US" sz="1600" dirty="0" smtClean="0">
                <a:latin typeface="Algerian" panose="04020705040A02060702" pitchFamily="82" charset="0"/>
              </a:rPr>
              <a:t>-&gt;poor benefits:</a:t>
            </a:r>
            <a:r>
              <a:rPr lang="en-US" sz="1600" dirty="0" smtClean="0">
                <a:latin typeface="Barlow" panose="020B0604020202020204" charset="0"/>
              </a:rPr>
              <a:t/>
            </a:r>
            <a:br>
              <a:rPr lang="en-US" sz="1600" dirty="0" smtClean="0">
                <a:latin typeface="Barlow" panose="020B0604020202020204" charset="0"/>
              </a:rPr>
            </a:br>
            <a:r>
              <a:rPr lang="en-US" sz="1600" dirty="0" smtClean="0">
                <a:latin typeface="Barlow" panose="020B0604020202020204" charset="0"/>
              </a:rPr>
              <a:t>some of the employee think the salary healthcare or benefits aren’t good enough.</a:t>
            </a:r>
            <a:endParaRPr sz="1600" b="0" dirty="0">
              <a:latin typeface="Barlow" panose="020B0604020202020204" charset="0"/>
            </a:endParaRPr>
          </a:p>
        </p:txBody>
      </p:sp>
      <p:sp>
        <p:nvSpPr>
          <p:cNvPr id="2" name="Title 1"/>
          <p:cNvSpPr>
            <a:spLocks noGrp="1"/>
          </p:cNvSpPr>
          <p:nvPr>
            <p:ph type="title" idx="2"/>
          </p:nvPr>
        </p:nvSpPr>
        <p:spPr>
          <a:xfrm>
            <a:off x="327607" y="-167831"/>
            <a:ext cx="6068431" cy="776170"/>
          </a:xfrm>
        </p:spPr>
        <p:txBody>
          <a:bodyPr/>
          <a:lstStyle/>
          <a:p>
            <a:r>
              <a:rPr lang="en-US" sz="3200" dirty="0">
                <a:solidFill>
                  <a:schemeClr val="tx1"/>
                </a:solidFill>
                <a:latin typeface="Copperplate Gothic Bold" panose="020E0705020206020404" pitchFamily="34" charset="0"/>
              </a:rPr>
              <a:t>Business</a:t>
            </a:r>
            <a:r>
              <a:rPr lang="en-US" dirty="0">
                <a:solidFill>
                  <a:schemeClr val="tx1"/>
                </a:solidFill>
                <a:latin typeface="Copperplate Gothic Bold" panose="020E0705020206020404" pitchFamily="34" charset="0"/>
              </a:rPr>
              <a:t> </a:t>
            </a:r>
            <a:r>
              <a:rPr lang="en-US" sz="3200" dirty="0" smtClean="0">
                <a:solidFill>
                  <a:schemeClr val="tx1"/>
                </a:solidFill>
                <a:latin typeface="Copperplate Gothic Bold" panose="020E0705020206020404" pitchFamily="34" charset="0"/>
              </a:rPr>
              <a:t>Objective :</a:t>
            </a:r>
            <a:endParaRPr lang="en-IN" sz="3200" dirty="0">
              <a:solidFill>
                <a:schemeClr val="tx1"/>
              </a:solidFill>
              <a:latin typeface="Copperplate Gothic Bold" panose="020E0705020206020404" pitchFamily="34" charset="0"/>
            </a:endParaRPr>
          </a:p>
        </p:txBody>
      </p:sp>
      <p:grpSp>
        <p:nvGrpSpPr>
          <p:cNvPr id="555" name="Google Shape;555;p31"/>
          <p:cNvGrpSpPr/>
          <p:nvPr/>
        </p:nvGrpSpPr>
        <p:grpSpPr>
          <a:xfrm>
            <a:off x="6000212" y="840083"/>
            <a:ext cx="2846937" cy="3830043"/>
            <a:chOff x="6169762" y="840083"/>
            <a:chExt cx="2846937" cy="3830043"/>
          </a:xfrm>
        </p:grpSpPr>
        <p:sp>
          <p:nvSpPr>
            <p:cNvPr id="556" name="Google Shape;556;p31"/>
            <p:cNvSpPr/>
            <p:nvPr/>
          </p:nvSpPr>
          <p:spPr>
            <a:xfrm flipH="1">
              <a:off x="6169762" y="4394000"/>
              <a:ext cx="2752487" cy="276126"/>
            </a:xfrm>
            <a:custGeom>
              <a:avLst/>
              <a:gdLst/>
              <a:ahLst/>
              <a:cxnLst/>
              <a:rect l="l" t="t" r="r" b="b"/>
              <a:pathLst>
                <a:path w="14623" h="1728" extrusionOk="0">
                  <a:moveTo>
                    <a:pt x="7407" y="0"/>
                  </a:moveTo>
                  <a:cubicBezTo>
                    <a:pt x="5417" y="0"/>
                    <a:pt x="3429" y="113"/>
                    <a:pt x="1461" y="335"/>
                  </a:cubicBezTo>
                  <a:cubicBezTo>
                    <a:pt x="1133" y="372"/>
                    <a:pt x="623" y="354"/>
                    <a:pt x="370" y="587"/>
                  </a:cubicBezTo>
                  <a:cubicBezTo>
                    <a:pt x="155" y="765"/>
                    <a:pt x="1" y="1191"/>
                    <a:pt x="197" y="1425"/>
                  </a:cubicBezTo>
                  <a:cubicBezTo>
                    <a:pt x="216" y="1444"/>
                    <a:pt x="235" y="1467"/>
                    <a:pt x="253" y="1486"/>
                  </a:cubicBezTo>
                  <a:cubicBezTo>
                    <a:pt x="453" y="1658"/>
                    <a:pt x="865" y="1681"/>
                    <a:pt x="1209" y="1681"/>
                  </a:cubicBezTo>
                  <a:cubicBezTo>
                    <a:pt x="1332" y="1681"/>
                    <a:pt x="1447" y="1678"/>
                    <a:pt x="1540" y="1678"/>
                  </a:cubicBezTo>
                  <a:cubicBezTo>
                    <a:pt x="2787" y="1708"/>
                    <a:pt x="4040" y="1728"/>
                    <a:pt x="5295" y="1728"/>
                  </a:cubicBezTo>
                  <a:cubicBezTo>
                    <a:pt x="6550" y="1728"/>
                    <a:pt x="7808" y="1708"/>
                    <a:pt x="9064" y="1659"/>
                  </a:cubicBezTo>
                  <a:cubicBezTo>
                    <a:pt x="10313" y="1622"/>
                    <a:pt x="11562" y="1561"/>
                    <a:pt x="12830" y="1467"/>
                  </a:cubicBezTo>
                  <a:cubicBezTo>
                    <a:pt x="12890" y="1463"/>
                    <a:pt x="12963" y="1463"/>
                    <a:pt x="13046" y="1463"/>
                  </a:cubicBezTo>
                  <a:cubicBezTo>
                    <a:pt x="13086" y="1463"/>
                    <a:pt x="13129" y="1463"/>
                    <a:pt x="13172" y="1463"/>
                  </a:cubicBezTo>
                  <a:cubicBezTo>
                    <a:pt x="13598" y="1463"/>
                    <a:pt x="14167" y="1449"/>
                    <a:pt x="14328" y="1154"/>
                  </a:cubicBezTo>
                  <a:cubicBezTo>
                    <a:pt x="14622" y="625"/>
                    <a:pt x="13841" y="414"/>
                    <a:pt x="13490" y="354"/>
                  </a:cubicBezTo>
                  <a:cubicBezTo>
                    <a:pt x="11472" y="117"/>
                    <a:pt x="9438" y="0"/>
                    <a:pt x="7407"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rot="-7331890">
              <a:off x="7148889" y="860474"/>
              <a:ext cx="572455" cy="949659"/>
            </a:xfrm>
            <a:custGeom>
              <a:avLst/>
              <a:gdLst/>
              <a:ahLst/>
              <a:cxnLst/>
              <a:rect l="l" t="t" r="r" b="b"/>
              <a:pathLst>
                <a:path w="5424" h="8998" extrusionOk="0">
                  <a:moveTo>
                    <a:pt x="2969" y="0"/>
                  </a:moveTo>
                  <a:cubicBezTo>
                    <a:pt x="2461" y="0"/>
                    <a:pt x="2046" y="385"/>
                    <a:pt x="2008" y="889"/>
                  </a:cubicBezTo>
                  <a:cubicBezTo>
                    <a:pt x="1989" y="1221"/>
                    <a:pt x="2125" y="1511"/>
                    <a:pt x="2340" y="1708"/>
                  </a:cubicBezTo>
                  <a:cubicBezTo>
                    <a:pt x="2419" y="1764"/>
                    <a:pt x="2438" y="1843"/>
                    <a:pt x="2419" y="1942"/>
                  </a:cubicBezTo>
                  <a:lnTo>
                    <a:pt x="370" y="1787"/>
                  </a:lnTo>
                  <a:lnTo>
                    <a:pt x="216" y="3832"/>
                  </a:lnTo>
                  <a:lnTo>
                    <a:pt x="295" y="3832"/>
                  </a:lnTo>
                  <a:cubicBezTo>
                    <a:pt x="351" y="3832"/>
                    <a:pt x="412" y="3813"/>
                    <a:pt x="450" y="3752"/>
                  </a:cubicBezTo>
                  <a:lnTo>
                    <a:pt x="468" y="3752"/>
                  </a:lnTo>
                  <a:cubicBezTo>
                    <a:pt x="468" y="3734"/>
                    <a:pt x="487" y="3734"/>
                    <a:pt x="487" y="3715"/>
                  </a:cubicBezTo>
                  <a:cubicBezTo>
                    <a:pt x="510" y="3715"/>
                    <a:pt x="510" y="3696"/>
                    <a:pt x="510" y="3696"/>
                  </a:cubicBezTo>
                  <a:lnTo>
                    <a:pt x="529" y="3677"/>
                  </a:lnTo>
                  <a:lnTo>
                    <a:pt x="548" y="3659"/>
                  </a:lnTo>
                  <a:cubicBezTo>
                    <a:pt x="567" y="3659"/>
                    <a:pt x="567" y="3659"/>
                    <a:pt x="567" y="3635"/>
                  </a:cubicBezTo>
                  <a:lnTo>
                    <a:pt x="585" y="3617"/>
                  </a:lnTo>
                  <a:cubicBezTo>
                    <a:pt x="604" y="3617"/>
                    <a:pt x="604" y="3617"/>
                    <a:pt x="627" y="3598"/>
                  </a:cubicBezTo>
                  <a:lnTo>
                    <a:pt x="646" y="3598"/>
                  </a:lnTo>
                  <a:cubicBezTo>
                    <a:pt x="646" y="3579"/>
                    <a:pt x="665" y="3579"/>
                    <a:pt x="665" y="3579"/>
                  </a:cubicBezTo>
                  <a:lnTo>
                    <a:pt x="684" y="3560"/>
                  </a:lnTo>
                  <a:cubicBezTo>
                    <a:pt x="702" y="3560"/>
                    <a:pt x="702" y="3560"/>
                    <a:pt x="702" y="3542"/>
                  </a:cubicBezTo>
                  <a:lnTo>
                    <a:pt x="744" y="3542"/>
                  </a:lnTo>
                  <a:cubicBezTo>
                    <a:pt x="744" y="3518"/>
                    <a:pt x="763" y="3518"/>
                    <a:pt x="763" y="3518"/>
                  </a:cubicBezTo>
                  <a:cubicBezTo>
                    <a:pt x="763" y="3518"/>
                    <a:pt x="782" y="3518"/>
                    <a:pt x="782" y="3500"/>
                  </a:cubicBezTo>
                  <a:lnTo>
                    <a:pt x="819" y="3500"/>
                  </a:lnTo>
                  <a:cubicBezTo>
                    <a:pt x="819" y="3500"/>
                    <a:pt x="819" y="3481"/>
                    <a:pt x="838" y="3481"/>
                  </a:cubicBezTo>
                  <a:lnTo>
                    <a:pt x="861" y="3481"/>
                  </a:lnTo>
                  <a:cubicBezTo>
                    <a:pt x="880" y="3462"/>
                    <a:pt x="880" y="3462"/>
                    <a:pt x="899" y="3462"/>
                  </a:cubicBezTo>
                  <a:lnTo>
                    <a:pt x="918" y="3462"/>
                  </a:lnTo>
                  <a:cubicBezTo>
                    <a:pt x="918" y="3462"/>
                    <a:pt x="936" y="3462"/>
                    <a:pt x="936" y="3443"/>
                  </a:cubicBezTo>
                  <a:lnTo>
                    <a:pt x="997" y="3443"/>
                  </a:lnTo>
                  <a:cubicBezTo>
                    <a:pt x="1016" y="3443"/>
                    <a:pt x="1016" y="3443"/>
                    <a:pt x="1035" y="3425"/>
                  </a:cubicBezTo>
                  <a:lnTo>
                    <a:pt x="1268" y="3425"/>
                  </a:lnTo>
                  <a:cubicBezTo>
                    <a:pt x="1736" y="3462"/>
                    <a:pt x="2106" y="3851"/>
                    <a:pt x="2148" y="4300"/>
                  </a:cubicBezTo>
                  <a:lnTo>
                    <a:pt x="2148" y="4398"/>
                  </a:lnTo>
                  <a:lnTo>
                    <a:pt x="2148" y="4435"/>
                  </a:lnTo>
                  <a:lnTo>
                    <a:pt x="2148" y="4454"/>
                  </a:lnTo>
                  <a:lnTo>
                    <a:pt x="2148" y="4478"/>
                  </a:lnTo>
                  <a:lnTo>
                    <a:pt x="2148" y="4496"/>
                  </a:lnTo>
                  <a:lnTo>
                    <a:pt x="2148" y="4515"/>
                  </a:lnTo>
                  <a:cubicBezTo>
                    <a:pt x="2148" y="4534"/>
                    <a:pt x="2148" y="4571"/>
                    <a:pt x="2125" y="4595"/>
                  </a:cubicBezTo>
                  <a:cubicBezTo>
                    <a:pt x="2036" y="5037"/>
                    <a:pt x="1647" y="5337"/>
                    <a:pt x="1209" y="5337"/>
                  </a:cubicBezTo>
                  <a:cubicBezTo>
                    <a:pt x="1184" y="5337"/>
                    <a:pt x="1158" y="5336"/>
                    <a:pt x="1133" y="5334"/>
                  </a:cubicBezTo>
                  <a:lnTo>
                    <a:pt x="997" y="5334"/>
                  </a:lnTo>
                  <a:lnTo>
                    <a:pt x="978" y="5315"/>
                  </a:lnTo>
                  <a:lnTo>
                    <a:pt x="918" y="5315"/>
                  </a:lnTo>
                  <a:lnTo>
                    <a:pt x="899" y="5296"/>
                  </a:lnTo>
                  <a:lnTo>
                    <a:pt x="861" y="5296"/>
                  </a:lnTo>
                  <a:cubicBezTo>
                    <a:pt x="861" y="5273"/>
                    <a:pt x="838" y="5273"/>
                    <a:pt x="838" y="5273"/>
                  </a:cubicBezTo>
                  <a:lnTo>
                    <a:pt x="801" y="5273"/>
                  </a:lnTo>
                  <a:cubicBezTo>
                    <a:pt x="801" y="5254"/>
                    <a:pt x="801" y="5254"/>
                    <a:pt x="782" y="5254"/>
                  </a:cubicBezTo>
                  <a:cubicBezTo>
                    <a:pt x="782" y="5254"/>
                    <a:pt x="763" y="5254"/>
                    <a:pt x="763" y="5236"/>
                  </a:cubicBezTo>
                  <a:lnTo>
                    <a:pt x="744" y="5236"/>
                  </a:lnTo>
                  <a:cubicBezTo>
                    <a:pt x="721" y="5217"/>
                    <a:pt x="721" y="5217"/>
                    <a:pt x="702" y="5217"/>
                  </a:cubicBezTo>
                  <a:lnTo>
                    <a:pt x="684" y="5198"/>
                  </a:lnTo>
                  <a:cubicBezTo>
                    <a:pt x="684" y="5198"/>
                    <a:pt x="665" y="5198"/>
                    <a:pt x="665" y="5179"/>
                  </a:cubicBezTo>
                  <a:lnTo>
                    <a:pt x="646" y="5179"/>
                  </a:lnTo>
                  <a:cubicBezTo>
                    <a:pt x="627" y="5156"/>
                    <a:pt x="627" y="5156"/>
                    <a:pt x="604" y="5156"/>
                  </a:cubicBezTo>
                  <a:cubicBezTo>
                    <a:pt x="604" y="5137"/>
                    <a:pt x="604" y="5137"/>
                    <a:pt x="585" y="5137"/>
                  </a:cubicBezTo>
                  <a:cubicBezTo>
                    <a:pt x="585" y="5137"/>
                    <a:pt x="585" y="5119"/>
                    <a:pt x="567" y="5119"/>
                  </a:cubicBezTo>
                  <a:lnTo>
                    <a:pt x="548" y="5100"/>
                  </a:lnTo>
                  <a:lnTo>
                    <a:pt x="529" y="5081"/>
                  </a:lnTo>
                  <a:lnTo>
                    <a:pt x="510" y="5062"/>
                  </a:lnTo>
                  <a:lnTo>
                    <a:pt x="487" y="5039"/>
                  </a:lnTo>
                  <a:lnTo>
                    <a:pt x="468" y="5020"/>
                  </a:lnTo>
                  <a:lnTo>
                    <a:pt x="450" y="5002"/>
                  </a:lnTo>
                  <a:lnTo>
                    <a:pt x="431" y="4983"/>
                  </a:lnTo>
                  <a:lnTo>
                    <a:pt x="412" y="4964"/>
                  </a:lnTo>
                  <a:lnTo>
                    <a:pt x="412" y="4922"/>
                  </a:lnTo>
                  <a:cubicBezTo>
                    <a:pt x="394" y="4922"/>
                    <a:pt x="394" y="4903"/>
                    <a:pt x="370" y="4885"/>
                  </a:cubicBezTo>
                  <a:cubicBezTo>
                    <a:pt x="333" y="4828"/>
                    <a:pt x="277" y="4786"/>
                    <a:pt x="216" y="4786"/>
                  </a:cubicBezTo>
                  <a:lnTo>
                    <a:pt x="136" y="4786"/>
                  </a:lnTo>
                  <a:lnTo>
                    <a:pt x="0" y="6836"/>
                  </a:lnTo>
                  <a:lnTo>
                    <a:pt x="2031" y="6990"/>
                  </a:lnTo>
                  <a:cubicBezTo>
                    <a:pt x="2050" y="7070"/>
                    <a:pt x="2008" y="7168"/>
                    <a:pt x="1933" y="7205"/>
                  </a:cubicBezTo>
                  <a:cubicBezTo>
                    <a:pt x="1680" y="7360"/>
                    <a:pt x="1502" y="7636"/>
                    <a:pt x="1484" y="7945"/>
                  </a:cubicBezTo>
                  <a:cubicBezTo>
                    <a:pt x="1446" y="8511"/>
                    <a:pt x="1872" y="8979"/>
                    <a:pt x="2419" y="8997"/>
                  </a:cubicBezTo>
                  <a:cubicBezTo>
                    <a:pt x="2925" y="8997"/>
                    <a:pt x="3355" y="8609"/>
                    <a:pt x="3393" y="8104"/>
                  </a:cubicBezTo>
                  <a:cubicBezTo>
                    <a:pt x="3435" y="7771"/>
                    <a:pt x="3294" y="7477"/>
                    <a:pt x="3060" y="7285"/>
                  </a:cubicBezTo>
                  <a:cubicBezTo>
                    <a:pt x="2986" y="7224"/>
                    <a:pt x="2967" y="7145"/>
                    <a:pt x="3004" y="7051"/>
                  </a:cubicBezTo>
                  <a:lnTo>
                    <a:pt x="3004" y="7051"/>
                  </a:lnTo>
                  <a:lnTo>
                    <a:pt x="5030" y="7205"/>
                  </a:lnTo>
                  <a:lnTo>
                    <a:pt x="5423" y="2157"/>
                  </a:lnTo>
                  <a:lnTo>
                    <a:pt x="3374" y="1998"/>
                  </a:lnTo>
                  <a:cubicBezTo>
                    <a:pt x="3355" y="1923"/>
                    <a:pt x="3393" y="1825"/>
                    <a:pt x="3472" y="1787"/>
                  </a:cubicBezTo>
                  <a:cubicBezTo>
                    <a:pt x="3725" y="1628"/>
                    <a:pt x="3903" y="1357"/>
                    <a:pt x="3921" y="1024"/>
                  </a:cubicBezTo>
                  <a:cubicBezTo>
                    <a:pt x="3959" y="538"/>
                    <a:pt x="3589" y="70"/>
                    <a:pt x="3103" y="9"/>
                  </a:cubicBezTo>
                  <a:cubicBezTo>
                    <a:pt x="3057" y="3"/>
                    <a:pt x="3013" y="0"/>
                    <a:pt x="2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1"/>
            <p:cNvGrpSpPr/>
            <p:nvPr/>
          </p:nvGrpSpPr>
          <p:grpSpPr>
            <a:xfrm rot="171264">
              <a:off x="7583030" y="1733824"/>
              <a:ext cx="1363855" cy="2837889"/>
              <a:chOff x="7604075" y="1766225"/>
              <a:chExt cx="1363799" cy="2837773"/>
            </a:xfrm>
          </p:grpSpPr>
          <p:sp>
            <p:nvSpPr>
              <p:cNvPr id="559" name="Google Shape;559;p31"/>
              <p:cNvSpPr/>
              <p:nvPr/>
            </p:nvSpPr>
            <p:spPr>
              <a:xfrm flipH="1">
                <a:off x="8126426" y="2322023"/>
                <a:ext cx="274295" cy="756882"/>
              </a:xfrm>
              <a:custGeom>
                <a:avLst/>
                <a:gdLst/>
                <a:ahLst/>
                <a:cxnLst/>
                <a:rect l="l" t="t" r="r" b="b"/>
                <a:pathLst>
                  <a:path w="1849" h="5102" extrusionOk="0">
                    <a:moveTo>
                      <a:pt x="1272" y="0"/>
                    </a:moveTo>
                    <a:cubicBezTo>
                      <a:pt x="1085" y="0"/>
                      <a:pt x="350" y="1603"/>
                      <a:pt x="309" y="1717"/>
                    </a:cubicBezTo>
                    <a:cubicBezTo>
                      <a:pt x="19" y="2671"/>
                      <a:pt x="0" y="3687"/>
                      <a:pt x="253" y="4641"/>
                    </a:cubicBezTo>
                    <a:cubicBezTo>
                      <a:pt x="290" y="4758"/>
                      <a:pt x="328" y="4894"/>
                      <a:pt x="426" y="4973"/>
                    </a:cubicBezTo>
                    <a:cubicBezTo>
                      <a:pt x="504" y="5051"/>
                      <a:pt x="616" y="5102"/>
                      <a:pt x="728" y="5102"/>
                    </a:cubicBezTo>
                    <a:cubicBezTo>
                      <a:pt x="759" y="5102"/>
                      <a:pt x="789" y="5098"/>
                      <a:pt x="819" y="5090"/>
                    </a:cubicBezTo>
                    <a:cubicBezTo>
                      <a:pt x="1189" y="4992"/>
                      <a:pt x="1324" y="4370"/>
                      <a:pt x="1306" y="4037"/>
                    </a:cubicBezTo>
                    <a:cubicBezTo>
                      <a:pt x="1287" y="3766"/>
                      <a:pt x="1207" y="3490"/>
                      <a:pt x="1170" y="3200"/>
                    </a:cubicBezTo>
                    <a:cubicBezTo>
                      <a:pt x="1011" y="2203"/>
                      <a:pt x="1264" y="1151"/>
                      <a:pt x="1849" y="332"/>
                    </a:cubicBezTo>
                    <a:cubicBezTo>
                      <a:pt x="1657" y="215"/>
                      <a:pt x="1460" y="121"/>
                      <a:pt x="1287" y="4"/>
                    </a:cubicBezTo>
                    <a:cubicBezTo>
                      <a:pt x="1283" y="1"/>
                      <a:pt x="1278" y="0"/>
                      <a:pt x="1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flipH="1">
                <a:off x="7604075" y="1766225"/>
                <a:ext cx="676925" cy="810526"/>
              </a:xfrm>
              <a:custGeom>
                <a:avLst/>
                <a:gdLst/>
                <a:ahLst/>
                <a:cxnLst/>
                <a:rect l="l" t="t" r="r" b="b"/>
                <a:pathLst>
                  <a:path w="6298" h="7541" extrusionOk="0">
                    <a:moveTo>
                      <a:pt x="4387" y="1"/>
                    </a:moveTo>
                    <a:cubicBezTo>
                      <a:pt x="4020" y="1"/>
                      <a:pt x="3671" y="217"/>
                      <a:pt x="3509" y="583"/>
                    </a:cubicBezTo>
                    <a:cubicBezTo>
                      <a:pt x="3374" y="873"/>
                      <a:pt x="3411" y="1205"/>
                      <a:pt x="3547" y="1458"/>
                    </a:cubicBezTo>
                    <a:cubicBezTo>
                      <a:pt x="3608" y="1537"/>
                      <a:pt x="3584" y="1636"/>
                      <a:pt x="3528" y="1711"/>
                    </a:cubicBezTo>
                    <a:lnTo>
                      <a:pt x="1657" y="873"/>
                    </a:lnTo>
                    <a:lnTo>
                      <a:pt x="468" y="3563"/>
                    </a:lnTo>
                    <a:cubicBezTo>
                      <a:pt x="0" y="4635"/>
                      <a:pt x="487" y="5884"/>
                      <a:pt x="1540" y="6352"/>
                    </a:cubicBezTo>
                    <a:lnTo>
                      <a:pt x="4249" y="7540"/>
                    </a:lnTo>
                    <a:lnTo>
                      <a:pt x="5067" y="5669"/>
                    </a:lnTo>
                    <a:cubicBezTo>
                      <a:pt x="5024" y="5638"/>
                      <a:pt x="4976" y="5624"/>
                      <a:pt x="4928" y="5624"/>
                    </a:cubicBezTo>
                    <a:cubicBezTo>
                      <a:pt x="4889" y="5624"/>
                      <a:pt x="4851" y="5633"/>
                      <a:pt x="4815" y="5650"/>
                    </a:cubicBezTo>
                    <a:cubicBezTo>
                      <a:pt x="4666" y="5741"/>
                      <a:pt x="4497" y="5793"/>
                      <a:pt x="4324" y="5793"/>
                    </a:cubicBezTo>
                    <a:cubicBezTo>
                      <a:pt x="4202" y="5793"/>
                      <a:pt x="4078" y="5767"/>
                      <a:pt x="3959" y="5711"/>
                    </a:cubicBezTo>
                    <a:cubicBezTo>
                      <a:pt x="3430" y="5477"/>
                      <a:pt x="3215" y="4850"/>
                      <a:pt x="3509" y="4345"/>
                    </a:cubicBezTo>
                    <a:cubicBezTo>
                      <a:pt x="3681" y="4036"/>
                      <a:pt x="4012" y="3860"/>
                      <a:pt x="4354" y="3860"/>
                    </a:cubicBezTo>
                    <a:cubicBezTo>
                      <a:pt x="4442" y="3860"/>
                      <a:pt x="4531" y="3872"/>
                      <a:pt x="4618" y="3896"/>
                    </a:cubicBezTo>
                    <a:cubicBezTo>
                      <a:pt x="4950" y="4013"/>
                      <a:pt x="5184" y="4265"/>
                      <a:pt x="5264" y="4579"/>
                    </a:cubicBezTo>
                    <a:cubicBezTo>
                      <a:pt x="5301" y="4658"/>
                      <a:pt x="5381" y="4752"/>
                      <a:pt x="5456" y="4794"/>
                    </a:cubicBezTo>
                    <a:lnTo>
                      <a:pt x="6298" y="2922"/>
                    </a:lnTo>
                    <a:lnTo>
                      <a:pt x="4426" y="2104"/>
                    </a:lnTo>
                    <a:cubicBezTo>
                      <a:pt x="4445" y="2005"/>
                      <a:pt x="4543" y="1926"/>
                      <a:pt x="4637" y="1907"/>
                    </a:cubicBezTo>
                    <a:cubicBezTo>
                      <a:pt x="4932" y="1828"/>
                      <a:pt x="5203" y="1594"/>
                      <a:pt x="5301" y="1266"/>
                    </a:cubicBezTo>
                    <a:cubicBezTo>
                      <a:pt x="5437" y="836"/>
                      <a:pt x="5264" y="368"/>
                      <a:pt x="4871" y="134"/>
                    </a:cubicBezTo>
                    <a:cubicBezTo>
                      <a:pt x="4716" y="43"/>
                      <a:pt x="4549" y="1"/>
                      <a:pt x="4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flipH="1">
                <a:off x="8749952" y="4190547"/>
                <a:ext cx="217922" cy="413451"/>
              </a:xfrm>
              <a:custGeom>
                <a:avLst/>
                <a:gdLst/>
                <a:ahLst/>
                <a:cxnLst/>
                <a:rect l="l" t="t" r="r" b="b"/>
                <a:pathLst>
                  <a:path w="1469" h="2787" extrusionOk="0">
                    <a:moveTo>
                      <a:pt x="1208" y="0"/>
                    </a:moveTo>
                    <a:cubicBezTo>
                      <a:pt x="993" y="42"/>
                      <a:pt x="819" y="253"/>
                      <a:pt x="702" y="431"/>
                    </a:cubicBezTo>
                    <a:cubicBezTo>
                      <a:pt x="567" y="665"/>
                      <a:pt x="408" y="880"/>
                      <a:pt x="235" y="1072"/>
                    </a:cubicBezTo>
                    <a:cubicBezTo>
                      <a:pt x="174" y="1133"/>
                      <a:pt x="118" y="1189"/>
                      <a:pt x="80" y="1268"/>
                    </a:cubicBezTo>
                    <a:lnTo>
                      <a:pt x="80" y="1287"/>
                    </a:lnTo>
                    <a:cubicBezTo>
                      <a:pt x="1" y="1483"/>
                      <a:pt x="216" y="1680"/>
                      <a:pt x="314" y="1816"/>
                    </a:cubicBezTo>
                    <a:cubicBezTo>
                      <a:pt x="469" y="2050"/>
                      <a:pt x="623" y="2265"/>
                      <a:pt x="782" y="2499"/>
                    </a:cubicBezTo>
                    <a:cubicBezTo>
                      <a:pt x="838" y="2574"/>
                      <a:pt x="899" y="2653"/>
                      <a:pt x="974" y="2709"/>
                    </a:cubicBezTo>
                    <a:cubicBezTo>
                      <a:pt x="1038" y="2760"/>
                      <a:pt x="1122" y="2787"/>
                      <a:pt x="1202" y="2787"/>
                    </a:cubicBezTo>
                    <a:cubicBezTo>
                      <a:pt x="1343" y="2787"/>
                      <a:pt x="1469" y="2703"/>
                      <a:pt x="1442" y="2517"/>
                    </a:cubicBezTo>
                    <a:cubicBezTo>
                      <a:pt x="1404" y="2400"/>
                      <a:pt x="1325" y="2302"/>
                      <a:pt x="1269" y="2204"/>
                    </a:cubicBezTo>
                    <a:cubicBezTo>
                      <a:pt x="1110" y="2007"/>
                      <a:pt x="993" y="1774"/>
                      <a:pt x="974" y="1521"/>
                    </a:cubicBezTo>
                    <a:cubicBezTo>
                      <a:pt x="936" y="1268"/>
                      <a:pt x="1072" y="1072"/>
                      <a:pt x="1208" y="861"/>
                    </a:cubicBezTo>
                    <a:cubicBezTo>
                      <a:pt x="1306" y="683"/>
                      <a:pt x="1386" y="510"/>
                      <a:pt x="1423" y="314"/>
                    </a:cubicBezTo>
                    <a:lnTo>
                      <a:pt x="1423" y="136"/>
                    </a:lnTo>
                    <a:cubicBezTo>
                      <a:pt x="1404" y="80"/>
                      <a:pt x="1367" y="19"/>
                      <a:pt x="1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8018871" y="4295730"/>
                <a:ext cx="277707" cy="295662"/>
              </a:xfrm>
              <a:custGeom>
                <a:avLst/>
                <a:gdLst/>
                <a:ahLst/>
                <a:cxnLst/>
                <a:rect l="l" t="t" r="r" b="b"/>
                <a:pathLst>
                  <a:path w="1872" h="1993" extrusionOk="0">
                    <a:moveTo>
                      <a:pt x="462" y="1"/>
                    </a:moveTo>
                    <a:cubicBezTo>
                      <a:pt x="437" y="1"/>
                      <a:pt x="412" y="4"/>
                      <a:pt x="389" y="12"/>
                    </a:cubicBezTo>
                    <a:cubicBezTo>
                      <a:pt x="309" y="35"/>
                      <a:pt x="234" y="110"/>
                      <a:pt x="192" y="208"/>
                    </a:cubicBezTo>
                    <a:cubicBezTo>
                      <a:pt x="173" y="288"/>
                      <a:pt x="155" y="386"/>
                      <a:pt x="136" y="480"/>
                    </a:cubicBezTo>
                    <a:cubicBezTo>
                      <a:pt x="94" y="873"/>
                      <a:pt x="19" y="1261"/>
                      <a:pt x="19" y="1649"/>
                    </a:cubicBezTo>
                    <a:cubicBezTo>
                      <a:pt x="0" y="1729"/>
                      <a:pt x="0" y="1827"/>
                      <a:pt x="56" y="1883"/>
                    </a:cubicBezTo>
                    <a:cubicBezTo>
                      <a:pt x="94" y="1925"/>
                      <a:pt x="173" y="1925"/>
                      <a:pt x="234" y="1925"/>
                    </a:cubicBezTo>
                    <a:cubicBezTo>
                      <a:pt x="562" y="1944"/>
                      <a:pt x="894" y="1963"/>
                      <a:pt x="1245" y="1982"/>
                    </a:cubicBezTo>
                    <a:cubicBezTo>
                      <a:pt x="1303" y="1988"/>
                      <a:pt x="1356" y="1993"/>
                      <a:pt x="1406" y="1993"/>
                    </a:cubicBezTo>
                    <a:cubicBezTo>
                      <a:pt x="1494" y="1993"/>
                      <a:pt x="1577" y="1980"/>
                      <a:pt x="1675" y="1944"/>
                    </a:cubicBezTo>
                    <a:cubicBezTo>
                      <a:pt x="1755" y="1907"/>
                      <a:pt x="1830" y="1865"/>
                      <a:pt x="1848" y="1790"/>
                    </a:cubicBezTo>
                    <a:cubicBezTo>
                      <a:pt x="1872" y="1691"/>
                      <a:pt x="1811" y="1612"/>
                      <a:pt x="1731" y="1575"/>
                    </a:cubicBezTo>
                    <a:cubicBezTo>
                      <a:pt x="1657" y="1532"/>
                      <a:pt x="1558" y="1514"/>
                      <a:pt x="1479" y="1514"/>
                    </a:cubicBezTo>
                    <a:cubicBezTo>
                      <a:pt x="1306" y="1476"/>
                      <a:pt x="1030" y="1476"/>
                      <a:pt x="913" y="1322"/>
                    </a:cubicBezTo>
                    <a:cubicBezTo>
                      <a:pt x="819" y="1181"/>
                      <a:pt x="819" y="971"/>
                      <a:pt x="819" y="812"/>
                    </a:cubicBezTo>
                    <a:cubicBezTo>
                      <a:pt x="819" y="695"/>
                      <a:pt x="838" y="578"/>
                      <a:pt x="838" y="461"/>
                    </a:cubicBezTo>
                    <a:cubicBezTo>
                      <a:pt x="819" y="344"/>
                      <a:pt x="796" y="208"/>
                      <a:pt x="721" y="129"/>
                    </a:cubicBezTo>
                    <a:cubicBezTo>
                      <a:pt x="657" y="54"/>
                      <a:pt x="559" y="1"/>
                      <a:pt x="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7686407" y="2143553"/>
                <a:ext cx="156210" cy="302041"/>
              </a:xfrm>
              <a:custGeom>
                <a:avLst/>
                <a:gdLst/>
                <a:ahLst/>
                <a:cxnLst/>
                <a:rect l="l" t="t" r="r" b="b"/>
                <a:pathLst>
                  <a:path w="1053" h="2036" extrusionOk="0">
                    <a:moveTo>
                      <a:pt x="910" y="0"/>
                    </a:moveTo>
                    <a:cubicBezTo>
                      <a:pt x="868" y="0"/>
                      <a:pt x="823" y="21"/>
                      <a:pt x="777" y="56"/>
                    </a:cubicBezTo>
                    <a:cubicBezTo>
                      <a:pt x="739" y="94"/>
                      <a:pt x="702" y="154"/>
                      <a:pt x="660" y="192"/>
                    </a:cubicBezTo>
                    <a:cubicBezTo>
                      <a:pt x="641" y="211"/>
                      <a:pt x="641" y="211"/>
                      <a:pt x="622" y="229"/>
                    </a:cubicBezTo>
                    <a:cubicBezTo>
                      <a:pt x="552" y="299"/>
                      <a:pt x="423" y="360"/>
                      <a:pt x="305" y="360"/>
                    </a:cubicBezTo>
                    <a:cubicBezTo>
                      <a:pt x="257" y="360"/>
                      <a:pt x="212" y="350"/>
                      <a:pt x="173" y="328"/>
                    </a:cubicBezTo>
                    <a:cubicBezTo>
                      <a:pt x="155" y="328"/>
                      <a:pt x="136" y="309"/>
                      <a:pt x="98" y="290"/>
                    </a:cubicBezTo>
                    <a:cubicBezTo>
                      <a:pt x="87" y="281"/>
                      <a:pt x="76" y="276"/>
                      <a:pt x="64" y="276"/>
                    </a:cubicBezTo>
                    <a:cubicBezTo>
                      <a:pt x="52" y="276"/>
                      <a:pt x="38" y="281"/>
                      <a:pt x="19" y="290"/>
                    </a:cubicBezTo>
                    <a:cubicBezTo>
                      <a:pt x="0" y="309"/>
                      <a:pt x="0" y="346"/>
                      <a:pt x="0" y="365"/>
                    </a:cubicBezTo>
                    <a:cubicBezTo>
                      <a:pt x="19" y="388"/>
                      <a:pt x="19" y="426"/>
                      <a:pt x="38" y="445"/>
                    </a:cubicBezTo>
                    <a:cubicBezTo>
                      <a:pt x="56" y="482"/>
                      <a:pt x="56" y="505"/>
                      <a:pt x="56" y="543"/>
                    </a:cubicBezTo>
                    <a:cubicBezTo>
                      <a:pt x="98" y="679"/>
                      <a:pt x="98" y="777"/>
                      <a:pt x="56" y="912"/>
                    </a:cubicBezTo>
                    <a:cubicBezTo>
                      <a:pt x="19" y="1029"/>
                      <a:pt x="38" y="1165"/>
                      <a:pt x="19" y="1282"/>
                    </a:cubicBezTo>
                    <a:lnTo>
                      <a:pt x="19" y="1535"/>
                    </a:lnTo>
                    <a:cubicBezTo>
                      <a:pt x="19" y="1694"/>
                      <a:pt x="38" y="1867"/>
                      <a:pt x="136" y="1965"/>
                    </a:cubicBezTo>
                    <a:cubicBezTo>
                      <a:pt x="179" y="2015"/>
                      <a:pt x="225" y="2036"/>
                      <a:pt x="268" y="2036"/>
                    </a:cubicBezTo>
                    <a:cubicBezTo>
                      <a:pt x="378" y="2036"/>
                      <a:pt x="473" y="1903"/>
                      <a:pt x="487" y="1792"/>
                    </a:cubicBezTo>
                    <a:cubicBezTo>
                      <a:pt x="487" y="1694"/>
                      <a:pt x="468" y="1614"/>
                      <a:pt x="468" y="1516"/>
                    </a:cubicBezTo>
                    <a:cubicBezTo>
                      <a:pt x="449" y="1343"/>
                      <a:pt x="449" y="1146"/>
                      <a:pt x="468" y="950"/>
                    </a:cubicBezTo>
                    <a:cubicBezTo>
                      <a:pt x="487" y="622"/>
                      <a:pt x="777" y="543"/>
                      <a:pt x="955" y="309"/>
                    </a:cubicBezTo>
                    <a:cubicBezTo>
                      <a:pt x="992" y="271"/>
                      <a:pt x="1011" y="229"/>
                      <a:pt x="1034" y="192"/>
                    </a:cubicBezTo>
                    <a:cubicBezTo>
                      <a:pt x="1053" y="131"/>
                      <a:pt x="1034" y="75"/>
                      <a:pt x="992" y="38"/>
                    </a:cubicBezTo>
                    <a:cubicBezTo>
                      <a:pt x="968" y="12"/>
                      <a:pt x="940" y="0"/>
                      <a:pt x="910"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flipH="1">
                <a:off x="8030588" y="2530461"/>
                <a:ext cx="200121" cy="333639"/>
              </a:xfrm>
              <a:custGeom>
                <a:avLst/>
                <a:gdLst/>
                <a:ahLst/>
                <a:cxnLst/>
                <a:rect l="l" t="t" r="r" b="b"/>
                <a:pathLst>
                  <a:path w="1349" h="2249" extrusionOk="0">
                    <a:moveTo>
                      <a:pt x="656" y="1"/>
                    </a:moveTo>
                    <a:cubicBezTo>
                      <a:pt x="436" y="1"/>
                      <a:pt x="209" y="153"/>
                      <a:pt x="118" y="354"/>
                    </a:cubicBezTo>
                    <a:cubicBezTo>
                      <a:pt x="1" y="607"/>
                      <a:pt x="99" y="915"/>
                      <a:pt x="141" y="1191"/>
                    </a:cubicBezTo>
                    <a:cubicBezTo>
                      <a:pt x="178" y="1364"/>
                      <a:pt x="197" y="1561"/>
                      <a:pt x="141" y="1715"/>
                    </a:cubicBezTo>
                    <a:cubicBezTo>
                      <a:pt x="118" y="1814"/>
                      <a:pt x="1" y="1912"/>
                      <a:pt x="43" y="2010"/>
                    </a:cubicBezTo>
                    <a:cubicBezTo>
                      <a:pt x="99" y="2127"/>
                      <a:pt x="333" y="2225"/>
                      <a:pt x="450" y="2244"/>
                    </a:cubicBezTo>
                    <a:cubicBezTo>
                      <a:pt x="472" y="2247"/>
                      <a:pt x="495" y="2249"/>
                      <a:pt x="518" y="2249"/>
                    </a:cubicBezTo>
                    <a:cubicBezTo>
                      <a:pt x="640" y="2249"/>
                      <a:pt x="776" y="2207"/>
                      <a:pt x="843" y="2108"/>
                    </a:cubicBezTo>
                    <a:cubicBezTo>
                      <a:pt x="918" y="2029"/>
                      <a:pt x="936" y="1912"/>
                      <a:pt x="960" y="1795"/>
                    </a:cubicBezTo>
                    <a:cubicBezTo>
                      <a:pt x="960" y="1641"/>
                      <a:pt x="960" y="1500"/>
                      <a:pt x="997" y="1364"/>
                    </a:cubicBezTo>
                    <a:cubicBezTo>
                      <a:pt x="1035" y="1149"/>
                      <a:pt x="1194" y="1074"/>
                      <a:pt x="1269" y="915"/>
                    </a:cubicBezTo>
                    <a:cubicBezTo>
                      <a:pt x="1348" y="742"/>
                      <a:pt x="1348" y="527"/>
                      <a:pt x="1269" y="373"/>
                    </a:cubicBezTo>
                    <a:cubicBezTo>
                      <a:pt x="1170" y="157"/>
                      <a:pt x="936" y="3"/>
                      <a:pt x="703" y="3"/>
                    </a:cubicBezTo>
                    <a:cubicBezTo>
                      <a:pt x="687" y="1"/>
                      <a:pt x="672" y="1"/>
                      <a:pt x="656" y="1"/>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flipH="1">
                <a:off x="7735681" y="2358815"/>
                <a:ext cx="720524" cy="1036521"/>
              </a:xfrm>
              <a:custGeom>
                <a:avLst/>
                <a:gdLst/>
                <a:ahLst/>
                <a:cxnLst/>
                <a:rect l="l" t="t" r="r" b="b"/>
                <a:pathLst>
                  <a:path w="4857" h="6987" extrusionOk="0">
                    <a:moveTo>
                      <a:pt x="4500" y="1"/>
                    </a:moveTo>
                    <a:cubicBezTo>
                      <a:pt x="4337" y="1"/>
                      <a:pt x="4169" y="9"/>
                      <a:pt x="4000" y="9"/>
                    </a:cubicBezTo>
                    <a:cubicBezTo>
                      <a:pt x="4038" y="201"/>
                      <a:pt x="4038" y="397"/>
                      <a:pt x="4057" y="594"/>
                    </a:cubicBezTo>
                    <a:cubicBezTo>
                      <a:pt x="4057" y="828"/>
                      <a:pt x="4057" y="1062"/>
                      <a:pt x="4075" y="1296"/>
                    </a:cubicBezTo>
                    <a:cubicBezTo>
                      <a:pt x="4075" y="1647"/>
                      <a:pt x="4075" y="1937"/>
                      <a:pt x="3884" y="2250"/>
                    </a:cubicBezTo>
                    <a:cubicBezTo>
                      <a:pt x="3668" y="2601"/>
                      <a:pt x="3275" y="3069"/>
                      <a:pt x="2831" y="3106"/>
                    </a:cubicBezTo>
                    <a:cubicBezTo>
                      <a:pt x="2791" y="3117"/>
                      <a:pt x="2752" y="3121"/>
                      <a:pt x="2713" y="3121"/>
                    </a:cubicBezTo>
                    <a:cubicBezTo>
                      <a:pt x="2594" y="3121"/>
                      <a:pt x="2473" y="3083"/>
                      <a:pt x="2339" y="3069"/>
                    </a:cubicBezTo>
                    <a:cubicBezTo>
                      <a:pt x="2159" y="3030"/>
                      <a:pt x="1896" y="2987"/>
                      <a:pt x="1637" y="2987"/>
                    </a:cubicBezTo>
                    <a:cubicBezTo>
                      <a:pt x="1364" y="2987"/>
                      <a:pt x="1097" y="3035"/>
                      <a:pt x="936" y="3186"/>
                    </a:cubicBezTo>
                    <a:cubicBezTo>
                      <a:pt x="800" y="3303"/>
                      <a:pt x="763" y="3518"/>
                      <a:pt x="725" y="3710"/>
                    </a:cubicBezTo>
                    <a:cubicBezTo>
                      <a:pt x="627" y="4220"/>
                      <a:pt x="468" y="4707"/>
                      <a:pt x="257" y="5174"/>
                    </a:cubicBezTo>
                    <a:cubicBezTo>
                      <a:pt x="159" y="5390"/>
                      <a:pt x="42" y="5581"/>
                      <a:pt x="23" y="5797"/>
                    </a:cubicBezTo>
                    <a:cubicBezTo>
                      <a:pt x="0" y="6091"/>
                      <a:pt x="117" y="6344"/>
                      <a:pt x="314" y="6541"/>
                    </a:cubicBezTo>
                    <a:cubicBezTo>
                      <a:pt x="547" y="6751"/>
                      <a:pt x="800" y="6676"/>
                      <a:pt x="1076" y="6751"/>
                    </a:cubicBezTo>
                    <a:cubicBezTo>
                      <a:pt x="1385" y="6812"/>
                      <a:pt x="1755" y="6966"/>
                      <a:pt x="2068" y="6985"/>
                    </a:cubicBezTo>
                    <a:cubicBezTo>
                      <a:pt x="2077" y="6986"/>
                      <a:pt x="2086" y="6986"/>
                      <a:pt x="2095" y="6986"/>
                    </a:cubicBezTo>
                    <a:cubicBezTo>
                      <a:pt x="2399" y="6986"/>
                      <a:pt x="2383" y="6590"/>
                      <a:pt x="2419" y="6344"/>
                    </a:cubicBezTo>
                    <a:cubicBezTo>
                      <a:pt x="2480" y="5914"/>
                      <a:pt x="2555" y="5488"/>
                      <a:pt x="2690" y="5095"/>
                    </a:cubicBezTo>
                    <a:cubicBezTo>
                      <a:pt x="2849" y="4688"/>
                      <a:pt x="3083" y="4295"/>
                      <a:pt x="3416" y="4042"/>
                    </a:cubicBezTo>
                    <a:cubicBezTo>
                      <a:pt x="3706" y="3808"/>
                      <a:pt x="4075" y="3672"/>
                      <a:pt x="4370" y="3401"/>
                    </a:cubicBezTo>
                    <a:cubicBezTo>
                      <a:pt x="4445" y="3322"/>
                      <a:pt x="4506" y="3242"/>
                      <a:pt x="4562" y="3148"/>
                    </a:cubicBezTo>
                    <a:cubicBezTo>
                      <a:pt x="4721" y="2915"/>
                      <a:pt x="4819" y="2638"/>
                      <a:pt x="4838" y="2367"/>
                    </a:cubicBezTo>
                    <a:cubicBezTo>
                      <a:pt x="4857" y="2250"/>
                      <a:pt x="4857" y="2133"/>
                      <a:pt x="4838" y="2016"/>
                    </a:cubicBezTo>
                    <a:cubicBezTo>
                      <a:pt x="4819" y="1352"/>
                      <a:pt x="4702" y="669"/>
                      <a:pt x="4740" y="9"/>
                    </a:cubicBezTo>
                    <a:cubicBezTo>
                      <a:pt x="4662" y="3"/>
                      <a:pt x="4582" y="1"/>
                      <a:pt x="4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8241711" y="3144203"/>
                <a:ext cx="676910" cy="1246288"/>
              </a:xfrm>
              <a:custGeom>
                <a:avLst/>
                <a:gdLst/>
                <a:ahLst/>
                <a:cxnLst/>
                <a:rect l="l" t="t" r="r" b="b"/>
                <a:pathLst>
                  <a:path w="4563" h="8401" extrusionOk="0">
                    <a:moveTo>
                      <a:pt x="3300" y="1"/>
                    </a:moveTo>
                    <a:cubicBezTo>
                      <a:pt x="3274" y="1"/>
                      <a:pt x="3251" y="27"/>
                      <a:pt x="3234" y="54"/>
                    </a:cubicBezTo>
                    <a:cubicBezTo>
                      <a:pt x="2883" y="601"/>
                      <a:pt x="2766" y="1364"/>
                      <a:pt x="2593" y="1986"/>
                    </a:cubicBezTo>
                    <a:cubicBezTo>
                      <a:pt x="2532" y="2257"/>
                      <a:pt x="2495" y="2510"/>
                      <a:pt x="2396" y="2767"/>
                    </a:cubicBezTo>
                    <a:cubicBezTo>
                      <a:pt x="2298" y="3039"/>
                      <a:pt x="2181" y="3310"/>
                      <a:pt x="2106" y="3563"/>
                    </a:cubicBezTo>
                    <a:cubicBezTo>
                      <a:pt x="1989" y="3858"/>
                      <a:pt x="1891" y="4148"/>
                      <a:pt x="1793" y="4442"/>
                    </a:cubicBezTo>
                    <a:cubicBezTo>
                      <a:pt x="1737" y="4639"/>
                      <a:pt x="1657" y="4831"/>
                      <a:pt x="1578" y="5027"/>
                    </a:cubicBezTo>
                    <a:cubicBezTo>
                      <a:pt x="1171" y="5982"/>
                      <a:pt x="544" y="6819"/>
                      <a:pt x="1" y="7718"/>
                    </a:cubicBezTo>
                    <a:cubicBezTo>
                      <a:pt x="57" y="7755"/>
                      <a:pt x="937" y="8340"/>
                      <a:pt x="895" y="8401"/>
                    </a:cubicBezTo>
                    <a:cubicBezTo>
                      <a:pt x="2125" y="7114"/>
                      <a:pt x="3159" y="5125"/>
                      <a:pt x="3842" y="3118"/>
                    </a:cubicBezTo>
                    <a:cubicBezTo>
                      <a:pt x="4076" y="2473"/>
                      <a:pt x="4348" y="1832"/>
                      <a:pt x="4544" y="1167"/>
                    </a:cubicBezTo>
                    <a:cubicBezTo>
                      <a:pt x="4563" y="1130"/>
                      <a:pt x="4563" y="1069"/>
                      <a:pt x="4563" y="1031"/>
                    </a:cubicBezTo>
                    <a:cubicBezTo>
                      <a:pt x="4544" y="952"/>
                      <a:pt x="4483" y="896"/>
                      <a:pt x="4427" y="854"/>
                    </a:cubicBezTo>
                    <a:cubicBezTo>
                      <a:pt x="4095" y="564"/>
                      <a:pt x="3702" y="330"/>
                      <a:pt x="3295" y="194"/>
                    </a:cubicBezTo>
                    <a:cubicBezTo>
                      <a:pt x="3295" y="133"/>
                      <a:pt x="3295" y="77"/>
                      <a:pt x="3332" y="16"/>
                    </a:cubicBezTo>
                    <a:cubicBezTo>
                      <a:pt x="3321" y="5"/>
                      <a:pt x="3310" y="1"/>
                      <a:pt x="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flipH="1">
                <a:off x="8007749" y="2802246"/>
                <a:ext cx="414631" cy="562692"/>
              </a:xfrm>
              <a:custGeom>
                <a:avLst/>
                <a:gdLst/>
                <a:ahLst/>
                <a:cxnLst/>
                <a:rect l="l" t="t" r="r" b="b"/>
                <a:pathLst>
                  <a:path w="2795" h="3793" extrusionOk="0">
                    <a:moveTo>
                      <a:pt x="1138" y="0"/>
                    </a:moveTo>
                    <a:cubicBezTo>
                      <a:pt x="1059" y="19"/>
                      <a:pt x="984" y="42"/>
                      <a:pt x="904" y="61"/>
                    </a:cubicBezTo>
                    <a:cubicBezTo>
                      <a:pt x="886" y="314"/>
                      <a:pt x="942" y="567"/>
                      <a:pt x="984" y="838"/>
                    </a:cubicBezTo>
                    <a:cubicBezTo>
                      <a:pt x="1021" y="1151"/>
                      <a:pt x="1003" y="1835"/>
                      <a:pt x="1003" y="1872"/>
                    </a:cubicBezTo>
                    <a:cubicBezTo>
                      <a:pt x="750" y="2284"/>
                      <a:pt x="240" y="2733"/>
                      <a:pt x="48" y="3159"/>
                    </a:cubicBezTo>
                    <a:cubicBezTo>
                      <a:pt x="1" y="3276"/>
                      <a:pt x="78" y="3352"/>
                      <a:pt x="166" y="3352"/>
                    </a:cubicBezTo>
                    <a:cubicBezTo>
                      <a:pt x="224" y="3352"/>
                      <a:pt x="287" y="3317"/>
                      <a:pt x="319" y="3238"/>
                    </a:cubicBezTo>
                    <a:cubicBezTo>
                      <a:pt x="418" y="3023"/>
                      <a:pt x="848" y="2592"/>
                      <a:pt x="942" y="2382"/>
                    </a:cubicBezTo>
                    <a:lnTo>
                      <a:pt x="942" y="2382"/>
                    </a:lnTo>
                    <a:cubicBezTo>
                      <a:pt x="942" y="2752"/>
                      <a:pt x="965" y="3276"/>
                      <a:pt x="923" y="3645"/>
                    </a:cubicBezTo>
                    <a:cubicBezTo>
                      <a:pt x="904" y="3744"/>
                      <a:pt x="987" y="3793"/>
                      <a:pt x="1077" y="3793"/>
                    </a:cubicBezTo>
                    <a:cubicBezTo>
                      <a:pt x="1168" y="3793"/>
                      <a:pt x="1265" y="3744"/>
                      <a:pt x="1274" y="3645"/>
                    </a:cubicBezTo>
                    <a:cubicBezTo>
                      <a:pt x="1353" y="3084"/>
                      <a:pt x="1372" y="2518"/>
                      <a:pt x="1353" y="1951"/>
                    </a:cubicBezTo>
                    <a:cubicBezTo>
                      <a:pt x="1742" y="1329"/>
                      <a:pt x="2210" y="744"/>
                      <a:pt x="2757" y="216"/>
                    </a:cubicBezTo>
                    <a:cubicBezTo>
                      <a:pt x="2776" y="197"/>
                      <a:pt x="2795" y="159"/>
                      <a:pt x="2795" y="117"/>
                    </a:cubicBezTo>
                    <a:cubicBezTo>
                      <a:pt x="2745" y="102"/>
                      <a:pt x="2689" y="96"/>
                      <a:pt x="2630" y="96"/>
                    </a:cubicBezTo>
                    <a:cubicBezTo>
                      <a:pt x="2550" y="96"/>
                      <a:pt x="2466" y="107"/>
                      <a:pt x="2388" y="117"/>
                    </a:cubicBezTo>
                    <a:cubicBezTo>
                      <a:pt x="1995" y="510"/>
                      <a:pt x="1644" y="936"/>
                      <a:pt x="1335" y="1367"/>
                    </a:cubicBezTo>
                    <a:cubicBezTo>
                      <a:pt x="1293" y="917"/>
                      <a:pt x="1237" y="45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flipH="1">
                <a:off x="8045288" y="2469488"/>
                <a:ext cx="552594" cy="565362"/>
              </a:xfrm>
              <a:custGeom>
                <a:avLst/>
                <a:gdLst/>
                <a:ahLst/>
                <a:cxnLst/>
                <a:rect l="l" t="t" r="r" b="b"/>
                <a:pathLst>
                  <a:path w="3725" h="3811" extrusionOk="0">
                    <a:moveTo>
                      <a:pt x="2917" y="0"/>
                    </a:moveTo>
                    <a:cubicBezTo>
                      <a:pt x="2845" y="0"/>
                      <a:pt x="2770" y="16"/>
                      <a:pt x="2710" y="40"/>
                    </a:cubicBezTo>
                    <a:cubicBezTo>
                      <a:pt x="2616" y="119"/>
                      <a:pt x="2653" y="217"/>
                      <a:pt x="2574" y="297"/>
                    </a:cubicBezTo>
                    <a:cubicBezTo>
                      <a:pt x="2536" y="334"/>
                      <a:pt x="2457" y="334"/>
                      <a:pt x="2401" y="353"/>
                    </a:cubicBezTo>
                    <a:cubicBezTo>
                      <a:pt x="2223" y="391"/>
                      <a:pt x="2069" y="568"/>
                      <a:pt x="2069" y="765"/>
                    </a:cubicBezTo>
                    <a:lnTo>
                      <a:pt x="2069" y="858"/>
                    </a:lnTo>
                    <a:cubicBezTo>
                      <a:pt x="2008" y="1092"/>
                      <a:pt x="1521" y="1036"/>
                      <a:pt x="1367" y="1074"/>
                    </a:cubicBezTo>
                    <a:cubicBezTo>
                      <a:pt x="899" y="1172"/>
                      <a:pt x="468" y="1467"/>
                      <a:pt x="253" y="1874"/>
                    </a:cubicBezTo>
                    <a:cubicBezTo>
                      <a:pt x="19" y="2285"/>
                      <a:pt x="1" y="2810"/>
                      <a:pt x="277" y="3198"/>
                    </a:cubicBezTo>
                    <a:cubicBezTo>
                      <a:pt x="450" y="3474"/>
                      <a:pt x="721" y="3647"/>
                      <a:pt x="1016" y="3745"/>
                    </a:cubicBezTo>
                    <a:cubicBezTo>
                      <a:pt x="1184" y="3791"/>
                      <a:pt x="1366" y="3811"/>
                      <a:pt x="1550" y="3811"/>
                    </a:cubicBezTo>
                    <a:cubicBezTo>
                      <a:pt x="1684" y="3811"/>
                      <a:pt x="1820" y="3800"/>
                      <a:pt x="1952" y="3783"/>
                    </a:cubicBezTo>
                    <a:cubicBezTo>
                      <a:pt x="2420" y="3708"/>
                      <a:pt x="2770" y="3572"/>
                      <a:pt x="3103" y="3198"/>
                    </a:cubicBezTo>
                    <a:cubicBezTo>
                      <a:pt x="3393" y="2889"/>
                      <a:pt x="3571" y="2477"/>
                      <a:pt x="3627" y="2052"/>
                    </a:cubicBezTo>
                    <a:cubicBezTo>
                      <a:pt x="3645" y="1972"/>
                      <a:pt x="3725" y="882"/>
                      <a:pt x="3645" y="882"/>
                    </a:cubicBezTo>
                    <a:lnTo>
                      <a:pt x="3627" y="882"/>
                    </a:lnTo>
                    <a:cubicBezTo>
                      <a:pt x="3645" y="704"/>
                      <a:pt x="3725" y="550"/>
                      <a:pt x="3725" y="372"/>
                    </a:cubicBezTo>
                    <a:cubicBezTo>
                      <a:pt x="3725" y="316"/>
                      <a:pt x="3706" y="274"/>
                      <a:pt x="3706" y="236"/>
                    </a:cubicBezTo>
                    <a:cubicBezTo>
                      <a:pt x="3659" y="125"/>
                      <a:pt x="3586" y="101"/>
                      <a:pt x="3504" y="101"/>
                    </a:cubicBezTo>
                    <a:cubicBezTo>
                      <a:pt x="3444" y="101"/>
                      <a:pt x="3379" y="114"/>
                      <a:pt x="3316" y="114"/>
                    </a:cubicBezTo>
                    <a:cubicBezTo>
                      <a:pt x="3283" y="114"/>
                      <a:pt x="3251" y="110"/>
                      <a:pt x="3220" y="100"/>
                    </a:cubicBezTo>
                    <a:cubicBezTo>
                      <a:pt x="3159" y="82"/>
                      <a:pt x="3103" y="40"/>
                      <a:pt x="3042" y="21"/>
                    </a:cubicBezTo>
                    <a:cubicBezTo>
                      <a:pt x="3004" y="7"/>
                      <a:pt x="2961"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flipH="1">
                <a:off x="8077178" y="3141088"/>
                <a:ext cx="399203" cy="1313936"/>
              </a:xfrm>
              <a:custGeom>
                <a:avLst/>
                <a:gdLst/>
                <a:ahLst/>
                <a:cxnLst/>
                <a:rect l="l" t="t" r="r" b="b"/>
                <a:pathLst>
                  <a:path w="2691" h="8857" extrusionOk="0">
                    <a:moveTo>
                      <a:pt x="394" y="1"/>
                    </a:moveTo>
                    <a:cubicBezTo>
                      <a:pt x="351" y="1"/>
                      <a:pt x="311" y="11"/>
                      <a:pt x="276" y="37"/>
                    </a:cubicBezTo>
                    <a:cubicBezTo>
                      <a:pt x="216" y="98"/>
                      <a:pt x="197" y="173"/>
                      <a:pt x="178" y="252"/>
                    </a:cubicBezTo>
                    <a:cubicBezTo>
                      <a:pt x="61" y="603"/>
                      <a:pt x="0" y="992"/>
                      <a:pt x="99" y="1343"/>
                    </a:cubicBezTo>
                    <a:cubicBezTo>
                      <a:pt x="216" y="1754"/>
                      <a:pt x="487" y="2086"/>
                      <a:pt x="627" y="2494"/>
                    </a:cubicBezTo>
                    <a:cubicBezTo>
                      <a:pt x="782" y="2943"/>
                      <a:pt x="763" y="3467"/>
                      <a:pt x="861" y="3935"/>
                    </a:cubicBezTo>
                    <a:cubicBezTo>
                      <a:pt x="936" y="4328"/>
                      <a:pt x="1016" y="4735"/>
                      <a:pt x="1034" y="5146"/>
                    </a:cubicBezTo>
                    <a:cubicBezTo>
                      <a:pt x="1072" y="5769"/>
                      <a:pt x="1095" y="6391"/>
                      <a:pt x="1114" y="7018"/>
                    </a:cubicBezTo>
                    <a:cubicBezTo>
                      <a:pt x="1133" y="7603"/>
                      <a:pt x="1072" y="8244"/>
                      <a:pt x="1133" y="8848"/>
                    </a:cubicBezTo>
                    <a:cubicBezTo>
                      <a:pt x="1133" y="8854"/>
                      <a:pt x="1204" y="8857"/>
                      <a:pt x="1310" y="8857"/>
                    </a:cubicBezTo>
                    <a:cubicBezTo>
                      <a:pt x="1612" y="8857"/>
                      <a:pt x="2195" y="8833"/>
                      <a:pt x="2223" y="8791"/>
                    </a:cubicBezTo>
                    <a:cubicBezTo>
                      <a:pt x="2284" y="8754"/>
                      <a:pt x="2242" y="8497"/>
                      <a:pt x="2242" y="8422"/>
                    </a:cubicBezTo>
                    <a:cubicBezTo>
                      <a:pt x="2265" y="8127"/>
                      <a:pt x="2265" y="7856"/>
                      <a:pt x="2284" y="7561"/>
                    </a:cubicBezTo>
                    <a:cubicBezTo>
                      <a:pt x="2284" y="7210"/>
                      <a:pt x="2302" y="6859"/>
                      <a:pt x="2321" y="6531"/>
                    </a:cubicBezTo>
                    <a:cubicBezTo>
                      <a:pt x="2359" y="6199"/>
                      <a:pt x="2457" y="5947"/>
                      <a:pt x="2536" y="5614"/>
                    </a:cubicBezTo>
                    <a:cubicBezTo>
                      <a:pt x="2691" y="4950"/>
                      <a:pt x="2672" y="4267"/>
                      <a:pt x="2616" y="3584"/>
                    </a:cubicBezTo>
                    <a:cubicBezTo>
                      <a:pt x="2555" y="2709"/>
                      <a:pt x="2518" y="1890"/>
                      <a:pt x="2635" y="1034"/>
                    </a:cubicBezTo>
                    <a:cubicBezTo>
                      <a:pt x="2518" y="992"/>
                      <a:pt x="2359" y="875"/>
                      <a:pt x="2223" y="818"/>
                    </a:cubicBezTo>
                    <a:cubicBezTo>
                      <a:pt x="1970" y="702"/>
                      <a:pt x="1717" y="585"/>
                      <a:pt x="1465" y="468"/>
                    </a:cubicBezTo>
                    <a:cubicBezTo>
                      <a:pt x="1250" y="369"/>
                      <a:pt x="1053" y="271"/>
                      <a:pt x="838" y="173"/>
                    </a:cubicBezTo>
                    <a:cubicBezTo>
                      <a:pt x="732" y="129"/>
                      <a:pt x="545"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flipH="1">
                <a:off x="8059812" y="2405547"/>
                <a:ext cx="164666" cy="171196"/>
              </a:xfrm>
              <a:custGeom>
                <a:avLst/>
                <a:gdLst/>
                <a:ahLst/>
                <a:cxnLst/>
                <a:rect l="l" t="t" r="r" b="b"/>
                <a:pathLst>
                  <a:path w="1110" h="1154" extrusionOk="0">
                    <a:moveTo>
                      <a:pt x="809" y="0"/>
                    </a:moveTo>
                    <a:cubicBezTo>
                      <a:pt x="757" y="0"/>
                      <a:pt x="704" y="10"/>
                      <a:pt x="661" y="26"/>
                    </a:cubicBezTo>
                    <a:cubicBezTo>
                      <a:pt x="469" y="82"/>
                      <a:pt x="310" y="237"/>
                      <a:pt x="216" y="414"/>
                    </a:cubicBezTo>
                    <a:cubicBezTo>
                      <a:pt x="155" y="513"/>
                      <a:pt x="118" y="611"/>
                      <a:pt x="99" y="705"/>
                    </a:cubicBezTo>
                    <a:cubicBezTo>
                      <a:pt x="76" y="784"/>
                      <a:pt x="1" y="920"/>
                      <a:pt x="38" y="981"/>
                    </a:cubicBezTo>
                    <a:cubicBezTo>
                      <a:pt x="76" y="1116"/>
                      <a:pt x="408" y="1154"/>
                      <a:pt x="525" y="1154"/>
                    </a:cubicBezTo>
                    <a:cubicBezTo>
                      <a:pt x="586" y="1154"/>
                      <a:pt x="623" y="1154"/>
                      <a:pt x="684" y="1135"/>
                    </a:cubicBezTo>
                    <a:lnTo>
                      <a:pt x="801" y="1018"/>
                    </a:lnTo>
                    <a:cubicBezTo>
                      <a:pt x="918" y="845"/>
                      <a:pt x="993" y="667"/>
                      <a:pt x="1054" y="452"/>
                    </a:cubicBezTo>
                    <a:cubicBezTo>
                      <a:pt x="1091" y="335"/>
                      <a:pt x="1110" y="199"/>
                      <a:pt x="1035" y="101"/>
                    </a:cubicBezTo>
                    <a:cubicBezTo>
                      <a:pt x="985" y="28"/>
                      <a:pt x="897"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flipH="1">
                <a:off x="8079989" y="2446789"/>
                <a:ext cx="201011" cy="206800"/>
              </a:xfrm>
              <a:custGeom>
                <a:avLst/>
                <a:gdLst/>
                <a:ahLst/>
                <a:cxnLst/>
                <a:rect l="l" t="t" r="r" b="b"/>
                <a:pathLst>
                  <a:path w="1355" h="1394" extrusionOk="0">
                    <a:moveTo>
                      <a:pt x="777" y="1101"/>
                    </a:moveTo>
                    <a:cubicBezTo>
                      <a:pt x="824" y="1101"/>
                      <a:pt x="859" y="1176"/>
                      <a:pt x="808" y="1208"/>
                    </a:cubicBezTo>
                    <a:cubicBezTo>
                      <a:pt x="744" y="1245"/>
                      <a:pt x="681" y="1261"/>
                      <a:pt x="617" y="1261"/>
                    </a:cubicBezTo>
                    <a:cubicBezTo>
                      <a:pt x="545" y="1261"/>
                      <a:pt x="473" y="1240"/>
                      <a:pt x="400" y="1208"/>
                    </a:cubicBezTo>
                    <a:cubicBezTo>
                      <a:pt x="349" y="1176"/>
                      <a:pt x="371" y="1101"/>
                      <a:pt x="424" y="1101"/>
                    </a:cubicBezTo>
                    <a:cubicBezTo>
                      <a:pt x="434" y="1101"/>
                      <a:pt x="445" y="1104"/>
                      <a:pt x="457" y="1110"/>
                    </a:cubicBezTo>
                    <a:cubicBezTo>
                      <a:pt x="506" y="1140"/>
                      <a:pt x="555" y="1155"/>
                      <a:pt x="604" y="1155"/>
                    </a:cubicBezTo>
                    <a:cubicBezTo>
                      <a:pt x="653" y="1155"/>
                      <a:pt x="702" y="1140"/>
                      <a:pt x="751" y="1110"/>
                    </a:cubicBezTo>
                    <a:cubicBezTo>
                      <a:pt x="760" y="1104"/>
                      <a:pt x="769" y="1101"/>
                      <a:pt x="777" y="1101"/>
                    </a:cubicBezTo>
                    <a:close/>
                    <a:moveTo>
                      <a:pt x="789" y="1"/>
                    </a:moveTo>
                    <a:cubicBezTo>
                      <a:pt x="555" y="1"/>
                      <a:pt x="321" y="136"/>
                      <a:pt x="204" y="333"/>
                    </a:cubicBezTo>
                    <a:cubicBezTo>
                      <a:pt x="1" y="682"/>
                      <a:pt x="165" y="1393"/>
                      <a:pt x="628" y="1393"/>
                    </a:cubicBezTo>
                    <a:cubicBezTo>
                      <a:pt x="656" y="1393"/>
                      <a:pt x="684" y="1391"/>
                      <a:pt x="714" y="1386"/>
                    </a:cubicBezTo>
                    <a:cubicBezTo>
                      <a:pt x="887" y="1344"/>
                      <a:pt x="1023" y="1227"/>
                      <a:pt x="1121" y="1072"/>
                    </a:cubicBezTo>
                    <a:cubicBezTo>
                      <a:pt x="1201" y="955"/>
                      <a:pt x="1238" y="820"/>
                      <a:pt x="1275" y="660"/>
                    </a:cubicBezTo>
                    <a:cubicBezTo>
                      <a:pt x="1299" y="642"/>
                      <a:pt x="1299" y="623"/>
                      <a:pt x="1299" y="604"/>
                    </a:cubicBezTo>
                    <a:cubicBezTo>
                      <a:pt x="1336" y="506"/>
                      <a:pt x="1355" y="408"/>
                      <a:pt x="1336" y="310"/>
                    </a:cubicBezTo>
                    <a:cubicBezTo>
                      <a:pt x="1275" y="76"/>
                      <a:pt x="1004"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1"/>
            <p:cNvGrpSpPr/>
            <p:nvPr/>
          </p:nvGrpSpPr>
          <p:grpSpPr>
            <a:xfrm flipH="1">
              <a:off x="6482742" y="2323119"/>
              <a:ext cx="1030483" cy="2214144"/>
              <a:chOff x="4273653" y="843806"/>
              <a:chExt cx="1811360" cy="3891974"/>
            </a:xfrm>
          </p:grpSpPr>
          <p:sp>
            <p:nvSpPr>
              <p:cNvPr id="573" name="Google Shape;573;p31"/>
              <p:cNvSpPr/>
              <p:nvPr/>
            </p:nvSpPr>
            <p:spPr>
              <a:xfrm>
                <a:off x="4820125" y="4305567"/>
                <a:ext cx="513917" cy="430213"/>
              </a:xfrm>
              <a:custGeom>
                <a:avLst/>
                <a:gdLst/>
                <a:ahLst/>
                <a:cxnLst/>
                <a:rect l="l" t="t" r="r" b="b"/>
                <a:pathLst>
                  <a:path w="1934" h="1619" extrusionOk="0">
                    <a:moveTo>
                      <a:pt x="1546" y="0"/>
                    </a:moveTo>
                    <a:cubicBezTo>
                      <a:pt x="1358" y="0"/>
                      <a:pt x="1228" y="161"/>
                      <a:pt x="1212" y="321"/>
                    </a:cubicBezTo>
                    <a:cubicBezTo>
                      <a:pt x="1170" y="574"/>
                      <a:pt x="1189" y="906"/>
                      <a:pt x="936" y="1061"/>
                    </a:cubicBezTo>
                    <a:cubicBezTo>
                      <a:pt x="861" y="1122"/>
                      <a:pt x="753" y="1147"/>
                      <a:pt x="645" y="1147"/>
                    </a:cubicBezTo>
                    <a:cubicBezTo>
                      <a:pt x="612" y="1147"/>
                      <a:pt x="580" y="1144"/>
                      <a:pt x="548" y="1140"/>
                    </a:cubicBezTo>
                    <a:lnTo>
                      <a:pt x="511" y="1140"/>
                    </a:lnTo>
                    <a:cubicBezTo>
                      <a:pt x="431" y="1140"/>
                      <a:pt x="352" y="1140"/>
                      <a:pt x="277" y="1159"/>
                    </a:cubicBezTo>
                    <a:cubicBezTo>
                      <a:pt x="1" y="1215"/>
                      <a:pt x="19" y="1528"/>
                      <a:pt x="277" y="1589"/>
                    </a:cubicBezTo>
                    <a:cubicBezTo>
                      <a:pt x="359" y="1611"/>
                      <a:pt x="446" y="1619"/>
                      <a:pt x="533" y="1619"/>
                    </a:cubicBezTo>
                    <a:cubicBezTo>
                      <a:pt x="668" y="1619"/>
                      <a:pt x="806" y="1601"/>
                      <a:pt x="936" y="1589"/>
                    </a:cubicBezTo>
                    <a:cubicBezTo>
                      <a:pt x="1212" y="1589"/>
                      <a:pt x="1503" y="1566"/>
                      <a:pt x="1774" y="1566"/>
                    </a:cubicBezTo>
                    <a:cubicBezTo>
                      <a:pt x="1797" y="1566"/>
                      <a:pt x="1835" y="1547"/>
                      <a:pt x="1853" y="1528"/>
                    </a:cubicBezTo>
                    <a:cubicBezTo>
                      <a:pt x="1872" y="1528"/>
                      <a:pt x="1872" y="1510"/>
                      <a:pt x="1872" y="1491"/>
                    </a:cubicBezTo>
                    <a:cubicBezTo>
                      <a:pt x="1933" y="1178"/>
                      <a:pt x="1933" y="845"/>
                      <a:pt x="1914" y="513"/>
                    </a:cubicBezTo>
                    <a:cubicBezTo>
                      <a:pt x="1891" y="359"/>
                      <a:pt x="1872" y="125"/>
                      <a:pt x="1680" y="27"/>
                    </a:cubicBezTo>
                    <a:cubicBezTo>
                      <a:pt x="1633" y="9"/>
                      <a:pt x="1588" y="0"/>
                      <a:pt x="15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4273653" y="1076766"/>
                <a:ext cx="1287220" cy="776012"/>
              </a:xfrm>
              <a:custGeom>
                <a:avLst/>
                <a:gdLst/>
                <a:ahLst/>
                <a:cxnLst/>
                <a:rect l="l" t="t" r="r" b="b"/>
                <a:pathLst>
                  <a:path w="4844" h="3065" extrusionOk="0">
                    <a:moveTo>
                      <a:pt x="70" y="0"/>
                    </a:moveTo>
                    <a:cubicBezTo>
                      <a:pt x="57" y="0"/>
                      <a:pt x="47" y="6"/>
                      <a:pt x="42" y="20"/>
                    </a:cubicBezTo>
                    <a:cubicBezTo>
                      <a:pt x="0" y="81"/>
                      <a:pt x="117" y="217"/>
                      <a:pt x="136" y="254"/>
                    </a:cubicBezTo>
                    <a:cubicBezTo>
                      <a:pt x="215" y="352"/>
                      <a:pt x="215" y="394"/>
                      <a:pt x="136" y="469"/>
                    </a:cubicBezTo>
                    <a:cubicBezTo>
                      <a:pt x="80" y="530"/>
                      <a:pt x="42" y="605"/>
                      <a:pt x="61" y="684"/>
                    </a:cubicBezTo>
                    <a:cubicBezTo>
                      <a:pt x="80" y="783"/>
                      <a:pt x="159" y="881"/>
                      <a:pt x="234" y="937"/>
                    </a:cubicBezTo>
                    <a:cubicBezTo>
                      <a:pt x="276" y="956"/>
                      <a:pt x="314" y="979"/>
                      <a:pt x="351" y="1017"/>
                    </a:cubicBezTo>
                    <a:cubicBezTo>
                      <a:pt x="510" y="1115"/>
                      <a:pt x="646" y="1269"/>
                      <a:pt x="744" y="1424"/>
                    </a:cubicBezTo>
                    <a:cubicBezTo>
                      <a:pt x="1114" y="1971"/>
                      <a:pt x="1563" y="2458"/>
                      <a:pt x="2148" y="2869"/>
                    </a:cubicBezTo>
                    <a:cubicBezTo>
                      <a:pt x="2349" y="3008"/>
                      <a:pt x="2577" y="3065"/>
                      <a:pt x="2813" y="3065"/>
                    </a:cubicBezTo>
                    <a:cubicBezTo>
                      <a:pt x="3374" y="3065"/>
                      <a:pt x="3983" y="2747"/>
                      <a:pt x="4408" y="2458"/>
                    </a:cubicBezTo>
                    <a:cubicBezTo>
                      <a:pt x="4562" y="2359"/>
                      <a:pt x="4721" y="2224"/>
                      <a:pt x="4777" y="2051"/>
                    </a:cubicBezTo>
                    <a:cubicBezTo>
                      <a:pt x="4844" y="1757"/>
                      <a:pt x="4567" y="1559"/>
                      <a:pt x="4259" y="1559"/>
                    </a:cubicBezTo>
                    <a:cubicBezTo>
                      <a:pt x="4198" y="1559"/>
                      <a:pt x="4136" y="1567"/>
                      <a:pt x="4076" y="1583"/>
                    </a:cubicBezTo>
                    <a:cubicBezTo>
                      <a:pt x="3860" y="1620"/>
                      <a:pt x="3626" y="1798"/>
                      <a:pt x="3435" y="1892"/>
                    </a:cubicBezTo>
                    <a:cubicBezTo>
                      <a:pt x="3158" y="2009"/>
                      <a:pt x="2887" y="2107"/>
                      <a:pt x="2616" y="2186"/>
                    </a:cubicBezTo>
                    <a:cubicBezTo>
                      <a:pt x="2567" y="2202"/>
                      <a:pt x="2505" y="2229"/>
                      <a:pt x="2454" y="2229"/>
                    </a:cubicBezTo>
                    <a:cubicBezTo>
                      <a:pt x="2442" y="2229"/>
                      <a:pt x="2430" y="2227"/>
                      <a:pt x="2419" y="2224"/>
                    </a:cubicBezTo>
                    <a:cubicBezTo>
                      <a:pt x="2340" y="2224"/>
                      <a:pt x="2284" y="2186"/>
                      <a:pt x="2241" y="2149"/>
                    </a:cubicBezTo>
                    <a:cubicBezTo>
                      <a:pt x="1933" y="1971"/>
                      <a:pt x="1657" y="1756"/>
                      <a:pt x="1423" y="1522"/>
                    </a:cubicBezTo>
                    <a:cubicBezTo>
                      <a:pt x="1095" y="1213"/>
                      <a:pt x="861" y="862"/>
                      <a:pt x="566" y="530"/>
                    </a:cubicBezTo>
                    <a:cubicBezTo>
                      <a:pt x="449" y="371"/>
                      <a:pt x="332" y="217"/>
                      <a:pt x="197" y="62"/>
                    </a:cubicBezTo>
                    <a:cubicBezTo>
                      <a:pt x="169" y="48"/>
                      <a:pt x="107" y="0"/>
                      <a:pt x="70"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5037762" y="1398400"/>
                <a:ext cx="621802" cy="619145"/>
              </a:xfrm>
              <a:custGeom>
                <a:avLst/>
                <a:gdLst/>
                <a:ahLst/>
                <a:cxnLst/>
                <a:rect l="l" t="t" r="r" b="b"/>
                <a:pathLst>
                  <a:path w="2340" h="2330" extrusionOk="0">
                    <a:moveTo>
                      <a:pt x="1725" y="1"/>
                    </a:moveTo>
                    <a:cubicBezTo>
                      <a:pt x="1555" y="1"/>
                      <a:pt x="1373" y="51"/>
                      <a:pt x="1212" y="107"/>
                    </a:cubicBezTo>
                    <a:cubicBezTo>
                      <a:pt x="782" y="285"/>
                      <a:pt x="370" y="500"/>
                      <a:pt x="19" y="752"/>
                    </a:cubicBezTo>
                    <a:lnTo>
                      <a:pt x="0" y="771"/>
                    </a:lnTo>
                    <a:cubicBezTo>
                      <a:pt x="117" y="1103"/>
                      <a:pt x="276" y="1436"/>
                      <a:pt x="412" y="1768"/>
                    </a:cubicBezTo>
                    <a:cubicBezTo>
                      <a:pt x="529" y="1707"/>
                      <a:pt x="665" y="1651"/>
                      <a:pt x="782" y="1571"/>
                    </a:cubicBezTo>
                    <a:cubicBezTo>
                      <a:pt x="863" y="1516"/>
                      <a:pt x="1018" y="1434"/>
                      <a:pt x="1120" y="1434"/>
                    </a:cubicBezTo>
                    <a:cubicBezTo>
                      <a:pt x="1165" y="1434"/>
                      <a:pt x="1199" y="1450"/>
                      <a:pt x="1212" y="1492"/>
                    </a:cubicBezTo>
                    <a:cubicBezTo>
                      <a:pt x="1287" y="1726"/>
                      <a:pt x="1212" y="2119"/>
                      <a:pt x="1053" y="2329"/>
                    </a:cubicBezTo>
                    <a:cubicBezTo>
                      <a:pt x="1367" y="2292"/>
                      <a:pt x="1582" y="2119"/>
                      <a:pt x="1774" y="1922"/>
                    </a:cubicBezTo>
                    <a:cubicBezTo>
                      <a:pt x="1970" y="1707"/>
                      <a:pt x="2125" y="1571"/>
                      <a:pt x="2223" y="1300"/>
                    </a:cubicBezTo>
                    <a:cubicBezTo>
                      <a:pt x="2302" y="1066"/>
                      <a:pt x="2340" y="832"/>
                      <a:pt x="2321" y="598"/>
                    </a:cubicBezTo>
                    <a:cubicBezTo>
                      <a:pt x="2302" y="402"/>
                      <a:pt x="2242" y="186"/>
                      <a:pt x="2050" y="88"/>
                    </a:cubicBezTo>
                    <a:cubicBezTo>
                      <a:pt x="1954" y="25"/>
                      <a:pt x="1842" y="1"/>
                      <a:pt x="1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5017832" y="2334327"/>
                <a:ext cx="564671" cy="2159833"/>
              </a:xfrm>
              <a:custGeom>
                <a:avLst/>
                <a:gdLst/>
                <a:ahLst/>
                <a:cxnLst/>
                <a:rect l="l" t="t" r="r" b="b"/>
                <a:pathLst>
                  <a:path w="2125" h="8128" extrusionOk="0">
                    <a:moveTo>
                      <a:pt x="1479" y="1"/>
                    </a:moveTo>
                    <a:cubicBezTo>
                      <a:pt x="1339" y="1"/>
                      <a:pt x="1199" y="39"/>
                      <a:pt x="1091" y="117"/>
                    </a:cubicBezTo>
                    <a:lnTo>
                      <a:pt x="759" y="445"/>
                    </a:lnTo>
                    <a:cubicBezTo>
                      <a:pt x="525" y="1226"/>
                      <a:pt x="408" y="1732"/>
                      <a:pt x="272" y="2494"/>
                    </a:cubicBezTo>
                    <a:cubicBezTo>
                      <a:pt x="94" y="3547"/>
                      <a:pt x="1" y="4600"/>
                      <a:pt x="38" y="5671"/>
                    </a:cubicBezTo>
                    <a:cubicBezTo>
                      <a:pt x="57" y="6200"/>
                      <a:pt x="94" y="7894"/>
                      <a:pt x="155" y="8128"/>
                    </a:cubicBezTo>
                    <a:cubicBezTo>
                      <a:pt x="263" y="8118"/>
                      <a:pt x="481" y="8114"/>
                      <a:pt x="700" y="8114"/>
                    </a:cubicBezTo>
                    <a:cubicBezTo>
                      <a:pt x="919" y="8114"/>
                      <a:pt x="1138" y="8118"/>
                      <a:pt x="1245" y="8128"/>
                    </a:cubicBezTo>
                    <a:cubicBezTo>
                      <a:pt x="1264" y="6939"/>
                      <a:pt x="1147" y="5634"/>
                      <a:pt x="1381" y="4483"/>
                    </a:cubicBezTo>
                    <a:cubicBezTo>
                      <a:pt x="1615" y="3234"/>
                      <a:pt x="2083" y="2045"/>
                      <a:pt x="2125" y="796"/>
                    </a:cubicBezTo>
                    <a:cubicBezTo>
                      <a:pt x="2125" y="604"/>
                      <a:pt x="2125" y="407"/>
                      <a:pt x="2008" y="253"/>
                    </a:cubicBezTo>
                    <a:cubicBezTo>
                      <a:pt x="1901" y="87"/>
                      <a:pt x="1689" y="1"/>
                      <a:pt x="1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5484994" y="4193160"/>
                <a:ext cx="511525" cy="540224"/>
              </a:xfrm>
              <a:custGeom>
                <a:avLst/>
                <a:gdLst/>
                <a:ahLst/>
                <a:cxnLst/>
                <a:rect l="l" t="t" r="r" b="b"/>
                <a:pathLst>
                  <a:path w="1925" h="2033" extrusionOk="0">
                    <a:moveTo>
                      <a:pt x="1240" y="0"/>
                    </a:moveTo>
                    <a:cubicBezTo>
                      <a:pt x="1202" y="0"/>
                      <a:pt x="1163" y="7"/>
                      <a:pt x="1125" y="24"/>
                    </a:cubicBezTo>
                    <a:cubicBezTo>
                      <a:pt x="793" y="141"/>
                      <a:pt x="910" y="800"/>
                      <a:pt x="910" y="1077"/>
                    </a:cubicBezTo>
                    <a:cubicBezTo>
                      <a:pt x="910" y="1133"/>
                      <a:pt x="910" y="1193"/>
                      <a:pt x="891" y="1250"/>
                    </a:cubicBezTo>
                    <a:lnTo>
                      <a:pt x="891" y="1268"/>
                    </a:lnTo>
                    <a:cubicBezTo>
                      <a:pt x="853" y="1385"/>
                      <a:pt x="718" y="1446"/>
                      <a:pt x="601" y="1484"/>
                    </a:cubicBezTo>
                    <a:cubicBezTo>
                      <a:pt x="465" y="1521"/>
                      <a:pt x="348" y="1544"/>
                      <a:pt x="208" y="1582"/>
                    </a:cubicBezTo>
                    <a:cubicBezTo>
                      <a:pt x="152" y="1619"/>
                      <a:pt x="91" y="1661"/>
                      <a:pt x="72" y="1718"/>
                    </a:cubicBezTo>
                    <a:cubicBezTo>
                      <a:pt x="1" y="1847"/>
                      <a:pt x="83" y="2032"/>
                      <a:pt x="229" y="2032"/>
                    </a:cubicBezTo>
                    <a:cubicBezTo>
                      <a:pt x="236" y="2032"/>
                      <a:pt x="243" y="2032"/>
                      <a:pt x="250" y="2031"/>
                    </a:cubicBezTo>
                    <a:cubicBezTo>
                      <a:pt x="657" y="2031"/>
                      <a:pt x="1069" y="1895"/>
                      <a:pt x="1457" y="1816"/>
                    </a:cubicBezTo>
                    <a:cubicBezTo>
                      <a:pt x="1555" y="1797"/>
                      <a:pt x="1672" y="1755"/>
                      <a:pt x="1752" y="1699"/>
                    </a:cubicBezTo>
                    <a:cubicBezTo>
                      <a:pt x="1925" y="1563"/>
                      <a:pt x="1845" y="1404"/>
                      <a:pt x="1808" y="1231"/>
                    </a:cubicBezTo>
                    <a:cubicBezTo>
                      <a:pt x="1752" y="1034"/>
                      <a:pt x="1728" y="843"/>
                      <a:pt x="1710" y="646"/>
                    </a:cubicBezTo>
                    <a:cubicBezTo>
                      <a:pt x="1672" y="412"/>
                      <a:pt x="1635" y="197"/>
                      <a:pt x="1401" y="42"/>
                    </a:cubicBezTo>
                    <a:cubicBezTo>
                      <a:pt x="1353" y="17"/>
                      <a:pt x="1298" y="0"/>
                      <a:pt x="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5395707" y="2398901"/>
                <a:ext cx="585929" cy="2028032"/>
              </a:xfrm>
              <a:custGeom>
                <a:avLst/>
                <a:gdLst/>
                <a:ahLst/>
                <a:cxnLst/>
                <a:rect l="l" t="t" r="r" b="b"/>
                <a:pathLst>
                  <a:path w="2205" h="7632" extrusionOk="0">
                    <a:moveTo>
                      <a:pt x="1211" y="0"/>
                    </a:moveTo>
                    <a:cubicBezTo>
                      <a:pt x="1013" y="0"/>
                      <a:pt x="801" y="69"/>
                      <a:pt x="623" y="146"/>
                    </a:cubicBezTo>
                    <a:cubicBezTo>
                      <a:pt x="588" y="163"/>
                      <a:pt x="553" y="170"/>
                      <a:pt x="518" y="170"/>
                    </a:cubicBezTo>
                    <a:cubicBezTo>
                      <a:pt x="383" y="170"/>
                      <a:pt x="259" y="63"/>
                      <a:pt x="184" y="63"/>
                    </a:cubicBezTo>
                    <a:cubicBezTo>
                      <a:pt x="151" y="63"/>
                      <a:pt x="128" y="85"/>
                      <a:pt x="118" y="146"/>
                    </a:cubicBezTo>
                    <a:cubicBezTo>
                      <a:pt x="1" y="1414"/>
                      <a:pt x="216" y="3107"/>
                      <a:pt x="408" y="4357"/>
                    </a:cubicBezTo>
                    <a:cubicBezTo>
                      <a:pt x="605" y="5526"/>
                      <a:pt x="801" y="6598"/>
                      <a:pt x="1110" y="7632"/>
                    </a:cubicBezTo>
                    <a:cubicBezTo>
                      <a:pt x="1442" y="7595"/>
                      <a:pt x="1891" y="7571"/>
                      <a:pt x="2205" y="7478"/>
                    </a:cubicBezTo>
                    <a:cubicBezTo>
                      <a:pt x="1657" y="5372"/>
                      <a:pt x="1929" y="3674"/>
                      <a:pt x="1929" y="1821"/>
                    </a:cubicBezTo>
                    <a:cubicBezTo>
                      <a:pt x="1929" y="1414"/>
                      <a:pt x="1929" y="1002"/>
                      <a:pt x="1830" y="595"/>
                    </a:cubicBezTo>
                    <a:cubicBezTo>
                      <a:pt x="1793" y="398"/>
                      <a:pt x="1713" y="183"/>
                      <a:pt x="1503" y="66"/>
                    </a:cubicBezTo>
                    <a:cubicBezTo>
                      <a:pt x="1414" y="19"/>
                      <a:pt x="1314" y="0"/>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5188168" y="1368637"/>
                <a:ext cx="849531" cy="1208263"/>
              </a:xfrm>
              <a:custGeom>
                <a:avLst/>
                <a:gdLst/>
                <a:ahLst/>
                <a:cxnLst/>
                <a:rect l="l" t="t" r="r" b="b"/>
                <a:pathLst>
                  <a:path w="3197" h="4547" extrusionOk="0">
                    <a:moveTo>
                      <a:pt x="1669" y="0"/>
                    </a:moveTo>
                    <a:cubicBezTo>
                      <a:pt x="1484" y="0"/>
                      <a:pt x="1299" y="25"/>
                      <a:pt x="1133" y="64"/>
                    </a:cubicBezTo>
                    <a:cubicBezTo>
                      <a:pt x="974" y="102"/>
                      <a:pt x="801" y="144"/>
                      <a:pt x="721" y="298"/>
                    </a:cubicBezTo>
                    <a:cubicBezTo>
                      <a:pt x="623" y="476"/>
                      <a:pt x="623" y="668"/>
                      <a:pt x="604" y="846"/>
                    </a:cubicBezTo>
                    <a:cubicBezTo>
                      <a:pt x="567" y="1487"/>
                      <a:pt x="529" y="2114"/>
                      <a:pt x="431" y="2736"/>
                    </a:cubicBezTo>
                    <a:cubicBezTo>
                      <a:pt x="370" y="3026"/>
                      <a:pt x="333" y="3321"/>
                      <a:pt x="235" y="3592"/>
                    </a:cubicBezTo>
                    <a:cubicBezTo>
                      <a:pt x="136" y="3868"/>
                      <a:pt x="38" y="4158"/>
                      <a:pt x="1" y="4453"/>
                    </a:cubicBezTo>
                    <a:cubicBezTo>
                      <a:pt x="178" y="4453"/>
                      <a:pt x="955" y="4392"/>
                      <a:pt x="1053" y="4392"/>
                    </a:cubicBezTo>
                    <a:cubicBezTo>
                      <a:pt x="1442" y="4430"/>
                      <a:pt x="1853" y="4453"/>
                      <a:pt x="2261" y="4509"/>
                    </a:cubicBezTo>
                    <a:cubicBezTo>
                      <a:pt x="2301" y="4509"/>
                      <a:pt x="2636" y="4543"/>
                      <a:pt x="2654" y="4546"/>
                    </a:cubicBezTo>
                    <a:lnTo>
                      <a:pt x="2654" y="4546"/>
                    </a:lnTo>
                    <a:cubicBezTo>
                      <a:pt x="2611" y="4023"/>
                      <a:pt x="2611" y="3494"/>
                      <a:pt x="2635" y="2989"/>
                    </a:cubicBezTo>
                    <a:cubicBezTo>
                      <a:pt x="2672" y="2483"/>
                      <a:pt x="3004" y="2053"/>
                      <a:pt x="3140" y="1566"/>
                    </a:cubicBezTo>
                    <a:cubicBezTo>
                      <a:pt x="3178" y="1388"/>
                      <a:pt x="3196" y="1215"/>
                      <a:pt x="3159" y="1061"/>
                    </a:cubicBezTo>
                    <a:cubicBezTo>
                      <a:pt x="3079" y="570"/>
                      <a:pt x="2635" y="242"/>
                      <a:pt x="2204" y="83"/>
                    </a:cubicBezTo>
                    <a:cubicBezTo>
                      <a:pt x="2038" y="25"/>
                      <a:pt x="1853" y="0"/>
                      <a:pt x="1669" y="0"/>
                    </a:cubicBezTo>
                    <a:close/>
                    <a:moveTo>
                      <a:pt x="2654" y="4546"/>
                    </a:moveTo>
                    <a:cubicBezTo>
                      <a:pt x="2654" y="4547"/>
                      <a:pt x="2654" y="4547"/>
                      <a:pt x="2654" y="4547"/>
                    </a:cubicBezTo>
                    <a:cubicBezTo>
                      <a:pt x="2654" y="4547"/>
                      <a:pt x="2654" y="4547"/>
                      <a:pt x="2654" y="45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5204378" y="1804978"/>
                <a:ext cx="828273" cy="621537"/>
              </a:xfrm>
              <a:custGeom>
                <a:avLst/>
                <a:gdLst/>
                <a:ahLst/>
                <a:cxnLst/>
                <a:rect l="l" t="t" r="r" b="b"/>
                <a:pathLst>
                  <a:path w="3117" h="2339" extrusionOk="0">
                    <a:moveTo>
                      <a:pt x="2680" y="1"/>
                    </a:moveTo>
                    <a:cubicBezTo>
                      <a:pt x="2610" y="1"/>
                      <a:pt x="2539" y="29"/>
                      <a:pt x="2476" y="97"/>
                    </a:cubicBezTo>
                    <a:cubicBezTo>
                      <a:pt x="2106" y="471"/>
                      <a:pt x="1947" y="1149"/>
                      <a:pt x="1793" y="1616"/>
                    </a:cubicBezTo>
                    <a:lnTo>
                      <a:pt x="1793" y="1616"/>
                    </a:lnTo>
                    <a:cubicBezTo>
                      <a:pt x="1819" y="1519"/>
                      <a:pt x="875" y="1014"/>
                      <a:pt x="758" y="958"/>
                    </a:cubicBezTo>
                    <a:cubicBezTo>
                      <a:pt x="543" y="841"/>
                      <a:pt x="370" y="743"/>
                      <a:pt x="234" y="607"/>
                    </a:cubicBezTo>
                    <a:cubicBezTo>
                      <a:pt x="155" y="706"/>
                      <a:pt x="75" y="799"/>
                      <a:pt x="0" y="898"/>
                    </a:cubicBezTo>
                    <a:cubicBezTo>
                      <a:pt x="155" y="1057"/>
                      <a:pt x="328" y="1192"/>
                      <a:pt x="487" y="1347"/>
                    </a:cubicBezTo>
                    <a:cubicBezTo>
                      <a:pt x="796" y="1660"/>
                      <a:pt x="1128" y="1950"/>
                      <a:pt x="1521" y="2184"/>
                    </a:cubicBezTo>
                    <a:cubicBezTo>
                      <a:pt x="1657" y="2261"/>
                      <a:pt x="1808" y="2339"/>
                      <a:pt x="1959" y="2339"/>
                    </a:cubicBezTo>
                    <a:cubicBezTo>
                      <a:pt x="2000" y="2339"/>
                      <a:pt x="2041" y="2333"/>
                      <a:pt x="2083" y="2320"/>
                    </a:cubicBezTo>
                    <a:cubicBezTo>
                      <a:pt x="2223" y="2301"/>
                      <a:pt x="2316" y="2226"/>
                      <a:pt x="2396" y="2147"/>
                    </a:cubicBezTo>
                    <a:cubicBezTo>
                      <a:pt x="2766" y="1777"/>
                      <a:pt x="2901" y="1291"/>
                      <a:pt x="3042" y="799"/>
                    </a:cubicBezTo>
                    <a:cubicBezTo>
                      <a:pt x="3079" y="664"/>
                      <a:pt x="3117" y="509"/>
                      <a:pt x="3079" y="373"/>
                    </a:cubicBezTo>
                    <a:cubicBezTo>
                      <a:pt x="3052" y="203"/>
                      <a:pt x="2868" y="1"/>
                      <a:pt x="2680" y="1"/>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5721499" y="1430554"/>
                <a:ext cx="363515" cy="613033"/>
              </a:xfrm>
              <a:custGeom>
                <a:avLst/>
                <a:gdLst/>
                <a:ahLst/>
                <a:cxnLst/>
                <a:rect l="l" t="t" r="r" b="b"/>
                <a:pathLst>
                  <a:path w="1368" h="2307" extrusionOk="0">
                    <a:moveTo>
                      <a:pt x="367" y="0"/>
                    </a:moveTo>
                    <a:cubicBezTo>
                      <a:pt x="347" y="0"/>
                      <a:pt x="329" y="3"/>
                      <a:pt x="314" y="9"/>
                    </a:cubicBezTo>
                    <a:cubicBezTo>
                      <a:pt x="216" y="47"/>
                      <a:pt x="254" y="243"/>
                      <a:pt x="254" y="318"/>
                    </a:cubicBezTo>
                    <a:cubicBezTo>
                      <a:pt x="296" y="688"/>
                      <a:pt x="137" y="1062"/>
                      <a:pt x="99" y="1432"/>
                    </a:cubicBezTo>
                    <a:cubicBezTo>
                      <a:pt x="80" y="1469"/>
                      <a:pt x="1" y="2016"/>
                      <a:pt x="20" y="2016"/>
                    </a:cubicBezTo>
                    <a:cubicBezTo>
                      <a:pt x="370" y="2133"/>
                      <a:pt x="721" y="2208"/>
                      <a:pt x="1072" y="2288"/>
                    </a:cubicBezTo>
                    <a:cubicBezTo>
                      <a:pt x="1096" y="2307"/>
                      <a:pt x="1096" y="2307"/>
                      <a:pt x="1114" y="2307"/>
                    </a:cubicBezTo>
                    <a:cubicBezTo>
                      <a:pt x="1133" y="2288"/>
                      <a:pt x="1133" y="2269"/>
                      <a:pt x="1133" y="2269"/>
                    </a:cubicBezTo>
                    <a:cubicBezTo>
                      <a:pt x="1250" y="1899"/>
                      <a:pt x="1348" y="1530"/>
                      <a:pt x="1367" y="1137"/>
                    </a:cubicBezTo>
                    <a:cubicBezTo>
                      <a:pt x="1367" y="1020"/>
                      <a:pt x="1348" y="865"/>
                      <a:pt x="1306" y="730"/>
                    </a:cubicBezTo>
                    <a:cubicBezTo>
                      <a:pt x="1288" y="650"/>
                      <a:pt x="1250" y="571"/>
                      <a:pt x="1213" y="496"/>
                    </a:cubicBezTo>
                    <a:cubicBezTo>
                      <a:pt x="1096" y="337"/>
                      <a:pt x="918" y="201"/>
                      <a:pt x="745" y="126"/>
                    </a:cubicBezTo>
                    <a:cubicBezTo>
                      <a:pt x="677" y="90"/>
                      <a:pt x="484" y="0"/>
                      <a:pt x="3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5540001" y="895890"/>
                <a:ext cx="399388" cy="640403"/>
              </a:xfrm>
              <a:custGeom>
                <a:avLst/>
                <a:gdLst/>
                <a:ahLst/>
                <a:cxnLst/>
                <a:rect l="l" t="t" r="r" b="b"/>
                <a:pathLst>
                  <a:path w="1503" h="2410" extrusionOk="0">
                    <a:moveTo>
                      <a:pt x="878" y="0"/>
                    </a:moveTo>
                    <a:cubicBezTo>
                      <a:pt x="804" y="0"/>
                      <a:pt x="731" y="16"/>
                      <a:pt x="665" y="51"/>
                    </a:cubicBezTo>
                    <a:cubicBezTo>
                      <a:pt x="586" y="107"/>
                      <a:pt x="529" y="187"/>
                      <a:pt x="469" y="267"/>
                    </a:cubicBezTo>
                    <a:cubicBezTo>
                      <a:pt x="314" y="501"/>
                      <a:pt x="216" y="753"/>
                      <a:pt x="197" y="1025"/>
                    </a:cubicBezTo>
                    <a:cubicBezTo>
                      <a:pt x="197" y="1085"/>
                      <a:pt x="197" y="1160"/>
                      <a:pt x="235" y="1221"/>
                    </a:cubicBezTo>
                    <a:cubicBezTo>
                      <a:pt x="258" y="1277"/>
                      <a:pt x="314" y="1338"/>
                      <a:pt x="352" y="1394"/>
                    </a:cubicBezTo>
                    <a:cubicBezTo>
                      <a:pt x="450" y="1530"/>
                      <a:pt x="394" y="1806"/>
                      <a:pt x="258" y="1923"/>
                    </a:cubicBezTo>
                    <a:cubicBezTo>
                      <a:pt x="141" y="2021"/>
                      <a:pt x="1" y="2077"/>
                      <a:pt x="118" y="2232"/>
                    </a:cubicBezTo>
                    <a:cubicBezTo>
                      <a:pt x="179" y="2330"/>
                      <a:pt x="295" y="2391"/>
                      <a:pt x="431" y="2410"/>
                    </a:cubicBezTo>
                    <a:cubicBezTo>
                      <a:pt x="646" y="2410"/>
                      <a:pt x="997" y="2311"/>
                      <a:pt x="1133" y="2115"/>
                    </a:cubicBezTo>
                    <a:cubicBezTo>
                      <a:pt x="1152" y="2077"/>
                      <a:pt x="1170" y="2040"/>
                      <a:pt x="1170" y="1979"/>
                    </a:cubicBezTo>
                    <a:cubicBezTo>
                      <a:pt x="1194" y="1881"/>
                      <a:pt x="1152" y="1787"/>
                      <a:pt x="1133" y="1670"/>
                    </a:cubicBezTo>
                    <a:cubicBezTo>
                      <a:pt x="1035" y="1258"/>
                      <a:pt x="1330" y="945"/>
                      <a:pt x="1428" y="575"/>
                    </a:cubicBezTo>
                    <a:cubicBezTo>
                      <a:pt x="1503" y="264"/>
                      <a:pt x="1180" y="0"/>
                      <a:pt x="878"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5670743" y="843806"/>
                <a:ext cx="315950" cy="422772"/>
              </a:xfrm>
              <a:custGeom>
                <a:avLst/>
                <a:gdLst/>
                <a:ahLst/>
                <a:cxnLst/>
                <a:rect l="l" t="t" r="r" b="b"/>
                <a:pathLst>
                  <a:path w="1189" h="1591" extrusionOk="0">
                    <a:moveTo>
                      <a:pt x="267" y="1"/>
                    </a:moveTo>
                    <a:cubicBezTo>
                      <a:pt x="242" y="1"/>
                      <a:pt x="217" y="5"/>
                      <a:pt x="192" y="13"/>
                    </a:cubicBezTo>
                    <a:cubicBezTo>
                      <a:pt x="75" y="32"/>
                      <a:pt x="0" y="187"/>
                      <a:pt x="37" y="303"/>
                    </a:cubicBezTo>
                    <a:cubicBezTo>
                      <a:pt x="94" y="481"/>
                      <a:pt x="388" y="500"/>
                      <a:pt x="524" y="580"/>
                    </a:cubicBezTo>
                    <a:cubicBezTo>
                      <a:pt x="819" y="734"/>
                      <a:pt x="524" y="1085"/>
                      <a:pt x="468" y="1319"/>
                    </a:cubicBezTo>
                    <a:cubicBezTo>
                      <a:pt x="468" y="1356"/>
                      <a:pt x="445" y="1417"/>
                      <a:pt x="468" y="1473"/>
                    </a:cubicBezTo>
                    <a:cubicBezTo>
                      <a:pt x="487" y="1534"/>
                      <a:pt x="524" y="1571"/>
                      <a:pt x="585" y="1590"/>
                    </a:cubicBezTo>
                    <a:cubicBezTo>
                      <a:pt x="622" y="1590"/>
                      <a:pt x="678" y="1571"/>
                      <a:pt x="721" y="1534"/>
                    </a:cubicBezTo>
                    <a:cubicBezTo>
                      <a:pt x="739" y="1492"/>
                      <a:pt x="758" y="1454"/>
                      <a:pt x="795" y="1417"/>
                    </a:cubicBezTo>
                    <a:cubicBezTo>
                      <a:pt x="912" y="1202"/>
                      <a:pt x="1146" y="1024"/>
                      <a:pt x="1170" y="753"/>
                    </a:cubicBezTo>
                    <a:cubicBezTo>
                      <a:pt x="1188" y="598"/>
                      <a:pt x="1146" y="500"/>
                      <a:pt x="1053" y="420"/>
                    </a:cubicBezTo>
                    <a:cubicBezTo>
                      <a:pt x="955" y="322"/>
                      <a:pt x="795" y="266"/>
                      <a:pt x="660" y="187"/>
                    </a:cubicBezTo>
                    <a:cubicBezTo>
                      <a:pt x="543" y="138"/>
                      <a:pt x="413" y="1"/>
                      <a:pt x="267" y="1"/>
                    </a:cubicBezTo>
                    <a:close/>
                  </a:path>
                </a:pathLst>
              </a:custGeom>
              <a:solidFill>
                <a:srgbClr val="D18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5799890" y="1099976"/>
                <a:ext cx="67495" cy="56600"/>
              </a:xfrm>
              <a:custGeom>
                <a:avLst/>
                <a:gdLst/>
                <a:ahLst/>
                <a:cxnLst/>
                <a:rect l="l" t="t" r="r" b="b"/>
                <a:pathLst>
                  <a:path w="254" h="213" extrusionOk="0">
                    <a:moveTo>
                      <a:pt x="131" y="1"/>
                    </a:moveTo>
                    <a:cubicBezTo>
                      <a:pt x="107" y="1"/>
                      <a:pt x="82" y="7"/>
                      <a:pt x="57" y="23"/>
                    </a:cubicBezTo>
                    <a:cubicBezTo>
                      <a:pt x="19" y="23"/>
                      <a:pt x="1" y="60"/>
                      <a:pt x="1" y="102"/>
                    </a:cubicBezTo>
                    <a:lnTo>
                      <a:pt x="1" y="121"/>
                    </a:lnTo>
                    <a:cubicBezTo>
                      <a:pt x="1" y="158"/>
                      <a:pt x="19" y="177"/>
                      <a:pt x="38" y="200"/>
                    </a:cubicBezTo>
                    <a:cubicBezTo>
                      <a:pt x="53" y="208"/>
                      <a:pt x="72" y="212"/>
                      <a:pt x="91" y="212"/>
                    </a:cubicBezTo>
                    <a:cubicBezTo>
                      <a:pt x="120" y="212"/>
                      <a:pt x="151" y="202"/>
                      <a:pt x="174" y="177"/>
                    </a:cubicBezTo>
                    <a:cubicBezTo>
                      <a:pt x="235" y="140"/>
                      <a:pt x="253" y="83"/>
                      <a:pt x="216" y="23"/>
                    </a:cubicBezTo>
                    <a:cubicBezTo>
                      <a:pt x="192" y="12"/>
                      <a:pt x="163" y="1"/>
                      <a:pt x="131" y="1"/>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4970531" y="1582024"/>
                <a:ext cx="265196" cy="373347"/>
              </a:xfrm>
              <a:custGeom>
                <a:avLst/>
                <a:gdLst/>
                <a:ahLst/>
                <a:cxnLst/>
                <a:rect l="l" t="t" r="r" b="b"/>
                <a:pathLst>
                  <a:path w="998" h="1405" extrusionOk="0">
                    <a:moveTo>
                      <a:pt x="389" y="1"/>
                    </a:moveTo>
                    <a:cubicBezTo>
                      <a:pt x="314" y="1"/>
                      <a:pt x="179" y="1"/>
                      <a:pt x="80" y="24"/>
                    </a:cubicBezTo>
                    <a:cubicBezTo>
                      <a:pt x="38" y="24"/>
                      <a:pt x="1" y="61"/>
                      <a:pt x="19" y="99"/>
                    </a:cubicBezTo>
                    <a:lnTo>
                      <a:pt x="623" y="1404"/>
                    </a:lnTo>
                    <a:lnTo>
                      <a:pt x="899" y="1311"/>
                    </a:lnTo>
                    <a:cubicBezTo>
                      <a:pt x="955" y="1287"/>
                      <a:pt x="997" y="1212"/>
                      <a:pt x="955" y="1152"/>
                    </a:cubicBezTo>
                    <a:lnTo>
                      <a:pt x="487" y="61"/>
                    </a:lnTo>
                    <a:cubicBezTo>
                      <a:pt x="469" y="24"/>
                      <a:pt x="450" y="1"/>
                      <a:pt x="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5080014" y="1791957"/>
                <a:ext cx="227728" cy="282734"/>
              </a:xfrm>
              <a:custGeom>
                <a:avLst/>
                <a:gdLst/>
                <a:ahLst/>
                <a:cxnLst/>
                <a:rect l="l" t="t" r="r" b="b"/>
                <a:pathLst>
                  <a:path w="857" h="1064" extrusionOk="0">
                    <a:moveTo>
                      <a:pt x="184" y="0"/>
                    </a:moveTo>
                    <a:cubicBezTo>
                      <a:pt x="174" y="0"/>
                      <a:pt x="164" y="4"/>
                      <a:pt x="155" y="11"/>
                    </a:cubicBezTo>
                    <a:cubicBezTo>
                      <a:pt x="136" y="11"/>
                      <a:pt x="136" y="53"/>
                      <a:pt x="136" y="72"/>
                    </a:cubicBezTo>
                    <a:cubicBezTo>
                      <a:pt x="174" y="146"/>
                      <a:pt x="211" y="207"/>
                      <a:pt x="211" y="287"/>
                    </a:cubicBezTo>
                    <a:cubicBezTo>
                      <a:pt x="234" y="305"/>
                      <a:pt x="234" y="324"/>
                      <a:pt x="211" y="343"/>
                    </a:cubicBezTo>
                    <a:cubicBezTo>
                      <a:pt x="211" y="343"/>
                      <a:pt x="192" y="362"/>
                      <a:pt x="192" y="380"/>
                    </a:cubicBezTo>
                    <a:cubicBezTo>
                      <a:pt x="1" y="558"/>
                      <a:pt x="309" y="830"/>
                      <a:pt x="426" y="947"/>
                    </a:cubicBezTo>
                    <a:cubicBezTo>
                      <a:pt x="445" y="989"/>
                      <a:pt x="487" y="1007"/>
                      <a:pt x="525" y="1026"/>
                    </a:cubicBezTo>
                    <a:cubicBezTo>
                      <a:pt x="543" y="1045"/>
                      <a:pt x="585" y="1045"/>
                      <a:pt x="604" y="1045"/>
                    </a:cubicBezTo>
                    <a:cubicBezTo>
                      <a:pt x="623" y="1045"/>
                      <a:pt x="642" y="1063"/>
                      <a:pt x="660" y="1063"/>
                    </a:cubicBezTo>
                    <a:cubicBezTo>
                      <a:pt x="819" y="1063"/>
                      <a:pt x="857" y="909"/>
                      <a:pt x="796" y="792"/>
                    </a:cubicBezTo>
                    <a:cubicBezTo>
                      <a:pt x="777" y="773"/>
                      <a:pt x="777" y="731"/>
                      <a:pt x="759" y="713"/>
                    </a:cubicBezTo>
                    <a:cubicBezTo>
                      <a:pt x="740" y="694"/>
                      <a:pt x="721" y="656"/>
                      <a:pt x="702" y="638"/>
                    </a:cubicBezTo>
                    <a:cubicBezTo>
                      <a:pt x="660" y="539"/>
                      <a:pt x="642" y="441"/>
                      <a:pt x="623" y="343"/>
                    </a:cubicBezTo>
                    <a:cubicBezTo>
                      <a:pt x="623" y="305"/>
                      <a:pt x="604" y="170"/>
                      <a:pt x="543" y="170"/>
                    </a:cubicBezTo>
                    <a:cubicBezTo>
                      <a:pt x="534" y="158"/>
                      <a:pt x="529" y="152"/>
                      <a:pt x="525" y="152"/>
                    </a:cubicBezTo>
                    <a:cubicBezTo>
                      <a:pt x="520" y="152"/>
                      <a:pt x="515" y="158"/>
                      <a:pt x="506" y="170"/>
                    </a:cubicBezTo>
                    <a:lnTo>
                      <a:pt x="506" y="189"/>
                    </a:lnTo>
                    <a:cubicBezTo>
                      <a:pt x="506" y="245"/>
                      <a:pt x="562" y="343"/>
                      <a:pt x="525" y="380"/>
                    </a:cubicBezTo>
                    <a:cubicBezTo>
                      <a:pt x="511" y="397"/>
                      <a:pt x="498" y="411"/>
                      <a:pt x="476" y="411"/>
                    </a:cubicBezTo>
                    <a:cubicBezTo>
                      <a:pt x="467" y="411"/>
                      <a:pt x="457" y="409"/>
                      <a:pt x="445" y="404"/>
                    </a:cubicBezTo>
                    <a:cubicBezTo>
                      <a:pt x="426" y="380"/>
                      <a:pt x="408" y="362"/>
                      <a:pt x="408" y="343"/>
                    </a:cubicBezTo>
                    <a:cubicBezTo>
                      <a:pt x="374" y="292"/>
                      <a:pt x="275" y="0"/>
                      <a:pt x="184"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5608561" y="1230188"/>
                <a:ext cx="160499" cy="243938"/>
              </a:xfrm>
              <a:custGeom>
                <a:avLst/>
                <a:gdLst/>
                <a:ahLst/>
                <a:cxnLst/>
                <a:rect l="l" t="t" r="r" b="b"/>
                <a:pathLst>
                  <a:path w="604" h="918" extrusionOk="0">
                    <a:moveTo>
                      <a:pt x="8" y="681"/>
                    </a:moveTo>
                    <a:cubicBezTo>
                      <a:pt x="5" y="682"/>
                      <a:pt x="3" y="683"/>
                      <a:pt x="0" y="684"/>
                    </a:cubicBezTo>
                    <a:cubicBezTo>
                      <a:pt x="3" y="683"/>
                      <a:pt x="5" y="682"/>
                      <a:pt x="8" y="681"/>
                    </a:cubicBezTo>
                    <a:close/>
                    <a:moveTo>
                      <a:pt x="604" y="0"/>
                    </a:moveTo>
                    <a:lnTo>
                      <a:pt x="604" y="0"/>
                    </a:lnTo>
                    <a:cubicBezTo>
                      <a:pt x="543" y="80"/>
                      <a:pt x="468" y="117"/>
                      <a:pt x="370" y="136"/>
                    </a:cubicBezTo>
                    <a:cubicBezTo>
                      <a:pt x="328" y="155"/>
                      <a:pt x="290" y="155"/>
                      <a:pt x="234" y="155"/>
                    </a:cubicBezTo>
                    <a:cubicBezTo>
                      <a:pt x="192" y="155"/>
                      <a:pt x="154" y="136"/>
                      <a:pt x="117" y="136"/>
                    </a:cubicBezTo>
                    <a:cubicBezTo>
                      <a:pt x="136" y="234"/>
                      <a:pt x="154" y="333"/>
                      <a:pt x="136" y="431"/>
                    </a:cubicBezTo>
                    <a:cubicBezTo>
                      <a:pt x="136" y="503"/>
                      <a:pt x="79" y="654"/>
                      <a:pt x="8" y="681"/>
                    </a:cubicBezTo>
                    <a:lnTo>
                      <a:pt x="8" y="681"/>
                    </a:lnTo>
                    <a:cubicBezTo>
                      <a:pt x="29" y="675"/>
                      <a:pt x="50" y="671"/>
                      <a:pt x="72" y="671"/>
                    </a:cubicBezTo>
                    <a:cubicBezTo>
                      <a:pt x="106" y="671"/>
                      <a:pt x="140" y="680"/>
                      <a:pt x="173" y="702"/>
                    </a:cubicBezTo>
                    <a:cubicBezTo>
                      <a:pt x="211" y="721"/>
                      <a:pt x="271" y="740"/>
                      <a:pt x="309" y="782"/>
                    </a:cubicBezTo>
                    <a:lnTo>
                      <a:pt x="445" y="918"/>
                    </a:lnTo>
                    <a:cubicBezTo>
                      <a:pt x="468" y="857"/>
                      <a:pt x="468" y="782"/>
                      <a:pt x="487" y="721"/>
                    </a:cubicBezTo>
                    <a:cubicBezTo>
                      <a:pt x="543" y="468"/>
                      <a:pt x="562" y="234"/>
                      <a:pt x="604" y="0"/>
                    </a:cubicBezTo>
                    <a:close/>
                  </a:path>
                </a:pathLst>
              </a:custGeom>
              <a:solidFill>
                <a:srgbClr val="E2C0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5682170" y="2657729"/>
                <a:ext cx="132864" cy="112403"/>
              </a:xfrm>
              <a:custGeom>
                <a:avLst/>
                <a:gdLst/>
                <a:ahLst/>
                <a:cxnLst/>
                <a:rect l="l" t="t" r="r" b="b"/>
                <a:pathLst>
                  <a:path w="500" h="423" extrusionOk="0">
                    <a:moveTo>
                      <a:pt x="58" y="0"/>
                    </a:moveTo>
                    <a:cubicBezTo>
                      <a:pt x="31" y="0"/>
                      <a:pt x="1" y="30"/>
                      <a:pt x="13" y="70"/>
                    </a:cubicBezTo>
                    <a:cubicBezTo>
                      <a:pt x="71" y="235"/>
                      <a:pt x="215" y="422"/>
                      <a:pt x="415" y="422"/>
                    </a:cubicBezTo>
                    <a:cubicBezTo>
                      <a:pt x="425" y="422"/>
                      <a:pt x="434" y="422"/>
                      <a:pt x="444" y="421"/>
                    </a:cubicBezTo>
                    <a:cubicBezTo>
                      <a:pt x="500" y="421"/>
                      <a:pt x="500" y="323"/>
                      <a:pt x="444" y="323"/>
                    </a:cubicBezTo>
                    <a:cubicBezTo>
                      <a:pt x="434" y="324"/>
                      <a:pt x="424" y="324"/>
                      <a:pt x="415" y="324"/>
                    </a:cubicBezTo>
                    <a:cubicBezTo>
                      <a:pt x="253" y="324"/>
                      <a:pt x="146" y="178"/>
                      <a:pt x="93" y="28"/>
                    </a:cubicBezTo>
                    <a:cubicBezTo>
                      <a:pt x="86" y="9"/>
                      <a:pt x="73" y="0"/>
                      <a:pt x="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5613344" y="1147012"/>
                <a:ext cx="77327" cy="47299"/>
              </a:xfrm>
              <a:custGeom>
                <a:avLst/>
                <a:gdLst/>
                <a:ahLst/>
                <a:cxnLst/>
                <a:rect l="l" t="t" r="r" b="b"/>
                <a:pathLst>
                  <a:path w="291" h="178" extrusionOk="0">
                    <a:moveTo>
                      <a:pt x="1" y="0"/>
                    </a:moveTo>
                    <a:cubicBezTo>
                      <a:pt x="1" y="0"/>
                      <a:pt x="19" y="98"/>
                      <a:pt x="118" y="159"/>
                    </a:cubicBezTo>
                    <a:cubicBezTo>
                      <a:pt x="136" y="159"/>
                      <a:pt x="174" y="178"/>
                      <a:pt x="193" y="178"/>
                    </a:cubicBezTo>
                    <a:cubicBezTo>
                      <a:pt x="253" y="178"/>
                      <a:pt x="291" y="140"/>
                      <a:pt x="291" y="140"/>
                    </a:cubicBezTo>
                    <a:lnTo>
                      <a:pt x="272" y="98"/>
                    </a:lnTo>
                    <a:cubicBezTo>
                      <a:pt x="253" y="117"/>
                      <a:pt x="235" y="140"/>
                      <a:pt x="193" y="140"/>
                    </a:cubicBezTo>
                    <a:cubicBezTo>
                      <a:pt x="174" y="140"/>
                      <a:pt x="155" y="117"/>
                      <a:pt x="118" y="117"/>
                    </a:cubicBezTo>
                    <a:cubicBezTo>
                      <a:pt x="76" y="98"/>
                      <a:pt x="57" y="61"/>
                      <a:pt x="38" y="42"/>
                    </a:cubicBezTo>
                    <a:lnTo>
                      <a:pt x="38" y="0"/>
                    </a:ln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APPROCH :</a:t>
            </a:r>
            <a:endParaRPr lang="en-IN" dirty="0">
              <a:latin typeface="Copperplate Gothic Bold" panose="020E0705020206020404" pitchFamily="34" charset="0"/>
            </a:endParaRPr>
          </a:p>
        </p:txBody>
      </p:sp>
      <p:sp>
        <p:nvSpPr>
          <p:cNvPr id="597" name="Google Shape;597;p32"/>
          <p:cNvSpPr txBox="1">
            <a:spLocks noGrp="1"/>
          </p:cNvSpPr>
          <p:nvPr>
            <p:ph type="subTitle" idx="1"/>
          </p:nvPr>
        </p:nvSpPr>
        <p:spPr>
          <a:xfrm>
            <a:off x="722375" y="1086416"/>
            <a:ext cx="5446243" cy="3546382"/>
          </a:xfrm>
          <a:prstGeom prst="rect">
            <a:avLst/>
          </a:prstGeom>
        </p:spPr>
        <p:txBody>
          <a:bodyPr spcFirstLastPara="1" wrap="square" lIns="91425" tIns="91425" rIns="91425" bIns="91425" anchor="t" anchorCtr="0">
            <a:noAutofit/>
          </a:bodyPr>
          <a:lstStyle/>
          <a:p>
            <a:pPr marL="0" lvl="0" indent="0"/>
            <a:r>
              <a:rPr lang="en-IN" sz="1600" dirty="0">
                <a:solidFill>
                  <a:srgbClr val="00B050"/>
                </a:solidFill>
                <a:latin typeface="+mj-lt"/>
              </a:rPr>
              <a:t>✅</a:t>
            </a:r>
            <a:r>
              <a:rPr lang="en-IN" sz="1600" dirty="0">
                <a:latin typeface="+mj-lt"/>
              </a:rPr>
              <a:t> Data Collection – Surveyed </a:t>
            </a:r>
            <a:r>
              <a:rPr lang="en-IN" sz="1600" dirty="0" smtClean="0">
                <a:latin typeface="+mj-lt"/>
              </a:rPr>
              <a:t>on real employee’s from different organizations</a:t>
            </a:r>
            <a:endParaRPr lang="en-IN" sz="1600" dirty="0">
              <a:latin typeface="+mj-lt"/>
            </a:endParaRPr>
          </a:p>
          <a:p>
            <a:pPr marL="0" lvl="0" indent="0"/>
            <a:endParaRPr lang="en-IN" sz="1600" dirty="0">
              <a:latin typeface="+mj-lt"/>
            </a:endParaRPr>
          </a:p>
          <a:p>
            <a:pPr marL="0" lvl="0" indent="0"/>
            <a:r>
              <a:rPr lang="en-IN" sz="1600" dirty="0">
                <a:solidFill>
                  <a:srgbClr val="00B050"/>
                </a:solidFill>
                <a:latin typeface="+mj-lt"/>
              </a:rPr>
              <a:t>✅</a:t>
            </a:r>
            <a:r>
              <a:rPr lang="en-IN" sz="1600" dirty="0">
                <a:latin typeface="+mj-lt"/>
              </a:rPr>
              <a:t> Data Cleaning – Removed irrelevant columns and standardized responses</a:t>
            </a:r>
          </a:p>
          <a:p>
            <a:pPr marL="0" lvl="0" indent="0"/>
            <a:endParaRPr lang="en-IN" sz="1600" dirty="0">
              <a:latin typeface="+mj-lt"/>
            </a:endParaRPr>
          </a:p>
          <a:p>
            <a:pPr marL="0" lvl="0" indent="0"/>
            <a:r>
              <a:rPr lang="en-IN" sz="1600" dirty="0">
                <a:solidFill>
                  <a:srgbClr val="00B050"/>
                </a:solidFill>
                <a:latin typeface="+mj-lt"/>
              </a:rPr>
              <a:t>✅</a:t>
            </a:r>
            <a:r>
              <a:rPr lang="en-IN" sz="1600" dirty="0">
                <a:latin typeface="+mj-lt"/>
              </a:rPr>
              <a:t> Data Visualization – Used bar charts and pie charts to </a:t>
            </a:r>
            <a:r>
              <a:rPr lang="en-IN" sz="1600">
                <a:latin typeface="+mj-lt"/>
              </a:rPr>
              <a:t>highlight </a:t>
            </a:r>
            <a:r>
              <a:rPr lang="en-IN" sz="1600" smtClean="0">
                <a:latin typeface="+mj-lt"/>
              </a:rPr>
              <a:t>trends</a:t>
            </a:r>
            <a:endParaRPr lang="en-IN" sz="1600" dirty="0">
              <a:latin typeface="+mj-lt"/>
            </a:endParaRPr>
          </a:p>
          <a:p>
            <a:pPr marL="0" lvl="0" indent="0"/>
            <a:endParaRPr lang="en-IN" sz="1600" dirty="0">
              <a:latin typeface="+mj-lt"/>
            </a:endParaRPr>
          </a:p>
          <a:p>
            <a:pPr marL="0" lvl="0" indent="0"/>
            <a:r>
              <a:rPr lang="en-IN" sz="1600" dirty="0">
                <a:solidFill>
                  <a:srgbClr val="00B050"/>
                </a:solidFill>
                <a:latin typeface="+mj-lt"/>
              </a:rPr>
              <a:t>✅</a:t>
            </a:r>
            <a:r>
              <a:rPr lang="en-IN" sz="1600" dirty="0">
                <a:latin typeface="+mj-lt"/>
              </a:rPr>
              <a:t> Tools Used – Python (Pandas, Seaborn, Plotly, SciPy)</a:t>
            </a:r>
          </a:p>
          <a:p>
            <a:pPr marL="0" lvl="0" indent="0"/>
            <a:endParaRPr lang="en-US" sz="1600" dirty="0" smtClean="0">
              <a:latin typeface="+mj-lt"/>
            </a:endParaRPr>
          </a:p>
          <a:p>
            <a:pPr marL="0" lvl="0" indent="0"/>
            <a:endParaRPr lang="en-IN" sz="1600" dirty="0">
              <a:latin typeface="+mj-lt"/>
            </a:endParaRPr>
          </a:p>
        </p:txBody>
      </p:sp>
      <p:grpSp>
        <p:nvGrpSpPr>
          <p:cNvPr id="599" name="Google Shape;599;p32"/>
          <p:cNvGrpSpPr/>
          <p:nvPr/>
        </p:nvGrpSpPr>
        <p:grpSpPr>
          <a:xfrm>
            <a:off x="6423680" y="387407"/>
            <a:ext cx="1874190" cy="2952521"/>
            <a:chOff x="5695176" y="506275"/>
            <a:chExt cx="2405584" cy="3789656"/>
          </a:xfrm>
        </p:grpSpPr>
        <p:sp>
          <p:nvSpPr>
            <p:cNvPr id="600" name="Google Shape;600;p32"/>
            <p:cNvSpPr/>
            <p:nvPr/>
          </p:nvSpPr>
          <p:spPr>
            <a:xfrm>
              <a:off x="5789766" y="1147483"/>
              <a:ext cx="2235917" cy="3107021"/>
            </a:xfrm>
            <a:custGeom>
              <a:avLst/>
              <a:gdLst/>
              <a:ahLst/>
              <a:cxnLst/>
              <a:rect l="l" t="t" r="r" b="b"/>
              <a:pathLst>
                <a:path w="9317" h="12947" extrusionOk="0">
                  <a:moveTo>
                    <a:pt x="0" y="0"/>
                  </a:moveTo>
                  <a:lnTo>
                    <a:pt x="0" y="12947"/>
                  </a:lnTo>
                  <a:lnTo>
                    <a:pt x="9316" y="12947"/>
                  </a:lnTo>
                  <a:lnTo>
                    <a:pt x="93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6388275" y="1639216"/>
              <a:ext cx="444651" cy="533459"/>
            </a:xfrm>
            <a:custGeom>
              <a:avLst/>
              <a:gdLst/>
              <a:ahLst/>
              <a:cxnLst/>
              <a:rect l="l" t="t" r="r" b="b"/>
              <a:pathLst>
                <a:path w="1853" h="2223" extrusionOk="0">
                  <a:moveTo>
                    <a:pt x="838" y="0"/>
                  </a:moveTo>
                  <a:lnTo>
                    <a:pt x="838" y="0"/>
                  </a:lnTo>
                  <a:cubicBezTo>
                    <a:pt x="936" y="57"/>
                    <a:pt x="1034" y="117"/>
                    <a:pt x="1109" y="192"/>
                  </a:cubicBezTo>
                  <a:lnTo>
                    <a:pt x="0" y="1540"/>
                  </a:lnTo>
                  <a:lnTo>
                    <a:pt x="0" y="1540"/>
                  </a:lnTo>
                  <a:lnTo>
                    <a:pt x="1480" y="564"/>
                  </a:lnTo>
                  <a:lnTo>
                    <a:pt x="1480" y="564"/>
                  </a:lnTo>
                  <a:cubicBezTo>
                    <a:pt x="1320" y="331"/>
                    <a:pt x="1102" y="135"/>
                    <a:pt x="838" y="0"/>
                  </a:cubicBezTo>
                  <a:close/>
                  <a:moveTo>
                    <a:pt x="1483" y="562"/>
                  </a:moveTo>
                  <a:lnTo>
                    <a:pt x="1480" y="564"/>
                  </a:lnTo>
                  <a:lnTo>
                    <a:pt x="1480" y="564"/>
                  </a:lnTo>
                  <a:cubicBezTo>
                    <a:pt x="1743" y="948"/>
                    <a:pt x="1850" y="1432"/>
                    <a:pt x="1755" y="1902"/>
                  </a:cubicBezTo>
                  <a:lnTo>
                    <a:pt x="1755" y="1902"/>
                  </a:lnTo>
                  <a:cubicBezTo>
                    <a:pt x="1852" y="1429"/>
                    <a:pt x="1750" y="943"/>
                    <a:pt x="1483" y="562"/>
                  </a:cubicBezTo>
                  <a:close/>
                  <a:moveTo>
                    <a:pt x="1755" y="1902"/>
                  </a:moveTo>
                  <a:cubicBezTo>
                    <a:pt x="1733" y="2010"/>
                    <a:pt x="1700" y="2118"/>
                    <a:pt x="1657" y="2223"/>
                  </a:cubicBezTo>
                  <a:cubicBezTo>
                    <a:pt x="1700" y="2118"/>
                    <a:pt x="1733" y="2010"/>
                    <a:pt x="1755" y="19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5967107" y="1965791"/>
              <a:ext cx="421409" cy="425965"/>
            </a:xfrm>
            <a:custGeom>
              <a:avLst/>
              <a:gdLst/>
              <a:ahLst/>
              <a:cxnLst/>
              <a:rect l="l" t="t" r="r" b="b"/>
              <a:pathLst>
                <a:path w="1756" h="1775" extrusionOk="0">
                  <a:moveTo>
                    <a:pt x="80" y="1"/>
                  </a:moveTo>
                  <a:lnTo>
                    <a:pt x="80" y="1"/>
                  </a:lnTo>
                  <a:cubicBezTo>
                    <a:pt x="1" y="745"/>
                    <a:pt x="408" y="1465"/>
                    <a:pt x="1110" y="1774"/>
                  </a:cubicBezTo>
                  <a:lnTo>
                    <a:pt x="1755" y="179"/>
                  </a:lnTo>
                  <a:lnTo>
                    <a:pt x="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6233250" y="1771425"/>
              <a:ext cx="611049" cy="658498"/>
            </a:xfrm>
            <a:custGeom>
              <a:avLst/>
              <a:gdLst/>
              <a:ahLst/>
              <a:cxnLst/>
              <a:rect l="l" t="t" r="r" b="b"/>
              <a:pathLst>
                <a:path w="2537" h="2734" extrusionOk="0">
                  <a:moveTo>
                    <a:pt x="2129" y="1"/>
                  </a:moveTo>
                  <a:lnTo>
                    <a:pt x="646" y="979"/>
                  </a:lnTo>
                  <a:lnTo>
                    <a:pt x="1" y="2574"/>
                  </a:lnTo>
                  <a:lnTo>
                    <a:pt x="24" y="2598"/>
                  </a:lnTo>
                  <a:cubicBezTo>
                    <a:pt x="241" y="2689"/>
                    <a:pt x="467" y="2733"/>
                    <a:pt x="690" y="2733"/>
                  </a:cubicBezTo>
                  <a:cubicBezTo>
                    <a:pt x="1365" y="2733"/>
                    <a:pt x="2011" y="2334"/>
                    <a:pt x="2303" y="1662"/>
                  </a:cubicBezTo>
                  <a:cubicBezTo>
                    <a:pt x="2537" y="1096"/>
                    <a:pt x="2457" y="469"/>
                    <a:pt x="2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6276550" y="1592175"/>
              <a:ext cx="223700" cy="416574"/>
            </a:xfrm>
            <a:custGeom>
              <a:avLst/>
              <a:gdLst/>
              <a:ahLst/>
              <a:cxnLst/>
              <a:rect l="l" t="t" r="r" b="b"/>
              <a:pathLst>
                <a:path w="899" h="1726" extrusionOk="0">
                  <a:moveTo>
                    <a:pt x="524" y="0"/>
                  </a:moveTo>
                  <a:cubicBezTo>
                    <a:pt x="337" y="0"/>
                    <a:pt x="148" y="30"/>
                    <a:pt x="0" y="88"/>
                  </a:cubicBezTo>
                  <a:lnTo>
                    <a:pt x="449" y="1726"/>
                  </a:lnTo>
                  <a:lnTo>
                    <a:pt x="898" y="46"/>
                  </a:lnTo>
                  <a:cubicBezTo>
                    <a:pt x="784" y="15"/>
                    <a:pt x="655" y="0"/>
                    <a:pt x="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5986305" y="1609671"/>
              <a:ext cx="402211" cy="399087"/>
            </a:xfrm>
            <a:custGeom>
              <a:avLst/>
              <a:gdLst/>
              <a:ahLst/>
              <a:cxnLst/>
              <a:rect l="l" t="t" r="r" b="b"/>
              <a:pathLst>
                <a:path w="1676" h="1663" extrusionOk="0">
                  <a:moveTo>
                    <a:pt x="1253" y="0"/>
                  </a:moveTo>
                  <a:cubicBezTo>
                    <a:pt x="1253" y="0"/>
                    <a:pt x="1244" y="2"/>
                    <a:pt x="1226" y="6"/>
                  </a:cubicBezTo>
                  <a:lnTo>
                    <a:pt x="1227" y="8"/>
                  </a:lnTo>
                  <a:lnTo>
                    <a:pt x="1227" y="8"/>
                  </a:lnTo>
                  <a:cubicBezTo>
                    <a:pt x="1244" y="3"/>
                    <a:pt x="1254" y="0"/>
                    <a:pt x="1253" y="0"/>
                  </a:cubicBezTo>
                  <a:close/>
                  <a:moveTo>
                    <a:pt x="1227" y="8"/>
                  </a:moveTo>
                  <a:cubicBezTo>
                    <a:pt x="1087" y="53"/>
                    <a:pt x="434" y="294"/>
                    <a:pt x="136" y="998"/>
                  </a:cubicBezTo>
                  <a:cubicBezTo>
                    <a:pt x="56" y="1153"/>
                    <a:pt x="19" y="1312"/>
                    <a:pt x="0" y="1485"/>
                  </a:cubicBezTo>
                  <a:lnTo>
                    <a:pt x="1675" y="1663"/>
                  </a:lnTo>
                  <a:lnTo>
                    <a:pt x="1675" y="1644"/>
                  </a:lnTo>
                  <a:lnTo>
                    <a:pt x="1227" y="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6388275" y="1603275"/>
              <a:ext cx="269899" cy="405476"/>
            </a:xfrm>
            <a:custGeom>
              <a:avLst/>
              <a:gdLst/>
              <a:ahLst/>
              <a:cxnLst/>
              <a:rect l="l" t="t" r="r" b="b"/>
              <a:pathLst>
                <a:path w="1110" h="1680" extrusionOk="0">
                  <a:moveTo>
                    <a:pt x="449" y="0"/>
                  </a:moveTo>
                  <a:lnTo>
                    <a:pt x="0" y="1680"/>
                  </a:lnTo>
                  <a:lnTo>
                    <a:pt x="1109" y="332"/>
                  </a:lnTo>
                  <a:cubicBezTo>
                    <a:pt x="992" y="234"/>
                    <a:pt x="875" y="159"/>
                    <a:pt x="721" y="98"/>
                  </a:cubicBezTo>
                  <a:cubicBezTo>
                    <a:pt x="641" y="61"/>
                    <a:pt x="548" y="23"/>
                    <a:pt x="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7230333" y="3220130"/>
              <a:ext cx="89034" cy="725460"/>
            </a:xfrm>
            <a:custGeom>
              <a:avLst/>
              <a:gdLst/>
              <a:ahLst/>
              <a:cxnLst/>
              <a:rect l="l" t="t" r="r" b="b"/>
              <a:pathLst>
                <a:path w="371" h="3023" extrusionOk="0">
                  <a:moveTo>
                    <a:pt x="0" y="0"/>
                  </a:moveTo>
                  <a:lnTo>
                    <a:pt x="0" y="3023"/>
                  </a:lnTo>
                  <a:lnTo>
                    <a:pt x="370" y="3023"/>
                  </a:lnTo>
                  <a:lnTo>
                    <a:pt x="3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7033794" y="3384032"/>
              <a:ext cx="89034" cy="561553"/>
            </a:xfrm>
            <a:custGeom>
              <a:avLst/>
              <a:gdLst/>
              <a:ahLst/>
              <a:cxnLst/>
              <a:rect l="l" t="t" r="r" b="b"/>
              <a:pathLst>
                <a:path w="371" h="2340" extrusionOk="0">
                  <a:moveTo>
                    <a:pt x="1" y="0"/>
                  </a:moveTo>
                  <a:lnTo>
                    <a:pt x="1" y="2340"/>
                  </a:lnTo>
                  <a:lnTo>
                    <a:pt x="370" y="2340"/>
                  </a:lnTo>
                  <a:lnTo>
                    <a:pt x="3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6832935" y="3514337"/>
              <a:ext cx="93353" cy="431244"/>
            </a:xfrm>
            <a:custGeom>
              <a:avLst/>
              <a:gdLst/>
              <a:ahLst/>
              <a:cxnLst/>
              <a:rect l="l" t="t" r="r" b="b"/>
              <a:pathLst>
                <a:path w="389" h="1797" extrusionOk="0">
                  <a:moveTo>
                    <a:pt x="0" y="0"/>
                  </a:moveTo>
                  <a:lnTo>
                    <a:pt x="0" y="1797"/>
                  </a:lnTo>
                  <a:lnTo>
                    <a:pt x="388" y="1797"/>
                  </a:lnTo>
                  <a:lnTo>
                    <a:pt x="3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6631837" y="3632164"/>
              <a:ext cx="89034" cy="313414"/>
            </a:xfrm>
            <a:custGeom>
              <a:avLst/>
              <a:gdLst/>
              <a:ahLst/>
              <a:cxnLst/>
              <a:rect l="l" t="t" r="r" b="b"/>
              <a:pathLst>
                <a:path w="371" h="1306" extrusionOk="0">
                  <a:moveTo>
                    <a:pt x="1" y="0"/>
                  </a:moveTo>
                  <a:lnTo>
                    <a:pt x="1" y="1306"/>
                  </a:lnTo>
                  <a:lnTo>
                    <a:pt x="370" y="1306"/>
                  </a:lnTo>
                  <a:lnTo>
                    <a:pt x="3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429778" y="3734392"/>
              <a:ext cx="94553" cy="211182"/>
            </a:xfrm>
            <a:custGeom>
              <a:avLst/>
              <a:gdLst/>
              <a:ahLst/>
              <a:cxnLst/>
              <a:rect l="l" t="t" r="r" b="b"/>
              <a:pathLst>
                <a:path w="394" h="880" extrusionOk="0">
                  <a:moveTo>
                    <a:pt x="0" y="0"/>
                  </a:moveTo>
                  <a:lnTo>
                    <a:pt x="0" y="880"/>
                  </a:lnTo>
                  <a:lnTo>
                    <a:pt x="393" y="880"/>
                  </a:lnTo>
                  <a:lnTo>
                    <a:pt x="3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89393" y="3987084"/>
              <a:ext cx="1269027" cy="19198"/>
            </a:xfrm>
            <a:custGeom>
              <a:avLst/>
              <a:gdLst/>
              <a:ahLst/>
              <a:cxnLst/>
              <a:rect l="l" t="t" r="r" b="b"/>
              <a:pathLst>
                <a:path w="5288" h="80" extrusionOk="0">
                  <a:moveTo>
                    <a:pt x="1" y="0"/>
                  </a:moveTo>
                  <a:lnTo>
                    <a:pt x="1" y="80"/>
                  </a:lnTo>
                  <a:lnTo>
                    <a:pt x="5288" y="80"/>
                  </a:lnTo>
                  <a:lnTo>
                    <a:pt x="5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6289393" y="3112382"/>
              <a:ext cx="23758" cy="898485"/>
            </a:xfrm>
            <a:custGeom>
              <a:avLst/>
              <a:gdLst/>
              <a:ahLst/>
              <a:cxnLst/>
              <a:rect l="l" t="t" r="r" b="b"/>
              <a:pathLst>
                <a:path w="99" h="3744" extrusionOk="0">
                  <a:moveTo>
                    <a:pt x="1" y="0"/>
                  </a:moveTo>
                  <a:lnTo>
                    <a:pt x="1" y="3743"/>
                  </a:lnTo>
                  <a:lnTo>
                    <a:pt x="99" y="3743"/>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7052992" y="1633668"/>
              <a:ext cx="719948" cy="89992"/>
            </a:xfrm>
            <a:custGeom>
              <a:avLst/>
              <a:gdLst/>
              <a:ahLst/>
              <a:cxnLst/>
              <a:rect l="l" t="t" r="r" b="b"/>
              <a:pathLst>
                <a:path w="3000" h="375" extrusionOk="0">
                  <a:moveTo>
                    <a:pt x="0" y="0"/>
                  </a:moveTo>
                  <a:lnTo>
                    <a:pt x="0" y="374"/>
                  </a:lnTo>
                  <a:lnTo>
                    <a:pt x="2999" y="374"/>
                  </a:lnTo>
                  <a:lnTo>
                    <a:pt x="29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7052992" y="1764934"/>
              <a:ext cx="499884" cy="89033"/>
            </a:xfrm>
            <a:custGeom>
              <a:avLst/>
              <a:gdLst/>
              <a:ahLst/>
              <a:cxnLst/>
              <a:rect l="l" t="t" r="r" b="b"/>
              <a:pathLst>
                <a:path w="2083" h="371" extrusionOk="0">
                  <a:moveTo>
                    <a:pt x="0" y="0"/>
                  </a:moveTo>
                  <a:lnTo>
                    <a:pt x="0" y="370"/>
                  </a:lnTo>
                  <a:lnTo>
                    <a:pt x="2082" y="370"/>
                  </a:lnTo>
                  <a:lnTo>
                    <a:pt x="20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7052992" y="1900758"/>
              <a:ext cx="499884" cy="89033"/>
            </a:xfrm>
            <a:custGeom>
              <a:avLst/>
              <a:gdLst/>
              <a:ahLst/>
              <a:cxnLst/>
              <a:rect l="l" t="t" r="r" b="b"/>
              <a:pathLst>
                <a:path w="2083" h="371" extrusionOk="0">
                  <a:moveTo>
                    <a:pt x="0" y="1"/>
                  </a:moveTo>
                  <a:lnTo>
                    <a:pt x="0" y="370"/>
                  </a:lnTo>
                  <a:lnTo>
                    <a:pt x="2082" y="370"/>
                  </a:lnTo>
                  <a:lnTo>
                    <a:pt x="2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7052992" y="2032264"/>
              <a:ext cx="280780" cy="88793"/>
            </a:xfrm>
            <a:custGeom>
              <a:avLst/>
              <a:gdLst/>
              <a:ahLst/>
              <a:cxnLst/>
              <a:rect l="l" t="t" r="r" b="b"/>
              <a:pathLst>
                <a:path w="1170" h="370" extrusionOk="0">
                  <a:moveTo>
                    <a:pt x="0" y="0"/>
                  </a:moveTo>
                  <a:lnTo>
                    <a:pt x="0" y="370"/>
                  </a:lnTo>
                  <a:lnTo>
                    <a:pt x="1170" y="370"/>
                  </a:lnTo>
                  <a:lnTo>
                    <a:pt x="1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7052992" y="2166888"/>
              <a:ext cx="229183" cy="89992"/>
            </a:xfrm>
            <a:custGeom>
              <a:avLst/>
              <a:gdLst/>
              <a:ahLst/>
              <a:cxnLst/>
              <a:rect l="l" t="t" r="r" b="b"/>
              <a:pathLst>
                <a:path w="955" h="375" extrusionOk="0">
                  <a:moveTo>
                    <a:pt x="0" y="0"/>
                  </a:moveTo>
                  <a:lnTo>
                    <a:pt x="0" y="375"/>
                  </a:lnTo>
                  <a:lnTo>
                    <a:pt x="955" y="375"/>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7052992" y="2298154"/>
              <a:ext cx="186466" cy="93592"/>
            </a:xfrm>
            <a:custGeom>
              <a:avLst/>
              <a:gdLst/>
              <a:ahLst/>
              <a:cxnLst/>
              <a:rect l="l" t="t" r="r" b="b"/>
              <a:pathLst>
                <a:path w="777" h="390" extrusionOk="0">
                  <a:moveTo>
                    <a:pt x="0" y="1"/>
                  </a:moveTo>
                  <a:lnTo>
                    <a:pt x="0" y="389"/>
                  </a:lnTo>
                  <a:lnTo>
                    <a:pt x="777" y="389"/>
                  </a:lnTo>
                  <a:lnTo>
                    <a:pt x="7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6388263" y="1306825"/>
              <a:ext cx="935452" cy="41757"/>
            </a:xfrm>
            <a:custGeom>
              <a:avLst/>
              <a:gdLst/>
              <a:ahLst/>
              <a:cxnLst/>
              <a:rect l="l" t="t" r="r" b="b"/>
              <a:pathLst>
                <a:path w="3898" h="174" extrusionOk="0">
                  <a:moveTo>
                    <a:pt x="0" y="0"/>
                  </a:moveTo>
                  <a:lnTo>
                    <a:pt x="0" y="174"/>
                  </a:lnTo>
                  <a:lnTo>
                    <a:pt x="3898" y="174"/>
                  </a:lnTo>
                  <a:lnTo>
                    <a:pt x="38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6388263" y="1367538"/>
              <a:ext cx="322536" cy="41757"/>
            </a:xfrm>
            <a:custGeom>
              <a:avLst/>
              <a:gdLst/>
              <a:ahLst/>
              <a:cxnLst/>
              <a:rect l="l" t="t" r="r" b="b"/>
              <a:pathLst>
                <a:path w="1344" h="174" extrusionOk="0">
                  <a:moveTo>
                    <a:pt x="0" y="0"/>
                  </a:moveTo>
                  <a:lnTo>
                    <a:pt x="0" y="173"/>
                  </a:lnTo>
                  <a:lnTo>
                    <a:pt x="1343" y="173"/>
                  </a:lnTo>
                  <a:lnTo>
                    <a:pt x="13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6388263" y="2775460"/>
              <a:ext cx="935452" cy="42956"/>
            </a:xfrm>
            <a:custGeom>
              <a:avLst/>
              <a:gdLst/>
              <a:ahLst/>
              <a:cxnLst/>
              <a:rect l="l" t="t" r="r" b="b"/>
              <a:pathLst>
                <a:path w="3898" h="179" extrusionOk="0">
                  <a:moveTo>
                    <a:pt x="0" y="0"/>
                  </a:moveTo>
                  <a:lnTo>
                    <a:pt x="0" y="178"/>
                  </a:lnTo>
                  <a:lnTo>
                    <a:pt x="3898" y="178"/>
                  </a:lnTo>
                  <a:lnTo>
                    <a:pt x="38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6388263" y="2836173"/>
              <a:ext cx="322536" cy="42716"/>
            </a:xfrm>
            <a:custGeom>
              <a:avLst/>
              <a:gdLst/>
              <a:ahLst/>
              <a:cxnLst/>
              <a:rect l="l" t="t" r="r" b="b"/>
              <a:pathLst>
                <a:path w="1344" h="178" extrusionOk="0">
                  <a:moveTo>
                    <a:pt x="0" y="0"/>
                  </a:moveTo>
                  <a:lnTo>
                    <a:pt x="0" y="178"/>
                  </a:lnTo>
                  <a:lnTo>
                    <a:pt x="1343" y="178"/>
                  </a:lnTo>
                  <a:lnTo>
                    <a:pt x="13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5835841" y="506275"/>
              <a:ext cx="2148083" cy="650346"/>
            </a:xfrm>
            <a:custGeom>
              <a:avLst/>
              <a:gdLst/>
              <a:ahLst/>
              <a:cxnLst/>
              <a:rect l="l" t="t" r="r" b="b"/>
              <a:pathLst>
                <a:path w="8951" h="2710" extrusionOk="0">
                  <a:moveTo>
                    <a:pt x="4193" y="117"/>
                  </a:moveTo>
                  <a:lnTo>
                    <a:pt x="8600" y="2616"/>
                  </a:lnTo>
                  <a:lnTo>
                    <a:pt x="8600" y="2616"/>
                  </a:lnTo>
                  <a:lnTo>
                    <a:pt x="314" y="2574"/>
                  </a:lnTo>
                  <a:lnTo>
                    <a:pt x="4193" y="117"/>
                  </a:lnTo>
                  <a:close/>
                  <a:moveTo>
                    <a:pt x="4193" y="0"/>
                  </a:moveTo>
                  <a:lnTo>
                    <a:pt x="0" y="2653"/>
                  </a:lnTo>
                  <a:lnTo>
                    <a:pt x="8951" y="2709"/>
                  </a:lnTo>
                  <a:lnTo>
                    <a:pt x="8951" y="2709"/>
                  </a:lnTo>
                  <a:lnTo>
                    <a:pt x="41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5714374" y="4216018"/>
              <a:ext cx="2386386" cy="79913"/>
            </a:xfrm>
            <a:custGeom>
              <a:avLst/>
              <a:gdLst/>
              <a:ahLst/>
              <a:cxnLst/>
              <a:rect l="l" t="t" r="r" b="b"/>
              <a:pathLst>
                <a:path w="9944" h="333" extrusionOk="0">
                  <a:moveTo>
                    <a:pt x="0" y="1"/>
                  </a:moveTo>
                  <a:lnTo>
                    <a:pt x="0" y="333"/>
                  </a:lnTo>
                  <a:lnTo>
                    <a:pt x="9943" y="333"/>
                  </a:lnTo>
                  <a:lnTo>
                    <a:pt x="99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5695176" y="1105728"/>
              <a:ext cx="2386386" cy="78953"/>
            </a:xfrm>
            <a:custGeom>
              <a:avLst/>
              <a:gdLst/>
              <a:ahLst/>
              <a:cxnLst/>
              <a:rect l="l" t="t" r="r" b="b"/>
              <a:pathLst>
                <a:path w="9944" h="329" extrusionOk="0">
                  <a:moveTo>
                    <a:pt x="1" y="1"/>
                  </a:moveTo>
                  <a:lnTo>
                    <a:pt x="1" y="328"/>
                  </a:lnTo>
                  <a:lnTo>
                    <a:pt x="9944" y="328"/>
                  </a:lnTo>
                  <a:lnTo>
                    <a:pt x="99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3"/>
          <p:cNvSpPr txBox="1">
            <a:spLocks noGrp="1"/>
          </p:cNvSpPr>
          <p:nvPr>
            <p:ph type="title"/>
          </p:nvPr>
        </p:nvSpPr>
        <p:spPr>
          <a:xfrm>
            <a:off x="653324" y="1995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pperplate Gothic Bold" panose="020E0705020206020404" pitchFamily="34" charset="0"/>
              </a:rPr>
              <a:t>DATA INFO :</a:t>
            </a:r>
            <a:endParaRPr dirty="0">
              <a:latin typeface="Copperplate Gothic Bold" panose="020E0705020206020404" pitchFamily="34" charset="0"/>
            </a:endParaRPr>
          </a:p>
        </p:txBody>
      </p:sp>
      <p:sp>
        <p:nvSpPr>
          <p:cNvPr id="641" name="Google Shape;641;p33"/>
          <p:cNvSpPr txBox="1">
            <a:spLocks noGrp="1"/>
          </p:cNvSpPr>
          <p:nvPr>
            <p:ph type="subTitle" idx="1"/>
          </p:nvPr>
        </p:nvSpPr>
        <p:spPr>
          <a:xfrm>
            <a:off x="653324" y="599576"/>
            <a:ext cx="6587763" cy="267594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dirty="0" smtClean="0"/>
              <a:t>Job_Role – </a:t>
            </a:r>
          </a:p>
          <a:p>
            <a:pPr marL="171450" lvl="0" indent="-171450" algn="l" rtl="0">
              <a:spcBef>
                <a:spcPts val="0"/>
              </a:spcBef>
              <a:spcAft>
                <a:spcPts val="0"/>
              </a:spcAft>
              <a:buFont typeface="Wingdings" panose="05000000000000000000" pitchFamily="2" charset="2"/>
              <a:buChar char="q"/>
            </a:pPr>
            <a:r>
              <a:rPr lang="en-US" dirty="0" smtClean="0"/>
              <a:t>Tenure_at_Company</a:t>
            </a:r>
          </a:p>
          <a:p>
            <a:pPr marL="171450" lvl="0" indent="-171450" algn="l" rtl="0">
              <a:spcBef>
                <a:spcPts val="0"/>
              </a:spcBef>
              <a:spcAft>
                <a:spcPts val="0"/>
              </a:spcAft>
              <a:buFont typeface="Wingdings" panose="05000000000000000000" pitchFamily="2" charset="2"/>
              <a:buChar char="q"/>
            </a:pPr>
            <a:r>
              <a:rPr lang="en-US" dirty="0" smtClean="0"/>
              <a:t>Role_Satisfaction(1-10)</a:t>
            </a:r>
          </a:p>
          <a:p>
            <a:pPr marL="171450" lvl="0" indent="-171450" algn="l" rtl="0">
              <a:spcBef>
                <a:spcPts val="0"/>
              </a:spcBef>
              <a:spcAft>
                <a:spcPts val="0"/>
              </a:spcAft>
              <a:buFont typeface="Wingdings" panose="05000000000000000000" pitchFamily="2" charset="2"/>
              <a:buChar char="q"/>
            </a:pPr>
            <a:r>
              <a:rPr lang="en-US" dirty="0" smtClean="0"/>
              <a:t>Skills_Alignment</a:t>
            </a:r>
          </a:p>
          <a:p>
            <a:pPr marL="171450" lvl="0" indent="-171450" algn="l" rtl="0">
              <a:spcBef>
                <a:spcPts val="0"/>
              </a:spcBef>
              <a:spcAft>
                <a:spcPts val="0"/>
              </a:spcAft>
              <a:buFont typeface="Wingdings" panose="05000000000000000000" pitchFamily="2" charset="2"/>
              <a:buChar char="q"/>
            </a:pPr>
            <a:r>
              <a:rPr lang="en-US" dirty="0" smtClean="0"/>
              <a:t>Work_Motivation_Frequency</a:t>
            </a:r>
          </a:p>
          <a:p>
            <a:pPr marL="171450" lvl="0" indent="-171450" algn="l" rtl="0">
              <a:spcBef>
                <a:spcPts val="0"/>
              </a:spcBef>
              <a:spcAft>
                <a:spcPts val="0"/>
              </a:spcAft>
              <a:buFont typeface="Wingdings" panose="05000000000000000000" pitchFamily="2" charset="2"/>
              <a:buChar char="q"/>
            </a:pPr>
            <a:r>
              <a:rPr lang="en-US" dirty="0" smtClean="0"/>
              <a:t>Value_of_Contributions</a:t>
            </a:r>
          </a:p>
          <a:p>
            <a:pPr marL="171450" lvl="0" indent="-171450" algn="l" rtl="0">
              <a:spcBef>
                <a:spcPts val="0"/>
              </a:spcBef>
              <a:spcAft>
                <a:spcPts val="0"/>
              </a:spcAft>
              <a:buFont typeface="Wingdings" panose="05000000000000000000" pitchFamily="2" charset="2"/>
              <a:buChar char="q"/>
            </a:pPr>
            <a:r>
              <a:rPr lang="en-US" dirty="0" smtClean="0"/>
              <a:t>Workload_Manageability</a:t>
            </a:r>
            <a:endParaRPr lang="en-US" dirty="0"/>
          </a:p>
          <a:p>
            <a:pPr marL="171450" lvl="0" indent="-171450" algn="l" rtl="0">
              <a:spcBef>
                <a:spcPts val="0"/>
              </a:spcBef>
              <a:spcAft>
                <a:spcPts val="0"/>
              </a:spcAft>
              <a:buFont typeface="Wingdings" panose="05000000000000000000" pitchFamily="2" charset="2"/>
              <a:buChar char="q"/>
            </a:pPr>
            <a:r>
              <a:rPr lang="en-US" dirty="0" smtClean="0"/>
              <a:t>Feedback_Frequency</a:t>
            </a:r>
          </a:p>
          <a:p>
            <a:pPr marL="171450" lvl="0" indent="-171450" algn="l" rtl="0">
              <a:spcBef>
                <a:spcPts val="0"/>
              </a:spcBef>
              <a:spcAft>
                <a:spcPts val="0"/>
              </a:spcAft>
              <a:buFont typeface="Wingdings" panose="05000000000000000000" pitchFamily="2" charset="2"/>
              <a:buChar char="q"/>
            </a:pPr>
            <a:r>
              <a:rPr lang="en-US" dirty="0" smtClean="0"/>
              <a:t>Manager_Relationship_Rating</a:t>
            </a:r>
          </a:p>
          <a:p>
            <a:pPr marL="171450" lvl="0" indent="-171450" algn="l" rtl="0">
              <a:spcBef>
                <a:spcPts val="0"/>
              </a:spcBef>
              <a:spcAft>
                <a:spcPts val="0"/>
              </a:spcAft>
              <a:buFont typeface="Wingdings" panose="05000000000000000000" pitchFamily="2" charset="2"/>
              <a:buChar char="q"/>
            </a:pPr>
            <a:r>
              <a:rPr lang="en-US" dirty="0" smtClean="0"/>
              <a:t>Growth_Opportunites</a:t>
            </a:r>
          </a:p>
          <a:p>
            <a:pPr marL="171450" lvl="0" indent="-171450" algn="l" rtl="0">
              <a:spcBef>
                <a:spcPts val="0"/>
              </a:spcBef>
              <a:spcAft>
                <a:spcPts val="0"/>
              </a:spcAft>
              <a:buFont typeface="Wingdings" panose="05000000000000000000" pitchFamily="2" charset="2"/>
              <a:buChar char="q"/>
            </a:pPr>
            <a:r>
              <a:rPr lang="en-US" dirty="0" smtClean="0"/>
              <a:t>Overall_Job_Satisfaction(1-5)</a:t>
            </a:r>
          </a:p>
          <a:p>
            <a:pPr marL="171450" lvl="0" indent="-171450" algn="l" rtl="0">
              <a:spcBef>
                <a:spcPts val="0"/>
              </a:spcBef>
              <a:spcAft>
                <a:spcPts val="0"/>
              </a:spcAft>
              <a:buFont typeface="Wingdings" panose="05000000000000000000" pitchFamily="2" charset="2"/>
              <a:buChar char="q"/>
            </a:pPr>
            <a:r>
              <a:rPr lang="en-US" dirty="0" smtClean="0"/>
              <a:t>Overall_Work_Experience(1-5)</a:t>
            </a:r>
          </a:p>
          <a:p>
            <a:pPr marL="171450" lvl="0" indent="-171450" algn="l" rtl="0">
              <a:spcBef>
                <a:spcPts val="0"/>
              </a:spcBef>
              <a:spcAft>
                <a:spcPts val="0"/>
              </a:spcAft>
              <a:buFont typeface="Wingdings" panose="05000000000000000000" pitchFamily="2" charset="2"/>
              <a:buChar char="q"/>
            </a:pPr>
            <a:r>
              <a:rPr lang="en-US" dirty="0" smtClean="0"/>
              <a:t>Company_Recommendation(1-5)</a:t>
            </a:r>
          </a:p>
          <a:p>
            <a:pPr marL="171450" lvl="0" indent="-171450" algn="l" rtl="0">
              <a:spcBef>
                <a:spcPts val="0"/>
              </a:spcBef>
              <a:spcAft>
                <a:spcPts val="0"/>
              </a:spcAft>
              <a:buFont typeface="Wingdings" panose="05000000000000000000" pitchFamily="2" charset="2"/>
              <a:buChar char="q"/>
            </a:pPr>
            <a:r>
              <a:rPr lang="en-US" dirty="0" smtClean="0"/>
              <a:t>Manager_Communication</a:t>
            </a:r>
          </a:p>
          <a:p>
            <a:pPr marL="171450" lvl="0" indent="-171450" algn="l" rtl="0">
              <a:spcBef>
                <a:spcPts val="0"/>
              </a:spcBef>
              <a:spcAft>
                <a:spcPts val="0"/>
              </a:spcAft>
              <a:buFont typeface="Wingdings" panose="05000000000000000000" pitchFamily="2" charset="2"/>
              <a:buChar char="q"/>
            </a:pPr>
            <a:r>
              <a:rPr lang="en-US" dirty="0" smtClean="0"/>
              <a:t>Benefits_Package_Rating</a:t>
            </a:r>
          </a:p>
          <a:p>
            <a:pPr marL="0" lvl="0" indent="0" algn="l" rtl="0">
              <a:spcBef>
                <a:spcPts val="0"/>
              </a:spcBef>
              <a:spcAft>
                <a:spcPts val="0"/>
              </a:spcAft>
            </a:pPr>
            <a:endParaRPr lang="en-US" dirty="0" smtClean="0"/>
          </a:p>
          <a:p>
            <a:pPr marL="171450" lvl="0" indent="-171450" algn="l" rtl="0">
              <a:spcBef>
                <a:spcPts val="0"/>
              </a:spcBef>
              <a:spcAft>
                <a:spcPts val="0"/>
              </a:spcAft>
              <a:buFont typeface="Wingdings" panose="05000000000000000000" pitchFamily="2" charset="2"/>
              <a:buChar char="q"/>
            </a:pPr>
            <a:endParaRPr dirty="0"/>
          </a:p>
        </p:txBody>
      </p:sp>
      <p:sp>
        <p:nvSpPr>
          <p:cNvPr id="164" name="Google Shape;641;p33"/>
          <p:cNvSpPr txBox="1">
            <a:spLocks noGrp="1"/>
          </p:cNvSpPr>
          <p:nvPr>
            <p:ph type="subTitle" idx="2"/>
          </p:nvPr>
        </p:nvSpPr>
        <p:spPr>
          <a:xfrm>
            <a:off x="3947205" y="632509"/>
            <a:ext cx="6105971" cy="26759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endParaRPr lang="en-US" dirty="0" smtClean="0"/>
          </a:p>
          <a:p>
            <a:pPr marL="171450" lvl="0" indent="-171450" algn="l" rtl="0">
              <a:spcBef>
                <a:spcPts val="0"/>
              </a:spcBef>
              <a:spcAft>
                <a:spcPts val="0"/>
              </a:spcAft>
              <a:buFont typeface="Wingdings" panose="05000000000000000000" pitchFamily="2" charset="2"/>
              <a:buChar char="q"/>
            </a:pPr>
            <a:r>
              <a:rPr lang="en-US" dirty="0" smtClean="0"/>
              <a:t>Benefits_Package_Rating</a:t>
            </a:r>
          </a:p>
          <a:p>
            <a:pPr marL="171450" lvl="0" indent="-171450" algn="l" rtl="0">
              <a:spcBef>
                <a:spcPts val="0"/>
              </a:spcBef>
              <a:spcAft>
                <a:spcPts val="0"/>
              </a:spcAft>
              <a:buFont typeface="Wingdings" panose="05000000000000000000" pitchFamily="2" charset="2"/>
              <a:buChar char="q"/>
            </a:pPr>
            <a:r>
              <a:rPr lang="en-US" dirty="0" smtClean="0"/>
              <a:t>Benefits_Satisfaction</a:t>
            </a:r>
          </a:p>
          <a:p>
            <a:pPr marL="171450" lvl="0" indent="-171450" algn="l" rtl="0">
              <a:spcBef>
                <a:spcPts val="0"/>
              </a:spcBef>
              <a:spcAft>
                <a:spcPts val="0"/>
              </a:spcAft>
              <a:buFont typeface="Wingdings" panose="05000000000000000000" pitchFamily="2" charset="2"/>
              <a:buChar char="q"/>
            </a:pPr>
            <a:r>
              <a:rPr lang="en-US" dirty="0" smtClean="0"/>
              <a:t>Work_Stress_Frequency</a:t>
            </a:r>
          </a:p>
          <a:p>
            <a:pPr marL="171450" lvl="0" indent="-171450" algn="l" rtl="0">
              <a:spcBef>
                <a:spcPts val="0"/>
              </a:spcBef>
              <a:spcAft>
                <a:spcPts val="0"/>
              </a:spcAft>
              <a:buFont typeface="Wingdings" panose="05000000000000000000" pitchFamily="2" charset="2"/>
              <a:buChar char="q"/>
            </a:pPr>
            <a:r>
              <a:rPr lang="en-US" dirty="0" smtClean="0"/>
              <a:t>Main_Stress_Cause</a:t>
            </a:r>
          </a:p>
          <a:p>
            <a:pPr marL="171450" lvl="0" indent="-171450" algn="l" rtl="0">
              <a:spcBef>
                <a:spcPts val="0"/>
              </a:spcBef>
              <a:spcAft>
                <a:spcPts val="0"/>
              </a:spcAft>
              <a:buFont typeface="Wingdings" panose="05000000000000000000" pitchFamily="2" charset="2"/>
              <a:buChar char="q"/>
            </a:pPr>
            <a:r>
              <a:rPr lang="en-US" dirty="0" smtClean="0"/>
              <a:t>Comfort_Discussing_Stress</a:t>
            </a:r>
          </a:p>
          <a:p>
            <a:pPr marL="171450" lvl="0" indent="-171450" algn="l" rtl="0">
              <a:spcBef>
                <a:spcPts val="0"/>
              </a:spcBef>
              <a:spcAft>
                <a:spcPts val="0"/>
              </a:spcAft>
              <a:buFont typeface="Wingdings" panose="05000000000000000000" pitchFamily="2" charset="2"/>
              <a:buChar char="q"/>
            </a:pPr>
            <a:r>
              <a:rPr lang="en-US" dirty="0" smtClean="0"/>
              <a:t>Considering_Leaving</a:t>
            </a:r>
          </a:p>
          <a:p>
            <a:pPr marL="171450" lvl="0" indent="-171450" algn="l" rtl="0">
              <a:spcBef>
                <a:spcPts val="0"/>
              </a:spcBef>
              <a:spcAft>
                <a:spcPts val="0"/>
              </a:spcAft>
              <a:buFont typeface="Wingdings" panose="05000000000000000000" pitchFamily="2" charset="2"/>
              <a:buChar char="q"/>
            </a:pPr>
            <a:r>
              <a:rPr lang="en-US" dirty="0" smtClean="0"/>
              <a:t>Years_at_Copmany</a:t>
            </a:r>
          </a:p>
          <a:p>
            <a:pPr marL="171450" lvl="0" indent="-171450" algn="l" rtl="0">
              <a:spcBef>
                <a:spcPts val="0"/>
              </a:spcBef>
              <a:spcAft>
                <a:spcPts val="0"/>
              </a:spcAft>
              <a:buFont typeface="Wingdings" panose="05000000000000000000" pitchFamily="2" charset="2"/>
              <a:buChar char="q"/>
            </a:pPr>
            <a:r>
              <a:rPr lang="en-US" dirty="0" smtClean="0"/>
              <a:t>Salary_Increases_(Past_2_Years)</a:t>
            </a:r>
          </a:p>
          <a:p>
            <a:pPr marL="171450" lvl="0" indent="-171450" algn="l" rtl="0">
              <a:spcBef>
                <a:spcPts val="0"/>
              </a:spcBef>
              <a:spcAft>
                <a:spcPts val="0"/>
              </a:spcAft>
              <a:buFont typeface="Wingdings" panose="05000000000000000000" pitchFamily="2" charset="2"/>
              <a:buChar char="q"/>
            </a:pPr>
            <a:r>
              <a:rPr lang="en-US" dirty="0" smtClean="0"/>
              <a:t>Average_Sick_Days</a:t>
            </a:r>
          </a:p>
          <a:p>
            <a:pPr marL="171450" lvl="0" indent="-171450" algn="l" rtl="0">
              <a:spcBef>
                <a:spcPts val="0"/>
              </a:spcBef>
              <a:spcAft>
                <a:spcPts val="0"/>
              </a:spcAft>
              <a:buFont typeface="Wingdings" panose="05000000000000000000" pitchFamily="2" charset="2"/>
              <a:buChar char="q"/>
            </a:pPr>
            <a:r>
              <a:rPr lang="en-US" dirty="0" smtClean="0"/>
              <a:t>Healthcare_Premium_Coverage_(%)</a:t>
            </a:r>
          </a:p>
          <a:p>
            <a:pPr marL="171450" lvl="0" indent="-171450" algn="l" rtl="0">
              <a:spcBef>
                <a:spcPts val="0"/>
              </a:spcBef>
              <a:spcAft>
                <a:spcPts val="0"/>
              </a:spcAft>
              <a:buFont typeface="Wingdings" panose="05000000000000000000" pitchFamily="2" charset="2"/>
              <a:buChar char="q"/>
            </a:pPr>
            <a:r>
              <a:rPr lang="en-US" dirty="0" smtClean="0"/>
              <a:t>Overtime_Hours_(Last_month)</a:t>
            </a:r>
          </a:p>
          <a:p>
            <a:pPr marL="171450" lvl="0" indent="-171450" algn="l" rtl="0">
              <a:spcBef>
                <a:spcPts val="0"/>
              </a:spcBef>
              <a:spcAft>
                <a:spcPts val="0"/>
              </a:spcAft>
              <a:buFont typeface="Wingdings" panose="05000000000000000000" pitchFamily="2" charset="2"/>
              <a:buChar char="q"/>
            </a:pPr>
            <a:r>
              <a:rPr lang="en-US" dirty="0" smtClean="0"/>
              <a:t>Benefits_Satisfaction</a:t>
            </a:r>
          </a:p>
          <a:p>
            <a:pPr marL="171450" lvl="0" indent="-171450" algn="l" rtl="0">
              <a:spcBef>
                <a:spcPts val="0"/>
              </a:spcBef>
              <a:spcAft>
                <a:spcPts val="0"/>
              </a:spcAft>
              <a:buFont typeface="Wingdings" panose="05000000000000000000" pitchFamily="2" charset="2"/>
              <a:buChar char="q"/>
            </a:pPr>
            <a:r>
              <a:rPr lang="en-US" dirty="0" smtClean="0"/>
              <a:t>Recommendation-</a:t>
            </a:r>
            <a:r>
              <a:rPr lang="en-US" dirty="0" err="1" smtClean="0"/>
              <a:t>to_a_friend</a:t>
            </a:r>
            <a:endParaRPr lang="en-US" dirty="0" smtClean="0"/>
          </a:p>
          <a:p>
            <a:pPr marL="171450" lvl="0" indent="-171450" algn="l" rtl="0">
              <a:spcBef>
                <a:spcPts val="0"/>
              </a:spcBef>
              <a:spcAft>
                <a:spcPts val="0"/>
              </a:spcAft>
              <a:buFont typeface="Wingdings" panose="05000000000000000000" pitchFamily="2" charset="2"/>
              <a:buChar char="q"/>
            </a:pPr>
            <a:endParaRPr lang="en-US" dirty="0" smtClean="0"/>
          </a:p>
          <a:p>
            <a:pPr marL="171450" lvl="0" indent="-171450" algn="l" rtl="0">
              <a:spcBef>
                <a:spcPts val="0"/>
              </a:spcBef>
              <a:spcAft>
                <a:spcPts val="0"/>
              </a:spcAft>
              <a:buFont typeface="Wingdings" panose="05000000000000000000" pitchFamily="2" charset="2"/>
              <a:buChar char="q"/>
            </a:pPr>
            <a:endParaRPr lang="en-US" dirty="0" smtClean="0"/>
          </a:p>
          <a:p>
            <a:pPr marL="171450" lvl="0" indent="-171450" algn="l" rtl="0">
              <a:spcBef>
                <a:spcPts val="0"/>
              </a:spcBef>
              <a:spcAft>
                <a:spcPts val="0"/>
              </a:spcAft>
              <a:buFont typeface="Wingdings" panose="05000000000000000000" pitchFamily="2" charset="2"/>
              <a:buChar char="q"/>
            </a:pPr>
            <a:endParaRPr dirty="0"/>
          </a:p>
        </p:txBody>
      </p:sp>
      <p:grpSp>
        <p:nvGrpSpPr>
          <p:cNvPr id="645" name="Google Shape;645;p33"/>
          <p:cNvGrpSpPr/>
          <p:nvPr/>
        </p:nvGrpSpPr>
        <p:grpSpPr>
          <a:xfrm>
            <a:off x="6969539" y="3638458"/>
            <a:ext cx="1460288" cy="1109638"/>
            <a:chOff x="4101600" y="602113"/>
            <a:chExt cx="1312500" cy="997337"/>
          </a:xfrm>
        </p:grpSpPr>
        <p:grpSp>
          <p:nvGrpSpPr>
            <p:cNvPr id="646" name="Google Shape;646;p33"/>
            <p:cNvGrpSpPr/>
            <p:nvPr/>
          </p:nvGrpSpPr>
          <p:grpSpPr>
            <a:xfrm>
              <a:off x="4101600" y="882168"/>
              <a:ext cx="1312500" cy="717282"/>
              <a:chOff x="4101600" y="882168"/>
              <a:chExt cx="1312500" cy="717282"/>
            </a:xfrm>
          </p:grpSpPr>
          <p:grpSp>
            <p:nvGrpSpPr>
              <p:cNvPr id="647" name="Google Shape;647;p33"/>
              <p:cNvGrpSpPr/>
              <p:nvPr/>
            </p:nvGrpSpPr>
            <p:grpSpPr>
              <a:xfrm>
                <a:off x="4345668" y="882168"/>
                <a:ext cx="356154" cy="601800"/>
                <a:chOff x="4345668" y="880350"/>
                <a:chExt cx="356154" cy="601800"/>
              </a:xfrm>
            </p:grpSpPr>
            <p:sp>
              <p:nvSpPr>
                <p:cNvPr id="648" name="Google Shape;648;p33"/>
                <p:cNvSpPr/>
                <p:nvPr/>
              </p:nvSpPr>
              <p:spPr>
                <a:xfrm rot="-5400000">
                  <a:off x="4103418" y="1122600"/>
                  <a:ext cx="601800" cy="117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rot="-5400000">
                  <a:off x="4241250" y="1181550"/>
                  <a:ext cx="520500" cy="8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rot="-5400000">
                  <a:off x="4428450" y="1031725"/>
                  <a:ext cx="146100" cy="53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rot="-5400000">
                  <a:off x="4174368" y="1119525"/>
                  <a:ext cx="459900" cy="5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rot="-5400000">
                  <a:off x="4377918" y="1402538"/>
                  <a:ext cx="52800" cy="5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rot="-5400000">
                  <a:off x="4344782" y="1205100"/>
                  <a:ext cx="473400" cy="8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rot="-5400000">
                  <a:off x="4383972" y="1164300"/>
                  <a:ext cx="555000" cy="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rot="-5400000">
                  <a:off x="4425650" y="1178050"/>
                  <a:ext cx="311700" cy="5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rot="-5400000">
                  <a:off x="4505625" y="1090950"/>
                  <a:ext cx="311700" cy="5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33"/>
              <p:cNvSpPr/>
              <p:nvPr/>
            </p:nvSpPr>
            <p:spPr>
              <a:xfrm>
                <a:off x="4101600" y="1482150"/>
                <a:ext cx="1312500" cy="117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33"/>
            <p:cNvGrpSpPr/>
            <p:nvPr/>
          </p:nvGrpSpPr>
          <p:grpSpPr>
            <a:xfrm>
              <a:off x="4848511" y="602113"/>
              <a:ext cx="427071" cy="892904"/>
              <a:chOff x="2089640" y="304828"/>
              <a:chExt cx="940685" cy="1966749"/>
            </a:xfrm>
          </p:grpSpPr>
          <p:sp>
            <p:nvSpPr>
              <p:cNvPr id="659" name="Google Shape;659;p33"/>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9" name="Google Shape;669;p34"/>
          <p:cNvSpPr txBox="1">
            <a:spLocks noGrp="1"/>
          </p:cNvSpPr>
          <p:nvPr>
            <p:ph type="title"/>
          </p:nvPr>
        </p:nvSpPr>
        <p:spPr>
          <a:xfrm>
            <a:off x="330127" y="60675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VISUALIZATION</a:t>
            </a:r>
            <a:endParaRPr dirty="0"/>
          </a:p>
        </p:txBody>
      </p:sp>
      <p:grpSp>
        <p:nvGrpSpPr>
          <p:cNvPr id="677" name="Google Shape;677;p34"/>
          <p:cNvGrpSpPr/>
          <p:nvPr/>
        </p:nvGrpSpPr>
        <p:grpSpPr>
          <a:xfrm>
            <a:off x="7912737" y="92219"/>
            <a:ext cx="1036084" cy="5051288"/>
            <a:chOff x="3568173" y="2582461"/>
            <a:chExt cx="331802" cy="1617603"/>
          </a:xfrm>
        </p:grpSpPr>
        <p:sp>
          <p:nvSpPr>
            <p:cNvPr id="678" name="Google Shape;678;p34"/>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4"/>
          <p:cNvGrpSpPr/>
          <p:nvPr/>
        </p:nvGrpSpPr>
        <p:grpSpPr>
          <a:xfrm>
            <a:off x="232595" y="3070873"/>
            <a:ext cx="1183501" cy="1661605"/>
            <a:chOff x="283950" y="2986300"/>
            <a:chExt cx="1243827" cy="1746301"/>
          </a:xfrm>
        </p:grpSpPr>
        <p:grpSp>
          <p:nvGrpSpPr>
            <p:cNvPr id="682" name="Google Shape;682;p34"/>
            <p:cNvGrpSpPr/>
            <p:nvPr/>
          </p:nvGrpSpPr>
          <p:grpSpPr>
            <a:xfrm>
              <a:off x="283950" y="2986300"/>
              <a:ext cx="1243827" cy="1746301"/>
              <a:chOff x="511098" y="115850"/>
              <a:chExt cx="1643752" cy="2307784"/>
            </a:xfrm>
          </p:grpSpPr>
          <p:sp>
            <p:nvSpPr>
              <p:cNvPr id="683" name="Google Shape;683;p34"/>
              <p:cNvSpPr/>
              <p:nvPr/>
            </p:nvSpPr>
            <p:spPr>
              <a:xfrm>
                <a:off x="511098" y="2125034"/>
                <a:ext cx="1643752" cy="298600"/>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4"/>
            <p:cNvGrpSpPr/>
            <p:nvPr/>
          </p:nvGrpSpPr>
          <p:grpSpPr>
            <a:xfrm>
              <a:off x="829211" y="3485679"/>
              <a:ext cx="551806" cy="1153695"/>
              <a:chOff x="2089640" y="304828"/>
              <a:chExt cx="940685" cy="1966749"/>
            </a:xfrm>
          </p:grpSpPr>
          <p:sp>
            <p:nvSpPr>
              <p:cNvPr id="690" name="Google Shape;690;p34"/>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p:cNvPicPr>
            <a:picLocks noChangeAspect="1"/>
          </p:cNvPicPr>
          <p:nvPr/>
        </p:nvPicPr>
        <p:blipFill>
          <a:blip r:embed="rId3"/>
          <a:stretch>
            <a:fillRect/>
          </a:stretch>
        </p:blipFill>
        <p:spPr>
          <a:xfrm>
            <a:off x="1897439" y="1353297"/>
            <a:ext cx="4810125" cy="1905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839</TotalTime>
  <Words>534</Words>
  <Application>Microsoft Office PowerPoint</Application>
  <PresentationFormat>On-screen Show (16:9)</PresentationFormat>
  <Paragraphs>118</Paragraphs>
  <Slides>21</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Nunito Light</vt:lpstr>
      <vt:lpstr>Castellar</vt:lpstr>
      <vt:lpstr>Arial</vt:lpstr>
      <vt:lpstr>Barlow</vt:lpstr>
      <vt:lpstr>Artifakt Element Heavy</vt:lpstr>
      <vt:lpstr>CommercialPi BT</vt:lpstr>
      <vt:lpstr>Epilogue</vt:lpstr>
      <vt:lpstr>Garamond</vt:lpstr>
      <vt:lpstr>Anaheim</vt:lpstr>
      <vt:lpstr>Copperplate Gothic Bold</vt:lpstr>
      <vt:lpstr>Cooper Black</vt:lpstr>
      <vt:lpstr>Algerian</vt:lpstr>
      <vt:lpstr>Wingdings</vt:lpstr>
      <vt:lpstr>Organic</vt:lpstr>
      <vt:lpstr>Employee Satisfaction</vt:lpstr>
      <vt:lpstr>Contents OF THIS template</vt:lpstr>
      <vt:lpstr>Table of contents :</vt:lpstr>
      <vt:lpstr>COLOR INDICATOR’S :</vt:lpstr>
      <vt:lpstr>BACK STORY</vt:lpstr>
      <vt:lpstr>-&gt; no proper communication: employee’s feel left out because they don’t get enough updates from the managers or hr.  -&gt; less feedback: employees don’t get told how they’re doing or how to get better.  -&gt;no help with stress: employees feel they can’t talk about stress or problems with managers.  -&gt;no growth plans: employees don’t see chances to grow or get promoted.  -&gt;poor benefits: some of the employee think the salary healthcare or benefits aren’t good enough.</vt:lpstr>
      <vt:lpstr>APPROCH :</vt:lpstr>
      <vt:lpstr>DATA INFO :</vt:lpstr>
      <vt:lpstr>                     VISUALIZATION</vt:lpstr>
      <vt:lpstr>HISTPLOT OF TENURE AT COMPANY</vt:lpstr>
      <vt:lpstr>HISTPLOT-DISTRIBUTION OF ROLE SATISFACTION</vt:lpstr>
      <vt:lpstr>PIE CHART- PROPORTION OF WORK STRESS FREQUENCY </vt:lpstr>
      <vt:lpstr>BARPLOT- MOST COMMON CAUSES OF WORK STREES OF EMPLOYEES </vt:lpstr>
      <vt:lpstr>PIE CHART- PROPORTION OF WORKLOAD MANAGEABILITY </vt:lpstr>
      <vt:lpstr>Healthcare benefits vs sick leaves</vt:lpstr>
      <vt:lpstr>PIE CHART- PROPORTION OF BENEFITS SATISFACTION </vt:lpstr>
      <vt:lpstr>PIE CHART- PROPORTION OF FEEDBACK FREQUENCY</vt:lpstr>
      <vt:lpstr>PowerPoint Presentation</vt:lpstr>
      <vt:lpstr>BUSINESS INSIGHTS:</vt:lpstr>
      <vt:lpstr>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Satisfaction</dc:title>
  <dc:creator>lenovo</dc:creator>
  <cp:lastModifiedBy>lenovo</cp:lastModifiedBy>
  <cp:revision>47</cp:revision>
  <dcterms:modified xsi:type="dcterms:W3CDTF">2025-05-29T06:43:51Z</dcterms:modified>
</cp:coreProperties>
</file>