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50" d="100"/>
          <a:sy n="150" d="100"/>
        </p:scale>
        <p:origin x="32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36E6-495E-47C8-BE97-60E3559F4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177C6-FBED-4BAE-8DDE-CCA794B6A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D84A9-70C2-443F-9EBC-0AC4850E6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10/01/2021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5B785-D3C5-4DAA-A8C8-13D7ABE1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92960-F1FC-40C9-A20F-53E01859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351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D753-75B3-4688-9A1C-0DE36765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02398-86F4-42E1-A0FA-2FCE64FAD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5F933-D7D2-4EDA-BEA6-4E27A252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10/01/2021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CF344-8DBE-4FA3-9949-59F8B33EE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B1E0C-0A6F-40E2-B852-CD0091AA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5290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71021E-09A6-4DA4-8218-0E3661CDF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E2568-D27F-4202-A188-4A18AA791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99C41-AE18-4BBE-8A86-3FFFCA4F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10/01/2021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79816-D8B3-4AEF-A6B1-31C6808C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BEDAC-0538-4509-B23E-FCB59C38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732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68A7-3590-41A9-B447-1046F114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D40B6-7871-4222-815D-A031621E1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AF07E-BC09-4F25-ACF1-A079093A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10/01/2021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18180-F6D5-4007-854A-DEAADFA6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FDE0E-16B3-4A70-B830-306044A9E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194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F547-2EB0-4074-A043-0EDBACA95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AFE30-D2CF-43AD-AF84-38263E18F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EAE23-B472-4F10-A8A4-7607217E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10/01/2021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39415-1990-45C6-B047-B9119428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68501-3AAD-4957-824F-41E94421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6648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AEFA-993B-4190-B7DA-DEEB7E86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E8497-A6BD-46CB-A2D6-4CD76851C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60252-6124-43CA-AB2E-6349B7242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39C20-8EB3-4D2C-811E-6290D01E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10/01/2021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72419-4748-403D-B328-3F16EC6C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7BC4B-E842-46AA-B3A6-90C0B500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0482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C177D-414D-42CA-88E9-C9A9C547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21EA3-EA06-4B89-B7FD-9B6A86B47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AE130-6466-48B9-AEF4-9668B2CC5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012EF-2CCA-44A1-8F07-D0A77E478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358CCC-D06F-4141-81C4-1C8E39E9A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BB7AD2-766F-4831-9E4E-C343B92A4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10/01/2021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AD6997-1C02-4AAC-88A7-53346D2E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70C4B3-128E-43CE-A476-04174DEB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2181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0ADA9-02D0-4AFA-94A4-1EAC32A23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2BD77-8D22-40EF-BEA5-DFE9ED5AC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10/01/2021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A5CB2-97E8-4D1E-98B9-A16C3F7C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0D3E5-3621-4F5E-A96A-759313D03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808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BD21D-E160-487C-9254-0939C0ABD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10/01/2021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9EDE33-F969-4414-9A0D-8F90FC348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51F4D-EB9F-4835-9500-81BEC7FA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96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3B614-9241-447A-BF6D-C63002F4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CA07F-CA1D-4DDD-A4B4-177D86009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15047-AC13-445B-AF73-F23588A0F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C8ABE-55E6-4CC8-827C-85DD939A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10/01/2021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AE5CE-07FD-493A-B1EA-82ABF969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0F2D5-B5F4-4D1C-A471-6BCBD8C8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3068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7EBF-F0DD-426A-A2B5-C7B31F35D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888BA-8F59-4540-B57E-462B780F3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995BD-A160-4098-821B-43FB7212B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5D19E-3944-4C14-9969-38C793C24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10/01/2021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007C2-CD5E-4BFE-B2B0-59142585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C9DA3-CAFA-4476-88C8-D1E6CDCD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70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10291-75A8-436A-8D1D-7783547F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DB0EC-AF13-4AB5-9DED-F215970EB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352AF-EEC8-44C3-8DF8-98063E0C4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E6874-846B-4036-8D9A-9072E9C8BA6D}" type="datetimeFigureOut">
              <a:rPr lang="LID4096" smtClean="0"/>
              <a:t>10/01/2021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E4AD5-8980-43CE-837D-0E33C8063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04B1C-23E4-4386-8818-26AD2ED37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910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71D95C-34C8-4581-B628-FA14FA3080D6}"/>
              </a:ext>
            </a:extLst>
          </p:cNvPr>
          <p:cNvSpPr/>
          <p:nvPr/>
        </p:nvSpPr>
        <p:spPr>
          <a:xfrm>
            <a:off x="7037175" y="1862787"/>
            <a:ext cx="1991705" cy="16886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SaaS (with metering enabled), running our accelerator</a:t>
            </a:r>
            <a:endParaRPr lang="LID4096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B13C13-5657-4E98-B2E4-56E44F9BAE38}"/>
              </a:ext>
            </a:extLst>
          </p:cNvPr>
          <p:cNvCxnSpPr>
            <a:cxnSpLocks/>
          </p:cNvCxnSpPr>
          <p:nvPr/>
        </p:nvCxnSpPr>
        <p:spPr>
          <a:xfrm>
            <a:off x="5559879" y="1665514"/>
            <a:ext cx="0" cy="4572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2C178ED-7975-44E5-9FB5-ACDA4A045B1B}"/>
              </a:ext>
            </a:extLst>
          </p:cNvPr>
          <p:cNvSpPr txBox="1"/>
          <p:nvPr/>
        </p:nvSpPr>
        <p:spPr>
          <a:xfrm>
            <a:off x="538842" y="82459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Customer</a:t>
            </a:r>
            <a:endParaRPr lang="LID4096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544B93-4B2B-4D26-A0E0-BCB032F12A56}"/>
              </a:ext>
            </a:extLst>
          </p:cNvPr>
          <p:cNvCxnSpPr>
            <a:cxnSpLocks/>
            <a:stCxn id="4" idx="0"/>
            <a:endCxn id="18" idx="2"/>
          </p:cNvCxnSpPr>
          <p:nvPr/>
        </p:nvCxnSpPr>
        <p:spPr>
          <a:xfrm flipH="1" flipV="1">
            <a:off x="5559879" y="840139"/>
            <a:ext cx="2473149" cy="10226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1EB6E70-D9B3-4DB3-906D-C68F1C45A2DC}"/>
              </a:ext>
            </a:extLst>
          </p:cNvPr>
          <p:cNvSpPr/>
          <p:nvPr/>
        </p:nvSpPr>
        <p:spPr>
          <a:xfrm>
            <a:off x="4682123" y="262414"/>
            <a:ext cx="1755512" cy="577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Marketplace Metering API</a:t>
            </a:r>
            <a:endParaRPr lang="LID4096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5A0A88-C3F5-43DE-920E-CE00F40EEA22}"/>
              </a:ext>
            </a:extLst>
          </p:cNvPr>
          <p:cNvSpPr txBox="1"/>
          <p:nvPr/>
        </p:nvSpPr>
        <p:spPr>
          <a:xfrm>
            <a:off x="8612692" y="470807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Publisher / ISV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03CD65-376B-48E0-8296-FF3DD97ACFB3}"/>
              </a:ext>
            </a:extLst>
          </p:cNvPr>
          <p:cNvSpPr/>
          <p:nvPr/>
        </p:nvSpPr>
        <p:spPr>
          <a:xfrm>
            <a:off x="6416501" y="1518557"/>
            <a:ext cx="4392382" cy="4655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98C649-9472-439F-B422-616299EA8B9B}"/>
              </a:ext>
            </a:extLst>
          </p:cNvPr>
          <p:cNvSpPr/>
          <p:nvPr/>
        </p:nvSpPr>
        <p:spPr>
          <a:xfrm>
            <a:off x="7037175" y="4114799"/>
            <a:ext cx="1991705" cy="1503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Other stuff from</a:t>
            </a:r>
            <a:r>
              <a:rPr lang="de-DE" dirty="0"/>
              <a:t> </a:t>
            </a:r>
            <a:r>
              <a:rPr lang="de-DE"/>
              <a:t>the SaaS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6412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71D95C-34C8-4581-B628-FA14FA3080D6}"/>
              </a:ext>
            </a:extLst>
          </p:cNvPr>
          <p:cNvSpPr/>
          <p:nvPr/>
        </p:nvSpPr>
        <p:spPr>
          <a:xfrm>
            <a:off x="1804307" y="2115879"/>
            <a:ext cx="2555041" cy="334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 err="1"/>
              <a:t>Managed</a:t>
            </a:r>
            <a:r>
              <a:rPr lang="de-DE" dirty="0"/>
              <a:t> App</a:t>
            </a:r>
            <a:endParaRPr lang="LID4096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B13C13-5657-4E98-B2E4-56E44F9BAE38}"/>
              </a:ext>
            </a:extLst>
          </p:cNvPr>
          <p:cNvCxnSpPr>
            <a:cxnSpLocks/>
          </p:cNvCxnSpPr>
          <p:nvPr/>
        </p:nvCxnSpPr>
        <p:spPr>
          <a:xfrm>
            <a:off x="5559879" y="1665514"/>
            <a:ext cx="0" cy="4572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2C178ED-7975-44E5-9FB5-ACDA4A045B1B}"/>
              </a:ext>
            </a:extLst>
          </p:cNvPr>
          <p:cNvSpPr txBox="1"/>
          <p:nvPr/>
        </p:nvSpPr>
        <p:spPr>
          <a:xfrm>
            <a:off x="538842" y="82459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Customer</a:t>
            </a:r>
            <a:endParaRPr lang="LID4096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544B93-4B2B-4D26-A0E0-BCB032F12A56}"/>
              </a:ext>
            </a:extLst>
          </p:cNvPr>
          <p:cNvCxnSpPr>
            <a:cxnSpLocks/>
            <a:stCxn id="32" idx="0"/>
            <a:endCxn id="18" idx="2"/>
          </p:cNvCxnSpPr>
          <p:nvPr/>
        </p:nvCxnSpPr>
        <p:spPr>
          <a:xfrm flipV="1">
            <a:off x="3114675" y="840139"/>
            <a:ext cx="2445204" cy="16662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1EB6E70-D9B3-4DB3-906D-C68F1C45A2DC}"/>
              </a:ext>
            </a:extLst>
          </p:cNvPr>
          <p:cNvSpPr/>
          <p:nvPr/>
        </p:nvSpPr>
        <p:spPr>
          <a:xfrm>
            <a:off x="4682123" y="262414"/>
            <a:ext cx="1755512" cy="577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Marketplace Metering API</a:t>
            </a:r>
            <a:endParaRPr lang="LID4096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C65F15-67A9-4DFC-868A-E24756384845}"/>
              </a:ext>
            </a:extLst>
          </p:cNvPr>
          <p:cNvSpPr/>
          <p:nvPr/>
        </p:nvSpPr>
        <p:spPr>
          <a:xfrm>
            <a:off x="465364" y="1755321"/>
            <a:ext cx="4392382" cy="4655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5A0A88-C3F5-43DE-920E-CE00F40EEA22}"/>
              </a:ext>
            </a:extLst>
          </p:cNvPr>
          <p:cNvSpPr txBox="1"/>
          <p:nvPr/>
        </p:nvSpPr>
        <p:spPr>
          <a:xfrm>
            <a:off x="8612692" y="470807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Publisher / ISV</a:t>
            </a:r>
            <a:endParaRPr lang="LID4096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AC6E11-40B9-49EA-8480-8FDF5890E029}"/>
              </a:ext>
            </a:extLst>
          </p:cNvPr>
          <p:cNvSpPr/>
          <p:nvPr/>
        </p:nvSpPr>
        <p:spPr>
          <a:xfrm>
            <a:off x="2147207" y="2506437"/>
            <a:ext cx="1934936" cy="9225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Accelerator</a:t>
            </a:r>
            <a:endParaRPr lang="LID4096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5851D7C-F4E0-4DD5-A7EB-481E583E8047}"/>
              </a:ext>
            </a:extLst>
          </p:cNvPr>
          <p:cNvSpPr/>
          <p:nvPr/>
        </p:nvSpPr>
        <p:spPr>
          <a:xfrm>
            <a:off x="2147207" y="3990396"/>
            <a:ext cx="1934936" cy="11095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 Code</a:t>
            </a:r>
            <a:endParaRPr lang="LID4096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99C93B-E05F-4506-B761-A51EB1FB1C41}"/>
              </a:ext>
            </a:extLst>
          </p:cNvPr>
          <p:cNvCxnSpPr>
            <a:cxnSpLocks/>
            <a:stCxn id="34" idx="0"/>
            <a:endCxn id="32" idx="2"/>
          </p:cNvCxnSpPr>
          <p:nvPr/>
        </p:nvCxnSpPr>
        <p:spPr>
          <a:xfrm flipV="1">
            <a:off x="3114675" y="3429000"/>
            <a:ext cx="0" cy="561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2849169-2461-4758-BC01-6354FA71EC4A}"/>
              </a:ext>
            </a:extLst>
          </p:cNvPr>
          <p:cNvSpPr/>
          <p:nvPr/>
        </p:nvSpPr>
        <p:spPr>
          <a:xfrm>
            <a:off x="2688167" y="3282559"/>
            <a:ext cx="859366" cy="1109562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8" name="Cylinder 47">
            <a:extLst>
              <a:ext uri="{FF2B5EF4-FFF2-40B4-BE49-F238E27FC236}">
                <a16:creationId xmlns:a16="http://schemas.microsoft.com/office/drawing/2014/main" id="{A3D75201-FC39-480E-BDF8-ED61300E9B8D}"/>
              </a:ext>
            </a:extLst>
          </p:cNvPr>
          <p:cNvSpPr/>
          <p:nvPr/>
        </p:nvSpPr>
        <p:spPr>
          <a:xfrm>
            <a:off x="2217285" y="2684760"/>
            <a:ext cx="325967" cy="6832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930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71D95C-34C8-4581-B628-FA14FA3080D6}"/>
              </a:ext>
            </a:extLst>
          </p:cNvPr>
          <p:cNvSpPr/>
          <p:nvPr/>
        </p:nvSpPr>
        <p:spPr>
          <a:xfrm>
            <a:off x="2367643" y="2115879"/>
            <a:ext cx="1991705" cy="16886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Managed</a:t>
            </a:r>
            <a:r>
              <a:rPr lang="de-DE" dirty="0"/>
              <a:t> App (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metering</a:t>
            </a:r>
            <a:r>
              <a:rPr lang="de-DE" dirty="0"/>
              <a:t> </a:t>
            </a:r>
            <a:r>
              <a:rPr lang="de-DE" dirty="0" err="1"/>
              <a:t>enabled</a:t>
            </a:r>
            <a:r>
              <a:rPr lang="de-DE" dirty="0"/>
              <a:t>),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accelerator</a:t>
            </a:r>
            <a:endParaRPr lang="LID4096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B13C13-5657-4E98-B2E4-56E44F9BAE38}"/>
              </a:ext>
            </a:extLst>
          </p:cNvPr>
          <p:cNvCxnSpPr>
            <a:cxnSpLocks/>
          </p:cNvCxnSpPr>
          <p:nvPr/>
        </p:nvCxnSpPr>
        <p:spPr>
          <a:xfrm>
            <a:off x="5559879" y="1665514"/>
            <a:ext cx="0" cy="4572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2C178ED-7975-44E5-9FB5-ACDA4A045B1B}"/>
              </a:ext>
            </a:extLst>
          </p:cNvPr>
          <p:cNvSpPr txBox="1"/>
          <p:nvPr/>
        </p:nvSpPr>
        <p:spPr>
          <a:xfrm>
            <a:off x="538842" y="82459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Customer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8A6899-FBC0-47AE-BF51-472C06F28913}"/>
              </a:ext>
            </a:extLst>
          </p:cNvPr>
          <p:cNvSpPr/>
          <p:nvPr/>
        </p:nvSpPr>
        <p:spPr>
          <a:xfrm>
            <a:off x="2526656" y="4678136"/>
            <a:ext cx="1673678" cy="11919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VM </a:t>
            </a:r>
            <a:r>
              <a:rPr lang="de-DE" dirty="0" err="1"/>
              <a:t>offer</a:t>
            </a:r>
            <a:endParaRPr lang="de-DE" dirty="0"/>
          </a:p>
          <a:p>
            <a:pPr algn="ctr"/>
            <a:r>
              <a:rPr lang="de-DE" dirty="0"/>
              <a:t>(0,- </a:t>
            </a:r>
            <a:r>
              <a:rPr lang="de-DE" dirty="0" err="1"/>
              <a:t>cost</a:t>
            </a:r>
            <a:r>
              <a:rPr lang="de-DE" dirty="0"/>
              <a:t>)</a:t>
            </a:r>
            <a:endParaRPr lang="LID4096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1BD71B-3335-49F2-A80B-49A8F1846C9C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3363495" y="3804557"/>
            <a:ext cx="1" cy="873579"/>
          </a:xfrm>
          <a:prstGeom prst="straightConnector1">
            <a:avLst/>
          </a:prstGeom>
          <a:ln w="76200">
            <a:solidFill>
              <a:srgbClr val="E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544B93-4B2B-4D26-A0E0-BCB032F12A56}"/>
              </a:ext>
            </a:extLst>
          </p:cNvPr>
          <p:cNvCxnSpPr>
            <a:cxnSpLocks/>
            <a:stCxn id="4" idx="0"/>
            <a:endCxn id="18" idx="2"/>
          </p:cNvCxnSpPr>
          <p:nvPr/>
        </p:nvCxnSpPr>
        <p:spPr>
          <a:xfrm flipV="1">
            <a:off x="3363496" y="840139"/>
            <a:ext cx="2196383" cy="12757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1EB6E70-D9B3-4DB3-906D-C68F1C45A2DC}"/>
              </a:ext>
            </a:extLst>
          </p:cNvPr>
          <p:cNvSpPr/>
          <p:nvPr/>
        </p:nvSpPr>
        <p:spPr>
          <a:xfrm>
            <a:off x="4682123" y="262414"/>
            <a:ext cx="1755512" cy="577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Marketplace Metering API</a:t>
            </a:r>
            <a:endParaRPr lang="LID4096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C65F15-67A9-4DFC-868A-E24756384845}"/>
              </a:ext>
            </a:extLst>
          </p:cNvPr>
          <p:cNvSpPr/>
          <p:nvPr/>
        </p:nvSpPr>
        <p:spPr>
          <a:xfrm>
            <a:off x="465364" y="1755321"/>
            <a:ext cx="4392382" cy="4482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5A0A88-C3F5-43DE-920E-CE00F40EEA22}"/>
              </a:ext>
            </a:extLst>
          </p:cNvPr>
          <p:cNvSpPr txBox="1"/>
          <p:nvPr/>
        </p:nvSpPr>
        <p:spPr>
          <a:xfrm>
            <a:off x="8612692" y="470807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Publisher / ISV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9564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71D95C-34C8-4581-B628-FA14FA3080D6}"/>
              </a:ext>
            </a:extLst>
          </p:cNvPr>
          <p:cNvSpPr/>
          <p:nvPr/>
        </p:nvSpPr>
        <p:spPr>
          <a:xfrm>
            <a:off x="2367643" y="2115879"/>
            <a:ext cx="1991705" cy="16886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Managed</a:t>
            </a:r>
            <a:r>
              <a:rPr lang="de-DE" dirty="0"/>
              <a:t> App (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metering</a:t>
            </a:r>
            <a:r>
              <a:rPr lang="de-DE" dirty="0"/>
              <a:t> </a:t>
            </a:r>
            <a:r>
              <a:rPr lang="de-DE" dirty="0" err="1"/>
              <a:t>enabled</a:t>
            </a:r>
            <a:r>
              <a:rPr lang="de-DE" dirty="0"/>
              <a:t>),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accelerator</a:t>
            </a:r>
            <a:endParaRPr lang="LID4096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B13C13-5657-4E98-B2E4-56E44F9BAE38}"/>
              </a:ext>
            </a:extLst>
          </p:cNvPr>
          <p:cNvCxnSpPr>
            <a:cxnSpLocks/>
          </p:cNvCxnSpPr>
          <p:nvPr/>
        </p:nvCxnSpPr>
        <p:spPr>
          <a:xfrm>
            <a:off x="5559879" y="1665514"/>
            <a:ext cx="0" cy="4572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2C178ED-7975-44E5-9FB5-ACDA4A045B1B}"/>
              </a:ext>
            </a:extLst>
          </p:cNvPr>
          <p:cNvSpPr txBox="1"/>
          <p:nvPr/>
        </p:nvSpPr>
        <p:spPr>
          <a:xfrm>
            <a:off x="538842" y="82459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Customer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8A6899-FBC0-47AE-BF51-472C06F28913}"/>
              </a:ext>
            </a:extLst>
          </p:cNvPr>
          <p:cNvSpPr/>
          <p:nvPr/>
        </p:nvSpPr>
        <p:spPr>
          <a:xfrm>
            <a:off x="2526656" y="4678136"/>
            <a:ext cx="1673678" cy="11919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VM offer</a:t>
            </a:r>
            <a:endParaRPr lang="de-DE" dirty="0"/>
          </a:p>
          <a:p>
            <a:pPr algn="ctr"/>
            <a:r>
              <a:rPr lang="de-DE" dirty="0"/>
              <a:t>(0</a:t>
            </a:r>
            <a:r>
              <a:rPr lang="de-DE"/>
              <a:t>,- cost)</a:t>
            </a:r>
            <a:endParaRPr lang="LID4096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1BD71B-3335-49F2-A80B-49A8F1846C9C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3363495" y="3804557"/>
            <a:ext cx="1" cy="873579"/>
          </a:xfrm>
          <a:prstGeom prst="straightConnector1">
            <a:avLst/>
          </a:prstGeom>
          <a:ln w="76200">
            <a:solidFill>
              <a:srgbClr val="E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544B93-4B2B-4D26-A0E0-BCB032F12A56}"/>
              </a:ext>
            </a:extLst>
          </p:cNvPr>
          <p:cNvCxnSpPr>
            <a:cxnSpLocks/>
            <a:stCxn id="4" idx="0"/>
            <a:endCxn id="18" idx="2"/>
          </p:cNvCxnSpPr>
          <p:nvPr/>
        </p:nvCxnSpPr>
        <p:spPr>
          <a:xfrm flipV="1">
            <a:off x="3363496" y="840139"/>
            <a:ext cx="2196383" cy="12757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1EB6E70-D9B3-4DB3-906D-C68F1C45A2DC}"/>
              </a:ext>
            </a:extLst>
          </p:cNvPr>
          <p:cNvSpPr/>
          <p:nvPr/>
        </p:nvSpPr>
        <p:spPr>
          <a:xfrm>
            <a:off x="4682123" y="262414"/>
            <a:ext cx="1755512" cy="577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Marketplace Metering API</a:t>
            </a:r>
            <a:endParaRPr lang="LID4096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C65F15-67A9-4DFC-868A-E24756384845}"/>
              </a:ext>
            </a:extLst>
          </p:cNvPr>
          <p:cNvSpPr/>
          <p:nvPr/>
        </p:nvSpPr>
        <p:spPr>
          <a:xfrm>
            <a:off x="465364" y="1755322"/>
            <a:ext cx="4392382" cy="2547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5A0A88-C3F5-43DE-920E-CE00F40EEA22}"/>
              </a:ext>
            </a:extLst>
          </p:cNvPr>
          <p:cNvSpPr txBox="1"/>
          <p:nvPr/>
        </p:nvSpPr>
        <p:spPr>
          <a:xfrm>
            <a:off x="8612692" y="470807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Publisher / ISV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66210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81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Geuer-Pollmann</dc:creator>
  <cp:lastModifiedBy>Christian Geuer-Pollmann</cp:lastModifiedBy>
  <cp:revision>2</cp:revision>
  <dcterms:created xsi:type="dcterms:W3CDTF">2021-10-01T13:04:10Z</dcterms:created>
  <dcterms:modified xsi:type="dcterms:W3CDTF">2021-10-01T14:07:39Z</dcterms:modified>
</cp:coreProperties>
</file>