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handoutMasterIdLst>
    <p:handoutMasterId r:id="rId18"/>
  </p:handoutMasterIdLst>
  <p:sldIdLst>
    <p:sldId id="257" r:id="rId5"/>
    <p:sldId id="258" r:id="rId6"/>
    <p:sldId id="262" r:id="rId7"/>
    <p:sldId id="263" r:id="rId8"/>
    <p:sldId id="264" r:id="rId9"/>
    <p:sldId id="265" r:id="rId10"/>
    <p:sldId id="266" r:id="rId11"/>
    <p:sldId id="268" r:id="rId12"/>
    <p:sldId id="269" r:id="rId13"/>
    <p:sldId id="260"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87" d="100"/>
          <a:sy n="87" d="100"/>
        </p:scale>
        <p:origin x="533"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7/9/2024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9693A-2307-4FDC-9539-08DC9083DDED}"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965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BDA2-EB00-4A4D-86B7-63E286A484E5}" type="datetime1">
              <a:rPr lang="en-US" smtClean="0"/>
              <a:t>7/9/2024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6029657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ABDA2-EB00-4A4D-86B7-63E286A484E5}"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7804963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ABDA2-EB00-4A4D-86B7-63E286A484E5}"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6999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BDA2-EB00-4A4D-86B7-63E286A484E5}"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6962094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ABDA2-EB00-4A4D-86B7-63E286A484E5}" type="datetime1">
              <a:rPr lang="en-US" smtClean="0"/>
              <a:t>7/9/2024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6922811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ABDA2-EB00-4A4D-86B7-63E286A484E5}" type="datetime1">
              <a:rPr lang="en-US" smtClean="0"/>
              <a:t>7/9/2024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4696744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11EA7-B10E-4739-92FE-8993461CC0B7}"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653352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DC13F-2D2A-49BA-966D-6530A12E7C15}"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92479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20E1C1-C26F-4479-A8BD-144B4C139DA5}"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91382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5999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BE74F-367A-4D3C-8AA7-FA60CCA05EAE}" type="datetime1">
              <a:rPr lang="en-US" smtClean="0"/>
              <a:t>7/9/2024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29448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E3F9C-6465-4987-8E4E-615CFD4753AA}" type="datetime1">
              <a:rPr lang="en-US" smtClean="0"/>
              <a:t>7/9/2024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15999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49EFD6-3C20-43C6-9E75-1A9D48D9576F}" type="datetime1">
              <a:rPr lang="en-US" smtClean="0"/>
              <a:t>7/9/2024</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702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493D5A-A484-46EE-9DC8-9A16BFF8327E}" type="datetime1">
              <a:rPr lang="en-US" smtClean="0"/>
              <a:t>7/9/2024</a:t>
            </a:fld>
            <a:endParaRPr lang="en-US" dirty="0"/>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1611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287BC8-78D1-4FEB-9D4F-E22E45CC04F7}" type="datetime1">
              <a:rPr lang="en-US" smtClean="0"/>
              <a:t>7/9/2024</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25109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7/9/2024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89279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CABDA2-EB00-4A4D-86B7-63E286A484E5}" type="datetime1">
              <a:rPr lang="en-US" smtClean="0"/>
              <a:t>7/9/2024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29976268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i="0" u="none" strike="noStrike" dirty="0">
                <a:solidFill>
                  <a:schemeClr val="accent1">
                    <a:lumMod val="40000"/>
                    <a:lumOff val="60000"/>
                  </a:schemeClr>
                </a:solidFill>
                <a:effectLst/>
                <a:latin typeface="Calibri" panose="020F0502020204030204" pitchFamily="34" charset="0"/>
              </a:rPr>
              <a:t>Management System for a Multiplex</a:t>
            </a:r>
            <a:endParaRPr lang="en-US" sz="4800" dirty="0">
              <a:solidFill>
                <a:schemeClr val="accent1">
                  <a:lumMod val="40000"/>
                  <a:lumOff val="60000"/>
                </a:schemeClr>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40000"/>
                    <a:lumOff val="60000"/>
                  </a:schemeClr>
                </a:solidFill>
              </a:rPr>
              <a:t>ADVANTAGES</a:t>
            </a:r>
          </a:p>
        </p:txBody>
      </p:sp>
      <p:sp>
        <p:nvSpPr>
          <p:cNvPr id="5" name="Content Placeholder 4"/>
          <p:cNvSpPr>
            <a:spLocks noGrp="1"/>
          </p:cNvSpPr>
          <p:nvPr>
            <p:ph idx="1"/>
          </p:nvPr>
        </p:nvSpPr>
        <p:spPr>
          <a:xfrm>
            <a:off x="457200" y="1825625"/>
            <a:ext cx="10096500" cy="4647746"/>
          </a:xfrm>
        </p:spPr>
        <p:txBody>
          <a:bodyPr>
            <a:noAutofit/>
          </a:bodyPr>
          <a:lstStyle/>
          <a:p>
            <a:r>
              <a:rPr lang="en-US" sz="1600" dirty="0"/>
              <a:t>Easy to operate</a:t>
            </a:r>
          </a:p>
          <a:p>
            <a:r>
              <a:rPr lang="en-US" sz="1600" dirty="0"/>
              <a:t>Password security</a:t>
            </a:r>
          </a:p>
          <a:p>
            <a:r>
              <a:rPr lang="en-US" sz="1600" dirty="0"/>
              <a:t>Rights reserve to administrator </a:t>
            </a:r>
          </a:p>
          <a:p>
            <a:r>
              <a:rPr lang="en-US" sz="1600" dirty="0"/>
              <a:t>Seats selection facility</a:t>
            </a:r>
          </a:p>
          <a:p>
            <a:r>
              <a:rPr lang="en-US" sz="1600" dirty="0"/>
              <a:t>Seats cancellation before ticket printing</a:t>
            </a:r>
          </a:p>
          <a:p>
            <a:r>
              <a:rPr lang="en-US" sz="1600" dirty="0"/>
              <a:t>Record updating</a:t>
            </a:r>
          </a:p>
          <a:p>
            <a:r>
              <a:rPr lang="en-US" sz="1600" dirty="0"/>
              <a:t>Modification</a:t>
            </a:r>
          </a:p>
          <a:p>
            <a:r>
              <a:rPr lang="en-US" sz="1600" dirty="0"/>
              <a:t>Total calculation of collection monthly and daily</a:t>
            </a:r>
          </a:p>
        </p:txBody>
      </p:sp>
    </p:spTree>
    <p:extLst>
      <p:ext uri="{BB962C8B-B14F-4D97-AF65-F5344CB8AC3E}">
        <p14:creationId xmlns:p14="http://schemas.microsoft.com/office/powerpoint/2010/main" val="329006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357C-0307-3804-F83E-035DD3C3141D}"/>
              </a:ext>
            </a:extLst>
          </p:cNvPr>
          <p:cNvSpPr>
            <a:spLocks noGrp="1"/>
          </p:cNvSpPr>
          <p:nvPr>
            <p:ph type="title"/>
          </p:nvPr>
        </p:nvSpPr>
        <p:spPr/>
        <p:txBody>
          <a:bodyPr/>
          <a:lstStyle/>
          <a:p>
            <a:pPr algn="ctr"/>
            <a:r>
              <a:rPr lang="en-US" dirty="0">
                <a:solidFill>
                  <a:schemeClr val="accent2">
                    <a:lumMod val="60000"/>
                    <a:lumOff val="40000"/>
                  </a:schemeClr>
                </a:solidFill>
              </a:rPr>
              <a:t>CONCLUSION</a:t>
            </a:r>
            <a:r>
              <a:rPr lang="en-US" dirty="0"/>
              <a:t> </a:t>
            </a:r>
            <a:endParaRPr lang="en-IN" dirty="0"/>
          </a:p>
        </p:txBody>
      </p:sp>
      <p:sp>
        <p:nvSpPr>
          <p:cNvPr id="3" name="Content Placeholder 2">
            <a:extLst>
              <a:ext uri="{FF2B5EF4-FFF2-40B4-BE49-F238E27FC236}">
                <a16:creationId xmlns:a16="http://schemas.microsoft.com/office/drawing/2014/main" id="{E033C89D-B6D6-B766-F1D4-4A41DF0BD219}"/>
              </a:ext>
            </a:extLst>
          </p:cNvPr>
          <p:cNvSpPr>
            <a:spLocks noGrp="1"/>
          </p:cNvSpPr>
          <p:nvPr>
            <p:ph idx="1"/>
          </p:nvPr>
        </p:nvSpPr>
        <p:spPr>
          <a:xfrm>
            <a:off x="457200" y="1825624"/>
            <a:ext cx="10096500" cy="4133215"/>
          </a:xfrm>
        </p:spPr>
        <p:txBody>
          <a:bodyPr>
            <a:normAutofit/>
          </a:bodyPr>
          <a:lstStyle/>
          <a:p>
            <a:r>
              <a:rPr lang="en-US" dirty="0"/>
              <a:t>The project entitled "MULTIPLEX MANAGEMENT SYSTEM "which keep the day by day tally record as a complete multiplex systemic keep the information of movies, tickets sold, tally accounts and also managed it .The exciting part of this project is :- </a:t>
            </a:r>
          </a:p>
          <a:p>
            <a:r>
              <a:rPr lang="en-US" dirty="0"/>
              <a:t>It displays the day book.</a:t>
            </a:r>
          </a:p>
          <a:p>
            <a:r>
              <a:rPr lang="en-US" dirty="0"/>
              <a:t>Whole month report</a:t>
            </a:r>
          </a:p>
          <a:p>
            <a:r>
              <a:rPr lang="en-US" dirty="0"/>
              <a:t>Daily summary</a:t>
            </a:r>
          </a:p>
          <a:p>
            <a:endParaRPr lang="en-IN" dirty="0"/>
          </a:p>
        </p:txBody>
      </p:sp>
    </p:spTree>
    <p:extLst>
      <p:ext uri="{BB962C8B-B14F-4D97-AF65-F5344CB8AC3E}">
        <p14:creationId xmlns:p14="http://schemas.microsoft.com/office/powerpoint/2010/main" val="37442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803 Thank You Letter Background Stock ...">
            <a:extLst>
              <a:ext uri="{FF2B5EF4-FFF2-40B4-BE49-F238E27FC236}">
                <a16:creationId xmlns:a16="http://schemas.microsoft.com/office/drawing/2014/main" id="{1F39321D-F08E-4EAA-853A-730913A8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 y="923131"/>
            <a:ext cx="10884776" cy="482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4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IN" sz="5400" b="0" dirty="0">
                <a:solidFill>
                  <a:srgbClr val="04617B"/>
                </a:solidFill>
                <a:effectLst/>
                <a:highlight>
                  <a:srgbClr val="FFFFFF"/>
                </a:highlight>
                <a:latin typeface="ff5"/>
                <a:cs typeface="Cascadia Mono" panose="020B0609020000020004" pitchFamily="49" charset="0"/>
              </a:rPr>
              <a:t>INTERDICTION </a:t>
            </a:r>
            <a:r>
              <a:rPr lang="en-IN" sz="5400" b="0" i="0" dirty="0">
                <a:solidFill>
                  <a:srgbClr val="04617B"/>
                </a:solidFill>
                <a:effectLst/>
                <a:highlight>
                  <a:srgbClr val="FFFFFF"/>
                </a:highlight>
                <a:latin typeface="Cascadia Mono" panose="020B0609020000020004" pitchFamily="49" charset="0"/>
                <a:cs typeface="Cascadia Mono" panose="020B0609020000020004" pitchFamily="49" charset="0"/>
              </a:rPr>
              <a:t> </a:t>
            </a:r>
            <a:endParaRPr lang="en-US" dirty="0">
              <a:latin typeface="Cascadia Mono" panose="020B0609020000020004" pitchFamily="49" charset="0"/>
              <a:cs typeface="Cascadia Mono" panose="020B0609020000020004" pitchFamily="49" charset="0"/>
            </a:endParaRPr>
          </a:p>
        </p:txBody>
      </p:sp>
      <p:sp>
        <p:nvSpPr>
          <p:cNvPr id="14" name="Content Placeholder 13"/>
          <p:cNvSpPr>
            <a:spLocks noGrp="1"/>
          </p:cNvSpPr>
          <p:nvPr>
            <p:ph idx="1"/>
          </p:nvPr>
        </p:nvSpPr>
        <p:spPr/>
        <p:txBody>
          <a:bodyPr/>
          <a:lstStyle/>
          <a:p>
            <a:pPr marL="0" indent="0">
              <a:buNone/>
            </a:pPr>
            <a:r>
              <a:rPr lang="en-US" dirty="0"/>
              <a:t>The proposed project will be used in maintaining the data of all the movie &amp; ticket for the multiplex . It keeps the track of the movie so that the customer can get the details of the movie in respect of ticket booking ,booking time of the movie &amp; the upcoming movies. On the availability of the seats, ticket can be booked in advanced and the customer may also cancel the ticket before the movie starts . As there are the three screens the customer have multiple choice of watching the movies. It also keeps the track of seats book in advance &amp; current status . They can also get details of the ticket price..</a:t>
            </a: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AF3-8C6C-F2CA-BC52-B9574E59DCFA}"/>
              </a:ext>
            </a:extLst>
          </p:cNvPr>
          <p:cNvSpPr>
            <a:spLocks noGrp="1"/>
          </p:cNvSpPr>
          <p:nvPr>
            <p:ph type="title"/>
          </p:nvPr>
        </p:nvSpPr>
        <p:spPr/>
        <p:txBody>
          <a:bodyPr/>
          <a:lstStyle/>
          <a:p>
            <a:pPr algn="ctr"/>
            <a:r>
              <a:rPr lang="en-US" dirty="0">
                <a:solidFill>
                  <a:schemeClr val="accent2">
                    <a:lumMod val="60000"/>
                    <a:lumOff val="40000"/>
                  </a:schemeClr>
                </a:solidFill>
              </a:rPr>
              <a:t>NEED OF SYSTEM</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2F673CC1-FEDF-3964-7F6F-60D724F5AAE8}"/>
              </a:ext>
            </a:extLst>
          </p:cNvPr>
          <p:cNvSpPr>
            <a:spLocks noGrp="1"/>
          </p:cNvSpPr>
          <p:nvPr>
            <p:ph idx="1"/>
          </p:nvPr>
        </p:nvSpPr>
        <p:spPr/>
        <p:txBody>
          <a:bodyPr/>
          <a:lstStyle/>
          <a:p>
            <a:r>
              <a:rPr lang="en-US" dirty="0"/>
              <a:t>Goal of analyst here is recognition of basic problems elements as perceived byte multiplex and understand software into the system context. In order to identify the need there is need to establish multiplex customer and software development organization. We should recognize the following need of the customer coming in multiplex-                                                                                       Present Movie                                                                                                                          Seats Available                                                                                                          Timing of the Movie                                                                                                            Price of the Movie</a:t>
            </a:r>
          </a:p>
          <a:p>
            <a:endParaRPr lang="en-IN" dirty="0"/>
          </a:p>
        </p:txBody>
      </p:sp>
    </p:spTree>
    <p:extLst>
      <p:ext uri="{BB962C8B-B14F-4D97-AF65-F5344CB8AC3E}">
        <p14:creationId xmlns:p14="http://schemas.microsoft.com/office/powerpoint/2010/main" val="406806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4B6F-E51F-96DE-CDF8-13043D21CC56}"/>
              </a:ext>
            </a:extLst>
          </p:cNvPr>
          <p:cNvSpPr>
            <a:spLocks noGrp="1"/>
          </p:cNvSpPr>
          <p:nvPr>
            <p:ph type="title"/>
          </p:nvPr>
        </p:nvSpPr>
        <p:spPr/>
        <p:txBody>
          <a:bodyPr/>
          <a:lstStyle/>
          <a:p>
            <a:pPr algn="ctr"/>
            <a:r>
              <a:rPr lang="en-US" dirty="0">
                <a:solidFill>
                  <a:schemeClr val="accent2">
                    <a:lumMod val="60000"/>
                    <a:lumOff val="40000"/>
                  </a:schemeClr>
                </a:solidFill>
              </a:rPr>
              <a:t>OBJECTIVES OF SYSTEM </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D764E57-6AD1-DCA6-BCD9-840D2B1954E7}"/>
              </a:ext>
            </a:extLst>
          </p:cNvPr>
          <p:cNvSpPr>
            <a:spLocks noGrp="1"/>
          </p:cNvSpPr>
          <p:nvPr>
            <p:ph idx="1"/>
          </p:nvPr>
        </p:nvSpPr>
        <p:spPr/>
        <p:txBody>
          <a:bodyPr/>
          <a:lstStyle/>
          <a:p>
            <a:r>
              <a:rPr lang="en-US" dirty="0"/>
              <a:t>Through this project we present a comprehensive solution for ticket booking in multiplexes. Theater management system, an online ticket selling software that is easy to understand, easy to use and offers the simplicity of fast point-and-click service to the customers.</a:t>
            </a:r>
          </a:p>
          <a:p>
            <a:r>
              <a:rPr lang="en-US" dirty="0"/>
              <a:t>This powerful software program is specifically designed for theater owners, to sell tickets online. Theater management controls all back-end functionalities like, movie details, ticket rate and showtime, customer information and sales history saved in a database, etc. Theater admin manages the report details like counter wise report, daily, monthly report and movie report etc.</a:t>
            </a:r>
            <a:endParaRPr lang="en-IN" dirty="0"/>
          </a:p>
        </p:txBody>
      </p:sp>
    </p:spTree>
    <p:extLst>
      <p:ext uri="{BB962C8B-B14F-4D97-AF65-F5344CB8AC3E}">
        <p14:creationId xmlns:p14="http://schemas.microsoft.com/office/powerpoint/2010/main" val="330880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C7419-3960-74F1-6BE0-E3296701B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7999"/>
          </a:xfrm>
          <a:prstGeom prst="rect">
            <a:avLst/>
          </a:prstGeom>
        </p:spPr>
      </p:pic>
      <p:pic>
        <p:nvPicPr>
          <p:cNvPr id="5" name="Picture 4">
            <a:extLst>
              <a:ext uri="{FF2B5EF4-FFF2-40B4-BE49-F238E27FC236}">
                <a16:creationId xmlns:a16="http://schemas.microsoft.com/office/drawing/2014/main" id="{73ED71EC-FE48-3559-A2AE-E2F6E7F52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
            <a:ext cx="6096001" cy="6858000"/>
          </a:xfrm>
          <a:prstGeom prst="rect">
            <a:avLst/>
          </a:prstGeom>
        </p:spPr>
      </p:pic>
    </p:spTree>
    <p:extLst>
      <p:ext uri="{BB962C8B-B14F-4D97-AF65-F5344CB8AC3E}">
        <p14:creationId xmlns:p14="http://schemas.microsoft.com/office/powerpoint/2010/main" val="182571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CACB4-4776-7E52-366C-7C391259C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390"/>
            <a:ext cx="6095999" cy="6773220"/>
          </a:xfrm>
          <a:prstGeom prst="rect">
            <a:avLst/>
          </a:prstGeom>
        </p:spPr>
      </p:pic>
      <p:pic>
        <p:nvPicPr>
          <p:cNvPr id="5" name="Picture 4">
            <a:extLst>
              <a:ext uri="{FF2B5EF4-FFF2-40B4-BE49-F238E27FC236}">
                <a16:creationId xmlns:a16="http://schemas.microsoft.com/office/drawing/2014/main" id="{2D5BF42C-6AF3-6009-F0C5-FBBC3DAE7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390"/>
            <a:ext cx="6096000" cy="6858000"/>
          </a:xfrm>
          <a:prstGeom prst="rect">
            <a:avLst/>
          </a:prstGeom>
        </p:spPr>
      </p:pic>
    </p:spTree>
    <p:extLst>
      <p:ext uri="{BB962C8B-B14F-4D97-AF65-F5344CB8AC3E}">
        <p14:creationId xmlns:p14="http://schemas.microsoft.com/office/powerpoint/2010/main" val="92522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BD9FD-6724-F823-3F7E-3EF4DBB87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92456" cy="6858000"/>
          </a:xfrm>
          <a:prstGeom prst="rect">
            <a:avLst/>
          </a:prstGeom>
        </p:spPr>
      </p:pic>
      <p:pic>
        <p:nvPicPr>
          <p:cNvPr id="5" name="Picture 4">
            <a:extLst>
              <a:ext uri="{FF2B5EF4-FFF2-40B4-BE49-F238E27FC236}">
                <a16:creationId xmlns:a16="http://schemas.microsoft.com/office/drawing/2014/main" id="{357E30A0-0856-8512-3F49-8DE6A0C7B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20852"/>
          </a:xfrm>
          <a:prstGeom prst="rect">
            <a:avLst/>
          </a:prstGeom>
        </p:spPr>
      </p:pic>
    </p:spTree>
    <p:extLst>
      <p:ext uri="{BB962C8B-B14F-4D97-AF65-F5344CB8AC3E}">
        <p14:creationId xmlns:p14="http://schemas.microsoft.com/office/powerpoint/2010/main" val="163169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501152-D392-6B96-C9FA-E81D85A80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96558"/>
          </a:xfrm>
          <a:prstGeom prst="rect">
            <a:avLst/>
          </a:prstGeom>
        </p:spPr>
      </p:pic>
    </p:spTree>
    <p:extLst>
      <p:ext uri="{BB962C8B-B14F-4D97-AF65-F5344CB8AC3E}">
        <p14:creationId xmlns:p14="http://schemas.microsoft.com/office/powerpoint/2010/main" val="124077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F4EB1-1541-C5E0-30A0-B808C9FDA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864051" cy="6858000"/>
          </a:xfrm>
          <a:prstGeom prst="rect">
            <a:avLst/>
          </a:prstGeom>
        </p:spPr>
      </p:pic>
    </p:spTree>
    <p:extLst>
      <p:ext uri="{BB962C8B-B14F-4D97-AF65-F5344CB8AC3E}">
        <p14:creationId xmlns:p14="http://schemas.microsoft.com/office/powerpoint/2010/main" val="298916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131</TotalTime>
  <Words>390</Words>
  <Application>Microsoft Office PowerPoint</Application>
  <PresentationFormat>Widescreen</PresentationFormat>
  <Paragraphs>23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Cascadia Mono</vt:lpstr>
      <vt:lpstr>Century Gothic</vt:lpstr>
      <vt:lpstr>ff5</vt:lpstr>
      <vt:lpstr>Wingdings 3</vt:lpstr>
      <vt:lpstr>Ion</vt:lpstr>
      <vt:lpstr>Management System for a Multiplex</vt:lpstr>
      <vt:lpstr>INTERDICTION  </vt:lpstr>
      <vt:lpstr>NEED OF SYSTEM</vt:lpstr>
      <vt:lpstr>OBJECTIVES OF SYSTEM </vt:lpstr>
      <vt:lpstr>PowerPoint Presentation</vt:lpstr>
      <vt:lpstr>PowerPoint Presentation</vt:lpstr>
      <vt:lpstr>PowerPoint Presentation</vt:lpstr>
      <vt:lpstr>PowerPoint Presentation</vt:lpstr>
      <vt:lpstr>PowerPoint Presentation</vt:lpstr>
      <vt:lpstr>ADVANTAGES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  RAMU🎀  🍒 𝓜𝓐𝓒 𝓑𝓞𝓞𝓚</dc:creator>
  <cp:lastModifiedBy>🍒  🎀  RAMU🎀  🍒 𝓜𝓐𝓒 𝓑𝓞𝓞𝓚</cp:lastModifiedBy>
  <cp:revision>2</cp:revision>
  <dcterms:created xsi:type="dcterms:W3CDTF">2024-06-23T06:08:38Z</dcterms:created>
  <dcterms:modified xsi:type="dcterms:W3CDTF">2024-07-09T17:36:13Z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