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6152D-16BA-4850-AA7F-C0A77EE95612}" v="120" dt="2024-03-16T02:02:03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non, Garrett" userId="386e3fb6-8946-4949-8539-68bf21f08fca" providerId="ADAL" clId="{5A76152D-16BA-4850-AA7F-C0A77EE95612}"/>
    <pc:docChg chg="undo custSel addSld delSld modSld sldOrd">
      <pc:chgData name="Gagnon, Garrett" userId="386e3fb6-8946-4949-8539-68bf21f08fca" providerId="ADAL" clId="{5A76152D-16BA-4850-AA7F-C0A77EE95612}" dt="2024-03-16T02:02:15.970" v="1012" actId="1076"/>
      <pc:docMkLst>
        <pc:docMk/>
      </pc:docMkLst>
      <pc:sldChg chg="modSp mod">
        <pc:chgData name="Gagnon, Garrett" userId="386e3fb6-8946-4949-8539-68bf21f08fca" providerId="ADAL" clId="{5A76152D-16BA-4850-AA7F-C0A77EE95612}" dt="2024-03-13T22:17:41.808" v="19" actId="20577"/>
        <pc:sldMkLst>
          <pc:docMk/>
          <pc:sldMk cId="2351576139" sldId="256"/>
        </pc:sldMkLst>
        <pc:spChg chg="mod">
          <ac:chgData name="Gagnon, Garrett" userId="386e3fb6-8946-4949-8539-68bf21f08fca" providerId="ADAL" clId="{5A76152D-16BA-4850-AA7F-C0A77EE95612}" dt="2024-03-13T22:17:41.808" v="19" actId="20577"/>
          <ac:spMkLst>
            <pc:docMk/>
            <pc:sldMk cId="2351576139" sldId="256"/>
            <ac:spMk id="2" creationId="{46FDF4E6-06FF-3049-C186-B22460DD95E8}"/>
          </ac:spMkLst>
        </pc:spChg>
      </pc:sldChg>
      <pc:sldChg chg="addSp delSp modSp new mod">
        <pc:chgData name="Gagnon, Garrett" userId="386e3fb6-8946-4949-8539-68bf21f08fca" providerId="ADAL" clId="{5A76152D-16BA-4850-AA7F-C0A77EE95612}" dt="2024-03-16T01:54:48.778" v="875" actId="164"/>
        <pc:sldMkLst>
          <pc:docMk/>
          <pc:sldMk cId="2963352509" sldId="257"/>
        </pc:sldMkLst>
        <pc:spChg chg="del">
          <ac:chgData name="Gagnon, Garrett" userId="386e3fb6-8946-4949-8539-68bf21f08fca" providerId="ADAL" clId="{5A76152D-16BA-4850-AA7F-C0A77EE95612}" dt="2024-03-13T22:17:54.976" v="22" actId="478"/>
          <ac:spMkLst>
            <pc:docMk/>
            <pc:sldMk cId="2963352509" sldId="257"/>
            <ac:spMk id="2" creationId="{3281A31A-60AA-086D-C036-FD8CB53358C7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2" creationId="{CB9AAB50-246E-CDA5-4AE6-71A31234DC1D}"/>
          </ac:spMkLst>
        </pc:spChg>
        <pc:spChg chg="del">
          <ac:chgData name="Gagnon, Garrett" userId="386e3fb6-8946-4949-8539-68bf21f08fca" providerId="ADAL" clId="{5A76152D-16BA-4850-AA7F-C0A77EE95612}" dt="2024-03-13T22:17:53.188" v="21" actId="478"/>
          <ac:spMkLst>
            <pc:docMk/>
            <pc:sldMk cId="2963352509" sldId="257"/>
            <ac:spMk id="3" creationId="{D09F4756-5B83-CF0A-BABB-48A41AAD035B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3" creationId="{FEB888AD-1837-BA9D-E791-E62B7628C552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4" creationId="{7270CCC2-3749-BC7D-8195-BFFE4868B1A7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5" creationId="{B57E236B-E3B4-439E-C164-026AF06F3F22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6" creationId="{B71D33CA-8640-E084-E18D-1057D760B3A6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7" creationId="{36A4B16E-42E0-651A-090C-5E28F7998B1F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8" creationId="{C7E6F883-B6A3-E45D-473C-22DB04B76793}"/>
          </ac:spMkLst>
        </pc:spChg>
        <pc:spChg chg="add del mod">
          <ac:chgData name="Gagnon, Garrett" userId="386e3fb6-8946-4949-8539-68bf21f08fca" providerId="ADAL" clId="{5A76152D-16BA-4850-AA7F-C0A77EE95612}" dt="2024-03-15T12:55:48.296" v="242" actId="478"/>
          <ac:spMkLst>
            <pc:docMk/>
            <pc:sldMk cId="2963352509" sldId="257"/>
            <ac:spMk id="9" creationId="{C32D3F3E-8E6B-745A-D91E-AE933E7D2084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10" creationId="{1787E30B-DAA8-FCDA-696D-68BE9890CA80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11" creationId="{BBB38FFC-E643-9E69-1DEF-E0EE7E053CA8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12" creationId="{1BA1CE79-DEE6-2893-9097-F08C37369FDA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13" creationId="{582E825A-B816-9D9F-6C25-A980D48D6E86}"/>
          </ac:spMkLst>
        </pc:spChg>
        <pc:spChg chg="add mod">
          <ac:chgData name="Gagnon, Garrett" userId="386e3fb6-8946-4949-8539-68bf21f08fca" providerId="ADAL" clId="{5A76152D-16BA-4850-AA7F-C0A77EE95612}" dt="2024-03-15T12:54:35.845" v="210"/>
          <ac:spMkLst>
            <pc:docMk/>
            <pc:sldMk cId="2963352509" sldId="257"/>
            <ac:spMk id="14" creationId="{9004185C-6B3E-C0D7-48E3-EC961699ED6D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15" creationId="{9E1367F5-710D-2603-928E-813312A509CE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16" creationId="{4FE55697-5B99-83D5-3E93-9D21460AAD8A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17" creationId="{2F2B9C4E-AD00-20F1-CE93-F97D2A0A9530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18" creationId="{71D873C2-6277-73FC-C276-9700389FCA18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19" creationId="{67D5CC51-0A55-1F49-EB09-73E8FB23640A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20" creationId="{A0044A73-5C54-A808-5A9B-CF46DB7CABA8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21" creationId="{2F3DF1AC-ABAA-08E8-D2D6-EB3E3AF100E8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22" creationId="{91A8611D-ED99-1134-8E91-49560CC369C1}"/>
          </ac:spMkLst>
        </pc:spChg>
        <pc:spChg chg="add mod or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23" creationId="{5FFC5498-DFFF-ECCB-F5D4-0483C8335AA8}"/>
          </ac:spMkLst>
        </pc:spChg>
        <pc:spChg chg="add mod">
          <ac:chgData name="Gagnon, Garrett" userId="386e3fb6-8946-4949-8539-68bf21f08fca" providerId="ADAL" clId="{5A76152D-16BA-4850-AA7F-C0A77EE95612}" dt="2024-03-16T01:54:48.778" v="875" actId="164"/>
          <ac:spMkLst>
            <pc:docMk/>
            <pc:sldMk cId="2963352509" sldId="257"/>
            <ac:spMk id="24" creationId="{A7220B10-4930-3EF8-E6E8-3E058FE9736F}"/>
          </ac:spMkLst>
        </pc:spChg>
        <pc:grpChg chg="add mod">
          <ac:chgData name="Gagnon, Garrett" userId="386e3fb6-8946-4949-8539-68bf21f08fca" providerId="ADAL" clId="{5A76152D-16BA-4850-AA7F-C0A77EE95612}" dt="2024-03-16T01:54:48.778" v="875" actId="164"/>
          <ac:grpSpMkLst>
            <pc:docMk/>
            <pc:sldMk cId="2963352509" sldId="257"/>
            <ac:grpSpMk id="9" creationId="{17C8E952-70D3-9721-3E75-2867FDE105BA}"/>
          </ac:grpSpMkLst>
        </pc:grpChg>
      </pc:sldChg>
      <pc:sldChg chg="new del">
        <pc:chgData name="Gagnon, Garrett" userId="386e3fb6-8946-4949-8539-68bf21f08fca" providerId="ADAL" clId="{5A76152D-16BA-4850-AA7F-C0A77EE95612}" dt="2024-03-15T12:59:49.996" v="332" actId="47"/>
        <pc:sldMkLst>
          <pc:docMk/>
          <pc:sldMk cId="2438432195" sldId="258"/>
        </pc:sldMkLst>
      </pc:sldChg>
      <pc:sldChg chg="addSp delSp modSp new mod">
        <pc:chgData name="Gagnon, Garrett" userId="386e3fb6-8946-4949-8539-68bf21f08fca" providerId="ADAL" clId="{5A76152D-16BA-4850-AA7F-C0A77EE95612}" dt="2024-03-15T13:16:29.521" v="562" actId="20577"/>
        <pc:sldMkLst>
          <pc:docMk/>
          <pc:sldMk cId="1166418959" sldId="259"/>
        </pc:sldMkLst>
        <pc:spChg chg="add mod">
          <ac:chgData name="Gagnon, Garrett" userId="386e3fb6-8946-4949-8539-68bf21f08fca" providerId="ADAL" clId="{5A76152D-16BA-4850-AA7F-C0A77EE95612}" dt="2024-03-15T13:05:30.860" v="397" actId="1076"/>
          <ac:spMkLst>
            <pc:docMk/>
            <pc:sldMk cId="1166418959" sldId="259"/>
            <ac:spMk id="2" creationId="{EA282D03-D05C-20ED-DD33-9A9473D8FA1A}"/>
          </ac:spMkLst>
        </pc:spChg>
        <pc:spChg chg="add mod">
          <ac:chgData name="Gagnon, Garrett" userId="386e3fb6-8946-4949-8539-68bf21f08fca" providerId="ADAL" clId="{5A76152D-16BA-4850-AA7F-C0A77EE95612}" dt="2024-03-15T13:05:30.860" v="397" actId="1076"/>
          <ac:spMkLst>
            <pc:docMk/>
            <pc:sldMk cId="1166418959" sldId="259"/>
            <ac:spMk id="3" creationId="{650D0B77-66A1-3C47-5E7E-D7D29CD569D4}"/>
          </ac:spMkLst>
        </pc:spChg>
        <pc:spChg chg="add mod">
          <ac:chgData name="Gagnon, Garrett" userId="386e3fb6-8946-4949-8539-68bf21f08fca" providerId="ADAL" clId="{5A76152D-16BA-4850-AA7F-C0A77EE95612}" dt="2024-03-15T13:05:30.860" v="397" actId="1076"/>
          <ac:spMkLst>
            <pc:docMk/>
            <pc:sldMk cId="1166418959" sldId="259"/>
            <ac:spMk id="4" creationId="{102A967F-AC4F-0E56-F54C-7929BDFE7512}"/>
          </ac:spMkLst>
        </pc:spChg>
        <pc:spChg chg="add del mod">
          <ac:chgData name="Gagnon, Garrett" userId="386e3fb6-8946-4949-8539-68bf21f08fca" providerId="ADAL" clId="{5A76152D-16BA-4850-AA7F-C0A77EE95612}" dt="2024-03-15T13:03:05.735" v="370" actId="478"/>
          <ac:spMkLst>
            <pc:docMk/>
            <pc:sldMk cId="1166418959" sldId="259"/>
            <ac:spMk id="11" creationId="{B062436D-9737-39FC-53B2-E5E09CCC3D87}"/>
          </ac:spMkLst>
        </pc:spChg>
        <pc:spChg chg="add mod">
          <ac:chgData name="Gagnon, Garrett" userId="386e3fb6-8946-4949-8539-68bf21f08fca" providerId="ADAL" clId="{5A76152D-16BA-4850-AA7F-C0A77EE95612}" dt="2024-03-15T13:05:30.860" v="397" actId="1076"/>
          <ac:spMkLst>
            <pc:docMk/>
            <pc:sldMk cId="1166418959" sldId="259"/>
            <ac:spMk id="12" creationId="{36E838CE-272F-FA19-A9D6-302EC6130AA1}"/>
          </ac:spMkLst>
        </pc:spChg>
        <pc:spChg chg="add mod">
          <ac:chgData name="Gagnon, Garrett" userId="386e3fb6-8946-4949-8539-68bf21f08fca" providerId="ADAL" clId="{5A76152D-16BA-4850-AA7F-C0A77EE95612}" dt="2024-03-15T13:05:30.860" v="397" actId="1076"/>
          <ac:spMkLst>
            <pc:docMk/>
            <pc:sldMk cId="1166418959" sldId="259"/>
            <ac:spMk id="13" creationId="{5D0C2326-6E80-ECB5-8498-80C9BEC7914C}"/>
          </ac:spMkLst>
        </pc:spChg>
        <pc:spChg chg="add mod">
          <ac:chgData name="Gagnon, Garrett" userId="386e3fb6-8946-4949-8539-68bf21f08fca" providerId="ADAL" clId="{5A76152D-16BA-4850-AA7F-C0A77EE95612}" dt="2024-03-15T13:05:30.860" v="397" actId="1076"/>
          <ac:spMkLst>
            <pc:docMk/>
            <pc:sldMk cId="1166418959" sldId="259"/>
            <ac:spMk id="16" creationId="{2C698FE9-7847-7600-D2D4-2343541E3870}"/>
          </ac:spMkLst>
        </pc:spChg>
        <pc:spChg chg="add mod">
          <ac:chgData name="Gagnon, Garrett" userId="386e3fb6-8946-4949-8539-68bf21f08fca" providerId="ADAL" clId="{5A76152D-16BA-4850-AA7F-C0A77EE95612}" dt="2024-03-15T13:05:30.860" v="397" actId="1076"/>
          <ac:spMkLst>
            <pc:docMk/>
            <pc:sldMk cId="1166418959" sldId="259"/>
            <ac:spMk id="17" creationId="{0A190FB5-7534-9A01-9B11-B7CF18EC0726}"/>
          </ac:spMkLst>
        </pc:spChg>
        <pc:spChg chg="add del mod">
          <ac:chgData name="Gagnon, Garrett" userId="386e3fb6-8946-4949-8539-68bf21f08fca" providerId="ADAL" clId="{5A76152D-16BA-4850-AA7F-C0A77EE95612}" dt="2024-03-15T13:05:19.447" v="396" actId="478"/>
          <ac:spMkLst>
            <pc:docMk/>
            <pc:sldMk cId="1166418959" sldId="259"/>
            <ac:spMk id="20" creationId="{C79B1C6A-D303-DA1F-B11A-168159D0C59A}"/>
          </ac:spMkLst>
        </pc:spChg>
        <pc:spChg chg="add mod">
          <ac:chgData name="Gagnon, Garrett" userId="386e3fb6-8946-4949-8539-68bf21f08fca" providerId="ADAL" clId="{5A76152D-16BA-4850-AA7F-C0A77EE95612}" dt="2024-03-15T13:05:30.860" v="397" actId="1076"/>
          <ac:spMkLst>
            <pc:docMk/>
            <pc:sldMk cId="1166418959" sldId="259"/>
            <ac:spMk id="21" creationId="{0104AA4A-FDDC-E98F-34C5-42FB206C75BA}"/>
          </ac:spMkLst>
        </pc:spChg>
        <pc:spChg chg="add mod">
          <ac:chgData name="Gagnon, Garrett" userId="386e3fb6-8946-4949-8539-68bf21f08fca" providerId="ADAL" clId="{5A76152D-16BA-4850-AA7F-C0A77EE95612}" dt="2024-03-15T13:06:15.666" v="402" actId="1076"/>
          <ac:spMkLst>
            <pc:docMk/>
            <pc:sldMk cId="1166418959" sldId="259"/>
            <ac:spMk id="28" creationId="{8D332184-B139-0B20-2378-9C15B12AC582}"/>
          </ac:spMkLst>
        </pc:spChg>
        <pc:spChg chg="add mod">
          <ac:chgData name="Gagnon, Garrett" userId="386e3fb6-8946-4949-8539-68bf21f08fca" providerId="ADAL" clId="{5A76152D-16BA-4850-AA7F-C0A77EE95612}" dt="2024-03-15T13:06:47.541" v="410" actId="1076"/>
          <ac:spMkLst>
            <pc:docMk/>
            <pc:sldMk cId="1166418959" sldId="259"/>
            <ac:spMk id="34" creationId="{32E45C5E-B3E0-4BF8-4993-846B93905BF7}"/>
          </ac:spMkLst>
        </pc:spChg>
        <pc:spChg chg="add mod">
          <ac:chgData name="Gagnon, Garrett" userId="386e3fb6-8946-4949-8539-68bf21f08fca" providerId="ADAL" clId="{5A76152D-16BA-4850-AA7F-C0A77EE95612}" dt="2024-03-15T13:10:33.113" v="450" actId="1076"/>
          <ac:spMkLst>
            <pc:docMk/>
            <pc:sldMk cId="1166418959" sldId="259"/>
            <ac:spMk id="37" creationId="{4277AE71-1194-2BDB-B8A2-1634C463D307}"/>
          </ac:spMkLst>
        </pc:spChg>
        <pc:spChg chg="add del mod">
          <ac:chgData name="Gagnon, Garrett" userId="386e3fb6-8946-4949-8539-68bf21f08fca" providerId="ADAL" clId="{5A76152D-16BA-4850-AA7F-C0A77EE95612}" dt="2024-03-15T13:09:26.585" v="441" actId="478"/>
          <ac:spMkLst>
            <pc:docMk/>
            <pc:sldMk cId="1166418959" sldId="259"/>
            <ac:spMk id="44" creationId="{4DACC8F9-C8E1-5FAF-2CF1-54E72D2E4BCD}"/>
          </ac:spMkLst>
        </pc:spChg>
        <pc:spChg chg="add mod ord">
          <ac:chgData name="Gagnon, Garrett" userId="386e3fb6-8946-4949-8539-68bf21f08fca" providerId="ADAL" clId="{5A76152D-16BA-4850-AA7F-C0A77EE95612}" dt="2024-03-15T13:12:23.229" v="476" actId="167"/>
          <ac:spMkLst>
            <pc:docMk/>
            <pc:sldMk cId="1166418959" sldId="259"/>
            <ac:spMk id="45" creationId="{A8E04119-8CA2-0D7B-D6E6-0C0CCA6BE474}"/>
          </ac:spMkLst>
        </pc:spChg>
        <pc:spChg chg="add mod ord">
          <ac:chgData name="Gagnon, Garrett" userId="386e3fb6-8946-4949-8539-68bf21f08fca" providerId="ADAL" clId="{5A76152D-16BA-4850-AA7F-C0A77EE95612}" dt="2024-03-15T13:09:43.652" v="442" actId="207"/>
          <ac:spMkLst>
            <pc:docMk/>
            <pc:sldMk cId="1166418959" sldId="259"/>
            <ac:spMk id="46" creationId="{E467ED09-F0EB-3347-E240-6432F71E011A}"/>
          </ac:spMkLst>
        </pc:spChg>
        <pc:spChg chg="add mod">
          <ac:chgData name="Gagnon, Garrett" userId="386e3fb6-8946-4949-8539-68bf21f08fca" providerId="ADAL" clId="{5A76152D-16BA-4850-AA7F-C0A77EE95612}" dt="2024-03-15T13:09:24.312" v="440" actId="1076"/>
          <ac:spMkLst>
            <pc:docMk/>
            <pc:sldMk cId="1166418959" sldId="259"/>
            <ac:spMk id="47" creationId="{F2AD07E3-2A65-BBE8-4B8C-B0BE7A89E068}"/>
          </ac:spMkLst>
        </pc:spChg>
        <pc:spChg chg="add mod ord">
          <ac:chgData name="Gagnon, Garrett" userId="386e3fb6-8946-4949-8539-68bf21f08fca" providerId="ADAL" clId="{5A76152D-16BA-4850-AA7F-C0A77EE95612}" dt="2024-03-15T13:10:05.984" v="447" actId="1076"/>
          <ac:spMkLst>
            <pc:docMk/>
            <pc:sldMk cId="1166418959" sldId="259"/>
            <ac:spMk id="48" creationId="{7E7DE2C0-A99A-B94E-8EB7-C3F83FCC6B8D}"/>
          </ac:spMkLst>
        </pc:spChg>
        <pc:spChg chg="add mod">
          <ac:chgData name="Gagnon, Garrett" userId="386e3fb6-8946-4949-8539-68bf21f08fca" providerId="ADAL" clId="{5A76152D-16BA-4850-AA7F-C0A77EE95612}" dt="2024-03-15T13:11:49.192" v="467" actId="14100"/>
          <ac:spMkLst>
            <pc:docMk/>
            <pc:sldMk cId="1166418959" sldId="259"/>
            <ac:spMk id="49" creationId="{124BFFF6-0054-A8E1-6F80-E4AAAFC08733}"/>
          </ac:spMkLst>
        </pc:spChg>
        <pc:spChg chg="add mod ord">
          <ac:chgData name="Gagnon, Garrett" userId="386e3fb6-8946-4949-8539-68bf21f08fca" providerId="ADAL" clId="{5A76152D-16BA-4850-AA7F-C0A77EE95612}" dt="2024-03-15T13:12:21.136" v="475" actId="167"/>
          <ac:spMkLst>
            <pc:docMk/>
            <pc:sldMk cId="1166418959" sldId="259"/>
            <ac:spMk id="54" creationId="{7A8319AA-51C3-03EE-F1BC-6BC2A034D322}"/>
          </ac:spMkLst>
        </pc:spChg>
        <pc:spChg chg="add mod">
          <ac:chgData name="Gagnon, Garrett" userId="386e3fb6-8946-4949-8539-68bf21f08fca" providerId="ADAL" clId="{5A76152D-16BA-4850-AA7F-C0A77EE95612}" dt="2024-03-15T13:16:29.521" v="562" actId="20577"/>
          <ac:spMkLst>
            <pc:docMk/>
            <pc:sldMk cId="1166418959" sldId="259"/>
            <ac:spMk id="55" creationId="{DAC0044B-3F24-2D4E-AC08-59C36E60DD14}"/>
          </ac:spMkLst>
        </pc:spChg>
        <pc:cxnChg chg="add mod">
          <ac:chgData name="Gagnon, Garrett" userId="386e3fb6-8946-4949-8539-68bf21f08fca" providerId="ADAL" clId="{5A76152D-16BA-4850-AA7F-C0A77EE95612}" dt="2024-03-15T13:05:30.860" v="397" actId="1076"/>
          <ac:cxnSpMkLst>
            <pc:docMk/>
            <pc:sldMk cId="1166418959" sldId="259"/>
            <ac:cxnSpMk id="6" creationId="{E818E511-E6B7-96FE-E76D-79B88E2A9945}"/>
          </ac:cxnSpMkLst>
        </pc:cxnChg>
        <pc:cxnChg chg="add mod">
          <ac:chgData name="Gagnon, Garrett" userId="386e3fb6-8946-4949-8539-68bf21f08fca" providerId="ADAL" clId="{5A76152D-16BA-4850-AA7F-C0A77EE95612}" dt="2024-03-15T13:05:30.860" v="397" actId="1076"/>
          <ac:cxnSpMkLst>
            <pc:docMk/>
            <pc:sldMk cId="1166418959" sldId="259"/>
            <ac:cxnSpMk id="7" creationId="{1A976F77-FA21-E45D-ECB3-6C7FBE7E8F77}"/>
          </ac:cxnSpMkLst>
        </pc:cxnChg>
        <pc:cxnChg chg="add del mod">
          <ac:chgData name="Gagnon, Garrett" userId="386e3fb6-8946-4949-8539-68bf21f08fca" providerId="ADAL" clId="{5A76152D-16BA-4850-AA7F-C0A77EE95612}" dt="2024-03-15T13:06:27.482" v="405" actId="478"/>
          <ac:cxnSpMkLst>
            <pc:docMk/>
            <pc:sldMk cId="1166418959" sldId="259"/>
            <ac:cxnSpMk id="10" creationId="{E958A1B7-B4A6-814C-4CE1-E6D7D5821E94}"/>
          </ac:cxnSpMkLst>
        </pc:cxnChg>
        <pc:cxnChg chg="add mod">
          <ac:chgData name="Gagnon, Garrett" userId="386e3fb6-8946-4949-8539-68bf21f08fca" providerId="ADAL" clId="{5A76152D-16BA-4850-AA7F-C0A77EE95612}" dt="2024-03-15T13:05:30.860" v="397" actId="1076"/>
          <ac:cxnSpMkLst>
            <pc:docMk/>
            <pc:sldMk cId="1166418959" sldId="259"/>
            <ac:cxnSpMk id="14" creationId="{BEDDFC83-56A4-78FB-2615-7DCDF4F2421F}"/>
          </ac:cxnSpMkLst>
        </pc:cxnChg>
        <pc:cxnChg chg="add mod">
          <ac:chgData name="Gagnon, Garrett" userId="386e3fb6-8946-4949-8539-68bf21f08fca" providerId="ADAL" clId="{5A76152D-16BA-4850-AA7F-C0A77EE95612}" dt="2024-03-15T13:05:30.860" v="397" actId="1076"/>
          <ac:cxnSpMkLst>
            <pc:docMk/>
            <pc:sldMk cId="1166418959" sldId="259"/>
            <ac:cxnSpMk id="15" creationId="{C0268F29-0EBF-4BFB-4903-5698DEE1592C}"/>
          </ac:cxnSpMkLst>
        </pc:cxnChg>
        <pc:cxnChg chg="add mod">
          <ac:chgData name="Gagnon, Garrett" userId="386e3fb6-8946-4949-8539-68bf21f08fca" providerId="ADAL" clId="{5A76152D-16BA-4850-AA7F-C0A77EE95612}" dt="2024-03-15T13:05:30.860" v="397" actId="1076"/>
          <ac:cxnSpMkLst>
            <pc:docMk/>
            <pc:sldMk cId="1166418959" sldId="259"/>
            <ac:cxnSpMk id="18" creationId="{9A9AB741-8248-B4A1-0770-CA4A6479DEB7}"/>
          </ac:cxnSpMkLst>
        </pc:cxnChg>
        <pc:cxnChg chg="add mod">
          <ac:chgData name="Gagnon, Garrett" userId="386e3fb6-8946-4949-8539-68bf21f08fca" providerId="ADAL" clId="{5A76152D-16BA-4850-AA7F-C0A77EE95612}" dt="2024-03-15T13:05:30.860" v="397" actId="1076"/>
          <ac:cxnSpMkLst>
            <pc:docMk/>
            <pc:sldMk cId="1166418959" sldId="259"/>
            <ac:cxnSpMk id="19" creationId="{FEE1558C-5CFB-C38F-2258-7F0657864238}"/>
          </ac:cxnSpMkLst>
        </pc:cxnChg>
        <pc:cxnChg chg="add mod">
          <ac:chgData name="Gagnon, Garrett" userId="386e3fb6-8946-4949-8539-68bf21f08fca" providerId="ADAL" clId="{5A76152D-16BA-4850-AA7F-C0A77EE95612}" dt="2024-03-15T13:05:30.860" v="397" actId="1076"/>
          <ac:cxnSpMkLst>
            <pc:docMk/>
            <pc:sldMk cId="1166418959" sldId="259"/>
            <ac:cxnSpMk id="22" creationId="{430D00DE-9770-1C36-42EE-9AEECB5F87F3}"/>
          </ac:cxnSpMkLst>
        </pc:cxnChg>
        <pc:cxnChg chg="add mod">
          <ac:chgData name="Gagnon, Garrett" userId="386e3fb6-8946-4949-8539-68bf21f08fca" providerId="ADAL" clId="{5A76152D-16BA-4850-AA7F-C0A77EE95612}" dt="2024-03-15T13:05:30.860" v="397" actId="1076"/>
          <ac:cxnSpMkLst>
            <pc:docMk/>
            <pc:sldMk cId="1166418959" sldId="259"/>
            <ac:cxnSpMk id="23" creationId="{070B9785-3093-6CC0-2849-392982463A4B}"/>
          </ac:cxnSpMkLst>
        </pc:cxnChg>
        <pc:cxnChg chg="add mod">
          <ac:chgData name="Gagnon, Garrett" userId="386e3fb6-8946-4949-8539-68bf21f08fca" providerId="ADAL" clId="{5A76152D-16BA-4850-AA7F-C0A77EE95612}" dt="2024-03-15T13:05:30.860" v="397" actId="1076"/>
          <ac:cxnSpMkLst>
            <pc:docMk/>
            <pc:sldMk cId="1166418959" sldId="259"/>
            <ac:cxnSpMk id="25" creationId="{13FF002A-5266-8C21-8603-44DB8F7BEBEB}"/>
          </ac:cxnSpMkLst>
        </pc:cxnChg>
        <pc:cxnChg chg="add mod">
          <ac:chgData name="Gagnon, Garrett" userId="386e3fb6-8946-4949-8539-68bf21f08fca" providerId="ADAL" clId="{5A76152D-16BA-4850-AA7F-C0A77EE95612}" dt="2024-03-15T13:06:24.185" v="404" actId="13822"/>
          <ac:cxnSpMkLst>
            <pc:docMk/>
            <pc:sldMk cId="1166418959" sldId="259"/>
            <ac:cxnSpMk id="30" creationId="{3C1C97F4-1C47-5472-C764-36C7684FF1FE}"/>
          </ac:cxnSpMkLst>
        </pc:cxnChg>
        <pc:cxnChg chg="add mod">
          <ac:chgData name="Gagnon, Garrett" userId="386e3fb6-8946-4949-8539-68bf21f08fca" providerId="ADAL" clId="{5A76152D-16BA-4850-AA7F-C0A77EE95612}" dt="2024-03-15T13:06:34.531" v="408" actId="14100"/>
          <ac:cxnSpMkLst>
            <pc:docMk/>
            <pc:sldMk cId="1166418959" sldId="259"/>
            <ac:cxnSpMk id="31" creationId="{9661244B-3374-5483-4E54-59A85B38EF0A}"/>
          </ac:cxnSpMkLst>
        </pc:cxnChg>
        <pc:cxnChg chg="add mod">
          <ac:chgData name="Gagnon, Garrett" userId="386e3fb6-8946-4949-8539-68bf21f08fca" providerId="ADAL" clId="{5A76152D-16BA-4850-AA7F-C0A77EE95612}" dt="2024-03-15T13:13:05.031" v="477" actId="693"/>
          <ac:cxnSpMkLst>
            <pc:docMk/>
            <pc:sldMk cId="1166418959" sldId="259"/>
            <ac:cxnSpMk id="35" creationId="{7B578BCE-C9BB-D839-9B8B-FA7CED683FEC}"/>
          </ac:cxnSpMkLst>
        </pc:cxnChg>
        <pc:cxnChg chg="add mod">
          <ac:chgData name="Gagnon, Garrett" userId="386e3fb6-8946-4949-8539-68bf21f08fca" providerId="ADAL" clId="{5A76152D-16BA-4850-AA7F-C0A77EE95612}" dt="2024-03-15T13:06:47.541" v="410" actId="1076"/>
          <ac:cxnSpMkLst>
            <pc:docMk/>
            <pc:sldMk cId="1166418959" sldId="259"/>
            <ac:cxnSpMk id="36" creationId="{123631B0-BFC4-798A-2CE0-808865A596A5}"/>
          </ac:cxnSpMkLst>
        </pc:cxnChg>
        <pc:cxnChg chg="add mod">
          <ac:chgData name="Gagnon, Garrett" userId="386e3fb6-8946-4949-8539-68bf21f08fca" providerId="ADAL" clId="{5A76152D-16BA-4850-AA7F-C0A77EE95612}" dt="2024-03-15T13:10:33.113" v="450" actId="1076"/>
          <ac:cxnSpMkLst>
            <pc:docMk/>
            <pc:sldMk cId="1166418959" sldId="259"/>
            <ac:cxnSpMk id="38" creationId="{45A105EE-36F0-BB64-D325-428BEB387BE0}"/>
          </ac:cxnSpMkLst>
        </pc:cxnChg>
        <pc:cxnChg chg="add mod">
          <ac:chgData name="Gagnon, Garrett" userId="386e3fb6-8946-4949-8539-68bf21f08fca" providerId="ADAL" clId="{5A76152D-16BA-4850-AA7F-C0A77EE95612}" dt="2024-03-15T13:10:33.113" v="450" actId="1076"/>
          <ac:cxnSpMkLst>
            <pc:docMk/>
            <pc:sldMk cId="1166418959" sldId="259"/>
            <ac:cxnSpMk id="39" creationId="{65912495-CD57-9402-66AB-710CD780846B}"/>
          </ac:cxnSpMkLst>
        </pc:cxnChg>
        <pc:cxnChg chg="add del mod">
          <ac:chgData name="Gagnon, Garrett" userId="386e3fb6-8946-4949-8539-68bf21f08fca" providerId="ADAL" clId="{5A76152D-16BA-4850-AA7F-C0A77EE95612}" dt="2024-03-15T13:07:22.065" v="417" actId="478"/>
          <ac:cxnSpMkLst>
            <pc:docMk/>
            <pc:sldMk cId="1166418959" sldId="259"/>
            <ac:cxnSpMk id="42" creationId="{BC8A4A2F-C527-A9A9-8672-572DABD3B023}"/>
          </ac:cxnSpMkLst>
        </pc:cxnChg>
        <pc:cxnChg chg="add mod">
          <ac:chgData name="Gagnon, Garrett" userId="386e3fb6-8946-4949-8539-68bf21f08fca" providerId="ADAL" clId="{5A76152D-16BA-4850-AA7F-C0A77EE95612}" dt="2024-03-15T13:10:36.413" v="452" actId="14100"/>
          <ac:cxnSpMkLst>
            <pc:docMk/>
            <pc:sldMk cId="1166418959" sldId="259"/>
            <ac:cxnSpMk id="43" creationId="{C1868B5D-4ACE-F19D-4392-92FB6DD53A32}"/>
          </ac:cxnSpMkLst>
        </pc:cxnChg>
        <pc:cxnChg chg="add mod">
          <ac:chgData name="Gagnon, Garrett" userId="386e3fb6-8946-4949-8539-68bf21f08fca" providerId="ADAL" clId="{5A76152D-16BA-4850-AA7F-C0A77EE95612}" dt="2024-03-15T13:11:54.616" v="469" actId="1076"/>
          <ac:cxnSpMkLst>
            <pc:docMk/>
            <pc:sldMk cId="1166418959" sldId="259"/>
            <ac:cxnSpMk id="53" creationId="{5A9F35DE-005D-581C-69FD-60ED09828746}"/>
          </ac:cxnSpMkLst>
        </pc:cxnChg>
      </pc:sldChg>
      <pc:sldChg chg="addSp delSp modSp new mod">
        <pc:chgData name="Gagnon, Garrett" userId="386e3fb6-8946-4949-8539-68bf21f08fca" providerId="ADAL" clId="{5A76152D-16BA-4850-AA7F-C0A77EE95612}" dt="2024-03-16T02:02:15.970" v="1012" actId="1076"/>
        <pc:sldMkLst>
          <pc:docMk/>
          <pc:sldMk cId="2705337803" sldId="260"/>
        </pc:sldMkLst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2" creationId="{746A1911-1951-6779-E872-E2D695EDCBA7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3" creationId="{E82E9EB4-1740-6B44-D7D0-A84B6ACA2854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4" creationId="{3CCD8064-23CD-A7E7-7057-CCFB9425810A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5" creationId="{14275363-5021-4A7B-9506-9FD9E0F09F3D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6" creationId="{494BA81E-E0DD-11EF-2FCE-AAC1964F113A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7" creationId="{C2406596-1F8E-6C9A-F0BF-5F3F5AF51E95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8" creationId="{E42A9762-8C40-63CC-E031-8CA449875C5A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9" creationId="{3F1FDE0B-4F89-DCCC-8D23-41D65CDE25DA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10" creationId="{9C620851-4514-B7F0-C55D-E256B1BDC09F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11" creationId="{97A2E84A-4313-402F-0C92-EE5EAA7C7D7E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12" creationId="{3F31E41D-F41C-076A-7EC5-1B28F9CC50F2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13" creationId="{6C683830-571D-95F5-DE6D-59BB476E5ADF}"/>
          </ac:spMkLst>
        </pc:spChg>
        <pc:spChg chg="add mod">
          <ac:chgData name="Gagnon, Garrett" userId="386e3fb6-8946-4949-8539-68bf21f08fca" providerId="ADAL" clId="{5A76152D-16BA-4850-AA7F-C0A77EE95612}" dt="2024-03-16T02:01:35.821" v="977" actId="1076"/>
          <ac:spMkLst>
            <pc:docMk/>
            <pc:sldMk cId="2705337803" sldId="260"/>
            <ac:spMk id="14" creationId="{180D5681-3B02-A98D-B196-82ADBF3B7F53}"/>
          </ac:spMkLst>
        </pc:spChg>
        <pc:spChg chg="add del mod">
          <ac:chgData name="Gagnon, Garrett" userId="386e3fb6-8946-4949-8539-68bf21f08fca" providerId="ADAL" clId="{5A76152D-16BA-4850-AA7F-C0A77EE95612}" dt="2024-03-15T14:15:19.570" v="662" actId="478"/>
          <ac:spMkLst>
            <pc:docMk/>
            <pc:sldMk cId="2705337803" sldId="260"/>
            <ac:spMk id="14" creationId="{37756105-6D93-B1D6-69F8-52097EFA8DC5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15" creationId="{3A0E8B32-3D2F-FE5F-D9EF-83F972688499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16" creationId="{359F90CC-0E2A-F4EA-EFB2-AC5299C6EB02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17" creationId="{721178DD-B953-267A-1500-0C0314F5ACF1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18" creationId="{628032E5-D1CB-C15F-B380-C7F7CBD7558F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19" creationId="{6C5383B4-02DB-0B51-D3AA-B69E83AC390E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20" creationId="{25567785-2927-FDEE-A1D6-75C49C9B50E8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21" creationId="{C0183308-EC6C-40F9-5F6A-07623B8A55B1}"/>
          </ac:spMkLst>
        </pc:spChg>
        <pc:spChg chg="add del mod">
          <ac:chgData name="Gagnon, Garrett" userId="386e3fb6-8946-4949-8539-68bf21f08fca" providerId="ADAL" clId="{5A76152D-16BA-4850-AA7F-C0A77EE95612}" dt="2024-03-15T14:16:14.984" v="673" actId="478"/>
          <ac:spMkLst>
            <pc:docMk/>
            <pc:sldMk cId="2705337803" sldId="260"/>
            <ac:spMk id="22" creationId="{3EF5B6F9-8113-C9CC-16D9-45F92BED4343}"/>
          </ac:spMkLst>
        </pc:spChg>
        <pc:spChg chg="add mod">
          <ac:chgData name="Gagnon, Garrett" userId="386e3fb6-8946-4949-8539-68bf21f08fca" providerId="ADAL" clId="{5A76152D-16BA-4850-AA7F-C0A77EE95612}" dt="2024-03-16T02:01:52.096" v="989" actId="1076"/>
          <ac:spMkLst>
            <pc:docMk/>
            <pc:sldMk cId="2705337803" sldId="260"/>
            <ac:spMk id="22" creationId="{FD00D35E-DD03-A1D7-E960-3CE02D51814E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23" creationId="{0A241D15-D77E-4485-15FA-576047514C1F}"/>
          </ac:spMkLst>
        </pc:spChg>
        <pc:spChg chg="add mod">
          <ac:chgData name="Gagnon, Garrett" userId="386e3fb6-8946-4949-8539-68bf21f08fca" providerId="ADAL" clId="{5A76152D-16BA-4850-AA7F-C0A77EE95612}" dt="2024-03-16T02:01:06.982" v="946" actId="1076"/>
          <ac:spMkLst>
            <pc:docMk/>
            <pc:sldMk cId="2705337803" sldId="260"/>
            <ac:spMk id="24" creationId="{52E88C08-7E1B-BF6F-53F3-48B9ED15AC41}"/>
          </ac:spMkLst>
        </pc:spChg>
        <pc:spChg chg="add mod ord">
          <ac:chgData name="Gagnon, Garrett" userId="386e3fb6-8946-4949-8539-68bf21f08fca" providerId="ADAL" clId="{5A76152D-16BA-4850-AA7F-C0A77EE95612}" dt="2024-03-16T02:02:00.317" v="991" actId="14100"/>
          <ac:spMkLst>
            <pc:docMk/>
            <pc:sldMk cId="2705337803" sldId="260"/>
            <ac:spMk id="25" creationId="{2C438169-7D7D-C95E-4ADE-6A2F8B37F34F}"/>
          </ac:spMkLst>
        </pc:spChg>
        <pc:spChg chg="add mod">
          <ac:chgData name="Gagnon, Garrett" userId="386e3fb6-8946-4949-8539-68bf21f08fca" providerId="ADAL" clId="{5A76152D-16BA-4850-AA7F-C0A77EE95612}" dt="2024-03-16T02:02:15.970" v="1012" actId="1076"/>
          <ac:spMkLst>
            <pc:docMk/>
            <pc:sldMk cId="2705337803" sldId="260"/>
            <ac:spMk id="26" creationId="{78226E89-7B33-7FA4-8FFB-0792685B69BF}"/>
          </ac:spMkLst>
        </pc:spChg>
      </pc:sldChg>
      <pc:sldChg chg="addSp modSp add mod">
        <pc:chgData name="Gagnon, Garrett" userId="386e3fb6-8946-4949-8539-68bf21f08fca" providerId="ADAL" clId="{5A76152D-16BA-4850-AA7F-C0A77EE95612}" dt="2024-03-16T01:55:51.435" v="876" actId="164"/>
        <pc:sldMkLst>
          <pc:docMk/>
          <pc:sldMk cId="3691603289" sldId="261"/>
        </pc:sldMkLst>
        <pc:spChg chg="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2" creationId="{18FDB11E-6EB7-4422-2782-BDBBACBA2283}"/>
          </ac:spMkLst>
        </pc:spChg>
        <pc:spChg chg="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3" creationId="{F3EF1D32-3CDA-F492-999D-71F2CBC941EE}"/>
          </ac:spMkLst>
        </pc:spChg>
        <pc:spChg chg="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4" creationId="{26226E2E-D92F-60AF-C49C-98088C1B4245}"/>
          </ac:spMkLst>
        </pc:spChg>
        <pc:spChg chg="add mod">
          <ac:chgData name="Gagnon, Garrett" userId="386e3fb6-8946-4949-8539-68bf21f08fca" providerId="ADAL" clId="{5A76152D-16BA-4850-AA7F-C0A77EE95612}" dt="2024-03-15T13:13:46.885" v="482"/>
          <ac:spMkLst>
            <pc:docMk/>
            <pc:sldMk cId="3691603289" sldId="261"/>
            <ac:spMk id="5" creationId="{3A8356AA-5EE1-F95B-1EC5-222FB217FEF5}"/>
          </ac:spMkLst>
        </pc:spChg>
        <pc:spChg chg="add 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8" creationId="{39E5A82D-6F8E-4A87-1FE3-8BD262FEEBAF}"/>
          </ac:spMkLst>
        </pc:spChg>
        <pc:spChg chg="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12" creationId="{EB97679A-D7F1-A5C1-70F2-7F2D6A59E283}"/>
          </ac:spMkLst>
        </pc:spChg>
        <pc:spChg chg="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13" creationId="{8664DD6B-80C9-93AB-E492-18B0D8840173}"/>
          </ac:spMkLst>
        </pc:spChg>
        <pc:spChg chg="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16" creationId="{63401814-28BD-8037-3B09-71974B8EAFFA}"/>
          </ac:spMkLst>
        </pc:spChg>
        <pc:spChg chg="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17" creationId="{48C4406C-559F-B66C-4A21-E24F92614C93}"/>
          </ac:spMkLst>
        </pc:spChg>
        <pc:spChg chg="add 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20" creationId="{C79DA591-B3A5-1257-0585-91137B308373}"/>
          </ac:spMkLst>
        </pc:spChg>
        <pc:spChg chg="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21" creationId="{E42E11AB-A581-B5A0-99CA-78EB6ACAEFFF}"/>
          </ac:spMkLst>
        </pc:spChg>
        <pc:spChg chg="add 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26" creationId="{DA6298FD-C854-F498-0160-F5C8E31D241F}"/>
          </ac:spMkLst>
        </pc:spChg>
        <pc:spChg chg="add 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27" creationId="{68A3FB83-B832-29B7-E964-799113B31095}"/>
          </ac:spMkLst>
        </pc:spChg>
        <pc:spChg chg="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28" creationId="{2C2471C8-9032-2C88-BAA1-6166CB4370EB}"/>
          </ac:spMkLst>
        </pc:spChg>
        <pc:spChg chg="add 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29" creationId="{F88B040A-A71F-BA90-D0F2-E5A5C7F4A9EF}"/>
          </ac:spMkLst>
        </pc:spChg>
        <pc:spChg chg="add 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32" creationId="{4A165E27-69A8-971F-0433-E7B2D2B4BEFD}"/>
          </ac:spMkLst>
        </pc:spChg>
        <pc:spChg chg="add mod">
          <ac:chgData name="Gagnon, Garrett" userId="386e3fb6-8946-4949-8539-68bf21f08fca" providerId="ADAL" clId="{5A76152D-16BA-4850-AA7F-C0A77EE95612}" dt="2024-03-15T13:16:17.479" v="553"/>
          <ac:spMkLst>
            <pc:docMk/>
            <pc:sldMk cId="3691603289" sldId="261"/>
            <ac:spMk id="33" creationId="{90830621-C631-0F88-7EF7-E57FAAE4F901}"/>
          </ac:spMkLst>
        </pc:spChg>
        <pc:spChg chg="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34" creationId="{38806838-3A4D-65F7-2F8D-F059F9804415}"/>
          </ac:spMkLst>
        </pc:spChg>
        <pc:spChg chg="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37" creationId="{EFCC1D1E-1D75-7927-5933-0357DBFE2D68}"/>
          </ac:spMkLst>
        </pc:spChg>
        <pc:spChg chg="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45" creationId="{16632D49-362A-1464-54D3-341CF83828A8}"/>
          </ac:spMkLst>
        </pc:spChg>
        <pc:spChg chg="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46" creationId="{507101CA-E232-B48F-FA43-5930505A4E08}"/>
          </ac:spMkLst>
        </pc:spChg>
        <pc:spChg chg="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47" creationId="{DF00A679-1B9F-6EB0-25B0-BA12C5F3B0AE}"/>
          </ac:spMkLst>
        </pc:spChg>
        <pc:spChg chg="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48" creationId="{D001246B-3CB2-BA72-466E-9A5DBC1B21C1}"/>
          </ac:spMkLst>
        </pc:spChg>
        <pc:spChg chg="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49" creationId="{D1B6438A-8BF8-0D0D-88DB-E9D3C0B7C9A3}"/>
          </ac:spMkLst>
        </pc:spChg>
        <pc:spChg chg="mod">
          <ac:chgData name="Gagnon, Garrett" userId="386e3fb6-8946-4949-8539-68bf21f08fca" providerId="ADAL" clId="{5A76152D-16BA-4850-AA7F-C0A77EE95612}" dt="2024-03-16T01:55:51.435" v="876" actId="164"/>
          <ac:spMkLst>
            <pc:docMk/>
            <pc:sldMk cId="3691603289" sldId="261"/>
            <ac:spMk id="54" creationId="{22181B4D-4369-80FB-FE5A-EC58F055FF66}"/>
          </ac:spMkLst>
        </pc:spChg>
        <pc:grpChg chg="add mod">
          <ac:chgData name="Gagnon, Garrett" userId="386e3fb6-8946-4949-8539-68bf21f08fca" providerId="ADAL" clId="{5A76152D-16BA-4850-AA7F-C0A77EE95612}" dt="2024-03-16T01:55:51.435" v="876" actId="164"/>
          <ac:grpSpMkLst>
            <pc:docMk/>
            <pc:sldMk cId="3691603289" sldId="261"/>
            <ac:grpSpMk id="5" creationId="{B1CD7A8E-9F90-6FC5-9B9C-D567EBB62EAA}"/>
          </ac:grpSpMkLst>
        </pc:grpChg>
        <pc:cxnChg chg="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6" creationId="{2C8D008A-4646-7DCB-4D1D-A1237D9C1002}"/>
          </ac:cxnSpMkLst>
        </pc:cxnChg>
        <pc:cxnChg chg="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7" creationId="{352E60B4-F2A7-6A77-F2B4-96303909C601}"/>
          </ac:cxnSpMkLst>
        </pc:cxnChg>
        <pc:cxnChg chg="add 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9" creationId="{9F55B595-C520-C23D-3416-2289E91A0741}"/>
          </ac:cxnSpMkLst>
        </pc:cxnChg>
        <pc:cxnChg chg="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14" creationId="{D46A24C8-0E0F-3C92-C82A-3C1EC2032267}"/>
          </ac:cxnSpMkLst>
        </pc:cxnChg>
        <pc:cxnChg chg="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15" creationId="{5AE01D07-79CC-060D-4B35-553B86CA66A1}"/>
          </ac:cxnSpMkLst>
        </pc:cxnChg>
        <pc:cxnChg chg="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18" creationId="{5CEAECDE-47B3-0A0B-2AB0-C26FD0BC42F8}"/>
          </ac:cxnSpMkLst>
        </pc:cxnChg>
        <pc:cxnChg chg="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19" creationId="{A2867013-B9ED-05F1-B821-3254EA6E53D3}"/>
          </ac:cxnSpMkLst>
        </pc:cxnChg>
        <pc:cxnChg chg="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22" creationId="{F9D16AA0-E01D-0D54-1F8A-2D7DDAF0D4DD}"/>
          </ac:cxnSpMkLst>
        </pc:cxnChg>
        <pc:cxnChg chg="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23" creationId="{5BBDB701-BC29-E346-A369-6EA7DEC71B67}"/>
          </ac:cxnSpMkLst>
        </pc:cxnChg>
        <pc:cxnChg chg="add 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24" creationId="{0C72CEB1-A95F-79FD-7BE3-47D323C4B6EF}"/>
          </ac:cxnSpMkLst>
        </pc:cxnChg>
        <pc:cxnChg chg="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25" creationId="{68AA535E-A2BB-BC34-6326-3BDB4AD46D52}"/>
          </ac:cxnSpMkLst>
        </pc:cxnChg>
        <pc:cxnChg chg="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30" creationId="{502B6718-E9C4-5C5A-3300-A0241B9052BC}"/>
          </ac:cxnSpMkLst>
        </pc:cxnChg>
        <pc:cxnChg chg="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31" creationId="{19FD85F8-C41C-0192-1084-4D4B4A8C2597}"/>
          </ac:cxnSpMkLst>
        </pc:cxnChg>
        <pc:cxnChg chg="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35" creationId="{906D4DA5-8084-15D2-221A-F654A086F255}"/>
          </ac:cxnSpMkLst>
        </pc:cxnChg>
        <pc:cxnChg chg="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36" creationId="{61B2191A-4928-1DC3-54BD-990CF2D8E073}"/>
          </ac:cxnSpMkLst>
        </pc:cxnChg>
        <pc:cxnChg chg="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38" creationId="{3FBC7642-42D6-508B-73FC-551B8BF80480}"/>
          </ac:cxnSpMkLst>
        </pc:cxnChg>
        <pc:cxnChg chg="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39" creationId="{9FDC84B3-EE04-A87F-7E26-9E51DF863C60}"/>
          </ac:cxnSpMkLst>
        </pc:cxnChg>
        <pc:cxnChg chg="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43" creationId="{407EF5C2-53ED-ED47-FDE7-DCFE5229930C}"/>
          </ac:cxnSpMkLst>
        </pc:cxnChg>
        <pc:cxnChg chg="mod">
          <ac:chgData name="Gagnon, Garrett" userId="386e3fb6-8946-4949-8539-68bf21f08fca" providerId="ADAL" clId="{5A76152D-16BA-4850-AA7F-C0A77EE95612}" dt="2024-03-16T01:55:51.435" v="876" actId="164"/>
          <ac:cxnSpMkLst>
            <pc:docMk/>
            <pc:sldMk cId="3691603289" sldId="261"/>
            <ac:cxnSpMk id="53" creationId="{4068F3E5-8971-D291-1468-E1565C4E9F7B}"/>
          </ac:cxnSpMkLst>
        </pc:cxnChg>
      </pc:sldChg>
      <pc:sldChg chg="modSp add mod">
        <pc:chgData name="Gagnon, Garrett" userId="386e3fb6-8946-4949-8539-68bf21f08fca" providerId="ADAL" clId="{5A76152D-16BA-4850-AA7F-C0A77EE95612}" dt="2024-03-15T13:16:45.905" v="576" actId="20577"/>
        <pc:sldMkLst>
          <pc:docMk/>
          <pc:sldMk cId="2756674770" sldId="262"/>
        </pc:sldMkLst>
        <pc:spChg chg="mod">
          <ac:chgData name="Gagnon, Garrett" userId="386e3fb6-8946-4949-8539-68bf21f08fca" providerId="ADAL" clId="{5A76152D-16BA-4850-AA7F-C0A77EE95612}" dt="2024-03-15T13:16:45.905" v="576" actId="20577"/>
          <ac:spMkLst>
            <pc:docMk/>
            <pc:sldMk cId="2756674770" sldId="262"/>
            <ac:spMk id="32" creationId="{6C3E0741-AD0F-F6F9-7CB8-B27CA3EF5C94}"/>
          </ac:spMkLst>
        </pc:spChg>
      </pc:sldChg>
      <pc:sldChg chg="addSp delSp modSp add mod ord">
        <pc:chgData name="Gagnon, Garrett" userId="386e3fb6-8946-4949-8539-68bf21f08fca" providerId="ADAL" clId="{5A76152D-16BA-4850-AA7F-C0A77EE95612}" dt="2024-03-15T13:18:52.003" v="594" actId="1076"/>
        <pc:sldMkLst>
          <pc:docMk/>
          <pc:sldMk cId="2446180499" sldId="263"/>
        </pc:sldMkLst>
        <pc:spChg chg="mod">
          <ac:chgData name="Gagnon, Garrett" userId="386e3fb6-8946-4949-8539-68bf21f08fca" providerId="ADAL" clId="{5A76152D-16BA-4850-AA7F-C0A77EE95612}" dt="2024-03-15T13:18:06.195" v="588" actId="164"/>
          <ac:spMkLst>
            <pc:docMk/>
            <pc:sldMk cId="2446180499" sldId="263"/>
            <ac:spMk id="2" creationId="{036A9A40-56CC-60CF-EDDC-666E0E2E3DEB}"/>
          </ac:spMkLst>
        </pc:spChg>
        <pc:spChg chg="mod">
          <ac:chgData name="Gagnon, Garrett" userId="386e3fb6-8946-4949-8539-68bf21f08fca" providerId="ADAL" clId="{5A76152D-16BA-4850-AA7F-C0A77EE95612}" dt="2024-03-15T13:18:06.195" v="588" actId="164"/>
          <ac:spMkLst>
            <pc:docMk/>
            <pc:sldMk cId="2446180499" sldId="263"/>
            <ac:spMk id="3" creationId="{5C0A63F0-EDA4-1244-6B4D-B6A2C315BA11}"/>
          </ac:spMkLst>
        </pc:spChg>
        <pc:spChg chg="mod">
          <ac:chgData name="Gagnon, Garrett" userId="386e3fb6-8946-4949-8539-68bf21f08fca" providerId="ADAL" clId="{5A76152D-16BA-4850-AA7F-C0A77EE95612}" dt="2024-03-15T13:18:06.195" v="588" actId="164"/>
          <ac:spMkLst>
            <pc:docMk/>
            <pc:sldMk cId="2446180499" sldId="263"/>
            <ac:spMk id="4" creationId="{3F9BDB70-E08C-33EA-017F-CDE36D12EF19}"/>
          </ac:spMkLst>
        </pc:spChg>
        <pc:spChg chg="mod">
          <ac:chgData name="Gagnon, Garrett" userId="386e3fb6-8946-4949-8539-68bf21f08fca" providerId="ADAL" clId="{5A76152D-16BA-4850-AA7F-C0A77EE95612}" dt="2024-03-15T13:17:36.800" v="581"/>
          <ac:spMkLst>
            <pc:docMk/>
            <pc:sldMk cId="2446180499" sldId="263"/>
            <ac:spMk id="9" creationId="{18325EA8-4EC2-43D8-1A95-7C28FF00ABFC}"/>
          </ac:spMkLst>
        </pc:spChg>
        <pc:spChg chg="mod">
          <ac:chgData name="Gagnon, Garrett" userId="386e3fb6-8946-4949-8539-68bf21f08fca" providerId="ADAL" clId="{5A76152D-16BA-4850-AA7F-C0A77EE95612}" dt="2024-03-15T13:17:36.800" v="581"/>
          <ac:spMkLst>
            <pc:docMk/>
            <pc:sldMk cId="2446180499" sldId="263"/>
            <ac:spMk id="10" creationId="{B8C36C43-8E00-F81A-1421-21399A45F6DB}"/>
          </ac:spMkLst>
        </pc:spChg>
        <pc:spChg chg="mod">
          <ac:chgData name="Gagnon, Garrett" userId="386e3fb6-8946-4949-8539-68bf21f08fca" providerId="ADAL" clId="{5A76152D-16BA-4850-AA7F-C0A77EE95612}" dt="2024-03-15T13:17:36.800" v="581"/>
          <ac:spMkLst>
            <pc:docMk/>
            <pc:sldMk cId="2446180499" sldId="263"/>
            <ac:spMk id="11" creationId="{3F12B261-4FBC-9A44-BB8F-7138374374EC}"/>
          </ac:spMkLst>
        </pc:spChg>
        <pc:spChg chg="mod">
          <ac:chgData name="Gagnon, Garrett" userId="386e3fb6-8946-4949-8539-68bf21f08fca" providerId="ADAL" clId="{5A76152D-16BA-4850-AA7F-C0A77EE95612}" dt="2024-03-15T13:18:06.195" v="588" actId="164"/>
          <ac:spMkLst>
            <pc:docMk/>
            <pc:sldMk cId="2446180499" sldId="263"/>
            <ac:spMk id="12" creationId="{1DDA70B8-E5EC-4A42-1FBB-5155E6899BE2}"/>
          </ac:spMkLst>
        </pc:spChg>
        <pc:spChg chg="mod">
          <ac:chgData name="Gagnon, Garrett" userId="386e3fb6-8946-4949-8539-68bf21f08fca" providerId="ADAL" clId="{5A76152D-16BA-4850-AA7F-C0A77EE95612}" dt="2024-03-15T13:18:06.195" v="588" actId="164"/>
          <ac:spMkLst>
            <pc:docMk/>
            <pc:sldMk cId="2446180499" sldId="263"/>
            <ac:spMk id="13" creationId="{0A9F3FCA-5C13-8876-F0E2-E78F1B62117F}"/>
          </ac:spMkLst>
        </pc:spChg>
        <pc:spChg chg="mod">
          <ac:chgData name="Gagnon, Garrett" userId="386e3fb6-8946-4949-8539-68bf21f08fca" providerId="ADAL" clId="{5A76152D-16BA-4850-AA7F-C0A77EE95612}" dt="2024-03-15T13:18:06.195" v="588" actId="164"/>
          <ac:spMkLst>
            <pc:docMk/>
            <pc:sldMk cId="2446180499" sldId="263"/>
            <ac:spMk id="16" creationId="{B146B3D3-072E-868F-E667-8CBFFF6C8E38}"/>
          </ac:spMkLst>
        </pc:spChg>
        <pc:spChg chg="mod">
          <ac:chgData name="Gagnon, Garrett" userId="386e3fb6-8946-4949-8539-68bf21f08fca" providerId="ADAL" clId="{5A76152D-16BA-4850-AA7F-C0A77EE95612}" dt="2024-03-15T13:18:06.195" v="588" actId="164"/>
          <ac:spMkLst>
            <pc:docMk/>
            <pc:sldMk cId="2446180499" sldId="263"/>
            <ac:spMk id="17" creationId="{87294BDA-0338-C6CE-5611-6CEB14052C94}"/>
          </ac:spMkLst>
        </pc:spChg>
        <pc:spChg chg="mod">
          <ac:chgData name="Gagnon, Garrett" userId="386e3fb6-8946-4949-8539-68bf21f08fca" providerId="ADAL" clId="{5A76152D-16BA-4850-AA7F-C0A77EE95612}" dt="2024-03-15T13:18:06.195" v="588" actId="164"/>
          <ac:spMkLst>
            <pc:docMk/>
            <pc:sldMk cId="2446180499" sldId="263"/>
            <ac:spMk id="21" creationId="{CB6A3618-E45F-7473-A420-0A5133C5B0E4}"/>
          </ac:spMkLst>
        </pc:spChg>
        <pc:spChg chg="mod">
          <ac:chgData name="Gagnon, Garrett" userId="386e3fb6-8946-4949-8539-68bf21f08fca" providerId="ADAL" clId="{5A76152D-16BA-4850-AA7F-C0A77EE95612}" dt="2024-03-15T13:17:36.800" v="581"/>
          <ac:spMkLst>
            <pc:docMk/>
            <pc:sldMk cId="2446180499" sldId="263"/>
            <ac:spMk id="26" creationId="{42F2904C-73DB-9105-6D3D-CF981535402E}"/>
          </ac:spMkLst>
        </pc:spChg>
        <pc:spChg chg="mod">
          <ac:chgData name="Gagnon, Garrett" userId="386e3fb6-8946-4949-8539-68bf21f08fca" providerId="ADAL" clId="{5A76152D-16BA-4850-AA7F-C0A77EE95612}" dt="2024-03-15T13:17:36.800" v="581"/>
          <ac:spMkLst>
            <pc:docMk/>
            <pc:sldMk cId="2446180499" sldId="263"/>
            <ac:spMk id="27" creationId="{972E505D-32ED-2379-B717-C5008061FFD5}"/>
          </ac:spMkLst>
        </pc:spChg>
        <pc:spChg chg="mod">
          <ac:chgData name="Gagnon, Garrett" userId="386e3fb6-8946-4949-8539-68bf21f08fca" providerId="ADAL" clId="{5A76152D-16BA-4850-AA7F-C0A77EE95612}" dt="2024-03-15T13:18:06.195" v="588" actId="164"/>
          <ac:spMkLst>
            <pc:docMk/>
            <pc:sldMk cId="2446180499" sldId="263"/>
            <ac:spMk id="28" creationId="{84D4E0BF-1445-4819-13C9-6B31A9F967F4}"/>
          </ac:spMkLst>
        </pc:spChg>
        <pc:spChg chg="mod">
          <ac:chgData name="Gagnon, Garrett" userId="386e3fb6-8946-4949-8539-68bf21f08fca" providerId="ADAL" clId="{5A76152D-16BA-4850-AA7F-C0A77EE95612}" dt="2024-03-15T13:17:36.800" v="581"/>
          <ac:spMkLst>
            <pc:docMk/>
            <pc:sldMk cId="2446180499" sldId="263"/>
            <ac:spMk id="33" creationId="{7D2A2273-E3AF-68D7-657A-D1B6CB1B79A6}"/>
          </ac:spMkLst>
        </pc:spChg>
        <pc:spChg chg="mod">
          <ac:chgData name="Gagnon, Garrett" userId="386e3fb6-8946-4949-8539-68bf21f08fca" providerId="ADAL" clId="{5A76152D-16BA-4850-AA7F-C0A77EE95612}" dt="2024-03-15T13:18:06.195" v="588" actId="164"/>
          <ac:spMkLst>
            <pc:docMk/>
            <pc:sldMk cId="2446180499" sldId="263"/>
            <ac:spMk id="34" creationId="{B9EF4A12-A115-55E6-BCEA-987D5A300532}"/>
          </ac:spMkLst>
        </pc:spChg>
        <pc:spChg chg="mod">
          <ac:chgData name="Gagnon, Garrett" userId="386e3fb6-8946-4949-8539-68bf21f08fca" providerId="ADAL" clId="{5A76152D-16BA-4850-AA7F-C0A77EE95612}" dt="2024-03-15T13:18:06.195" v="588" actId="164"/>
          <ac:spMkLst>
            <pc:docMk/>
            <pc:sldMk cId="2446180499" sldId="263"/>
            <ac:spMk id="37" creationId="{56F98963-1B96-D966-47F1-1FAB300D546D}"/>
          </ac:spMkLst>
        </pc:spChg>
        <pc:spChg chg="mod">
          <ac:chgData name="Gagnon, Garrett" userId="386e3fb6-8946-4949-8539-68bf21f08fca" providerId="ADAL" clId="{5A76152D-16BA-4850-AA7F-C0A77EE95612}" dt="2024-03-15T13:17:36.800" v="581"/>
          <ac:spMkLst>
            <pc:docMk/>
            <pc:sldMk cId="2446180499" sldId="263"/>
            <ac:spMk id="40" creationId="{B558D361-9856-2430-9756-8DA45D074D61}"/>
          </ac:spMkLst>
        </pc:spChg>
        <pc:spChg chg="mod">
          <ac:chgData name="Gagnon, Garrett" userId="386e3fb6-8946-4949-8539-68bf21f08fca" providerId="ADAL" clId="{5A76152D-16BA-4850-AA7F-C0A77EE95612}" dt="2024-03-15T13:17:36.800" v="581"/>
          <ac:spMkLst>
            <pc:docMk/>
            <pc:sldMk cId="2446180499" sldId="263"/>
            <ac:spMk id="44" creationId="{6E4A5FA3-F7B0-7C1F-F29A-8E02CAAA734A}"/>
          </ac:spMkLst>
        </pc:spChg>
        <pc:spChg chg="mod">
          <ac:chgData name="Gagnon, Garrett" userId="386e3fb6-8946-4949-8539-68bf21f08fca" providerId="ADAL" clId="{5A76152D-16BA-4850-AA7F-C0A77EE95612}" dt="2024-03-15T13:18:06.195" v="588" actId="164"/>
          <ac:spMkLst>
            <pc:docMk/>
            <pc:sldMk cId="2446180499" sldId="263"/>
            <ac:spMk id="47" creationId="{858A7276-26E3-DDA2-6669-49292C9E6D19}"/>
          </ac:spMkLst>
        </pc:spChg>
        <pc:spChg chg="mod">
          <ac:chgData name="Gagnon, Garrett" userId="386e3fb6-8946-4949-8539-68bf21f08fca" providerId="ADAL" clId="{5A76152D-16BA-4850-AA7F-C0A77EE95612}" dt="2024-03-15T13:18:06.195" v="588" actId="164"/>
          <ac:spMkLst>
            <pc:docMk/>
            <pc:sldMk cId="2446180499" sldId="263"/>
            <ac:spMk id="49" creationId="{DD38BF54-06CF-AF17-12EE-141163E5AA56}"/>
          </ac:spMkLst>
        </pc:spChg>
        <pc:spChg chg="mod">
          <ac:chgData name="Gagnon, Garrett" userId="386e3fb6-8946-4949-8539-68bf21f08fca" providerId="ADAL" clId="{5A76152D-16BA-4850-AA7F-C0A77EE95612}" dt="2024-03-15T13:17:36.800" v="581"/>
          <ac:spMkLst>
            <pc:docMk/>
            <pc:sldMk cId="2446180499" sldId="263"/>
            <ac:spMk id="56" creationId="{D6873D9A-CF2D-1ED8-284C-039AA72B164A}"/>
          </ac:spMkLst>
        </pc:spChg>
        <pc:spChg chg="mod">
          <ac:chgData name="Gagnon, Garrett" userId="386e3fb6-8946-4949-8539-68bf21f08fca" providerId="ADAL" clId="{5A76152D-16BA-4850-AA7F-C0A77EE95612}" dt="2024-03-15T13:17:36.800" v="581"/>
          <ac:spMkLst>
            <pc:docMk/>
            <pc:sldMk cId="2446180499" sldId="263"/>
            <ac:spMk id="59" creationId="{82BE0644-7FCA-0BFA-AC77-2765EBF6DB62}"/>
          </ac:spMkLst>
        </pc:spChg>
        <pc:spChg chg="mod">
          <ac:chgData name="Gagnon, Garrett" userId="386e3fb6-8946-4949-8539-68bf21f08fca" providerId="ADAL" clId="{5A76152D-16BA-4850-AA7F-C0A77EE95612}" dt="2024-03-15T13:17:36.800" v="581"/>
          <ac:spMkLst>
            <pc:docMk/>
            <pc:sldMk cId="2446180499" sldId="263"/>
            <ac:spMk id="62" creationId="{CE876EDD-D598-F9AF-670D-557B8B711435}"/>
          </ac:spMkLst>
        </pc:spChg>
        <pc:spChg chg="mod">
          <ac:chgData name="Gagnon, Garrett" userId="386e3fb6-8946-4949-8539-68bf21f08fca" providerId="ADAL" clId="{5A76152D-16BA-4850-AA7F-C0A77EE95612}" dt="2024-03-15T13:17:36.800" v="581"/>
          <ac:spMkLst>
            <pc:docMk/>
            <pc:sldMk cId="2446180499" sldId="263"/>
            <ac:spMk id="66" creationId="{E17307B2-C290-DEC8-ED40-0C3A65BA51AF}"/>
          </ac:spMkLst>
        </pc:spChg>
        <pc:spChg chg="mod">
          <ac:chgData name="Gagnon, Garrett" userId="386e3fb6-8946-4949-8539-68bf21f08fca" providerId="ADAL" clId="{5A76152D-16BA-4850-AA7F-C0A77EE95612}" dt="2024-03-15T13:17:36.800" v="581"/>
          <ac:spMkLst>
            <pc:docMk/>
            <pc:sldMk cId="2446180499" sldId="263"/>
            <ac:spMk id="67" creationId="{680408BA-03C7-6908-FB62-3918A27D58C0}"/>
          </ac:spMkLst>
        </pc:spChg>
        <pc:spChg chg="add del mod">
          <ac:chgData name="Gagnon, Garrett" userId="386e3fb6-8946-4949-8539-68bf21f08fca" providerId="ADAL" clId="{5A76152D-16BA-4850-AA7F-C0A77EE95612}" dt="2024-03-15T13:18:52.003" v="594" actId="1076"/>
          <ac:spMkLst>
            <pc:docMk/>
            <pc:sldMk cId="2446180499" sldId="263"/>
            <ac:spMk id="69" creationId="{E10E0C29-C912-C807-2576-0C1F36570E37}"/>
          </ac:spMkLst>
        </pc:spChg>
        <pc:spChg chg="add del mod">
          <ac:chgData name="Gagnon, Garrett" userId="386e3fb6-8946-4949-8539-68bf21f08fca" providerId="ADAL" clId="{5A76152D-16BA-4850-AA7F-C0A77EE95612}" dt="2024-03-15T13:18:52.003" v="594" actId="1076"/>
          <ac:spMkLst>
            <pc:docMk/>
            <pc:sldMk cId="2446180499" sldId="263"/>
            <ac:spMk id="70" creationId="{BF16708B-1DB7-EF58-3F9E-2632A0B385C2}"/>
          </ac:spMkLst>
        </pc:spChg>
        <pc:spChg chg="add del mod">
          <ac:chgData name="Gagnon, Garrett" userId="386e3fb6-8946-4949-8539-68bf21f08fca" providerId="ADAL" clId="{5A76152D-16BA-4850-AA7F-C0A77EE95612}" dt="2024-03-15T13:18:52.003" v="594" actId="1076"/>
          <ac:spMkLst>
            <pc:docMk/>
            <pc:sldMk cId="2446180499" sldId="263"/>
            <ac:spMk id="71" creationId="{BB7E41A7-12A3-C491-A99D-B6E6B99B7799}"/>
          </ac:spMkLst>
        </pc:spChg>
        <pc:spChg chg="add del mod">
          <ac:chgData name="Gagnon, Garrett" userId="386e3fb6-8946-4949-8539-68bf21f08fca" providerId="ADAL" clId="{5A76152D-16BA-4850-AA7F-C0A77EE95612}" dt="2024-03-15T13:18:52.003" v="594" actId="1076"/>
          <ac:spMkLst>
            <pc:docMk/>
            <pc:sldMk cId="2446180499" sldId="263"/>
            <ac:spMk id="72" creationId="{184186FE-05FF-3D4F-11A1-66C4C8908EBF}"/>
          </ac:spMkLst>
        </pc:spChg>
        <pc:spChg chg="add mod">
          <ac:chgData name="Gagnon, Garrett" userId="386e3fb6-8946-4949-8539-68bf21f08fca" providerId="ADAL" clId="{5A76152D-16BA-4850-AA7F-C0A77EE95612}" dt="2024-03-15T13:18:35.359" v="593"/>
          <ac:spMkLst>
            <pc:docMk/>
            <pc:sldMk cId="2446180499" sldId="263"/>
            <ac:spMk id="73" creationId="{E10E0C29-C912-C807-2576-0C1F36570E37}"/>
          </ac:spMkLst>
        </pc:spChg>
        <pc:spChg chg="add mod">
          <ac:chgData name="Gagnon, Garrett" userId="386e3fb6-8946-4949-8539-68bf21f08fca" providerId="ADAL" clId="{5A76152D-16BA-4850-AA7F-C0A77EE95612}" dt="2024-03-15T13:18:35.359" v="593"/>
          <ac:spMkLst>
            <pc:docMk/>
            <pc:sldMk cId="2446180499" sldId="263"/>
            <ac:spMk id="74" creationId="{BF16708B-1DB7-EF58-3F9E-2632A0B385C2}"/>
          </ac:spMkLst>
        </pc:spChg>
        <pc:spChg chg="add mod">
          <ac:chgData name="Gagnon, Garrett" userId="386e3fb6-8946-4949-8539-68bf21f08fca" providerId="ADAL" clId="{5A76152D-16BA-4850-AA7F-C0A77EE95612}" dt="2024-03-15T13:18:35.359" v="593"/>
          <ac:spMkLst>
            <pc:docMk/>
            <pc:sldMk cId="2446180499" sldId="263"/>
            <ac:spMk id="75" creationId="{BB7E41A7-12A3-C491-A99D-B6E6B99B7799}"/>
          </ac:spMkLst>
        </pc:spChg>
        <pc:spChg chg="add mod">
          <ac:chgData name="Gagnon, Garrett" userId="386e3fb6-8946-4949-8539-68bf21f08fca" providerId="ADAL" clId="{5A76152D-16BA-4850-AA7F-C0A77EE95612}" dt="2024-03-15T13:18:35.359" v="593"/>
          <ac:spMkLst>
            <pc:docMk/>
            <pc:sldMk cId="2446180499" sldId="263"/>
            <ac:spMk id="76" creationId="{184186FE-05FF-3D4F-11A1-66C4C8908EBF}"/>
          </ac:spMkLst>
        </pc:spChg>
        <pc:grpChg chg="add mod">
          <ac:chgData name="Gagnon, Garrett" userId="386e3fb6-8946-4949-8539-68bf21f08fca" providerId="ADAL" clId="{5A76152D-16BA-4850-AA7F-C0A77EE95612}" dt="2024-03-15T13:18:06.195" v="588" actId="164"/>
          <ac:grpSpMkLst>
            <pc:docMk/>
            <pc:sldMk cId="2446180499" sldId="263"/>
            <ac:grpSpMk id="5" creationId="{0A651F93-F877-EF70-6A0F-F513662A619A}"/>
          </ac:grpSpMkLst>
        </pc:grpChg>
        <pc:grpChg chg="add mod ord">
          <ac:chgData name="Gagnon, Garrett" userId="386e3fb6-8946-4949-8539-68bf21f08fca" providerId="ADAL" clId="{5A76152D-16BA-4850-AA7F-C0A77EE95612}" dt="2024-03-15T13:18:04.794" v="587" actId="171"/>
          <ac:grpSpMkLst>
            <pc:docMk/>
            <pc:sldMk cId="2446180499" sldId="263"/>
            <ac:grpSpMk id="8" creationId="{CF922C42-41D5-6ED9-2200-E2DFBB47587D}"/>
          </ac:grpSpMkLst>
        </pc:grpChg>
        <pc:cxnChg chg="mod">
          <ac:chgData name="Gagnon, Garrett" userId="386e3fb6-8946-4949-8539-68bf21f08fca" providerId="ADAL" clId="{5A76152D-16BA-4850-AA7F-C0A77EE95612}" dt="2024-03-15T13:18:06.195" v="588" actId="164"/>
          <ac:cxnSpMkLst>
            <pc:docMk/>
            <pc:sldMk cId="2446180499" sldId="263"/>
            <ac:cxnSpMk id="6" creationId="{6753B39D-AB25-612B-0B66-6A9F21D263DA}"/>
          </ac:cxnSpMkLst>
        </pc:cxnChg>
        <pc:cxnChg chg="mod">
          <ac:chgData name="Gagnon, Garrett" userId="386e3fb6-8946-4949-8539-68bf21f08fca" providerId="ADAL" clId="{5A76152D-16BA-4850-AA7F-C0A77EE95612}" dt="2024-03-15T13:18:06.195" v="588" actId="164"/>
          <ac:cxnSpMkLst>
            <pc:docMk/>
            <pc:sldMk cId="2446180499" sldId="263"/>
            <ac:cxnSpMk id="7" creationId="{87C3CE69-87ED-959B-28B1-BC566B856B4E}"/>
          </ac:cxnSpMkLst>
        </pc:cxnChg>
        <pc:cxnChg chg="mod">
          <ac:chgData name="Gagnon, Garrett" userId="386e3fb6-8946-4949-8539-68bf21f08fca" providerId="ADAL" clId="{5A76152D-16BA-4850-AA7F-C0A77EE95612}" dt="2024-03-15T13:18:06.195" v="588" actId="164"/>
          <ac:cxnSpMkLst>
            <pc:docMk/>
            <pc:sldMk cId="2446180499" sldId="263"/>
            <ac:cxnSpMk id="14" creationId="{F1EA57CA-CBA2-57C8-7A9D-4C87991B5FC2}"/>
          </ac:cxnSpMkLst>
        </pc:cxnChg>
        <pc:cxnChg chg="mod">
          <ac:chgData name="Gagnon, Garrett" userId="386e3fb6-8946-4949-8539-68bf21f08fca" providerId="ADAL" clId="{5A76152D-16BA-4850-AA7F-C0A77EE95612}" dt="2024-03-15T13:18:06.195" v="588" actId="164"/>
          <ac:cxnSpMkLst>
            <pc:docMk/>
            <pc:sldMk cId="2446180499" sldId="263"/>
            <ac:cxnSpMk id="15" creationId="{46A4FE2E-4433-B609-2C92-FA4948EF5B52}"/>
          </ac:cxnSpMkLst>
        </pc:cxnChg>
        <pc:cxnChg chg="mod">
          <ac:chgData name="Gagnon, Garrett" userId="386e3fb6-8946-4949-8539-68bf21f08fca" providerId="ADAL" clId="{5A76152D-16BA-4850-AA7F-C0A77EE95612}" dt="2024-03-15T13:18:06.195" v="588" actId="164"/>
          <ac:cxnSpMkLst>
            <pc:docMk/>
            <pc:sldMk cId="2446180499" sldId="263"/>
            <ac:cxnSpMk id="18" creationId="{4D713D59-C73D-7453-EA9D-318606E8B75A}"/>
          </ac:cxnSpMkLst>
        </pc:cxnChg>
        <pc:cxnChg chg="mod">
          <ac:chgData name="Gagnon, Garrett" userId="386e3fb6-8946-4949-8539-68bf21f08fca" providerId="ADAL" clId="{5A76152D-16BA-4850-AA7F-C0A77EE95612}" dt="2024-03-15T13:18:06.195" v="588" actId="164"/>
          <ac:cxnSpMkLst>
            <pc:docMk/>
            <pc:sldMk cId="2446180499" sldId="263"/>
            <ac:cxnSpMk id="19" creationId="{00EA39EA-EBBD-BA8F-7202-C8474AF7873C}"/>
          </ac:cxnSpMkLst>
        </pc:cxnChg>
        <pc:cxnChg chg="mod">
          <ac:chgData name="Gagnon, Garrett" userId="386e3fb6-8946-4949-8539-68bf21f08fca" providerId="ADAL" clId="{5A76152D-16BA-4850-AA7F-C0A77EE95612}" dt="2024-03-15T13:17:36.800" v="581"/>
          <ac:cxnSpMkLst>
            <pc:docMk/>
            <pc:sldMk cId="2446180499" sldId="263"/>
            <ac:cxnSpMk id="20" creationId="{7B10BF83-B881-4DB3-DFAC-37C593D8487A}"/>
          </ac:cxnSpMkLst>
        </pc:cxnChg>
        <pc:cxnChg chg="mod">
          <ac:chgData name="Gagnon, Garrett" userId="386e3fb6-8946-4949-8539-68bf21f08fca" providerId="ADAL" clId="{5A76152D-16BA-4850-AA7F-C0A77EE95612}" dt="2024-03-15T13:18:06.195" v="588" actId="164"/>
          <ac:cxnSpMkLst>
            <pc:docMk/>
            <pc:sldMk cId="2446180499" sldId="263"/>
            <ac:cxnSpMk id="22" creationId="{AFEFC6D4-B1DC-3033-EEB0-4B0F85837307}"/>
          </ac:cxnSpMkLst>
        </pc:cxnChg>
        <pc:cxnChg chg="mod">
          <ac:chgData name="Gagnon, Garrett" userId="386e3fb6-8946-4949-8539-68bf21f08fca" providerId="ADAL" clId="{5A76152D-16BA-4850-AA7F-C0A77EE95612}" dt="2024-03-15T13:18:06.195" v="588" actId="164"/>
          <ac:cxnSpMkLst>
            <pc:docMk/>
            <pc:sldMk cId="2446180499" sldId="263"/>
            <ac:cxnSpMk id="23" creationId="{4F5591E1-D8D6-0A96-4295-E92F5421B663}"/>
          </ac:cxnSpMkLst>
        </pc:cxnChg>
        <pc:cxnChg chg="mod">
          <ac:chgData name="Gagnon, Garrett" userId="386e3fb6-8946-4949-8539-68bf21f08fca" providerId="ADAL" clId="{5A76152D-16BA-4850-AA7F-C0A77EE95612}" dt="2024-03-15T13:17:36.800" v="581"/>
          <ac:cxnSpMkLst>
            <pc:docMk/>
            <pc:sldMk cId="2446180499" sldId="263"/>
            <ac:cxnSpMk id="24" creationId="{56DE49BA-BD56-6ADD-B2CA-730D71DF43ED}"/>
          </ac:cxnSpMkLst>
        </pc:cxnChg>
        <pc:cxnChg chg="mod">
          <ac:chgData name="Gagnon, Garrett" userId="386e3fb6-8946-4949-8539-68bf21f08fca" providerId="ADAL" clId="{5A76152D-16BA-4850-AA7F-C0A77EE95612}" dt="2024-03-15T13:18:06.195" v="588" actId="164"/>
          <ac:cxnSpMkLst>
            <pc:docMk/>
            <pc:sldMk cId="2446180499" sldId="263"/>
            <ac:cxnSpMk id="25" creationId="{486772E1-71F2-5C00-BA9B-9BA1BC463291}"/>
          </ac:cxnSpMkLst>
        </pc:cxnChg>
        <pc:cxnChg chg="mod">
          <ac:chgData name="Gagnon, Garrett" userId="386e3fb6-8946-4949-8539-68bf21f08fca" providerId="ADAL" clId="{5A76152D-16BA-4850-AA7F-C0A77EE95612}" dt="2024-03-15T13:17:36.800" v="581"/>
          <ac:cxnSpMkLst>
            <pc:docMk/>
            <pc:sldMk cId="2446180499" sldId="263"/>
            <ac:cxnSpMk id="29" creationId="{D151A724-A798-13E5-1E84-1E3EF33B45A8}"/>
          </ac:cxnSpMkLst>
        </pc:cxnChg>
        <pc:cxnChg chg="mod">
          <ac:chgData name="Gagnon, Garrett" userId="386e3fb6-8946-4949-8539-68bf21f08fca" providerId="ADAL" clId="{5A76152D-16BA-4850-AA7F-C0A77EE95612}" dt="2024-03-15T13:18:06.195" v="588" actId="164"/>
          <ac:cxnSpMkLst>
            <pc:docMk/>
            <pc:sldMk cId="2446180499" sldId="263"/>
            <ac:cxnSpMk id="30" creationId="{99773968-81DF-F623-71F9-F82434D027F4}"/>
          </ac:cxnSpMkLst>
        </pc:cxnChg>
        <pc:cxnChg chg="mod">
          <ac:chgData name="Gagnon, Garrett" userId="386e3fb6-8946-4949-8539-68bf21f08fca" providerId="ADAL" clId="{5A76152D-16BA-4850-AA7F-C0A77EE95612}" dt="2024-03-15T13:18:06.195" v="588" actId="164"/>
          <ac:cxnSpMkLst>
            <pc:docMk/>
            <pc:sldMk cId="2446180499" sldId="263"/>
            <ac:cxnSpMk id="31" creationId="{F3E6AA2B-59D0-6EB4-1B44-727ADC728D00}"/>
          </ac:cxnSpMkLst>
        </pc:cxnChg>
        <pc:cxnChg chg="mod">
          <ac:chgData name="Gagnon, Garrett" userId="386e3fb6-8946-4949-8539-68bf21f08fca" providerId="ADAL" clId="{5A76152D-16BA-4850-AA7F-C0A77EE95612}" dt="2024-03-15T13:17:36.800" v="581"/>
          <ac:cxnSpMkLst>
            <pc:docMk/>
            <pc:sldMk cId="2446180499" sldId="263"/>
            <ac:cxnSpMk id="32" creationId="{F5931E37-DFCA-55C3-8DB7-8F83F37A8D1B}"/>
          </ac:cxnSpMkLst>
        </pc:cxnChg>
        <pc:cxnChg chg="mod">
          <ac:chgData name="Gagnon, Garrett" userId="386e3fb6-8946-4949-8539-68bf21f08fca" providerId="ADAL" clId="{5A76152D-16BA-4850-AA7F-C0A77EE95612}" dt="2024-03-15T13:18:06.195" v="588" actId="164"/>
          <ac:cxnSpMkLst>
            <pc:docMk/>
            <pc:sldMk cId="2446180499" sldId="263"/>
            <ac:cxnSpMk id="35" creationId="{50EFEF2C-F0B7-2A1A-81FD-2605A4A26A74}"/>
          </ac:cxnSpMkLst>
        </pc:cxnChg>
        <pc:cxnChg chg="mod">
          <ac:chgData name="Gagnon, Garrett" userId="386e3fb6-8946-4949-8539-68bf21f08fca" providerId="ADAL" clId="{5A76152D-16BA-4850-AA7F-C0A77EE95612}" dt="2024-03-15T13:18:06.195" v="588" actId="164"/>
          <ac:cxnSpMkLst>
            <pc:docMk/>
            <pc:sldMk cId="2446180499" sldId="263"/>
            <ac:cxnSpMk id="36" creationId="{9E868F10-3BA4-C041-7C97-35D9A7F30B0C}"/>
          </ac:cxnSpMkLst>
        </pc:cxnChg>
        <pc:cxnChg chg="mod">
          <ac:chgData name="Gagnon, Garrett" userId="386e3fb6-8946-4949-8539-68bf21f08fca" providerId="ADAL" clId="{5A76152D-16BA-4850-AA7F-C0A77EE95612}" dt="2024-03-15T13:18:06.195" v="588" actId="164"/>
          <ac:cxnSpMkLst>
            <pc:docMk/>
            <pc:sldMk cId="2446180499" sldId="263"/>
            <ac:cxnSpMk id="38" creationId="{F4AE4B77-EE08-53C1-8010-06932A46F6AA}"/>
          </ac:cxnSpMkLst>
        </pc:cxnChg>
        <pc:cxnChg chg="mod">
          <ac:chgData name="Gagnon, Garrett" userId="386e3fb6-8946-4949-8539-68bf21f08fca" providerId="ADAL" clId="{5A76152D-16BA-4850-AA7F-C0A77EE95612}" dt="2024-03-15T13:18:06.195" v="588" actId="164"/>
          <ac:cxnSpMkLst>
            <pc:docMk/>
            <pc:sldMk cId="2446180499" sldId="263"/>
            <ac:cxnSpMk id="39" creationId="{29EB3CBB-202C-6852-D976-C60F20455F7D}"/>
          </ac:cxnSpMkLst>
        </pc:cxnChg>
        <pc:cxnChg chg="mod">
          <ac:chgData name="Gagnon, Garrett" userId="386e3fb6-8946-4949-8539-68bf21f08fca" providerId="ADAL" clId="{5A76152D-16BA-4850-AA7F-C0A77EE95612}" dt="2024-03-15T13:17:36.800" v="581"/>
          <ac:cxnSpMkLst>
            <pc:docMk/>
            <pc:sldMk cId="2446180499" sldId="263"/>
            <ac:cxnSpMk id="41" creationId="{AFDED456-53BD-1AAE-7A44-CD45A0A6D31F}"/>
          </ac:cxnSpMkLst>
        </pc:cxnChg>
        <pc:cxnChg chg="mod">
          <ac:chgData name="Gagnon, Garrett" userId="386e3fb6-8946-4949-8539-68bf21f08fca" providerId="ADAL" clId="{5A76152D-16BA-4850-AA7F-C0A77EE95612}" dt="2024-03-15T13:17:36.800" v="581"/>
          <ac:cxnSpMkLst>
            <pc:docMk/>
            <pc:sldMk cId="2446180499" sldId="263"/>
            <ac:cxnSpMk id="42" creationId="{F920DC7D-D1D5-9676-EFF6-154619994D0E}"/>
          </ac:cxnSpMkLst>
        </pc:cxnChg>
        <pc:cxnChg chg="mod">
          <ac:chgData name="Gagnon, Garrett" userId="386e3fb6-8946-4949-8539-68bf21f08fca" providerId="ADAL" clId="{5A76152D-16BA-4850-AA7F-C0A77EE95612}" dt="2024-03-15T13:18:06.195" v="588" actId="164"/>
          <ac:cxnSpMkLst>
            <pc:docMk/>
            <pc:sldMk cId="2446180499" sldId="263"/>
            <ac:cxnSpMk id="43" creationId="{940565D9-4FE5-FE28-0B26-B34387719DB1}"/>
          </ac:cxnSpMkLst>
        </pc:cxnChg>
        <pc:cxnChg chg="mod">
          <ac:chgData name="Gagnon, Garrett" userId="386e3fb6-8946-4949-8539-68bf21f08fca" providerId="ADAL" clId="{5A76152D-16BA-4850-AA7F-C0A77EE95612}" dt="2024-03-15T13:17:36.800" v="581"/>
          <ac:cxnSpMkLst>
            <pc:docMk/>
            <pc:sldMk cId="2446180499" sldId="263"/>
            <ac:cxnSpMk id="50" creationId="{B186976D-ECB1-B56C-C3EC-0AA6718AAE89}"/>
          </ac:cxnSpMkLst>
        </pc:cxnChg>
        <pc:cxnChg chg="mod">
          <ac:chgData name="Gagnon, Garrett" userId="386e3fb6-8946-4949-8539-68bf21f08fca" providerId="ADAL" clId="{5A76152D-16BA-4850-AA7F-C0A77EE95612}" dt="2024-03-15T13:17:36.800" v="581"/>
          <ac:cxnSpMkLst>
            <pc:docMk/>
            <pc:sldMk cId="2446180499" sldId="263"/>
            <ac:cxnSpMk id="51" creationId="{FF65020E-A5E6-45E9-7EAD-33653F890DD9}"/>
          </ac:cxnSpMkLst>
        </pc:cxnChg>
        <pc:cxnChg chg="mod">
          <ac:chgData name="Gagnon, Garrett" userId="386e3fb6-8946-4949-8539-68bf21f08fca" providerId="ADAL" clId="{5A76152D-16BA-4850-AA7F-C0A77EE95612}" dt="2024-03-15T13:17:36.800" v="581"/>
          <ac:cxnSpMkLst>
            <pc:docMk/>
            <pc:sldMk cId="2446180499" sldId="263"/>
            <ac:cxnSpMk id="52" creationId="{B16E268D-66C0-988A-AB94-4B3326033C6D}"/>
          </ac:cxnSpMkLst>
        </pc:cxnChg>
        <pc:cxnChg chg="mod">
          <ac:chgData name="Gagnon, Garrett" userId="386e3fb6-8946-4949-8539-68bf21f08fca" providerId="ADAL" clId="{5A76152D-16BA-4850-AA7F-C0A77EE95612}" dt="2024-03-15T13:18:06.195" v="588" actId="164"/>
          <ac:cxnSpMkLst>
            <pc:docMk/>
            <pc:sldMk cId="2446180499" sldId="263"/>
            <ac:cxnSpMk id="53" creationId="{9AB3B342-3637-9027-8A2D-54862C50109D}"/>
          </ac:cxnSpMkLst>
        </pc:cxnChg>
        <pc:cxnChg chg="mod">
          <ac:chgData name="Gagnon, Garrett" userId="386e3fb6-8946-4949-8539-68bf21f08fca" providerId="ADAL" clId="{5A76152D-16BA-4850-AA7F-C0A77EE95612}" dt="2024-03-15T13:17:36.800" v="581"/>
          <ac:cxnSpMkLst>
            <pc:docMk/>
            <pc:sldMk cId="2446180499" sldId="263"/>
            <ac:cxnSpMk id="57" creationId="{80C19556-8679-CCE9-97E3-9896AB84A38A}"/>
          </ac:cxnSpMkLst>
        </pc:cxnChg>
        <pc:cxnChg chg="mod">
          <ac:chgData name="Gagnon, Garrett" userId="386e3fb6-8946-4949-8539-68bf21f08fca" providerId="ADAL" clId="{5A76152D-16BA-4850-AA7F-C0A77EE95612}" dt="2024-03-15T13:17:36.800" v="581"/>
          <ac:cxnSpMkLst>
            <pc:docMk/>
            <pc:sldMk cId="2446180499" sldId="263"/>
            <ac:cxnSpMk id="58" creationId="{79998CC9-E517-B6F8-656B-D8CE94B515E6}"/>
          </ac:cxnSpMkLst>
        </pc:cxnChg>
        <pc:cxnChg chg="mod">
          <ac:chgData name="Gagnon, Garrett" userId="386e3fb6-8946-4949-8539-68bf21f08fca" providerId="ADAL" clId="{5A76152D-16BA-4850-AA7F-C0A77EE95612}" dt="2024-03-15T13:17:36.800" v="581"/>
          <ac:cxnSpMkLst>
            <pc:docMk/>
            <pc:sldMk cId="2446180499" sldId="263"/>
            <ac:cxnSpMk id="60" creationId="{D38F46CE-2E76-FE10-E835-3CCC609CF384}"/>
          </ac:cxnSpMkLst>
        </pc:cxnChg>
        <pc:cxnChg chg="mod">
          <ac:chgData name="Gagnon, Garrett" userId="386e3fb6-8946-4949-8539-68bf21f08fca" providerId="ADAL" clId="{5A76152D-16BA-4850-AA7F-C0A77EE95612}" dt="2024-03-15T13:17:36.800" v="581"/>
          <ac:cxnSpMkLst>
            <pc:docMk/>
            <pc:sldMk cId="2446180499" sldId="263"/>
            <ac:cxnSpMk id="61" creationId="{612E2AF1-F383-B367-33F9-ACB4EB8B6810}"/>
          </ac:cxnSpMkLst>
        </pc:cxnChg>
        <pc:cxnChg chg="mod">
          <ac:chgData name="Gagnon, Garrett" userId="386e3fb6-8946-4949-8539-68bf21f08fca" providerId="ADAL" clId="{5A76152D-16BA-4850-AA7F-C0A77EE95612}" dt="2024-03-15T13:17:36.800" v="581"/>
          <ac:cxnSpMkLst>
            <pc:docMk/>
            <pc:sldMk cId="2446180499" sldId="263"/>
            <ac:cxnSpMk id="63" creationId="{87E8F77A-7E1A-CA2C-F776-8954895855B9}"/>
          </ac:cxnSpMkLst>
        </pc:cxnChg>
        <pc:cxnChg chg="mod">
          <ac:chgData name="Gagnon, Garrett" userId="386e3fb6-8946-4949-8539-68bf21f08fca" providerId="ADAL" clId="{5A76152D-16BA-4850-AA7F-C0A77EE95612}" dt="2024-03-15T13:17:36.800" v="581"/>
          <ac:cxnSpMkLst>
            <pc:docMk/>
            <pc:sldMk cId="2446180499" sldId="263"/>
            <ac:cxnSpMk id="64" creationId="{0E6E9FE8-9A91-457D-9287-94D14B56BC3C}"/>
          </ac:cxnSpMkLst>
        </pc:cxnChg>
        <pc:cxnChg chg="mod">
          <ac:chgData name="Gagnon, Garrett" userId="386e3fb6-8946-4949-8539-68bf21f08fca" providerId="ADAL" clId="{5A76152D-16BA-4850-AA7F-C0A77EE95612}" dt="2024-03-15T13:17:36.800" v="581"/>
          <ac:cxnSpMkLst>
            <pc:docMk/>
            <pc:sldMk cId="2446180499" sldId="263"/>
            <ac:cxnSpMk id="65" creationId="{E9F225BB-EA2D-FFFD-55F7-53EF99B3EE0D}"/>
          </ac:cxnSpMkLst>
        </pc:cxnChg>
        <pc:cxnChg chg="mod">
          <ac:chgData name="Gagnon, Garrett" userId="386e3fb6-8946-4949-8539-68bf21f08fca" providerId="ADAL" clId="{5A76152D-16BA-4850-AA7F-C0A77EE95612}" dt="2024-03-15T13:17:36.800" v="581"/>
          <ac:cxnSpMkLst>
            <pc:docMk/>
            <pc:sldMk cId="2446180499" sldId="263"/>
            <ac:cxnSpMk id="68" creationId="{5A97EE5E-E1ED-9524-B9D0-F7DB30D64207}"/>
          </ac:cxnSpMkLst>
        </pc:cxnChg>
      </pc:sldChg>
      <pc:sldChg chg="addSp delSp modSp add mod">
        <pc:chgData name="Gagnon, Garrett" userId="386e3fb6-8946-4949-8539-68bf21f08fca" providerId="ADAL" clId="{5A76152D-16BA-4850-AA7F-C0A77EE95612}" dt="2024-03-16T01:59:51.190" v="939" actId="1076"/>
        <pc:sldMkLst>
          <pc:docMk/>
          <pc:sldMk cId="3014309279" sldId="264"/>
        </pc:sldMkLst>
        <pc:spChg chg="add mod">
          <ac:chgData name="Gagnon, Garrett" userId="386e3fb6-8946-4949-8539-68bf21f08fca" providerId="ADAL" clId="{5A76152D-16BA-4850-AA7F-C0A77EE95612}" dt="2024-03-16T01:59:24.831" v="921" actId="14100"/>
          <ac:spMkLst>
            <pc:docMk/>
            <pc:sldMk cId="3014309279" sldId="264"/>
            <ac:spMk id="2" creationId="{578F24DB-9D13-0184-9503-8E124A2D957D}"/>
          </ac:spMkLst>
        </pc:spChg>
        <pc:spChg chg="add del mod">
          <ac:chgData name="Gagnon, Garrett" userId="386e3fb6-8946-4949-8539-68bf21f08fca" providerId="ADAL" clId="{5A76152D-16BA-4850-AA7F-C0A77EE95612}" dt="2024-03-16T01:57:46.224" v="907" actId="478"/>
          <ac:spMkLst>
            <pc:docMk/>
            <pc:sldMk cId="3014309279" sldId="264"/>
            <ac:spMk id="3" creationId="{DB8EA5BD-0CD5-41E3-F5B2-BF533124D605}"/>
          </ac:spMkLst>
        </pc:spChg>
        <pc:spChg chg="add mod">
          <ac:chgData name="Gagnon, Garrett" userId="386e3fb6-8946-4949-8539-68bf21f08fca" providerId="ADAL" clId="{5A76152D-16BA-4850-AA7F-C0A77EE95612}" dt="2024-03-16T01:57:36.957" v="906" actId="1076"/>
          <ac:spMkLst>
            <pc:docMk/>
            <pc:sldMk cId="3014309279" sldId="264"/>
            <ac:spMk id="4" creationId="{2FC842CD-A00B-DB6E-E3DE-4075B5C2ED3A}"/>
          </ac:spMkLst>
        </pc:spChg>
        <pc:spChg chg="add mod">
          <ac:chgData name="Gagnon, Garrett" userId="386e3fb6-8946-4949-8539-68bf21f08fca" providerId="ADAL" clId="{5A76152D-16BA-4850-AA7F-C0A77EE95612}" dt="2024-03-16T01:56:31.100" v="878" actId="14100"/>
          <ac:spMkLst>
            <pc:docMk/>
            <pc:sldMk cId="3014309279" sldId="264"/>
            <ac:spMk id="5" creationId="{2018957F-D1F9-BA0C-6C74-C09396FD24DD}"/>
          </ac:spMkLst>
        </pc:spChg>
        <pc:spChg chg="add del mod">
          <ac:chgData name="Gagnon, Garrett" userId="386e3fb6-8946-4949-8539-68bf21f08fca" providerId="ADAL" clId="{5A76152D-16BA-4850-AA7F-C0A77EE95612}" dt="2024-03-16T01:57:49.147" v="908" actId="478"/>
          <ac:spMkLst>
            <pc:docMk/>
            <pc:sldMk cId="3014309279" sldId="264"/>
            <ac:spMk id="6" creationId="{DF510A6B-9DF7-8D40-9EDC-B2C3B1A1A127}"/>
          </ac:spMkLst>
        </pc:spChg>
        <pc:spChg chg="add del mod">
          <ac:chgData name="Gagnon, Garrett" userId="386e3fb6-8946-4949-8539-68bf21f08fca" providerId="ADAL" clId="{5A76152D-16BA-4850-AA7F-C0A77EE95612}" dt="2024-03-16T01:57:49.147" v="908" actId="478"/>
          <ac:spMkLst>
            <pc:docMk/>
            <pc:sldMk cId="3014309279" sldId="264"/>
            <ac:spMk id="7" creationId="{524C038D-CD46-B01B-BFE5-B989D47E434C}"/>
          </ac:spMkLst>
        </pc:spChg>
        <pc:spChg chg="add mod">
          <ac:chgData name="Gagnon, Garrett" userId="386e3fb6-8946-4949-8539-68bf21f08fca" providerId="ADAL" clId="{5A76152D-16BA-4850-AA7F-C0A77EE95612}" dt="2024-03-15T22:14:56.389" v="838" actId="1076"/>
          <ac:spMkLst>
            <pc:docMk/>
            <pc:sldMk cId="3014309279" sldId="264"/>
            <ac:spMk id="8" creationId="{E8C63A15-2232-C4D1-4AC2-0FDB7680C17E}"/>
          </ac:spMkLst>
        </pc:spChg>
        <pc:spChg chg="add mod">
          <ac:chgData name="Gagnon, Garrett" userId="386e3fb6-8946-4949-8539-68bf21f08fca" providerId="ADAL" clId="{5A76152D-16BA-4850-AA7F-C0A77EE95612}" dt="2024-03-16T01:56:53.676" v="881" actId="14100"/>
          <ac:spMkLst>
            <pc:docMk/>
            <pc:sldMk cId="3014309279" sldId="264"/>
            <ac:spMk id="9" creationId="{93F51BDE-D3ED-AA1C-6E05-E2D4473C299A}"/>
          </ac:spMkLst>
        </pc:spChg>
        <pc:spChg chg="add del mod">
          <ac:chgData name="Gagnon, Garrett" userId="386e3fb6-8946-4949-8539-68bf21f08fca" providerId="ADAL" clId="{5A76152D-16BA-4850-AA7F-C0A77EE95612}" dt="2024-03-16T01:57:22.924" v="903" actId="478"/>
          <ac:spMkLst>
            <pc:docMk/>
            <pc:sldMk cId="3014309279" sldId="264"/>
            <ac:spMk id="11" creationId="{028F7B31-4FB2-DE0D-9F3A-69BDE93778B9}"/>
          </ac:spMkLst>
        </pc:spChg>
        <pc:spChg chg="add del mod">
          <ac:chgData name="Gagnon, Garrett" userId="386e3fb6-8946-4949-8539-68bf21f08fca" providerId="ADAL" clId="{5A76152D-16BA-4850-AA7F-C0A77EE95612}" dt="2024-03-16T01:57:22.924" v="903" actId="478"/>
          <ac:spMkLst>
            <pc:docMk/>
            <pc:sldMk cId="3014309279" sldId="264"/>
            <ac:spMk id="12" creationId="{53CCD09D-2998-93A6-4DC3-CAB2A5E6076E}"/>
          </ac:spMkLst>
        </pc:spChg>
        <pc:spChg chg="add del mod">
          <ac:chgData name="Gagnon, Garrett" userId="386e3fb6-8946-4949-8539-68bf21f08fca" providerId="ADAL" clId="{5A76152D-16BA-4850-AA7F-C0A77EE95612}" dt="2024-03-16T01:57:22.924" v="903" actId="478"/>
          <ac:spMkLst>
            <pc:docMk/>
            <pc:sldMk cId="3014309279" sldId="264"/>
            <ac:spMk id="15" creationId="{E0BDA0C1-C489-1DFA-12FB-960E0FB88D75}"/>
          </ac:spMkLst>
        </pc:spChg>
        <pc:spChg chg="add del mod">
          <ac:chgData name="Gagnon, Garrett" userId="386e3fb6-8946-4949-8539-68bf21f08fca" providerId="ADAL" clId="{5A76152D-16BA-4850-AA7F-C0A77EE95612}" dt="2024-03-16T01:57:22.924" v="903" actId="478"/>
          <ac:spMkLst>
            <pc:docMk/>
            <pc:sldMk cId="3014309279" sldId="264"/>
            <ac:spMk id="16" creationId="{7EFCFAD0-88B1-887D-3170-065BF981F1BF}"/>
          </ac:spMkLst>
        </pc:spChg>
        <pc:spChg chg="add del mod">
          <ac:chgData name="Gagnon, Garrett" userId="386e3fb6-8946-4949-8539-68bf21f08fca" providerId="ADAL" clId="{5A76152D-16BA-4850-AA7F-C0A77EE95612}" dt="2024-03-16T01:57:22.924" v="903" actId="478"/>
          <ac:spMkLst>
            <pc:docMk/>
            <pc:sldMk cId="3014309279" sldId="264"/>
            <ac:spMk id="19" creationId="{71FC55B1-DED9-C85D-0F27-D9F156B2600B}"/>
          </ac:spMkLst>
        </pc:spChg>
        <pc:spChg chg="add del mod">
          <ac:chgData name="Gagnon, Garrett" userId="386e3fb6-8946-4949-8539-68bf21f08fca" providerId="ADAL" clId="{5A76152D-16BA-4850-AA7F-C0A77EE95612}" dt="2024-03-16T01:57:49.147" v="908" actId="478"/>
          <ac:spMkLst>
            <pc:docMk/>
            <pc:sldMk cId="3014309279" sldId="264"/>
            <ac:spMk id="23" creationId="{5D692437-E2DC-00DB-B652-2BA2BFA9CCCD}"/>
          </ac:spMkLst>
        </pc:spChg>
        <pc:spChg chg="add del mod">
          <ac:chgData name="Gagnon, Garrett" userId="386e3fb6-8946-4949-8539-68bf21f08fca" providerId="ADAL" clId="{5A76152D-16BA-4850-AA7F-C0A77EE95612}" dt="2024-03-16T01:57:22.924" v="903" actId="478"/>
          <ac:spMkLst>
            <pc:docMk/>
            <pc:sldMk cId="3014309279" sldId="264"/>
            <ac:spMk id="26" creationId="{A2B8C5C2-0DBB-A18B-2278-A598716CB297}"/>
          </ac:spMkLst>
        </pc:spChg>
        <pc:spChg chg="add del mod">
          <ac:chgData name="Gagnon, Garrett" userId="386e3fb6-8946-4949-8539-68bf21f08fca" providerId="ADAL" clId="{5A76152D-16BA-4850-AA7F-C0A77EE95612}" dt="2024-03-16T01:57:22.924" v="903" actId="478"/>
          <ac:spMkLst>
            <pc:docMk/>
            <pc:sldMk cId="3014309279" sldId="264"/>
            <ac:spMk id="29" creationId="{8435D6B3-FDE3-BF35-0CC3-BDC8D4A78FF1}"/>
          </ac:spMkLst>
        </pc:spChg>
        <pc:spChg chg="add del mod">
          <ac:chgData name="Gagnon, Garrett" userId="386e3fb6-8946-4949-8539-68bf21f08fca" providerId="ADAL" clId="{5A76152D-16BA-4850-AA7F-C0A77EE95612}" dt="2024-03-16T01:57:22.924" v="903" actId="478"/>
          <ac:spMkLst>
            <pc:docMk/>
            <pc:sldMk cId="3014309279" sldId="264"/>
            <ac:spMk id="33" creationId="{AB455D02-FCE2-9B9E-636C-57EB0BE36040}"/>
          </ac:spMkLst>
        </pc:spChg>
        <pc:spChg chg="add del mod">
          <ac:chgData name="Gagnon, Garrett" userId="386e3fb6-8946-4949-8539-68bf21f08fca" providerId="ADAL" clId="{5A76152D-16BA-4850-AA7F-C0A77EE95612}" dt="2024-03-16T01:57:22.924" v="903" actId="478"/>
          <ac:spMkLst>
            <pc:docMk/>
            <pc:sldMk cId="3014309279" sldId="264"/>
            <ac:spMk id="34" creationId="{889A0EDF-7746-7F13-E1FE-9D1E374C9B85}"/>
          </ac:spMkLst>
        </pc:spChg>
        <pc:spChg chg="add del mod">
          <ac:chgData name="Gagnon, Garrett" userId="386e3fb6-8946-4949-8539-68bf21f08fca" providerId="ADAL" clId="{5A76152D-16BA-4850-AA7F-C0A77EE95612}" dt="2024-03-16T01:57:22.924" v="903" actId="478"/>
          <ac:spMkLst>
            <pc:docMk/>
            <pc:sldMk cId="3014309279" sldId="264"/>
            <ac:spMk id="36" creationId="{2D3C96A2-EC8D-8C57-D657-3D218AE3A632}"/>
          </ac:spMkLst>
        </pc:spChg>
        <pc:spChg chg="add del mod">
          <ac:chgData name="Gagnon, Garrett" userId="386e3fb6-8946-4949-8539-68bf21f08fca" providerId="ADAL" clId="{5A76152D-16BA-4850-AA7F-C0A77EE95612}" dt="2024-03-16T01:57:22.924" v="903" actId="478"/>
          <ac:spMkLst>
            <pc:docMk/>
            <pc:sldMk cId="3014309279" sldId="264"/>
            <ac:spMk id="38" creationId="{28AAF320-4B6D-C6D8-0D19-2C97EA9871B3}"/>
          </ac:spMkLst>
        </pc:spChg>
        <pc:spChg chg="add del mod">
          <ac:chgData name="Gagnon, Garrett" userId="386e3fb6-8946-4949-8539-68bf21f08fca" providerId="ADAL" clId="{5A76152D-16BA-4850-AA7F-C0A77EE95612}" dt="2024-03-16T01:57:22.924" v="903" actId="478"/>
          <ac:spMkLst>
            <pc:docMk/>
            <pc:sldMk cId="3014309279" sldId="264"/>
            <ac:spMk id="40" creationId="{0E746D24-C0DA-A25B-A986-0B51AB421885}"/>
          </ac:spMkLst>
        </pc:spChg>
        <pc:spChg chg="add del mod">
          <ac:chgData name="Gagnon, Garrett" userId="386e3fb6-8946-4949-8539-68bf21f08fca" providerId="ADAL" clId="{5A76152D-16BA-4850-AA7F-C0A77EE95612}" dt="2024-03-16T01:57:22.924" v="903" actId="478"/>
          <ac:spMkLst>
            <pc:docMk/>
            <pc:sldMk cId="3014309279" sldId="264"/>
            <ac:spMk id="41" creationId="{4D098E1E-943E-92C4-A5E0-FE0BACE278AE}"/>
          </ac:spMkLst>
        </pc:spChg>
        <pc:spChg chg="add del mod">
          <ac:chgData name="Gagnon, Garrett" userId="386e3fb6-8946-4949-8539-68bf21f08fca" providerId="ADAL" clId="{5A76152D-16BA-4850-AA7F-C0A77EE95612}" dt="2024-03-16T01:57:22.924" v="903" actId="478"/>
          <ac:spMkLst>
            <pc:docMk/>
            <pc:sldMk cId="3014309279" sldId="264"/>
            <ac:spMk id="42" creationId="{619416C9-1A33-BA79-8FFA-C8EC5CB0CE46}"/>
          </ac:spMkLst>
        </pc:spChg>
        <pc:spChg chg="add mod">
          <ac:chgData name="Gagnon, Garrett" userId="386e3fb6-8946-4949-8539-68bf21f08fca" providerId="ADAL" clId="{5A76152D-16BA-4850-AA7F-C0A77EE95612}" dt="2024-03-16T01:58:27.252" v="914" actId="1076"/>
          <ac:spMkLst>
            <pc:docMk/>
            <pc:sldMk cId="3014309279" sldId="264"/>
            <ac:spMk id="43" creationId="{4427EB2A-70C0-6E27-08EE-4EBA507A6FBA}"/>
          </ac:spMkLst>
        </pc:spChg>
        <pc:spChg chg="add mod">
          <ac:chgData name="Gagnon, Garrett" userId="386e3fb6-8946-4949-8539-68bf21f08fca" providerId="ADAL" clId="{5A76152D-16BA-4850-AA7F-C0A77EE95612}" dt="2024-03-16T01:57:17.895" v="902" actId="14100"/>
          <ac:spMkLst>
            <pc:docMk/>
            <pc:sldMk cId="3014309279" sldId="264"/>
            <ac:spMk id="44" creationId="{B3659FC6-9FD5-9EB2-44F4-AC904422E725}"/>
          </ac:spMkLst>
        </pc:spChg>
        <pc:spChg chg="add del mod">
          <ac:chgData name="Gagnon, Garrett" userId="386e3fb6-8946-4949-8539-68bf21f08fca" providerId="ADAL" clId="{5A76152D-16BA-4850-AA7F-C0A77EE95612}" dt="2024-03-15T22:10:44.308" v="773" actId="478"/>
          <ac:spMkLst>
            <pc:docMk/>
            <pc:sldMk cId="3014309279" sldId="264"/>
            <ac:spMk id="45" creationId="{7F99D974-ED59-C2D9-F892-8CC855E77ABB}"/>
          </ac:spMkLst>
        </pc:spChg>
        <pc:spChg chg="add del mod">
          <ac:chgData name="Gagnon, Garrett" userId="386e3fb6-8946-4949-8539-68bf21f08fca" providerId="ADAL" clId="{5A76152D-16BA-4850-AA7F-C0A77EE95612}" dt="2024-03-15T22:10:46.201" v="774" actId="478"/>
          <ac:spMkLst>
            <pc:docMk/>
            <pc:sldMk cId="3014309279" sldId="264"/>
            <ac:spMk id="46" creationId="{90E8B13B-17E3-184A-73F4-02C52F7AA3ED}"/>
          </ac:spMkLst>
        </pc:spChg>
        <pc:spChg chg="add mod">
          <ac:chgData name="Gagnon, Garrett" userId="386e3fb6-8946-4949-8539-68bf21f08fca" providerId="ADAL" clId="{5A76152D-16BA-4850-AA7F-C0A77EE95612}" dt="2024-03-16T01:59:21.648" v="920" actId="1076"/>
          <ac:spMkLst>
            <pc:docMk/>
            <pc:sldMk cId="3014309279" sldId="264"/>
            <ac:spMk id="47" creationId="{71135123-9B1B-3930-E600-3113C5A01FDF}"/>
          </ac:spMkLst>
        </pc:spChg>
        <pc:spChg chg="add del mod">
          <ac:chgData name="Gagnon, Garrett" userId="386e3fb6-8946-4949-8539-68bf21f08fca" providerId="ADAL" clId="{5A76152D-16BA-4850-AA7F-C0A77EE95612}" dt="2024-03-15T22:10:46.888" v="775" actId="478"/>
          <ac:spMkLst>
            <pc:docMk/>
            <pc:sldMk cId="3014309279" sldId="264"/>
            <ac:spMk id="47" creationId="{8F4A8D16-9FD2-F34A-3869-541AB5B2F209}"/>
          </ac:spMkLst>
        </pc:spChg>
        <pc:spChg chg="add del mod">
          <ac:chgData name="Gagnon, Garrett" userId="386e3fb6-8946-4949-8539-68bf21f08fca" providerId="ADAL" clId="{5A76152D-16BA-4850-AA7F-C0A77EE95612}" dt="2024-03-15T22:10:48.859" v="777" actId="478"/>
          <ac:spMkLst>
            <pc:docMk/>
            <pc:sldMk cId="3014309279" sldId="264"/>
            <ac:spMk id="48" creationId="{22B75506-1683-DE54-D3B6-5A6C2F53F7D0}"/>
          </ac:spMkLst>
        </pc:spChg>
        <pc:spChg chg="add mod">
          <ac:chgData name="Gagnon, Garrett" userId="386e3fb6-8946-4949-8539-68bf21f08fca" providerId="ADAL" clId="{5A76152D-16BA-4850-AA7F-C0A77EE95612}" dt="2024-03-16T01:59:51.190" v="939" actId="1076"/>
          <ac:spMkLst>
            <pc:docMk/>
            <pc:sldMk cId="3014309279" sldId="264"/>
            <ac:spMk id="48" creationId="{B859BB6A-0E29-537B-17D1-A33D8C85ADDF}"/>
          </ac:spMkLst>
        </pc:spChg>
        <pc:spChg chg="add mod">
          <ac:chgData name="Gagnon, Garrett" userId="386e3fb6-8946-4949-8539-68bf21f08fca" providerId="ADAL" clId="{5A76152D-16BA-4850-AA7F-C0A77EE95612}" dt="2024-03-15T22:10:17.912" v="768" actId="1076"/>
          <ac:spMkLst>
            <pc:docMk/>
            <pc:sldMk cId="3014309279" sldId="264"/>
            <ac:spMk id="52" creationId="{2DDA3EE4-CC15-D738-9167-17748F402455}"/>
          </ac:spMkLst>
        </pc:spChg>
        <pc:spChg chg="add mod">
          <ac:chgData name="Gagnon, Garrett" userId="386e3fb6-8946-4949-8539-68bf21f08fca" providerId="ADAL" clId="{5A76152D-16BA-4850-AA7F-C0A77EE95612}" dt="2024-03-15T22:11:10.176" v="780" actId="1076"/>
          <ac:spMkLst>
            <pc:docMk/>
            <pc:sldMk cId="3014309279" sldId="264"/>
            <ac:spMk id="53" creationId="{46330685-443E-7B6E-352E-9458AFDED98C}"/>
          </ac:spMkLst>
        </pc:spChg>
        <pc:spChg chg="add mod">
          <ac:chgData name="Gagnon, Garrett" userId="386e3fb6-8946-4949-8539-68bf21f08fca" providerId="ADAL" clId="{5A76152D-16BA-4850-AA7F-C0A77EE95612}" dt="2024-03-15T22:14:38.917" v="835" actId="1076"/>
          <ac:spMkLst>
            <pc:docMk/>
            <pc:sldMk cId="3014309279" sldId="264"/>
            <ac:spMk id="56" creationId="{C21F55FB-E185-43DD-57CA-41D83D7195DC}"/>
          </ac:spMkLst>
        </pc:spChg>
        <pc:spChg chg="add mod">
          <ac:chgData name="Gagnon, Garrett" userId="386e3fb6-8946-4949-8539-68bf21f08fca" providerId="ADAL" clId="{5A76152D-16BA-4850-AA7F-C0A77EE95612}" dt="2024-03-15T22:13:19.889" v="813" actId="20577"/>
          <ac:spMkLst>
            <pc:docMk/>
            <pc:sldMk cId="3014309279" sldId="264"/>
            <ac:spMk id="57" creationId="{15AFBE19-A258-BD5A-740D-8A54E90877A5}"/>
          </ac:spMkLst>
        </pc:spChg>
        <pc:spChg chg="add mod">
          <ac:chgData name="Gagnon, Garrett" userId="386e3fb6-8946-4949-8539-68bf21f08fca" providerId="ADAL" clId="{5A76152D-16BA-4850-AA7F-C0A77EE95612}" dt="2024-03-15T22:13:47.435" v="821" actId="1076"/>
          <ac:spMkLst>
            <pc:docMk/>
            <pc:sldMk cId="3014309279" sldId="264"/>
            <ac:spMk id="61" creationId="{5793335F-B212-3AD9-23A8-0A0AACFE71D1}"/>
          </ac:spMkLst>
        </pc:spChg>
        <pc:spChg chg="add mod">
          <ac:chgData name="Gagnon, Garrett" userId="386e3fb6-8946-4949-8539-68bf21f08fca" providerId="ADAL" clId="{5A76152D-16BA-4850-AA7F-C0A77EE95612}" dt="2024-03-15T22:13:55.330" v="824" actId="20577"/>
          <ac:spMkLst>
            <pc:docMk/>
            <pc:sldMk cId="3014309279" sldId="264"/>
            <ac:spMk id="62" creationId="{7E6741AA-65AD-B185-9654-7164AC3FADA7}"/>
          </ac:spMkLst>
        </pc:spChg>
        <pc:spChg chg="add del mod">
          <ac:chgData name="Gagnon, Garrett" userId="386e3fb6-8946-4949-8539-68bf21f08fca" providerId="ADAL" clId="{5A76152D-16BA-4850-AA7F-C0A77EE95612}" dt="2024-03-15T22:15:53.168" v="851" actId="478"/>
          <ac:spMkLst>
            <pc:docMk/>
            <pc:sldMk cId="3014309279" sldId="264"/>
            <ac:spMk id="80" creationId="{49A8B792-88B6-5279-3C01-91FE631EB645}"/>
          </ac:spMkLst>
        </pc:spChg>
        <pc:spChg chg="add mod">
          <ac:chgData name="Gagnon, Garrett" userId="386e3fb6-8946-4949-8539-68bf21f08fca" providerId="ADAL" clId="{5A76152D-16BA-4850-AA7F-C0A77EE95612}" dt="2024-03-15T23:00:03.755" v="857" actId="14100"/>
          <ac:spMkLst>
            <pc:docMk/>
            <pc:sldMk cId="3014309279" sldId="264"/>
            <ac:spMk id="82" creationId="{FD3BAC80-8575-8E8B-6E09-FB28BD44C267}"/>
          </ac:spMkLst>
        </pc:spChg>
        <pc:spChg chg="add mod">
          <ac:chgData name="Gagnon, Garrett" userId="386e3fb6-8946-4949-8539-68bf21f08fca" providerId="ADAL" clId="{5A76152D-16BA-4850-AA7F-C0A77EE95612}" dt="2024-03-15T23:00:47.578" v="874" actId="5793"/>
          <ac:spMkLst>
            <pc:docMk/>
            <pc:sldMk cId="3014309279" sldId="264"/>
            <ac:spMk id="83" creationId="{C0725D43-4292-D7EC-8B84-0B4D8D520E96}"/>
          </ac:spMkLst>
        </pc:spChg>
        <pc:cxnChg chg="add del mod">
          <ac:chgData name="Gagnon, Garrett" userId="386e3fb6-8946-4949-8539-68bf21f08fca" providerId="ADAL" clId="{5A76152D-16BA-4850-AA7F-C0A77EE95612}" dt="2024-03-15T22:08:42.777" v="729" actId="478"/>
          <ac:cxnSpMkLst>
            <pc:docMk/>
            <pc:sldMk cId="3014309279" sldId="264"/>
            <ac:cxnSpMk id="9" creationId="{36D37CF2-9708-3129-88B4-F1BABB6574A6}"/>
          </ac:cxnSpMkLst>
        </pc:cxnChg>
        <pc:cxnChg chg="add del mod">
          <ac:chgData name="Gagnon, Garrett" userId="386e3fb6-8946-4949-8539-68bf21f08fca" providerId="ADAL" clId="{5A76152D-16BA-4850-AA7F-C0A77EE95612}" dt="2024-03-16T01:57:49.147" v="908" actId="478"/>
          <ac:cxnSpMkLst>
            <pc:docMk/>
            <pc:sldMk cId="3014309279" sldId="264"/>
            <ac:cxnSpMk id="10" creationId="{F7C5FE11-31AC-B927-3035-6D5B7E5F1A48}"/>
          </ac:cxnSpMkLst>
        </pc:cxnChg>
        <pc:cxnChg chg="add del mod">
          <ac:chgData name="Gagnon, Garrett" userId="386e3fb6-8946-4949-8539-68bf21f08fca" providerId="ADAL" clId="{5A76152D-16BA-4850-AA7F-C0A77EE95612}" dt="2024-03-16T01:57:49.147" v="908" actId="478"/>
          <ac:cxnSpMkLst>
            <pc:docMk/>
            <pc:sldMk cId="3014309279" sldId="264"/>
            <ac:cxnSpMk id="13" creationId="{5C6D0652-0FC6-8C79-3C8E-05066C2C81A7}"/>
          </ac:cxnSpMkLst>
        </pc:cxnChg>
        <pc:cxnChg chg="add del mod">
          <ac:chgData name="Gagnon, Garrett" userId="386e3fb6-8946-4949-8539-68bf21f08fca" providerId="ADAL" clId="{5A76152D-16BA-4850-AA7F-C0A77EE95612}" dt="2024-03-16T01:57:22.924" v="903" actId="478"/>
          <ac:cxnSpMkLst>
            <pc:docMk/>
            <pc:sldMk cId="3014309279" sldId="264"/>
            <ac:cxnSpMk id="14" creationId="{3154F18C-EBC5-FF16-DF50-CCABAC21D300}"/>
          </ac:cxnSpMkLst>
        </pc:cxnChg>
        <pc:cxnChg chg="add del mod">
          <ac:chgData name="Gagnon, Garrett" userId="386e3fb6-8946-4949-8539-68bf21f08fca" providerId="ADAL" clId="{5A76152D-16BA-4850-AA7F-C0A77EE95612}" dt="2024-03-16T01:57:22.924" v="903" actId="478"/>
          <ac:cxnSpMkLst>
            <pc:docMk/>
            <pc:sldMk cId="3014309279" sldId="264"/>
            <ac:cxnSpMk id="17" creationId="{65E312BC-9182-BD89-7209-DD563792AA06}"/>
          </ac:cxnSpMkLst>
        </pc:cxnChg>
        <pc:cxnChg chg="add del mod">
          <ac:chgData name="Gagnon, Garrett" userId="386e3fb6-8946-4949-8539-68bf21f08fca" providerId="ADAL" clId="{5A76152D-16BA-4850-AA7F-C0A77EE95612}" dt="2024-03-16T01:57:22.924" v="903" actId="478"/>
          <ac:cxnSpMkLst>
            <pc:docMk/>
            <pc:sldMk cId="3014309279" sldId="264"/>
            <ac:cxnSpMk id="18" creationId="{1AD6FF48-3EB3-EE73-12D4-62F5402610A5}"/>
          </ac:cxnSpMkLst>
        </pc:cxnChg>
        <pc:cxnChg chg="add del mod">
          <ac:chgData name="Gagnon, Garrett" userId="386e3fb6-8946-4949-8539-68bf21f08fca" providerId="ADAL" clId="{5A76152D-16BA-4850-AA7F-C0A77EE95612}" dt="2024-03-16T01:57:22.924" v="903" actId="478"/>
          <ac:cxnSpMkLst>
            <pc:docMk/>
            <pc:sldMk cId="3014309279" sldId="264"/>
            <ac:cxnSpMk id="20" creationId="{1F236832-86AB-EC33-4BDD-703A0119A44B}"/>
          </ac:cxnSpMkLst>
        </pc:cxnChg>
        <pc:cxnChg chg="add del mod">
          <ac:chgData name="Gagnon, Garrett" userId="386e3fb6-8946-4949-8539-68bf21f08fca" providerId="ADAL" clId="{5A76152D-16BA-4850-AA7F-C0A77EE95612}" dt="2024-03-16T01:57:22.924" v="903" actId="478"/>
          <ac:cxnSpMkLst>
            <pc:docMk/>
            <pc:sldMk cId="3014309279" sldId="264"/>
            <ac:cxnSpMk id="21" creationId="{4195C25D-76E2-207E-1632-1317D0CFC7AD}"/>
          </ac:cxnSpMkLst>
        </pc:cxnChg>
        <pc:cxnChg chg="add del mod">
          <ac:chgData name="Gagnon, Garrett" userId="386e3fb6-8946-4949-8539-68bf21f08fca" providerId="ADAL" clId="{5A76152D-16BA-4850-AA7F-C0A77EE95612}" dt="2024-03-16T01:57:22.924" v="903" actId="478"/>
          <ac:cxnSpMkLst>
            <pc:docMk/>
            <pc:sldMk cId="3014309279" sldId="264"/>
            <ac:cxnSpMk id="22" creationId="{A353C4B5-D04E-09A7-A547-2141A4CDFD7B}"/>
          </ac:cxnSpMkLst>
        </pc:cxnChg>
        <pc:cxnChg chg="add del mod">
          <ac:chgData name="Gagnon, Garrett" userId="386e3fb6-8946-4949-8539-68bf21f08fca" providerId="ADAL" clId="{5A76152D-16BA-4850-AA7F-C0A77EE95612}" dt="2024-03-16T01:57:49.147" v="908" actId="478"/>
          <ac:cxnSpMkLst>
            <pc:docMk/>
            <pc:sldMk cId="3014309279" sldId="264"/>
            <ac:cxnSpMk id="24" creationId="{A5F9F145-1896-6DE3-B44F-9653527A9964}"/>
          </ac:cxnSpMkLst>
        </pc:cxnChg>
        <pc:cxnChg chg="add del mod">
          <ac:chgData name="Gagnon, Garrett" userId="386e3fb6-8946-4949-8539-68bf21f08fca" providerId="ADAL" clId="{5A76152D-16BA-4850-AA7F-C0A77EE95612}" dt="2024-03-16T01:57:49.147" v="908" actId="478"/>
          <ac:cxnSpMkLst>
            <pc:docMk/>
            <pc:sldMk cId="3014309279" sldId="264"/>
            <ac:cxnSpMk id="25" creationId="{3D12D9FB-9141-EB68-B53F-AA95711E58CD}"/>
          </ac:cxnSpMkLst>
        </pc:cxnChg>
        <pc:cxnChg chg="add del mod">
          <ac:chgData name="Gagnon, Garrett" userId="386e3fb6-8946-4949-8539-68bf21f08fca" providerId="ADAL" clId="{5A76152D-16BA-4850-AA7F-C0A77EE95612}" dt="2024-03-16T01:57:22.924" v="903" actId="478"/>
          <ac:cxnSpMkLst>
            <pc:docMk/>
            <pc:sldMk cId="3014309279" sldId="264"/>
            <ac:cxnSpMk id="27" creationId="{2CE37A99-6CC5-D909-7B56-67A1F9090234}"/>
          </ac:cxnSpMkLst>
        </pc:cxnChg>
        <pc:cxnChg chg="add del mod">
          <ac:chgData name="Gagnon, Garrett" userId="386e3fb6-8946-4949-8539-68bf21f08fca" providerId="ADAL" clId="{5A76152D-16BA-4850-AA7F-C0A77EE95612}" dt="2024-03-16T01:57:22.924" v="903" actId="478"/>
          <ac:cxnSpMkLst>
            <pc:docMk/>
            <pc:sldMk cId="3014309279" sldId="264"/>
            <ac:cxnSpMk id="28" creationId="{F40BDDC1-4E68-3882-72B5-392EED34B091}"/>
          </ac:cxnSpMkLst>
        </pc:cxnChg>
        <pc:cxnChg chg="add del mod">
          <ac:chgData name="Gagnon, Garrett" userId="386e3fb6-8946-4949-8539-68bf21f08fca" providerId="ADAL" clId="{5A76152D-16BA-4850-AA7F-C0A77EE95612}" dt="2024-03-16T01:57:22.924" v="903" actId="478"/>
          <ac:cxnSpMkLst>
            <pc:docMk/>
            <pc:sldMk cId="3014309279" sldId="264"/>
            <ac:cxnSpMk id="30" creationId="{27BAE5EE-3DD9-C6EE-6AE1-CBBD38A5EA05}"/>
          </ac:cxnSpMkLst>
        </pc:cxnChg>
        <pc:cxnChg chg="add del mod">
          <ac:chgData name="Gagnon, Garrett" userId="386e3fb6-8946-4949-8539-68bf21f08fca" providerId="ADAL" clId="{5A76152D-16BA-4850-AA7F-C0A77EE95612}" dt="2024-03-16T01:57:49.147" v="908" actId="478"/>
          <ac:cxnSpMkLst>
            <pc:docMk/>
            <pc:sldMk cId="3014309279" sldId="264"/>
            <ac:cxnSpMk id="31" creationId="{4B9DABD2-6789-C3EE-B0A7-7077C84B3EC9}"/>
          </ac:cxnSpMkLst>
        </pc:cxnChg>
        <pc:cxnChg chg="add del mod">
          <ac:chgData name="Gagnon, Garrett" userId="386e3fb6-8946-4949-8539-68bf21f08fca" providerId="ADAL" clId="{5A76152D-16BA-4850-AA7F-C0A77EE95612}" dt="2024-03-16T01:57:22.924" v="903" actId="478"/>
          <ac:cxnSpMkLst>
            <pc:docMk/>
            <pc:sldMk cId="3014309279" sldId="264"/>
            <ac:cxnSpMk id="32" creationId="{C793152F-1B37-1AA9-AC3B-4702E09FFD4A}"/>
          </ac:cxnSpMkLst>
        </pc:cxnChg>
        <pc:cxnChg chg="add del mod">
          <ac:chgData name="Gagnon, Garrett" userId="386e3fb6-8946-4949-8539-68bf21f08fca" providerId="ADAL" clId="{5A76152D-16BA-4850-AA7F-C0A77EE95612}" dt="2024-03-16T01:57:22.924" v="903" actId="478"/>
          <ac:cxnSpMkLst>
            <pc:docMk/>
            <pc:sldMk cId="3014309279" sldId="264"/>
            <ac:cxnSpMk id="35" creationId="{93684FA1-DDC8-F943-64A5-6F33972CC7E3}"/>
          </ac:cxnSpMkLst>
        </pc:cxnChg>
        <pc:cxnChg chg="add del mod">
          <ac:chgData name="Gagnon, Garrett" userId="386e3fb6-8946-4949-8539-68bf21f08fca" providerId="ADAL" clId="{5A76152D-16BA-4850-AA7F-C0A77EE95612}" dt="2024-03-16T01:57:22.924" v="903" actId="478"/>
          <ac:cxnSpMkLst>
            <pc:docMk/>
            <pc:sldMk cId="3014309279" sldId="264"/>
            <ac:cxnSpMk id="37" creationId="{E8DA6168-D7BD-7ECD-7F7D-1A4914620B9A}"/>
          </ac:cxnSpMkLst>
        </pc:cxnChg>
        <pc:cxnChg chg="add del mod">
          <ac:chgData name="Gagnon, Garrett" userId="386e3fb6-8946-4949-8539-68bf21f08fca" providerId="ADAL" clId="{5A76152D-16BA-4850-AA7F-C0A77EE95612}" dt="2024-03-16T01:57:22.924" v="903" actId="478"/>
          <ac:cxnSpMkLst>
            <pc:docMk/>
            <pc:sldMk cId="3014309279" sldId="264"/>
            <ac:cxnSpMk id="39" creationId="{8F785BE6-0DB9-0A1E-DFF3-794FCFFE7B2A}"/>
          </ac:cxnSpMkLst>
        </pc:cxnChg>
        <pc:cxnChg chg="add mod">
          <ac:chgData name="Gagnon, Garrett" userId="386e3fb6-8946-4949-8539-68bf21f08fca" providerId="ADAL" clId="{5A76152D-16BA-4850-AA7F-C0A77EE95612}" dt="2024-03-16T01:58:09.376" v="910" actId="1076"/>
          <ac:cxnSpMkLst>
            <pc:docMk/>
            <pc:sldMk cId="3014309279" sldId="264"/>
            <ac:cxnSpMk id="45" creationId="{E38D2485-4796-5CAE-A992-4AEC60ADC490}"/>
          </ac:cxnSpMkLst>
        </pc:cxnChg>
        <pc:cxnChg chg="add mod">
          <ac:chgData name="Gagnon, Garrett" userId="386e3fb6-8946-4949-8539-68bf21f08fca" providerId="ADAL" clId="{5A76152D-16BA-4850-AA7F-C0A77EE95612}" dt="2024-03-16T01:58:15.390" v="912" actId="1076"/>
          <ac:cxnSpMkLst>
            <pc:docMk/>
            <pc:sldMk cId="3014309279" sldId="264"/>
            <ac:cxnSpMk id="46" creationId="{08AEDA65-E9B1-6099-F73B-C9A4B9C944DC}"/>
          </ac:cxnSpMkLst>
        </pc:cxnChg>
        <pc:cxnChg chg="add del mod">
          <ac:chgData name="Gagnon, Garrett" userId="386e3fb6-8946-4949-8539-68bf21f08fca" providerId="ADAL" clId="{5A76152D-16BA-4850-AA7F-C0A77EE95612}" dt="2024-03-15T22:10:47.931" v="776" actId="478"/>
          <ac:cxnSpMkLst>
            <pc:docMk/>
            <pc:sldMk cId="3014309279" sldId="264"/>
            <ac:cxnSpMk id="49" creationId="{FB78D162-BA36-8572-BE1D-38AC786FBC71}"/>
          </ac:cxnSpMkLst>
        </pc:cxnChg>
        <pc:cxnChg chg="add mod">
          <ac:chgData name="Gagnon, Garrett" userId="386e3fb6-8946-4949-8539-68bf21f08fca" providerId="ADAL" clId="{5A76152D-16BA-4850-AA7F-C0A77EE95612}" dt="2024-03-15T22:16:31.927" v="853" actId="1076"/>
          <ac:cxnSpMkLst>
            <pc:docMk/>
            <pc:sldMk cId="3014309279" sldId="264"/>
            <ac:cxnSpMk id="54" creationId="{05BB0DC5-8E39-77EB-9CA8-7BB6FB3FB6EA}"/>
          </ac:cxnSpMkLst>
        </pc:cxnChg>
        <pc:cxnChg chg="add mod">
          <ac:chgData name="Gagnon, Garrett" userId="386e3fb6-8946-4949-8539-68bf21f08fca" providerId="ADAL" clId="{5A76152D-16BA-4850-AA7F-C0A77EE95612}" dt="2024-03-15T22:13:10.834" v="808" actId="14100"/>
          <ac:cxnSpMkLst>
            <pc:docMk/>
            <pc:sldMk cId="3014309279" sldId="264"/>
            <ac:cxnSpMk id="58" creationId="{FB4274FC-9371-586A-E921-4A5981766D3F}"/>
          </ac:cxnSpMkLst>
        </pc:cxnChg>
        <pc:cxnChg chg="add mod">
          <ac:chgData name="Gagnon, Garrett" userId="386e3fb6-8946-4949-8539-68bf21f08fca" providerId="ADAL" clId="{5A76152D-16BA-4850-AA7F-C0A77EE95612}" dt="2024-03-15T22:14:04.375" v="827" actId="14100"/>
          <ac:cxnSpMkLst>
            <pc:docMk/>
            <pc:sldMk cId="3014309279" sldId="264"/>
            <ac:cxnSpMk id="63" creationId="{6B80162D-150D-7259-18DC-353F8291108D}"/>
          </ac:cxnSpMkLst>
        </pc:cxnChg>
        <pc:cxnChg chg="add mod">
          <ac:chgData name="Gagnon, Garrett" userId="386e3fb6-8946-4949-8539-68bf21f08fca" providerId="ADAL" clId="{5A76152D-16BA-4850-AA7F-C0A77EE95612}" dt="2024-03-15T22:14:27.947" v="834" actId="14100"/>
          <ac:cxnSpMkLst>
            <pc:docMk/>
            <pc:sldMk cId="3014309279" sldId="264"/>
            <ac:cxnSpMk id="65" creationId="{B3D25681-EC16-CB01-2642-B09AEDB4FE4F}"/>
          </ac:cxnSpMkLst>
        </pc:cxnChg>
        <pc:cxnChg chg="add mod">
          <ac:chgData name="Gagnon, Garrett" userId="386e3fb6-8946-4949-8539-68bf21f08fca" providerId="ADAL" clId="{5A76152D-16BA-4850-AA7F-C0A77EE95612}" dt="2024-03-15T22:14:38.917" v="835" actId="1076"/>
          <ac:cxnSpMkLst>
            <pc:docMk/>
            <pc:sldMk cId="3014309279" sldId="264"/>
            <ac:cxnSpMk id="67" creationId="{9F067CBD-4C9D-210E-4B58-2536E8BB60F0}"/>
          </ac:cxnSpMkLst>
        </pc:cxnChg>
        <pc:cxnChg chg="add mod">
          <ac:chgData name="Gagnon, Garrett" userId="386e3fb6-8946-4949-8539-68bf21f08fca" providerId="ADAL" clId="{5A76152D-16BA-4850-AA7F-C0A77EE95612}" dt="2024-03-15T22:14:58.632" v="839" actId="14100"/>
          <ac:cxnSpMkLst>
            <pc:docMk/>
            <pc:sldMk cId="3014309279" sldId="264"/>
            <ac:cxnSpMk id="72" creationId="{E7895EAE-43CB-4AB6-55E1-0DCC946CD9CF}"/>
          </ac:cxnSpMkLst>
        </pc:cxnChg>
        <pc:cxnChg chg="add mod">
          <ac:chgData name="Gagnon, Garrett" userId="386e3fb6-8946-4949-8539-68bf21f08fca" providerId="ADAL" clId="{5A76152D-16BA-4850-AA7F-C0A77EE95612}" dt="2024-03-15T22:15:08.275" v="843" actId="14100"/>
          <ac:cxnSpMkLst>
            <pc:docMk/>
            <pc:sldMk cId="3014309279" sldId="264"/>
            <ac:cxnSpMk id="74" creationId="{B469C0F7-F6A2-F605-DC11-947F537C770D}"/>
          </ac:cxnSpMkLst>
        </pc:cxnChg>
        <pc:cxnChg chg="add mod">
          <ac:chgData name="Gagnon, Garrett" userId="386e3fb6-8946-4949-8539-68bf21f08fca" providerId="ADAL" clId="{5A76152D-16BA-4850-AA7F-C0A77EE95612}" dt="2024-03-15T22:15:16.197" v="846" actId="1076"/>
          <ac:cxnSpMkLst>
            <pc:docMk/>
            <pc:sldMk cId="3014309279" sldId="264"/>
            <ac:cxnSpMk id="78" creationId="{3F5AAB94-B57A-7A71-B293-D077B7DA81C4}"/>
          </ac:cxnSpMkLst>
        </pc:cxnChg>
        <pc:cxnChg chg="add mod">
          <ac:chgData name="Gagnon, Garrett" userId="386e3fb6-8946-4949-8539-68bf21f08fca" providerId="ADAL" clId="{5A76152D-16BA-4850-AA7F-C0A77EE95612}" dt="2024-03-15T22:15:19.653" v="848" actId="1076"/>
          <ac:cxnSpMkLst>
            <pc:docMk/>
            <pc:sldMk cId="3014309279" sldId="264"/>
            <ac:cxnSpMk id="79" creationId="{00962E19-351D-9E96-A606-878A3D2DC75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18AD-E3CD-9A15-1EBF-673630724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551DB-DCF7-515E-153D-4A2C8EDB0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9A5F4-C021-2606-BCC9-7AD714B3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6305-4EE1-4C68-B3A9-4807C106120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A0E20-EE44-F593-AC16-797B6A5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03E2-BA4A-96B0-77C6-FC691D27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552-8782-4010-8513-6F1E7E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8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A0E2-B545-5B0D-077E-2BC44CE2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96B4E-4C86-BCE3-7E0C-555F3A649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01E88-B41F-1F4A-C867-912632F7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6305-4EE1-4C68-B3A9-4807C106120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9830-914F-94C6-8BF0-4C780457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6A9C-CCE6-9A1F-28B3-D9D7F646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552-8782-4010-8513-6F1E7E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4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24D13-6B11-2BDD-5554-594853BC4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19AB9-7FDB-F454-1B8B-46926B9DE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6F449-9337-94D4-7183-15036EFE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6305-4EE1-4C68-B3A9-4807C106120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23B3-3A2C-D656-515B-77B38AEF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C0712-35E5-9538-3EF4-A1105363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552-8782-4010-8513-6F1E7E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7C5F-C0C1-7C84-50EA-DE7E2602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ABD85-B9AA-444C-B6B4-207F7BCCA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C645F-2281-5A78-2F44-3F379962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6305-4EE1-4C68-B3A9-4807C106120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64B45-C317-B309-7944-C0C523FC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734F-8EB3-1AE0-B838-58A4DF62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552-8782-4010-8513-6F1E7E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6C76-9B01-3923-A939-43E5F79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88FA8-CEFC-E288-9474-6762CC07A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E6811-B44B-6B9D-A75F-4D125D23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6305-4EE1-4C68-B3A9-4807C106120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E2505-B0EE-9DF0-1674-3DF71B00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2FDC2-DCA8-FA14-4951-48BF1DE6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552-8782-4010-8513-6F1E7E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1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2FC0-C93B-421A-D57D-DA1B508C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718E-4B47-D8F2-1E41-B6ECEBB89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3BE2C-ABE8-3149-3B5D-5807C0AE0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CB230-8962-C734-5A9B-3E3C79ED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6305-4EE1-4C68-B3A9-4807C106120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B72E1-3B0D-A12E-81A3-27F5B59A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D3206-0320-BC00-5893-74E79EA9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552-8782-4010-8513-6F1E7E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39C9-764B-0CC8-09FA-2B82FF0A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AF2-B38A-884F-FD31-D9AA0D13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AA343-786A-3F16-50C4-6434DD825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24A78-26A7-F8DD-98B3-75B5A3CE5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92C2B-3EB6-B6E1-2EA6-CAB8479FE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9BEC9-52A5-185F-CD0D-AEA7F2B7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6305-4EE1-4C68-B3A9-4807C106120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C0473-0FE1-1E9F-A587-4329BE3D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542F7-BA32-FD6C-ECCA-4B482957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552-8782-4010-8513-6F1E7E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1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F8E5-DECD-0CFA-2AA3-00DCB045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58BAB-6E7F-15C9-3F5F-3DA2E2CC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6305-4EE1-4C68-B3A9-4807C106120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EF6E2-E8E2-9006-5C17-8F04BCD8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0C675-4C0C-7EBA-E92A-43CD545F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552-8782-4010-8513-6F1E7E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3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08FBF-2C37-6C2B-431F-3EB3127C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6305-4EE1-4C68-B3A9-4807C106120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7BD1D-BF06-364B-0F20-F1C31E3D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BBD77-54D8-707C-36C1-EBAEEF42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552-8782-4010-8513-6F1E7E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BE5E-95D4-A141-CA43-AEC4B9EA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2C01-5CCD-B462-514B-9DFED2A3A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0496D-06AA-09F6-6C29-22E4A2367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D9DB3-3E65-5484-7D38-82069148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6305-4EE1-4C68-B3A9-4807C106120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3A8C2-913E-7E17-C2CC-8D48941E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A657A-90ED-130B-AEAE-4387915B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552-8782-4010-8513-6F1E7E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D997-C4A1-54A7-CEF8-0A3E5BB8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E80-CB11-E46F-B39D-D3C8F7F6C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834A0-69A7-0EE2-5E25-892E38FFF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9D682-FB25-0F4F-0ACF-400819DA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6305-4EE1-4C68-B3A9-4807C106120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7C197-F59E-C9C2-6DB9-03F5409F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095DB-E38A-7A2C-5EBD-3726CA15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552-8782-4010-8513-6F1E7E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8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51E97-86D8-09FC-E820-F6A103E2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39729-DCDD-75CD-8E14-9E18321D8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DA70C-8CEF-B92C-0A90-BC32D82A7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96305-4EE1-4C68-B3A9-4807C106120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92EE-6889-918E-875D-D676F1712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D2E14-75BD-0D5F-AD9E-4EDF7EAD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A2552-8782-4010-8513-6F1E7E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8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F4E6-06FF-3049-C186-B22460DD9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 figure doc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F0B5F-DF5B-FA70-73F1-FD58FAEA6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7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8E952-70D3-9721-3E75-2867FDE105BA}"/>
              </a:ext>
            </a:extLst>
          </p:cNvPr>
          <p:cNvGrpSpPr/>
          <p:nvPr/>
        </p:nvGrpSpPr>
        <p:grpSpPr>
          <a:xfrm>
            <a:off x="663477" y="1269008"/>
            <a:ext cx="10214043" cy="4663403"/>
            <a:chOff x="663477" y="1269008"/>
            <a:chExt cx="10214043" cy="466340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FFC5498-DFFF-ECCB-F5D4-0483C8335AA8}"/>
                </a:ext>
              </a:extLst>
            </p:cNvPr>
            <p:cNvSpPr/>
            <p:nvPr/>
          </p:nvSpPr>
          <p:spPr>
            <a:xfrm>
              <a:off x="663477" y="1269008"/>
              <a:ext cx="10214043" cy="4623881"/>
            </a:xfrm>
            <a:prstGeom prst="roundRect">
              <a:avLst>
                <a:gd name="adj" fmla="val 10075"/>
              </a:avLst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70CCC2-3749-BC7D-8195-BFFE4868B1A7}"/>
                </a:ext>
              </a:extLst>
            </p:cNvPr>
            <p:cNvSpPr/>
            <p:nvPr/>
          </p:nvSpPr>
          <p:spPr>
            <a:xfrm>
              <a:off x="934661" y="1482077"/>
              <a:ext cx="744669" cy="41977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Taps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B57E236B-E3B4-439E-C164-026AF06F3F22}"/>
                </a:ext>
              </a:extLst>
            </p:cNvPr>
            <p:cNvSpPr/>
            <p:nvPr/>
          </p:nvSpPr>
          <p:spPr>
            <a:xfrm>
              <a:off x="2066192" y="1482077"/>
              <a:ext cx="589085" cy="419775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1D33CA-8640-E084-E18D-1057D760B3A6}"/>
                </a:ext>
              </a:extLst>
            </p:cNvPr>
            <p:cNvSpPr/>
            <p:nvPr/>
          </p:nvSpPr>
          <p:spPr>
            <a:xfrm>
              <a:off x="2887890" y="2877568"/>
              <a:ext cx="1075848" cy="140676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Max, Min,</a:t>
              </a:r>
            </a:p>
            <a:p>
              <a:pPr algn="ctr"/>
              <a:r>
                <a:rPr lang="en-US" dirty="0"/>
                <a:t>Mean,</a:t>
              </a:r>
            </a:p>
            <a:p>
              <a:pPr algn="ctr"/>
              <a:r>
                <a:rPr lang="en-US" dirty="0"/>
                <a:t>Std Dev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A4B16E-42E0-651A-090C-5E28F7998B1F}"/>
                </a:ext>
              </a:extLst>
            </p:cNvPr>
            <p:cNvSpPr/>
            <p:nvPr/>
          </p:nvSpPr>
          <p:spPr>
            <a:xfrm>
              <a:off x="2887890" y="1670146"/>
              <a:ext cx="1075848" cy="4659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# Bits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E6F883-B6A3-E45D-473C-22DB04B76793}"/>
                </a:ext>
              </a:extLst>
            </p:cNvPr>
            <p:cNvSpPr/>
            <p:nvPr/>
          </p:nvSpPr>
          <p:spPr>
            <a:xfrm>
              <a:off x="4522944" y="2877567"/>
              <a:ext cx="1075848" cy="140676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Clamp</a:t>
              </a:r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CB9AAB50-246E-CDA5-4AE6-71A31234DC1D}"/>
                </a:ext>
              </a:extLst>
            </p:cNvPr>
            <p:cNvSpPr/>
            <p:nvPr/>
          </p:nvSpPr>
          <p:spPr>
            <a:xfrm>
              <a:off x="4061790" y="3429000"/>
              <a:ext cx="361053" cy="39072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FEB888AD-1837-BA9D-E791-E62B7628C552}"/>
                </a:ext>
              </a:extLst>
            </p:cNvPr>
            <p:cNvSpPr/>
            <p:nvPr/>
          </p:nvSpPr>
          <p:spPr>
            <a:xfrm rot="5400000">
              <a:off x="4878292" y="2401289"/>
              <a:ext cx="361053" cy="39072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87E30B-DAA8-FCDA-696D-68BE9890CA80}"/>
                </a:ext>
              </a:extLst>
            </p:cNvPr>
            <p:cNvSpPr/>
            <p:nvPr/>
          </p:nvSpPr>
          <p:spPr>
            <a:xfrm>
              <a:off x="4520895" y="1670146"/>
              <a:ext cx="1075848" cy="46599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Output Range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BBB38FFC-E643-9E69-1DEF-E0EE7E053CA8}"/>
                </a:ext>
              </a:extLst>
            </p:cNvPr>
            <p:cNvSpPr/>
            <p:nvPr/>
          </p:nvSpPr>
          <p:spPr>
            <a:xfrm>
              <a:off x="4061789" y="1707778"/>
              <a:ext cx="361053" cy="39072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Bent 11">
              <a:extLst>
                <a:ext uri="{FF2B5EF4-FFF2-40B4-BE49-F238E27FC236}">
                  <a16:creationId xmlns:a16="http://schemas.microsoft.com/office/drawing/2014/main" id="{1BA1CE79-DEE6-2893-9097-F08C37369FDA}"/>
                </a:ext>
              </a:extLst>
            </p:cNvPr>
            <p:cNvSpPr/>
            <p:nvPr/>
          </p:nvSpPr>
          <p:spPr>
            <a:xfrm rot="5400000">
              <a:off x="6596098" y="949126"/>
              <a:ext cx="1002456" cy="2653654"/>
            </a:xfrm>
            <a:prstGeom prst="bentArrow">
              <a:avLst>
                <a:gd name="adj1" fmla="val 22412"/>
                <a:gd name="adj2" fmla="val 23059"/>
                <a:gd name="adj3" fmla="val 21118"/>
                <a:gd name="adj4" fmla="val 4375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2E825A-B816-9D9F-6C25-A980D48D6E86}"/>
                </a:ext>
              </a:extLst>
            </p:cNvPr>
            <p:cNvSpPr/>
            <p:nvPr/>
          </p:nvSpPr>
          <p:spPr>
            <a:xfrm>
              <a:off x="6096000" y="2877567"/>
              <a:ext cx="1075848" cy="50802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Range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1367F5-710D-2603-928E-813312A509CE}"/>
                </a:ext>
              </a:extLst>
            </p:cNvPr>
            <p:cNvSpPr/>
            <p:nvPr/>
          </p:nvSpPr>
          <p:spPr>
            <a:xfrm>
              <a:off x="7669056" y="2877566"/>
              <a:ext cx="1075848" cy="140676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Scale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4FE55697-5B99-83D5-3E93-9D21460AAD8A}"/>
                </a:ext>
              </a:extLst>
            </p:cNvPr>
            <p:cNvSpPr/>
            <p:nvPr/>
          </p:nvSpPr>
          <p:spPr>
            <a:xfrm>
              <a:off x="5666869" y="2936214"/>
              <a:ext cx="361053" cy="39072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2B9C4E-AD00-20F1-CE93-F97D2A0A9530}"/>
                </a:ext>
              </a:extLst>
            </p:cNvPr>
            <p:cNvSpPr/>
            <p:nvPr/>
          </p:nvSpPr>
          <p:spPr>
            <a:xfrm>
              <a:off x="6095320" y="3776313"/>
              <a:ext cx="1075848" cy="5080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Adjusted Taps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71D873C2-6277-73FC-C276-9700389FCA18}"/>
                </a:ext>
              </a:extLst>
            </p:cNvPr>
            <p:cNvSpPr/>
            <p:nvPr/>
          </p:nvSpPr>
          <p:spPr>
            <a:xfrm>
              <a:off x="5666869" y="3834960"/>
              <a:ext cx="361053" cy="39072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67D5CC51-0A55-1F49-EB09-73E8FB23640A}"/>
                </a:ext>
              </a:extLst>
            </p:cNvPr>
            <p:cNvSpPr/>
            <p:nvPr/>
          </p:nvSpPr>
          <p:spPr>
            <a:xfrm>
              <a:off x="7238566" y="3834960"/>
              <a:ext cx="361053" cy="39072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A0044A73-5C54-A808-5A9B-CF46DB7CABA8}"/>
                </a:ext>
              </a:extLst>
            </p:cNvPr>
            <p:cNvSpPr/>
            <p:nvPr/>
          </p:nvSpPr>
          <p:spPr>
            <a:xfrm>
              <a:off x="7238566" y="2936214"/>
              <a:ext cx="361053" cy="39072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3DF1AC-ABAA-08E8-D2D6-EB3E3AF100E8}"/>
                </a:ext>
              </a:extLst>
            </p:cNvPr>
            <p:cNvSpPr/>
            <p:nvPr/>
          </p:nvSpPr>
          <p:spPr>
            <a:xfrm>
              <a:off x="9297548" y="1482077"/>
              <a:ext cx="1253720" cy="41977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Quantized Taps</a:t>
              </a: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1A8611D-ED99-1134-8E91-49560CC369C1}"/>
                </a:ext>
              </a:extLst>
            </p:cNvPr>
            <p:cNvSpPr/>
            <p:nvPr/>
          </p:nvSpPr>
          <p:spPr>
            <a:xfrm>
              <a:off x="8859229" y="3385585"/>
              <a:ext cx="361053" cy="39072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220B10-4930-3EF8-E6E8-3E058FE9736F}"/>
                </a:ext>
              </a:extLst>
            </p:cNvPr>
            <p:cNvSpPr txBox="1"/>
            <p:nvPr/>
          </p:nvSpPr>
          <p:spPr>
            <a:xfrm>
              <a:off x="3688779" y="5470746"/>
              <a:ext cx="4163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Quantization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35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8E04119-8CA2-0D7B-D6E6-0C0CCA6BE474}"/>
              </a:ext>
            </a:extLst>
          </p:cNvPr>
          <p:cNvSpPr/>
          <p:nvPr/>
        </p:nvSpPr>
        <p:spPr>
          <a:xfrm>
            <a:off x="717550" y="584200"/>
            <a:ext cx="4965700" cy="51752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A8319AA-51C3-03EE-F1BC-6BC2A034D322}"/>
              </a:ext>
            </a:extLst>
          </p:cNvPr>
          <p:cNvSpPr/>
          <p:nvPr/>
        </p:nvSpPr>
        <p:spPr>
          <a:xfrm>
            <a:off x="2330220" y="1392880"/>
            <a:ext cx="1315491" cy="40322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E7DE2C0-A99A-B94E-8EB7-C3F83FCC6B8D}"/>
              </a:ext>
            </a:extLst>
          </p:cNvPr>
          <p:cNvSpPr/>
          <p:nvPr/>
        </p:nvSpPr>
        <p:spPr>
          <a:xfrm>
            <a:off x="1723469" y="1392880"/>
            <a:ext cx="517814" cy="40322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467ED09-F0EB-3347-E240-6432F71E011A}"/>
              </a:ext>
            </a:extLst>
          </p:cNvPr>
          <p:cNvSpPr/>
          <p:nvPr/>
        </p:nvSpPr>
        <p:spPr>
          <a:xfrm>
            <a:off x="1128871" y="1403350"/>
            <a:ext cx="517814" cy="40322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282D03-D05C-20ED-DD33-9A9473D8FA1A}"/>
              </a:ext>
            </a:extLst>
          </p:cNvPr>
          <p:cNvSpPr/>
          <p:nvPr/>
        </p:nvSpPr>
        <p:spPr>
          <a:xfrm>
            <a:off x="1179343" y="2043890"/>
            <a:ext cx="401517" cy="382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0D0B77-66A1-3C47-5E7E-D7D29CD569D4}"/>
              </a:ext>
            </a:extLst>
          </p:cNvPr>
          <p:cNvSpPr/>
          <p:nvPr/>
        </p:nvSpPr>
        <p:spPr>
          <a:xfrm>
            <a:off x="1785701" y="1450503"/>
            <a:ext cx="401517" cy="3826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2A967F-AC4F-0E56-F54C-7929BDFE7512}"/>
              </a:ext>
            </a:extLst>
          </p:cNvPr>
          <p:cNvSpPr/>
          <p:nvPr/>
        </p:nvSpPr>
        <p:spPr>
          <a:xfrm>
            <a:off x="1065854" y="870086"/>
            <a:ext cx="628494" cy="38262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X(n)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18E511-E6B7-96FE-E76D-79B88E2A9945}"/>
              </a:ext>
            </a:extLst>
          </p:cNvPr>
          <p:cNvCxnSpPr>
            <a:stCxn id="4" idx="2"/>
            <a:endCxn id="2" idx="0"/>
          </p:cNvCxnSpPr>
          <p:nvPr/>
        </p:nvCxnSpPr>
        <p:spPr>
          <a:xfrm>
            <a:off x="1380101" y="1252708"/>
            <a:ext cx="1" cy="79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976F77-FA21-E45D-ECB3-6C7FBE7E8F77}"/>
              </a:ext>
            </a:extLst>
          </p:cNvPr>
          <p:cNvCxnSpPr>
            <a:cxnSpLocks/>
          </p:cNvCxnSpPr>
          <p:nvPr/>
        </p:nvCxnSpPr>
        <p:spPr>
          <a:xfrm>
            <a:off x="1380101" y="1648299"/>
            <a:ext cx="405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838CE-272F-FA19-A9D6-302EC6130AA1}"/>
              </a:ext>
            </a:extLst>
          </p:cNvPr>
          <p:cNvSpPr/>
          <p:nvPr/>
        </p:nvSpPr>
        <p:spPr>
          <a:xfrm>
            <a:off x="1179343" y="3217694"/>
            <a:ext cx="401517" cy="382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0C2326-6E80-ECB5-8498-80C9BEC7914C}"/>
              </a:ext>
            </a:extLst>
          </p:cNvPr>
          <p:cNvSpPr/>
          <p:nvPr/>
        </p:nvSpPr>
        <p:spPr>
          <a:xfrm>
            <a:off x="1785701" y="2624307"/>
            <a:ext cx="401517" cy="3826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H1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DDFC83-56A4-78FB-2615-7DCDF4F2421F}"/>
              </a:ext>
            </a:extLst>
          </p:cNvPr>
          <p:cNvCxnSpPr>
            <a:endCxn id="12" idx="0"/>
          </p:cNvCxnSpPr>
          <p:nvPr/>
        </p:nvCxnSpPr>
        <p:spPr>
          <a:xfrm>
            <a:off x="1380101" y="2426512"/>
            <a:ext cx="1" cy="79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268F29-0EBF-4BFB-4903-5698DEE1592C}"/>
              </a:ext>
            </a:extLst>
          </p:cNvPr>
          <p:cNvCxnSpPr>
            <a:cxnSpLocks/>
          </p:cNvCxnSpPr>
          <p:nvPr/>
        </p:nvCxnSpPr>
        <p:spPr>
          <a:xfrm>
            <a:off x="1380101" y="2822103"/>
            <a:ext cx="405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C698FE9-7847-7600-D2D4-2343541E3870}"/>
              </a:ext>
            </a:extLst>
          </p:cNvPr>
          <p:cNvSpPr/>
          <p:nvPr/>
        </p:nvSpPr>
        <p:spPr>
          <a:xfrm>
            <a:off x="1179342" y="4404466"/>
            <a:ext cx="401517" cy="382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190FB5-7534-9A01-9B11-B7CF18EC0726}"/>
              </a:ext>
            </a:extLst>
          </p:cNvPr>
          <p:cNvSpPr/>
          <p:nvPr/>
        </p:nvSpPr>
        <p:spPr>
          <a:xfrm>
            <a:off x="1785700" y="3811079"/>
            <a:ext cx="401517" cy="3826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H2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9AB741-8248-B4A1-0770-CA4A6479DEB7}"/>
              </a:ext>
            </a:extLst>
          </p:cNvPr>
          <p:cNvCxnSpPr>
            <a:endCxn id="16" idx="0"/>
          </p:cNvCxnSpPr>
          <p:nvPr/>
        </p:nvCxnSpPr>
        <p:spPr>
          <a:xfrm>
            <a:off x="1380100" y="3613284"/>
            <a:ext cx="1" cy="7911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E1558C-5CFB-C38F-2258-7F0657864238}"/>
              </a:ext>
            </a:extLst>
          </p:cNvPr>
          <p:cNvCxnSpPr>
            <a:cxnSpLocks/>
          </p:cNvCxnSpPr>
          <p:nvPr/>
        </p:nvCxnSpPr>
        <p:spPr>
          <a:xfrm>
            <a:off x="1380100" y="4008875"/>
            <a:ext cx="405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104AA4A-FDDC-E98F-34C5-42FB206C75BA}"/>
              </a:ext>
            </a:extLst>
          </p:cNvPr>
          <p:cNvSpPr/>
          <p:nvPr/>
        </p:nvSpPr>
        <p:spPr>
          <a:xfrm>
            <a:off x="1785700" y="4984882"/>
            <a:ext cx="401517" cy="3826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Hn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0D00DE-9770-1C36-42EE-9AEECB5F87F3}"/>
              </a:ext>
            </a:extLst>
          </p:cNvPr>
          <p:cNvCxnSpPr>
            <a:cxnSpLocks/>
          </p:cNvCxnSpPr>
          <p:nvPr/>
        </p:nvCxnSpPr>
        <p:spPr>
          <a:xfrm>
            <a:off x="1380100" y="4801810"/>
            <a:ext cx="0" cy="39559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0B9785-3093-6CC0-2849-392982463A4B}"/>
              </a:ext>
            </a:extLst>
          </p:cNvPr>
          <p:cNvCxnSpPr>
            <a:cxnSpLocks/>
          </p:cNvCxnSpPr>
          <p:nvPr/>
        </p:nvCxnSpPr>
        <p:spPr>
          <a:xfrm>
            <a:off x="1380100" y="5182678"/>
            <a:ext cx="4056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FF002A-5266-8C21-8603-44DB8F7BEBEB}"/>
              </a:ext>
            </a:extLst>
          </p:cNvPr>
          <p:cNvCxnSpPr>
            <a:cxnSpLocks/>
          </p:cNvCxnSpPr>
          <p:nvPr/>
        </p:nvCxnSpPr>
        <p:spPr>
          <a:xfrm>
            <a:off x="1380100" y="3630104"/>
            <a:ext cx="0" cy="3787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D332184-B139-0B20-2378-9C15B12AC582}"/>
              </a:ext>
            </a:extLst>
          </p:cNvPr>
          <p:cNvSpPr/>
          <p:nvPr/>
        </p:nvSpPr>
        <p:spPr>
          <a:xfrm>
            <a:off x="2392059" y="2043890"/>
            <a:ext cx="401517" cy="3826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C1C97F4-1C47-5472-C764-36C7684FF1FE}"/>
              </a:ext>
            </a:extLst>
          </p:cNvPr>
          <p:cNvCxnSpPr>
            <a:stCxn id="13" idx="3"/>
            <a:endCxn id="28" idx="2"/>
          </p:cNvCxnSpPr>
          <p:nvPr/>
        </p:nvCxnSpPr>
        <p:spPr>
          <a:xfrm flipV="1">
            <a:off x="2187218" y="2426512"/>
            <a:ext cx="405600" cy="3891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661244B-3374-5483-4E54-59A85B38EF0A}"/>
              </a:ext>
            </a:extLst>
          </p:cNvPr>
          <p:cNvCxnSpPr>
            <a:cxnSpLocks/>
            <a:stCxn id="3" idx="3"/>
            <a:endCxn id="28" idx="0"/>
          </p:cNvCxnSpPr>
          <p:nvPr/>
        </p:nvCxnSpPr>
        <p:spPr>
          <a:xfrm>
            <a:off x="2187218" y="1641814"/>
            <a:ext cx="405600" cy="402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2E45C5E-B3E0-4BF8-4993-846B93905BF7}"/>
              </a:ext>
            </a:extLst>
          </p:cNvPr>
          <p:cNvSpPr/>
          <p:nvPr/>
        </p:nvSpPr>
        <p:spPr>
          <a:xfrm>
            <a:off x="2392059" y="4404466"/>
            <a:ext cx="401517" cy="3826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B578BCE-C9BB-D839-9B8B-FA7CED683FEC}"/>
              </a:ext>
            </a:extLst>
          </p:cNvPr>
          <p:cNvCxnSpPr>
            <a:endCxn id="34" idx="2"/>
          </p:cNvCxnSpPr>
          <p:nvPr/>
        </p:nvCxnSpPr>
        <p:spPr>
          <a:xfrm flipV="1">
            <a:off x="2187218" y="4787088"/>
            <a:ext cx="405600" cy="38910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23631B0-BFC4-798A-2CE0-808865A596A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187218" y="4002390"/>
            <a:ext cx="405600" cy="402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277AE71-1194-2BDB-B8A2-1634C463D307}"/>
              </a:ext>
            </a:extLst>
          </p:cNvPr>
          <p:cNvSpPr/>
          <p:nvPr/>
        </p:nvSpPr>
        <p:spPr>
          <a:xfrm>
            <a:off x="3030721" y="3217694"/>
            <a:ext cx="401517" cy="3826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5A105EE-36F0-BB64-D325-428BEB387BE0}"/>
              </a:ext>
            </a:extLst>
          </p:cNvPr>
          <p:cNvCxnSpPr>
            <a:cxnSpLocks/>
            <a:stCxn id="34" idx="3"/>
            <a:endCxn id="37" idx="2"/>
          </p:cNvCxnSpPr>
          <p:nvPr/>
        </p:nvCxnSpPr>
        <p:spPr>
          <a:xfrm flipV="1">
            <a:off x="2793576" y="3600316"/>
            <a:ext cx="437904" cy="9954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5912495-CD57-9402-66AB-710CD780846B}"/>
              </a:ext>
            </a:extLst>
          </p:cNvPr>
          <p:cNvCxnSpPr>
            <a:cxnSpLocks/>
            <a:stCxn id="28" idx="3"/>
            <a:endCxn id="37" idx="0"/>
          </p:cNvCxnSpPr>
          <p:nvPr/>
        </p:nvCxnSpPr>
        <p:spPr>
          <a:xfrm>
            <a:off x="2793576" y="2235201"/>
            <a:ext cx="437904" cy="9824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868B5D-4ACE-F19D-4392-92FB6DD53A32}"/>
              </a:ext>
            </a:extLst>
          </p:cNvPr>
          <p:cNvCxnSpPr>
            <a:cxnSpLocks/>
          </p:cNvCxnSpPr>
          <p:nvPr/>
        </p:nvCxnSpPr>
        <p:spPr>
          <a:xfrm>
            <a:off x="3432238" y="3409005"/>
            <a:ext cx="32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2AD07E3-2A65-BBE8-4B8C-B0BE7A89E068}"/>
              </a:ext>
            </a:extLst>
          </p:cNvPr>
          <p:cNvSpPr/>
          <p:nvPr/>
        </p:nvSpPr>
        <p:spPr>
          <a:xfrm>
            <a:off x="4941268" y="3217694"/>
            <a:ext cx="628494" cy="38262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Y(n)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24BFFF6-0054-A8E1-6F80-E4AAAFC08733}"/>
                  </a:ext>
                </a:extLst>
              </p:cNvPr>
              <p:cNvSpPr/>
              <p:nvPr/>
            </p:nvSpPr>
            <p:spPr>
              <a:xfrm>
                <a:off x="3759200" y="3217694"/>
                <a:ext cx="855106" cy="38262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24BFFF6-0054-A8E1-6F80-E4AAAFC08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0" y="3217694"/>
                <a:ext cx="855106" cy="382622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9F35DE-005D-581C-69FD-60ED09828746}"/>
              </a:ext>
            </a:extLst>
          </p:cNvPr>
          <p:cNvCxnSpPr>
            <a:cxnSpLocks/>
          </p:cNvCxnSpPr>
          <p:nvPr/>
        </p:nvCxnSpPr>
        <p:spPr>
          <a:xfrm>
            <a:off x="4614306" y="3409005"/>
            <a:ext cx="32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AC0044B-3F24-2D4E-AC08-59C36E60DD14}"/>
              </a:ext>
            </a:extLst>
          </p:cNvPr>
          <p:cNvSpPr txBox="1"/>
          <p:nvPr/>
        </p:nvSpPr>
        <p:spPr>
          <a:xfrm>
            <a:off x="2152650" y="555767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Direct FIR</a:t>
            </a:r>
          </a:p>
        </p:txBody>
      </p:sp>
    </p:spTree>
    <p:extLst>
      <p:ext uri="{BB962C8B-B14F-4D97-AF65-F5344CB8AC3E}">
        <p14:creationId xmlns:p14="http://schemas.microsoft.com/office/powerpoint/2010/main" val="116641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82659-1550-7628-6161-A7417DC62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CD7A8E-9F90-6FC5-9B9C-D567EBB62EAA}"/>
              </a:ext>
            </a:extLst>
          </p:cNvPr>
          <p:cNvGrpSpPr/>
          <p:nvPr/>
        </p:nvGrpSpPr>
        <p:grpSpPr>
          <a:xfrm>
            <a:off x="717550" y="584200"/>
            <a:ext cx="6616700" cy="5175250"/>
            <a:chOff x="717550" y="584200"/>
            <a:chExt cx="6616700" cy="517525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6632D49-362A-1464-54D3-341CF83828A8}"/>
                </a:ext>
              </a:extLst>
            </p:cNvPr>
            <p:cNvSpPr/>
            <p:nvPr/>
          </p:nvSpPr>
          <p:spPr>
            <a:xfrm>
              <a:off x="717550" y="584200"/>
              <a:ext cx="6616700" cy="517525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2181B4D-4369-80FB-FE5A-EC58F055FF66}"/>
                </a:ext>
              </a:extLst>
            </p:cNvPr>
            <p:cNvSpPr/>
            <p:nvPr/>
          </p:nvSpPr>
          <p:spPr>
            <a:xfrm>
              <a:off x="2330220" y="1392880"/>
              <a:ext cx="1315491" cy="40322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001246B-3CB2-BA72-466E-9A5DBC1B21C1}"/>
                </a:ext>
              </a:extLst>
            </p:cNvPr>
            <p:cNvSpPr/>
            <p:nvPr/>
          </p:nvSpPr>
          <p:spPr>
            <a:xfrm>
              <a:off x="1723469" y="1392880"/>
              <a:ext cx="517814" cy="40322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07101CA-E232-B48F-FA43-5930505A4E08}"/>
                </a:ext>
              </a:extLst>
            </p:cNvPr>
            <p:cNvSpPr/>
            <p:nvPr/>
          </p:nvSpPr>
          <p:spPr>
            <a:xfrm>
              <a:off x="1128871" y="1403350"/>
              <a:ext cx="517814" cy="40322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8FDB11E-6EB7-4422-2782-BDBBACBA2283}"/>
                </a:ext>
              </a:extLst>
            </p:cNvPr>
            <p:cNvSpPr/>
            <p:nvPr/>
          </p:nvSpPr>
          <p:spPr>
            <a:xfrm>
              <a:off x="1179343" y="2043890"/>
              <a:ext cx="401517" cy="3826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EF1D32-3CDA-F492-999D-71F2CBC941EE}"/>
                </a:ext>
              </a:extLst>
            </p:cNvPr>
            <p:cNvSpPr/>
            <p:nvPr/>
          </p:nvSpPr>
          <p:spPr>
            <a:xfrm>
              <a:off x="1785701" y="1450503"/>
              <a:ext cx="401517" cy="3826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H0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226E2E-D92F-60AF-C49C-98088C1B4245}"/>
                </a:ext>
              </a:extLst>
            </p:cNvPr>
            <p:cNvSpPr/>
            <p:nvPr/>
          </p:nvSpPr>
          <p:spPr>
            <a:xfrm>
              <a:off x="1065854" y="870086"/>
              <a:ext cx="628494" cy="382622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X(n)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C8D008A-4646-7DCB-4D1D-A1237D9C1002}"/>
                </a:ext>
              </a:extLst>
            </p:cNvPr>
            <p:cNvCxnSpPr>
              <a:stCxn id="4" idx="2"/>
              <a:endCxn id="2" idx="0"/>
            </p:cNvCxnSpPr>
            <p:nvPr/>
          </p:nvCxnSpPr>
          <p:spPr>
            <a:xfrm>
              <a:off x="1380101" y="1252708"/>
              <a:ext cx="1" cy="7911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52E60B4-F2A7-6A77-F2B4-96303909C601}"/>
                </a:ext>
              </a:extLst>
            </p:cNvPr>
            <p:cNvCxnSpPr>
              <a:cxnSpLocks/>
            </p:cNvCxnSpPr>
            <p:nvPr/>
          </p:nvCxnSpPr>
          <p:spPr>
            <a:xfrm>
              <a:off x="1380101" y="1648299"/>
              <a:ext cx="405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97679A-D7F1-A5C1-70F2-7F2D6A59E283}"/>
                </a:ext>
              </a:extLst>
            </p:cNvPr>
            <p:cNvSpPr/>
            <p:nvPr/>
          </p:nvSpPr>
          <p:spPr>
            <a:xfrm>
              <a:off x="1179343" y="3217694"/>
              <a:ext cx="401517" cy="3826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64DD6B-80C9-93AB-E492-18B0D8840173}"/>
                </a:ext>
              </a:extLst>
            </p:cNvPr>
            <p:cNvSpPr/>
            <p:nvPr/>
          </p:nvSpPr>
          <p:spPr>
            <a:xfrm>
              <a:off x="1785701" y="2624307"/>
              <a:ext cx="401517" cy="3826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H1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6A24C8-0E0F-3C92-C82A-3C1EC2032267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380101" y="2426512"/>
              <a:ext cx="1" cy="7911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E01D07-79CC-060D-4B35-553B86CA66A1}"/>
                </a:ext>
              </a:extLst>
            </p:cNvPr>
            <p:cNvCxnSpPr>
              <a:cxnSpLocks/>
            </p:cNvCxnSpPr>
            <p:nvPr/>
          </p:nvCxnSpPr>
          <p:spPr>
            <a:xfrm>
              <a:off x="1380101" y="2822103"/>
              <a:ext cx="405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401814-28BD-8037-3B09-71974B8EAFFA}"/>
                </a:ext>
              </a:extLst>
            </p:cNvPr>
            <p:cNvSpPr/>
            <p:nvPr/>
          </p:nvSpPr>
          <p:spPr>
            <a:xfrm>
              <a:off x="1179342" y="4404466"/>
              <a:ext cx="401517" cy="3826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C4406C-559F-B66C-4A21-E24F92614C93}"/>
                </a:ext>
              </a:extLst>
            </p:cNvPr>
            <p:cNvSpPr/>
            <p:nvPr/>
          </p:nvSpPr>
          <p:spPr>
            <a:xfrm>
              <a:off x="1785700" y="3811079"/>
              <a:ext cx="401517" cy="3826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H2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CEAECDE-47B3-0A0B-2AB0-C26FD0BC42F8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1380100" y="3613284"/>
              <a:ext cx="1" cy="79118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2867013-B9ED-05F1-B821-3254EA6E53D3}"/>
                </a:ext>
              </a:extLst>
            </p:cNvPr>
            <p:cNvCxnSpPr>
              <a:cxnSpLocks/>
            </p:cNvCxnSpPr>
            <p:nvPr/>
          </p:nvCxnSpPr>
          <p:spPr>
            <a:xfrm>
              <a:off x="1380100" y="4008875"/>
              <a:ext cx="405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2E11AB-A581-B5A0-99CA-78EB6ACAEFFF}"/>
                </a:ext>
              </a:extLst>
            </p:cNvPr>
            <p:cNvSpPr/>
            <p:nvPr/>
          </p:nvSpPr>
          <p:spPr>
            <a:xfrm>
              <a:off x="1785700" y="4984882"/>
              <a:ext cx="401517" cy="3826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Hn</a:t>
              </a:r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9D16AA0-E01D-0D54-1F8A-2D7DDAF0D4DD}"/>
                </a:ext>
              </a:extLst>
            </p:cNvPr>
            <p:cNvCxnSpPr>
              <a:cxnSpLocks/>
            </p:cNvCxnSpPr>
            <p:nvPr/>
          </p:nvCxnSpPr>
          <p:spPr>
            <a:xfrm>
              <a:off x="1380100" y="4801810"/>
              <a:ext cx="0" cy="395591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BBDB701-BC29-E346-A369-6EA7DEC71B67}"/>
                </a:ext>
              </a:extLst>
            </p:cNvPr>
            <p:cNvCxnSpPr>
              <a:cxnSpLocks/>
            </p:cNvCxnSpPr>
            <p:nvPr/>
          </p:nvCxnSpPr>
          <p:spPr>
            <a:xfrm>
              <a:off x="1380100" y="5182678"/>
              <a:ext cx="40560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AA535E-A2BB-BC34-6326-3BDB4AD46D52}"/>
                </a:ext>
              </a:extLst>
            </p:cNvPr>
            <p:cNvCxnSpPr>
              <a:cxnSpLocks/>
            </p:cNvCxnSpPr>
            <p:nvPr/>
          </p:nvCxnSpPr>
          <p:spPr>
            <a:xfrm>
              <a:off x="1380100" y="3630104"/>
              <a:ext cx="0" cy="3787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2471C8-9032-2C88-BAA1-6166CB4370EB}"/>
                </a:ext>
              </a:extLst>
            </p:cNvPr>
            <p:cNvSpPr/>
            <p:nvPr/>
          </p:nvSpPr>
          <p:spPr>
            <a:xfrm>
              <a:off x="2392059" y="2043890"/>
              <a:ext cx="401517" cy="38262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502B6718-E9C4-5C5A-3300-A0241B9052BC}"/>
                </a:ext>
              </a:extLst>
            </p:cNvPr>
            <p:cNvCxnSpPr>
              <a:stCxn id="13" idx="3"/>
              <a:endCxn id="28" idx="2"/>
            </p:cNvCxnSpPr>
            <p:nvPr/>
          </p:nvCxnSpPr>
          <p:spPr>
            <a:xfrm flipV="1">
              <a:off x="2187218" y="2426512"/>
              <a:ext cx="405600" cy="38910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19FD85F8-C41C-0192-1084-4D4B4A8C2597}"/>
                </a:ext>
              </a:extLst>
            </p:cNvPr>
            <p:cNvCxnSpPr>
              <a:cxnSpLocks/>
              <a:stCxn id="3" idx="3"/>
              <a:endCxn id="28" idx="0"/>
            </p:cNvCxnSpPr>
            <p:nvPr/>
          </p:nvCxnSpPr>
          <p:spPr>
            <a:xfrm>
              <a:off x="2187218" y="1641814"/>
              <a:ext cx="405600" cy="40207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806838-3A4D-65F7-2F8D-F059F9804415}"/>
                </a:ext>
              </a:extLst>
            </p:cNvPr>
            <p:cNvSpPr/>
            <p:nvPr/>
          </p:nvSpPr>
          <p:spPr>
            <a:xfrm>
              <a:off x="2392059" y="4404466"/>
              <a:ext cx="401517" cy="38262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06D4DA5-8084-15D2-221A-F654A086F255}"/>
                </a:ext>
              </a:extLst>
            </p:cNvPr>
            <p:cNvCxnSpPr>
              <a:endCxn id="34" idx="2"/>
            </p:cNvCxnSpPr>
            <p:nvPr/>
          </p:nvCxnSpPr>
          <p:spPr>
            <a:xfrm flipV="1">
              <a:off x="2187218" y="4787088"/>
              <a:ext cx="405600" cy="389106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61B2191A-4928-1DC3-54BD-990CF2D8E073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2187218" y="4002390"/>
              <a:ext cx="405600" cy="40207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FCC1D1E-1D75-7927-5933-0357DBFE2D68}"/>
                </a:ext>
              </a:extLst>
            </p:cNvPr>
            <p:cNvSpPr/>
            <p:nvPr/>
          </p:nvSpPr>
          <p:spPr>
            <a:xfrm>
              <a:off x="3030721" y="3217694"/>
              <a:ext cx="401517" cy="38262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3FBC7642-42D6-508B-73FC-551B8BF80480}"/>
                </a:ext>
              </a:extLst>
            </p:cNvPr>
            <p:cNvCxnSpPr>
              <a:cxnSpLocks/>
              <a:stCxn id="34" idx="3"/>
              <a:endCxn id="37" idx="2"/>
            </p:cNvCxnSpPr>
            <p:nvPr/>
          </p:nvCxnSpPr>
          <p:spPr>
            <a:xfrm flipV="1">
              <a:off x="2793576" y="3600316"/>
              <a:ext cx="437904" cy="99546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9FDC84B3-EE04-A87F-7E26-9E51DF863C60}"/>
                </a:ext>
              </a:extLst>
            </p:cNvPr>
            <p:cNvCxnSpPr>
              <a:cxnSpLocks/>
              <a:stCxn id="28" idx="3"/>
              <a:endCxn id="37" idx="0"/>
            </p:cNvCxnSpPr>
            <p:nvPr/>
          </p:nvCxnSpPr>
          <p:spPr>
            <a:xfrm>
              <a:off x="2793576" y="2235201"/>
              <a:ext cx="437904" cy="98249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07EF5C2-53ED-ED47-FDE7-DCFE5229930C}"/>
                </a:ext>
              </a:extLst>
            </p:cNvPr>
            <p:cNvCxnSpPr>
              <a:cxnSpLocks/>
            </p:cNvCxnSpPr>
            <p:nvPr/>
          </p:nvCxnSpPr>
          <p:spPr>
            <a:xfrm>
              <a:off x="3432238" y="3409005"/>
              <a:ext cx="326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00A679-1B9F-6EB0-25B0-BA12C5F3B0AE}"/>
                </a:ext>
              </a:extLst>
            </p:cNvPr>
            <p:cNvSpPr/>
            <p:nvPr/>
          </p:nvSpPr>
          <p:spPr>
            <a:xfrm>
              <a:off x="6334826" y="3211208"/>
              <a:ext cx="628494" cy="382622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Y(n)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1B6438A-8BF8-0D0D-88DB-E9D3C0B7C9A3}"/>
                    </a:ext>
                  </a:extLst>
                </p:cNvPr>
                <p:cNvSpPr/>
                <p:nvPr/>
              </p:nvSpPr>
              <p:spPr>
                <a:xfrm>
                  <a:off x="3759200" y="3217694"/>
                  <a:ext cx="855106" cy="38262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1B6438A-8BF8-0D0D-88DB-E9D3C0B7C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200" y="3217694"/>
                  <a:ext cx="855106" cy="382622"/>
                </a:xfrm>
                <a:prstGeom prst="rect">
                  <a:avLst/>
                </a:prstGeom>
                <a:blipFill>
                  <a:blip r:embed="rId2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068F3E5-8971-D291-1468-E1565C4E9F7B}"/>
                </a:ext>
              </a:extLst>
            </p:cNvPr>
            <p:cNvCxnSpPr>
              <a:cxnSpLocks/>
            </p:cNvCxnSpPr>
            <p:nvPr/>
          </p:nvCxnSpPr>
          <p:spPr>
            <a:xfrm>
              <a:off x="4614306" y="3409005"/>
              <a:ext cx="326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E5A82D-6F8E-4A87-1FE3-8BD262FEEBAF}"/>
                </a:ext>
              </a:extLst>
            </p:cNvPr>
            <p:cNvSpPr/>
            <p:nvPr/>
          </p:nvSpPr>
          <p:spPr>
            <a:xfrm>
              <a:off x="4948376" y="3214314"/>
              <a:ext cx="401517" cy="3826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F55B595-C520-C23D-3416-2289E91A0741}"/>
                </a:ext>
              </a:extLst>
            </p:cNvPr>
            <p:cNvCxnSpPr>
              <a:cxnSpLocks/>
            </p:cNvCxnSpPr>
            <p:nvPr/>
          </p:nvCxnSpPr>
          <p:spPr>
            <a:xfrm>
              <a:off x="5360225" y="3402519"/>
              <a:ext cx="2277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9DA591-B3A5-1257-0585-91137B308373}"/>
                </a:ext>
              </a:extLst>
            </p:cNvPr>
            <p:cNvSpPr/>
            <p:nvPr/>
          </p:nvSpPr>
          <p:spPr>
            <a:xfrm>
              <a:off x="5601481" y="3211208"/>
              <a:ext cx="401517" cy="3826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C72CEB1-A95F-79FD-7BE3-47D323C4B6EF}"/>
                </a:ext>
              </a:extLst>
            </p:cNvPr>
            <p:cNvCxnSpPr>
              <a:cxnSpLocks/>
            </p:cNvCxnSpPr>
            <p:nvPr/>
          </p:nvCxnSpPr>
          <p:spPr>
            <a:xfrm>
              <a:off x="6002998" y="3402519"/>
              <a:ext cx="326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DA6298FD-C854-F498-0160-F5C8E31D241F}"/>
                </a:ext>
              </a:extLst>
            </p:cNvPr>
            <p:cNvSpPr/>
            <p:nvPr/>
          </p:nvSpPr>
          <p:spPr>
            <a:xfrm rot="5400000">
              <a:off x="5358212" y="2479618"/>
              <a:ext cx="234950" cy="1054622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A3FB83-B832-29B7-E964-799113B31095}"/>
                </a:ext>
              </a:extLst>
            </p:cNvPr>
            <p:cNvSpPr txBox="1"/>
            <p:nvPr/>
          </p:nvSpPr>
          <p:spPr>
            <a:xfrm>
              <a:off x="4896746" y="2508250"/>
              <a:ext cx="115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 Delays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8B040A-A71F-BA90-D0F2-E5A5C7F4A9EF}"/>
                </a:ext>
              </a:extLst>
            </p:cNvPr>
            <p:cNvSpPr txBox="1"/>
            <p:nvPr/>
          </p:nvSpPr>
          <p:spPr>
            <a:xfrm>
              <a:off x="4896746" y="3868138"/>
              <a:ext cx="1154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Apply Retiming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165E27-69A8-971F-0433-E7B2D2B4BEFD}"/>
                </a:ext>
              </a:extLst>
            </p:cNvPr>
            <p:cNvSpPr txBox="1"/>
            <p:nvPr/>
          </p:nvSpPr>
          <p:spPr>
            <a:xfrm>
              <a:off x="2978150" y="584200"/>
              <a:ext cx="209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Pipelined FIR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60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863D5-3175-8351-ECE4-17862CE86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03B659F-FA7B-4B05-8990-88A87F2634FF}"/>
              </a:ext>
            </a:extLst>
          </p:cNvPr>
          <p:cNvSpPr/>
          <p:nvPr/>
        </p:nvSpPr>
        <p:spPr>
          <a:xfrm>
            <a:off x="717550" y="584200"/>
            <a:ext cx="4965700" cy="51752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9E30067-1C31-8308-9C71-F5D6F41BDF76}"/>
              </a:ext>
            </a:extLst>
          </p:cNvPr>
          <p:cNvSpPr/>
          <p:nvPr/>
        </p:nvSpPr>
        <p:spPr>
          <a:xfrm>
            <a:off x="2330220" y="1392880"/>
            <a:ext cx="1315491" cy="40322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40F6E75-D10E-8EFE-CB75-36E357BD33CF}"/>
              </a:ext>
            </a:extLst>
          </p:cNvPr>
          <p:cNvSpPr/>
          <p:nvPr/>
        </p:nvSpPr>
        <p:spPr>
          <a:xfrm>
            <a:off x="1723469" y="1392880"/>
            <a:ext cx="517814" cy="40322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F8ED094-38C4-D6F5-920E-6CC45D1A1889}"/>
              </a:ext>
            </a:extLst>
          </p:cNvPr>
          <p:cNvSpPr/>
          <p:nvPr/>
        </p:nvSpPr>
        <p:spPr>
          <a:xfrm>
            <a:off x="1128871" y="1403350"/>
            <a:ext cx="517814" cy="40322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6A9A40-56CC-60CF-EDDC-666E0E2E3DEB}"/>
              </a:ext>
            </a:extLst>
          </p:cNvPr>
          <p:cNvSpPr/>
          <p:nvPr/>
        </p:nvSpPr>
        <p:spPr>
          <a:xfrm>
            <a:off x="1179343" y="2043890"/>
            <a:ext cx="401517" cy="382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A63F0-EDA4-1244-6B4D-B6A2C315BA11}"/>
              </a:ext>
            </a:extLst>
          </p:cNvPr>
          <p:cNvSpPr/>
          <p:nvPr/>
        </p:nvSpPr>
        <p:spPr>
          <a:xfrm>
            <a:off x="1785701" y="1450503"/>
            <a:ext cx="401517" cy="3826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9BDB70-E08C-33EA-017F-CDE36D12EF19}"/>
              </a:ext>
            </a:extLst>
          </p:cNvPr>
          <p:cNvSpPr/>
          <p:nvPr/>
        </p:nvSpPr>
        <p:spPr>
          <a:xfrm>
            <a:off x="1065854" y="870086"/>
            <a:ext cx="628494" cy="38262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X(n)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53B39D-AB25-612B-0B66-6A9F21D263DA}"/>
              </a:ext>
            </a:extLst>
          </p:cNvPr>
          <p:cNvCxnSpPr>
            <a:stCxn id="4" idx="2"/>
            <a:endCxn id="2" idx="0"/>
          </p:cNvCxnSpPr>
          <p:nvPr/>
        </p:nvCxnSpPr>
        <p:spPr>
          <a:xfrm>
            <a:off x="1380101" y="1252708"/>
            <a:ext cx="1" cy="79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3CE69-87ED-959B-28B1-BC566B856B4E}"/>
              </a:ext>
            </a:extLst>
          </p:cNvPr>
          <p:cNvCxnSpPr>
            <a:cxnSpLocks/>
          </p:cNvCxnSpPr>
          <p:nvPr/>
        </p:nvCxnSpPr>
        <p:spPr>
          <a:xfrm>
            <a:off x="1380101" y="1648299"/>
            <a:ext cx="405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DA70B8-E5EC-4A42-1FBB-5155E6899BE2}"/>
              </a:ext>
            </a:extLst>
          </p:cNvPr>
          <p:cNvSpPr/>
          <p:nvPr/>
        </p:nvSpPr>
        <p:spPr>
          <a:xfrm>
            <a:off x="1179343" y="3217694"/>
            <a:ext cx="401517" cy="382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9F3FCA-5C13-8876-F0E2-E78F1B62117F}"/>
              </a:ext>
            </a:extLst>
          </p:cNvPr>
          <p:cNvSpPr/>
          <p:nvPr/>
        </p:nvSpPr>
        <p:spPr>
          <a:xfrm>
            <a:off x="1785701" y="2624307"/>
            <a:ext cx="401517" cy="3826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H1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EA57CA-CBA2-57C8-7A9D-4C87991B5FC2}"/>
              </a:ext>
            </a:extLst>
          </p:cNvPr>
          <p:cNvCxnSpPr>
            <a:endCxn id="12" idx="0"/>
          </p:cNvCxnSpPr>
          <p:nvPr/>
        </p:nvCxnSpPr>
        <p:spPr>
          <a:xfrm>
            <a:off x="1380101" y="2426512"/>
            <a:ext cx="1" cy="79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A4FE2E-4433-B609-2C92-FA4948EF5B52}"/>
              </a:ext>
            </a:extLst>
          </p:cNvPr>
          <p:cNvCxnSpPr>
            <a:cxnSpLocks/>
          </p:cNvCxnSpPr>
          <p:nvPr/>
        </p:nvCxnSpPr>
        <p:spPr>
          <a:xfrm>
            <a:off x="1380101" y="2822103"/>
            <a:ext cx="405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6B3D3-072E-868F-E667-8CBFFF6C8E38}"/>
              </a:ext>
            </a:extLst>
          </p:cNvPr>
          <p:cNvSpPr/>
          <p:nvPr/>
        </p:nvSpPr>
        <p:spPr>
          <a:xfrm>
            <a:off x="1179342" y="4404466"/>
            <a:ext cx="401517" cy="382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294BDA-0338-C6CE-5611-6CEB14052C94}"/>
              </a:ext>
            </a:extLst>
          </p:cNvPr>
          <p:cNvSpPr/>
          <p:nvPr/>
        </p:nvSpPr>
        <p:spPr>
          <a:xfrm>
            <a:off x="1785700" y="3811079"/>
            <a:ext cx="401517" cy="3826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H2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713D59-C73D-7453-EA9D-318606E8B75A}"/>
              </a:ext>
            </a:extLst>
          </p:cNvPr>
          <p:cNvCxnSpPr>
            <a:endCxn id="16" idx="0"/>
          </p:cNvCxnSpPr>
          <p:nvPr/>
        </p:nvCxnSpPr>
        <p:spPr>
          <a:xfrm>
            <a:off x="1380100" y="3613284"/>
            <a:ext cx="1" cy="7911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EA39EA-EBBD-BA8F-7202-C8474AF7873C}"/>
              </a:ext>
            </a:extLst>
          </p:cNvPr>
          <p:cNvCxnSpPr>
            <a:cxnSpLocks/>
          </p:cNvCxnSpPr>
          <p:nvPr/>
        </p:nvCxnSpPr>
        <p:spPr>
          <a:xfrm>
            <a:off x="1380100" y="4008875"/>
            <a:ext cx="405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B6A3618-E45F-7473-A420-0A5133C5B0E4}"/>
              </a:ext>
            </a:extLst>
          </p:cNvPr>
          <p:cNvSpPr/>
          <p:nvPr/>
        </p:nvSpPr>
        <p:spPr>
          <a:xfrm>
            <a:off x="1785700" y="4984882"/>
            <a:ext cx="401517" cy="3826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Hn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EFC6D4-B1DC-3033-EEB0-4B0F85837307}"/>
              </a:ext>
            </a:extLst>
          </p:cNvPr>
          <p:cNvCxnSpPr>
            <a:cxnSpLocks/>
          </p:cNvCxnSpPr>
          <p:nvPr/>
        </p:nvCxnSpPr>
        <p:spPr>
          <a:xfrm>
            <a:off x="1380100" y="4801810"/>
            <a:ext cx="0" cy="39559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5591E1-D8D6-0A96-4295-E92F5421B663}"/>
              </a:ext>
            </a:extLst>
          </p:cNvPr>
          <p:cNvCxnSpPr>
            <a:cxnSpLocks/>
          </p:cNvCxnSpPr>
          <p:nvPr/>
        </p:nvCxnSpPr>
        <p:spPr>
          <a:xfrm>
            <a:off x="1380100" y="5182678"/>
            <a:ext cx="4056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6772E1-71F2-5C00-BA9B-9BA1BC463291}"/>
              </a:ext>
            </a:extLst>
          </p:cNvPr>
          <p:cNvCxnSpPr>
            <a:cxnSpLocks/>
          </p:cNvCxnSpPr>
          <p:nvPr/>
        </p:nvCxnSpPr>
        <p:spPr>
          <a:xfrm>
            <a:off x="1380100" y="3630104"/>
            <a:ext cx="0" cy="3787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4D4E0BF-1445-4819-13C9-6B31A9F967F4}"/>
              </a:ext>
            </a:extLst>
          </p:cNvPr>
          <p:cNvSpPr/>
          <p:nvPr/>
        </p:nvSpPr>
        <p:spPr>
          <a:xfrm>
            <a:off x="2392059" y="2043890"/>
            <a:ext cx="401517" cy="3826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9773968-81DF-F623-71F9-F82434D027F4}"/>
              </a:ext>
            </a:extLst>
          </p:cNvPr>
          <p:cNvCxnSpPr>
            <a:stCxn id="13" idx="3"/>
            <a:endCxn id="28" idx="2"/>
          </p:cNvCxnSpPr>
          <p:nvPr/>
        </p:nvCxnSpPr>
        <p:spPr>
          <a:xfrm flipV="1">
            <a:off x="2187218" y="2426512"/>
            <a:ext cx="405600" cy="3891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3E6AA2B-59D0-6EB4-1B44-727ADC728D00}"/>
              </a:ext>
            </a:extLst>
          </p:cNvPr>
          <p:cNvCxnSpPr>
            <a:cxnSpLocks/>
            <a:stCxn id="3" idx="3"/>
            <a:endCxn id="28" idx="0"/>
          </p:cNvCxnSpPr>
          <p:nvPr/>
        </p:nvCxnSpPr>
        <p:spPr>
          <a:xfrm>
            <a:off x="2187218" y="1641814"/>
            <a:ext cx="405600" cy="402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9EF4A12-A115-55E6-BCEA-987D5A300532}"/>
              </a:ext>
            </a:extLst>
          </p:cNvPr>
          <p:cNvSpPr/>
          <p:nvPr/>
        </p:nvSpPr>
        <p:spPr>
          <a:xfrm>
            <a:off x="2392059" y="4404466"/>
            <a:ext cx="401517" cy="3826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0EFEF2C-F0B7-2A1A-81FD-2605A4A26A74}"/>
              </a:ext>
            </a:extLst>
          </p:cNvPr>
          <p:cNvCxnSpPr>
            <a:endCxn id="34" idx="2"/>
          </p:cNvCxnSpPr>
          <p:nvPr/>
        </p:nvCxnSpPr>
        <p:spPr>
          <a:xfrm flipV="1">
            <a:off x="2187218" y="4787088"/>
            <a:ext cx="405600" cy="38910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E868F10-3BA4-C041-7C97-35D9A7F30B0C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187218" y="4002390"/>
            <a:ext cx="405600" cy="402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6F98963-1B96-D966-47F1-1FAB300D546D}"/>
              </a:ext>
            </a:extLst>
          </p:cNvPr>
          <p:cNvSpPr/>
          <p:nvPr/>
        </p:nvSpPr>
        <p:spPr>
          <a:xfrm>
            <a:off x="3030721" y="3217694"/>
            <a:ext cx="401517" cy="3826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4AE4B77-EE08-53C1-8010-06932A46F6AA}"/>
              </a:ext>
            </a:extLst>
          </p:cNvPr>
          <p:cNvCxnSpPr>
            <a:cxnSpLocks/>
            <a:stCxn id="34" idx="3"/>
            <a:endCxn id="37" idx="2"/>
          </p:cNvCxnSpPr>
          <p:nvPr/>
        </p:nvCxnSpPr>
        <p:spPr>
          <a:xfrm flipV="1">
            <a:off x="2793576" y="3600316"/>
            <a:ext cx="437904" cy="9954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9EB3CBB-202C-6852-D976-C60F20455F7D}"/>
              </a:ext>
            </a:extLst>
          </p:cNvPr>
          <p:cNvCxnSpPr>
            <a:cxnSpLocks/>
            <a:stCxn id="28" idx="3"/>
            <a:endCxn id="37" idx="0"/>
          </p:cNvCxnSpPr>
          <p:nvPr/>
        </p:nvCxnSpPr>
        <p:spPr>
          <a:xfrm>
            <a:off x="2793576" y="2235201"/>
            <a:ext cx="437904" cy="9824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0565D9-4FE5-FE28-0B26-B34387719DB1}"/>
              </a:ext>
            </a:extLst>
          </p:cNvPr>
          <p:cNvCxnSpPr>
            <a:cxnSpLocks/>
          </p:cNvCxnSpPr>
          <p:nvPr/>
        </p:nvCxnSpPr>
        <p:spPr>
          <a:xfrm>
            <a:off x="3432238" y="3409005"/>
            <a:ext cx="32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58A7276-26E3-DDA2-6669-49292C9E6D19}"/>
              </a:ext>
            </a:extLst>
          </p:cNvPr>
          <p:cNvSpPr/>
          <p:nvPr/>
        </p:nvSpPr>
        <p:spPr>
          <a:xfrm>
            <a:off x="4941268" y="3217694"/>
            <a:ext cx="628494" cy="38262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Y(n)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D38BF54-06CF-AF17-12EE-141163E5AA56}"/>
                  </a:ext>
                </a:extLst>
              </p:cNvPr>
              <p:cNvSpPr/>
              <p:nvPr/>
            </p:nvSpPr>
            <p:spPr>
              <a:xfrm>
                <a:off x="3759200" y="3217694"/>
                <a:ext cx="855106" cy="38262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D38BF54-06CF-AF17-12EE-141163E5A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0" y="3217694"/>
                <a:ext cx="855106" cy="382622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B3B342-3637-9027-8A2D-54862C50109D}"/>
              </a:ext>
            </a:extLst>
          </p:cNvPr>
          <p:cNvCxnSpPr>
            <a:cxnSpLocks/>
          </p:cNvCxnSpPr>
          <p:nvPr/>
        </p:nvCxnSpPr>
        <p:spPr>
          <a:xfrm>
            <a:off x="4614306" y="3409005"/>
            <a:ext cx="32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A9B50D3-6684-491D-7F3E-E12E502D154E}"/>
              </a:ext>
            </a:extLst>
          </p:cNvPr>
          <p:cNvSpPr txBox="1"/>
          <p:nvPr/>
        </p:nvSpPr>
        <p:spPr>
          <a:xfrm>
            <a:off x="2152650" y="555767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Direct FIR</a:t>
            </a:r>
          </a:p>
        </p:txBody>
      </p:sp>
    </p:spTree>
    <p:extLst>
      <p:ext uri="{BB962C8B-B14F-4D97-AF65-F5344CB8AC3E}">
        <p14:creationId xmlns:p14="http://schemas.microsoft.com/office/powerpoint/2010/main" val="244618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8D32A-F33E-5D10-0B88-DD3FF1740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54535AC-D605-E4B4-6EF6-53C9D2DCD481}"/>
              </a:ext>
            </a:extLst>
          </p:cNvPr>
          <p:cNvSpPr/>
          <p:nvPr/>
        </p:nvSpPr>
        <p:spPr>
          <a:xfrm>
            <a:off x="717550" y="584200"/>
            <a:ext cx="6616700" cy="51752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B82E0D3-F350-1B4F-AD7E-70CA91ED9F70}"/>
              </a:ext>
            </a:extLst>
          </p:cNvPr>
          <p:cNvSpPr/>
          <p:nvPr/>
        </p:nvSpPr>
        <p:spPr>
          <a:xfrm>
            <a:off x="2330220" y="1392880"/>
            <a:ext cx="1315491" cy="40322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ED39A4E-C674-C93B-B778-8E4CEAA64412}"/>
              </a:ext>
            </a:extLst>
          </p:cNvPr>
          <p:cNvSpPr/>
          <p:nvPr/>
        </p:nvSpPr>
        <p:spPr>
          <a:xfrm>
            <a:off x="1723469" y="1392880"/>
            <a:ext cx="517814" cy="40322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7BDD9B0-B717-6C09-A1AE-B6AE8D935696}"/>
              </a:ext>
            </a:extLst>
          </p:cNvPr>
          <p:cNvSpPr/>
          <p:nvPr/>
        </p:nvSpPr>
        <p:spPr>
          <a:xfrm>
            <a:off x="1128871" y="1403350"/>
            <a:ext cx="517814" cy="40322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A75003-59AA-F68D-17E1-20076516257F}"/>
              </a:ext>
            </a:extLst>
          </p:cNvPr>
          <p:cNvSpPr/>
          <p:nvPr/>
        </p:nvSpPr>
        <p:spPr>
          <a:xfrm>
            <a:off x="1179343" y="2043890"/>
            <a:ext cx="401517" cy="382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4699F4-0B0D-6355-1403-E5DE2F5CF9C7}"/>
              </a:ext>
            </a:extLst>
          </p:cNvPr>
          <p:cNvSpPr/>
          <p:nvPr/>
        </p:nvSpPr>
        <p:spPr>
          <a:xfrm>
            <a:off x="1785701" y="1450503"/>
            <a:ext cx="401517" cy="3826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67762-05E4-5838-0EDF-E7F734E5CDA0}"/>
              </a:ext>
            </a:extLst>
          </p:cNvPr>
          <p:cNvSpPr/>
          <p:nvPr/>
        </p:nvSpPr>
        <p:spPr>
          <a:xfrm>
            <a:off x="1065854" y="870086"/>
            <a:ext cx="628494" cy="38262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X(n)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1A7708-572E-661E-C0D0-7CDD055BC0EB}"/>
              </a:ext>
            </a:extLst>
          </p:cNvPr>
          <p:cNvCxnSpPr>
            <a:stCxn id="4" idx="2"/>
            <a:endCxn id="2" idx="0"/>
          </p:cNvCxnSpPr>
          <p:nvPr/>
        </p:nvCxnSpPr>
        <p:spPr>
          <a:xfrm>
            <a:off x="1380101" y="1252708"/>
            <a:ext cx="1" cy="79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211421-1B6F-BFFE-E372-35187D07FEC3}"/>
              </a:ext>
            </a:extLst>
          </p:cNvPr>
          <p:cNvCxnSpPr>
            <a:cxnSpLocks/>
          </p:cNvCxnSpPr>
          <p:nvPr/>
        </p:nvCxnSpPr>
        <p:spPr>
          <a:xfrm>
            <a:off x="1380101" y="1648299"/>
            <a:ext cx="405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C98719A-3DA9-69A1-F5B7-2AD944878DCF}"/>
              </a:ext>
            </a:extLst>
          </p:cNvPr>
          <p:cNvSpPr/>
          <p:nvPr/>
        </p:nvSpPr>
        <p:spPr>
          <a:xfrm>
            <a:off x="1179343" y="3217694"/>
            <a:ext cx="401517" cy="382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0F979-0C48-F092-F7A6-1A734E8E985E}"/>
              </a:ext>
            </a:extLst>
          </p:cNvPr>
          <p:cNvSpPr/>
          <p:nvPr/>
        </p:nvSpPr>
        <p:spPr>
          <a:xfrm>
            <a:off x="1785701" y="2624307"/>
            <a:ext cx="401517" cy="3826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H1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9026AB-1518-D347-09B6-2AE61C7D9B61}"/>
              </a:ext>
            </a:extLst>
          </p:cNvPr>
          <p:cNvCxnSpPr>
            <a:endCxn id="12" idx="0"/>
          </p:cNvCxnSpPr>
          <p:nvPr/>
        </p:nvCxnSpPr>
        <p:spPr>
          <a:xfrm>
            <a:off x="1380101" y="2426512"/>
            <a:ext cx="1" cy="79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2F832C-4605-8891-CBEA-68D4CBEE618D}"/>
              </a:ext>
            </a:extLst>
          </p:cNvPr>
          <p:cNvCxnSpPr>
            <a:cxnSpLocks/>
          </p:cNvCxnSpPr>
          <p:nvPr/>
        </p:nvCxnSpPr>
        <p:spPr>
          <a:xfrm>
            <a:off x="1380101" y="2822103"/>
            <a:ext cx="405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E442544-D272-67B4-9AAC-5CB8985E6D65}"/>
              </a:ext>
            </a:extLst>
          </p:cNvPr>
          <p:cNvSpPr/>
          <p:nvPr/>
        </p:nvSpPr>
        <p:spPr>
          <a:xfrm>
            <a:off x="1179342" y="4404466"/>
            <a:ext cx="401517" cy="382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16500-8019-F3B9-4380-5A6B28F3AAF7}"/>
              </a:ext>
            </a:extLst>
          </p:cNvPr>
          <p:cNvSpPr/>
          <p:nvPr/>
        </p:nvSpPr>
        <p:spPr>
          <a:xfrm>
            <a:off x="1785700" y="3811079"/>
            <a:ext cx="401517" cy="3826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H2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D7C0E4-1D23-42B8-3BCD-697AA10D24C9}"/>
              </a:ext>
            </a:extLst>
          </p:cNvPr>
          <p:cNvCxnSpPr>
            <a:endCxn id="16" idx="0"/>
          </p:cNvCxnSpPr>
          <p:nvPr/>
        </p:nvCxnSpPr>
        <p:spPr>
          <a:xfrm>
            <a:off x="1380100" y="3613284"/>
            <a:ext cx="1" cy="7911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205A23-57D6-B1B4-5643-FE53F7B98F4D}"/>
              </a:ext>
            </a:extLst>
          </p:cNvPr>
          <p:cNvCxnSpPr>
            <a:cxnSpLocks/>
          </p:cNvCxnSpPr>
          <p:nvPr/>
        </p:nvCxnSpPr>
        <p:spPr>
          <a:xfrm>
            <a:off x="1380100" y="4008875"/>
            <a:ext cx="405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B39DC0A-C427-6713-B423-2A2E7ECFC07F}"/>
              </a:ext>
            </a:extLst>
          </p:cNvPr>
          <p:cNvSpPr/>
          <p:nvPr/>
        </p:nvSpPr>
        <p:spPr>
          <a:xfrm>
            <a:off x="1785700" y="4984882"/>
            <a:ext cx="401517" cy="3826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Hn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4F6D6F-F201-A175-0CA8-037EB9E318E4}"/>
              </a:ext>
            </a:extLst>
          </p:cNvPr>
          <p:cNvCxnSpPr>
            <a:cxnSpLocks/>
          </p:cNvCxnSpPr>
          <p:nvPr/>
        </p:nvCxnSpPr>
        <p:spPr>
          <a:xfrm>
            <a:off x="1380100" y="4801810"/>
            <a:ext cx="0" cy="39559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AA86A5-8B16-AD30-C257-BFE7E6857265}"/>
              </a:ext>
            </a:extLst>
          </p:cNvPr>
          <p:cNvCxnSpPr>
            <a:cxnSpLocks/>
          </p:cNvCxnSpPr>
          <p:nvPr/>
        </p:nvCxnSpPr>
        <p:spPr>
          <a:xfrm>
            <a:off x="1380100" y="5182678"/>
            <a:ext cx="4056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99A00B-DDC4-2D07-E786-44FADF8FBF29}"/>
              </a:ext>
            </a:extLst>
          </p:cNvPr>
          <p:cNvCxnSpPr>
            <a:cxnSpLocks/>
          </p:cNvCxnSpPr>
          <p:nvPr/>
        </p:nvCxnSpPr>
        <p:spPr>
          <a:xfrm>
            <a:off x="1380100" y="3630104"/>
            <a:ext cx="0" cy="3787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71986A7-07C7-6750-A58F-437927C7F828}"/>
              </a:ext>
            </a:extLst>
          </p:cNvPr>
          <p:cNvSpPr/>
          <p:nvPr/>
        </p:nvSpPr>
        <p:spPr>
          <a:xfrm>
            <a:off x="2392059" y="2043890"/>
            <a:ext cx="401517" cy="3826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CAF2AE6-FE87-84F2-D6B3-443B3CE5037C}"/>
              </a:ext>
            </a:extLst>
          </p:cNvPr>
          <p:cNvCxnSpPr>
            <a:stCxn id="13" idx="3"/>
            <a:endCxn id="28" idx="2"/>
          </p:cNvCxnSpPr>
          <p:nvPr/>
        </p:nvCxnSpPr>
        <p:spPr>
          <a:xfrm flipV="1">
            <a:off x="2187218" y="2426512"/>
            <a:ext cx="405600" cy="3891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37EBDA-35CC-FBBB-82DD-A1F74313A047}"/>
              </a:ext>
            </a:extLst>
          </p:cNvPr>
          <p:cNvCxnSpPr>
            <a:cxnSpLocks/>
            <a:stCxn id="3" idx="3"/>
            <a:endCxn id="28" idx="0"/>
          </p:cNvCxnSpPr>
          <p:nvPr/>
        </p:nvCxnSpPr>
        <p:spPr>
          <a:xfrm>
            <a:off x="2187218" y="1641814"/>
            <a:ext cx="405600" cy="402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469BC71-A174-043C-6E35-232395EC0948}"/>
              </a:ext>
            </a:extLst>
          </p:cNvPr>
          <p:cNvSpPr/>
          <p:nvPr/>
        </p:nvSpPr>
        <p:spPr>
          <a:xfrm>
            <a:off x="2392059" y="4404466"/>
            <a:ext cx="401517" cy="3826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62324F8-CAEC-BB2B-93A1-22DEB02C2783}"/>
              </a:ext>
            </a:extLst>
          </p:cNvPr>
          <p:cNvCxnSpPr>
            <a:endCxn id="34" idx="2"/>
          </p:cNvCxnSpPr>
          <p:nvPr/>
        </p:nvCxnSpPr>
        <p:spPr>
          <a:xfrm flipV="1">
            <a:off x="2187218" y="4787088"/>
            <a:ext cx="405600" cy="38910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89A9D9-EB2D-4694-048B-200457430A6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187218" y="4002390"/>
            <a:ext cx="405600" cy="402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DC8A9F9-FDB1-225E-C520-CC7C3DA80391}"/>
              </a:ext>
            </a:extLst>
          </p:cNvPr>
          <p:cNvSpPr/>
          <p:nvPr/>
        </p:nvSpPr>
        <p:spPr>
          <a:xfrm>
            <a:off x="3030721" y="3217694"/>
            <a:ext cx="401517" cy="3826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4C32D88-4E6B-2A2C-2055-87E76F169698}"/>
              </a:ext>
            </a:extLst>
          </p:cNvPr>
          <p:cNvCxnSpPr>
            <a:cxnSpLocks/>
            <a:stCxn id="34" idx="3"/>
            <a:endCxn id="37" idx="2"/>
          </p:cNvCxnSpPr>
          <p:nvPr/>
        </p:nvCxnSpPr>
        <p:spPr>
          <a:xfrm flipV="1">
            <a:off x="2793576" y="3600316"/>
            <a:ext cx="437904" cy="9954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E223BAB-DBB2-33DA-12AB-F14E45AE5A54}"/>
              </a:ext>
            </a:extLst>
          </p:cNvPr>
          <p:cNvCxnSpPr>
            <a:cxnSpLocks/>
            <a:stCxn id="28" idx="3"/>
            <a:endCxn id="37" idx="0"/>
          </p:cNvCxnSpPr>
          <p:nvPr/>
        </p:nvCxnSpPr>
        <p:spPr>
          <a:xfrm>
            <a:off x="2793576" y="2235201"/>
            <a:ext cx="437904" cy="9824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DB8326-C6A8-7688-93EE-14402A9D6ADB}"/>
              </a:ext>
            </a:extLst>
          </p:cNvPr>
          <p:cNvCxnSpPr>
            <a:cxnSpLocks/>
          </p:cNvCxnSpPr>
          <p:nvPr/>
        </p:nvCxnSpPr>
        <p:spPr>
          <a:xfrm>
            <a:off x="3432238" y="3409005"/>
            <a:ext cx="32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AE2A758-2AEB-7997-1A64-96A3E0BEDC2C}"/>
              </a:ext>
            </a:extLst>
          </p:cNvPr>
          <p:cNvSpPr/>
          <p:nvPr/>
        </p:nvSpPr>
        <p:spPr>
          <a:xfrm>
            <a:off x="6334826" y="3211208"/>
            <a:ext cx="628494" cy="38262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Y(n)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A0C58B5-9227-044A-1866-4B647AA40A16}"/>
                  </a:ext>
                </a:extLst>
              </p:cNvPr>
              <p:cNvSpPr/>
              <p:nvPr/>
            </p:nvSpPr>
            <p:spPr>
              <a:xfrm>
                <a:off x="3759200" y="3217694"/>
                <a:ext cx="855106" cy="38262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A0C58B5-9227-044A-1866-4B647AA4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0" y="3217694"/>
                <a:ext cx="855106" cy="382622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F85731F-78CE-95A2-20A2-7C595A49A9EB}"/>
              </a:ext>
            </a:extLst>
          </p:cNvPr>
          <p:cNvCxnSpPr>
            <a:cxnSpLocks/>
          </p:cNvCxnSpPr>
          <p:nvPr/>
        </p:nvCxnSpPr>
        <p:spPr>
          <a:xfrm>
            <a:off x="4614306" y="3409005"/>
            <a:ext cx="32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9D5BE7-D69B-BDAB-B013-86602D5D0310}"/>
              </a:ext>
            </a:extLst>
          </p:cNvPr>
          <p:cNvSpPr/>
          <p:nvPr/>
        </p:nvSpPr>
        <p:spPr>
          <a:xfrm>
            <a:off x="4948376" y="3214314"/>
            <a:ext cx="401517" cy="382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5936BB-3A19-BB13-F587-F7DCC10DC443}"/>
              </a:ext>
            </a:extLst>
          </p:cNvPr>
          <p:cNvCxnSpPr>
            <a:cxnSpLocks/>
          </p:cNvCxnSpPr>
          <p:nvPr/>
        </p:nvCxnSpPr>
        <p:spPr>
          <a:xfrm>
            <a:off x="5360225" y="3402519"/>
            <a:ext cx="22777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A8792BB-013A-632B-5B1C-EB16D26FC577}"/>
              </a:ext>
            </a:extLst>
          </p:cNvPr>
          <p:cNvSpPr/>
          <p:nvPr/>
        </p:nvSpPr>
        <p:spPr>
          <a:xfrm>
            <a:off x="5601481" y="3211208"/>
            <a:ext cx="401517" cy="382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462FAD-36D7-ED1B-8CF4-33D4D3123D60}"/>
              </a:ext>
            </a:extLst>
          </p:cNvPr>
          <p:cNvCxnSpPr>
            <a:cxnSpLocks/>
          </p:cNvCxnSpPr>
          <p:nvPr/>
        </p:nvCxnSpPr>
        <p:spPr>
          <a:xfrm>
            <a:off x="6002998" y="3402519"/>
            <a:ext cx="32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645632CB-6D8A-AB27-18D3-385898B88F49}"/>
              </a:ext>
            </a:extLst>
          </p:cNvPr>
          <p:cNvSpPr/>
          <p:nvPr/>
        </p:nvSpPr>
        <p:spPr>
          <a:xfrm rot="5400000">
            <a:off x="5358212" y="2479618"/>
            <a:ext cx="234950" cy="105462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33C22A-BE96-0D00-66E8-E24F4467E146}"/>
              </a:ext>
            </a:extLst>
          </p:cNvPr>
          <p:cNvSpPr txBox="1"/>
          <p:nvPr/>
        </p:nvSpPr>
        <p:spPr>
          <a:xfrm>
            <a:off x="4896746" y="2508250"/>
            <a:ext cx="115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 Delays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537D2A-CEF4-E3EB-2A45-5962F1994699}"/>
              </a:ext>
            </a:extLst>
          </p:cNvPr>
          <p:cNvSpPr txBox="1"/>
          <p:nvPr/>
        </p:nvSpPr>
        <p:spPr>
          <a:xfrm>
            <a:off x="4896746" y="3868138"/>
            <a:ext cx="115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Apply Retiming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3E0741-AD0F-F6F9-7CB8-B27CA3EF5C94}"/>
              </a:ext>
            </a:extLst>
          </p:cNvPr>
          <p:cNvSpPr txBox="1"/>
          <p:nvPr/>
        </p:nvSpPr>
        <p:spPr>
          <a:xfrm>
            <a:off x="2978150" y="5842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Parallelized FIR</a:t>
            </a:r>
          </a:p>
        </p:txBody>
      </p:sp>
    </p:spTree>
    <p:extLst>
      <p:ext uri="{BB962C8B-B14F-4D97-AF65-F5344CB8AC3E}">
        <p14:creationId xmlns:p14="http://schemas.microsoft.com/office/powerpoint/2010/main" val="275667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438169-7D7D-C95E-4ADE-6A2F8B37F34F}"/>
              </a:ext>
            </a:extLst>
          </p:cNvPr>
          <p:cNvSpPr/>
          <p:nvPr/>
        </p:nvSpPr>
        <p:spPr>
          <a:xfrm>
            <a:off x="844062" y="694593"/>
            <a:ext cx="7306407" cy="301576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6A1911-1951-6779-E872-E2D695EDCBA7}"/>
              </a:ext>
            </a:extLst>
          </p:cNvPr>
          <p:cNvSpPr/>
          <p:nvPr/>
        </p:nvSpPr>
        <p:spPr>
          <a:xfrm>
            <a:off x="3214271" y="1486486"/>
            <a:ext cx="441960" cy="421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E9EB4-1740-6B44-D7D0-A84B6ACA2854}"/>
              </a:ext>
            </a:extLst>
          </p:cNvPr>
          <p:cNvSpPr/>
          <p:nvPr/>
        </p:nvSpPr>
        <p:spPr>
          <a:xfrm>
            <a:off x="3656231" y="1486486"/>
            <a:ext cx="441960" cy="421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D8064-23CD-A7E7-7057-CCFB9425810A}"/>
              </a:ext>
            </a:extLst>
          </p:cNvPr>
          <p:cNvSpPr/>
          <p:nvPr/>
        </p:nvSpPr>
        <p:spPr>
          <a:xfrm>
            <a:off x="4098191" y="1486486"/>
            <a:ext cx="441960" cy="421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275363-5021-4A7B-9506-9FD9E0F09F3D}"/>
              </a:ext>
            </a:extLst>
          </p:cNvPr>
          <p:cNvSpPr/>
          <p:nvPr/>
        </p:nvSpPr>
        <p:spPr>
          <a:xfrm>
            <a:off x="4540151" y="1486486"/>
            <a:ext cx="441960" cy="421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BA81E-E0DD-11EF-2FCE-AAC1964F113A}"/>
              </a:ext>
            </a:extLst>
          </p:cNvPr>
          <p:cNvSpPr/>
          <p:nvPr/>
        </p:nvSpPr>
        <p:spPr>
          <a:xfrm>
            <a:off x="4982111" y="1486486"/>
            <a:ext cx="441960" cy="421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06596-1F8E-6C9A-F0BF-5F3F5AF51E95}"/>
              </a:ext>
            </a:extLst>
          </p:cNvPr>
          <p:cNvSpPr/>
          <p:nvPr/>
        </p:nvSpPr>
        <p:spPr>
          <a:xfrm>
            <a:off x="5424071" y="1486486"/>
            <a:ext cx="441960" cy="421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2A9762-8C40-63CC-E031-8CA449875C5A}"/>
              </a:ext>
            </a:extLst>
          </p:cNvPr>
          <p:cNvSpPr/>
          <p:nvPr/>
        </p:nvSpPr>
        <p:spPr>
          <a:xfrm>
            <a:off x="6937911" y="1486486"/>
            <a:ext cx="924560" cy="314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Branch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FDE0B-4F89-DCCC-8D23-41D65CDE25DA}"/>
              </a:ext>
            </a:extLst>
          </p:cNvPr>
          <p:cNvSpPr/>
          <p:nvPr/>
        </p:nvSpPr>
        <p:spPr>
          <a:xfrm>
            <a:off x="6937911" y="1852246"/>
            <a:ext cx="924560" cy="3149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Branch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20851-4514-B7F0-C55D-E256B1BDC09F}"/>
              </a:ext>
            </a:extLst>
          </p:cNvPr>
          <p:cNvSpPr/>
          <p:nvPr/>
        </p:nvSpPr>
        <p:spPr>
          <a:xfrm>
            <a:off x="6937911" y="2218006"/>
            <a:ext cx="924560" cy="3149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Branch 2</a:t>
            </a:r>
          </a:p>
        </p:txBody>
      </p:sp>
      <p:sp>
        <p:nvSpPr>
          <p:cNvPr id="11" name="Arrow: U-Turn 10">
            <a:extLst>
              <a:ext uri="{FF2B5EF4-FFF2-40B4-BE49-F238E27FC236}">
                <a16:creationId xmlns:a16="http://schemas.microsoft.com/office/drawing/2014/main" id="{97A2E84A-4313-402F-0C92-EE5EAA7C7D7E}"/>
              </a:ext>
            </a:extLst>
          </p:cNvPr>
          <p:cNvSpPr/>
          <p:nvPr/>
        </p:nvSpPr>
        <p:spPr>
          <a:xfrm flipV="1">
            <a:off x="3492401" y="1936066"/>
            <a:ext cx="327660" cy="22606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3F31E41D-F41C-076A-7EC5-1B28F9CC50F2}"/>
              </a:ext>
            </a:extLst>
          </p:cNvPr>
          <p:cNvSpPr/>
          <p:nvPr/>
        </p:nvSpPr>
        <p:spPr>
          <a:xfrm flipV="1">
            <a:off x="3934361" y="1936066"/>
            <a:ext cx="327660" cy="22606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6C683830-571D-95F5-DE6D-59BB476E5ADF}"/>
              </a:ext>
            </a:extLst>
          </p:cNvPr>
          <p:cNvSpPr/>
          <p:nvPr/>
        </p:nvSpPr>
        <p:spPr>
          <a:xfrm flipV="1">
            <a:off x="4376321" y="1936066"/>
            <a:ext cx="327660" cy="22606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0E8B32-3D2F-FE5F-D9EF-83F972688499}"/>
              </a:ext>
            </a:extLst>
          </p:cNvPr>
          <p:cNvSpPr/>
          <p:nvPr/>
        </p:nvSpPr>
        <p:spPr>
          <a:xfrm>
            <a:off x="3214271" y="2395806"/>
            <a:ext cx="441960" cy="421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9F90CC-0E2A-F4EA-EFB2-AC5299C6EB02}"/>
              </a:ext>
            </a:extLst>
          </p:cNvPr>
          <p:cNvSpPr/>
          <p:nvPr/>
        </p:nvSpPr>
        <p:spPr>
          <a:xfrm>
            <a:off x="3656231" y="2395806"/>
            <a:ext cx="441960" cy="4216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178DD-B953-267A-1500-0C0314F5ACF1}"/>
              </a:ext>
            </a:extLst>
          </p:cNvPr>
          <p:cNvSpPr/>
          <p:nvPr/>
        </p:nvSpPr>
        <p:spPr>
          <a:xfrm>
            <a:off x="4098191" y="2395806"/>
            <a:ext cx="441960" cy="42164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8032E5-D1CB-C15F-B380-C7F7CBD7558F}"/>
              </a:ext>
            </a:extLst>
          </p:cNvPr>
          <p:cNvSpPr/>
          <p:nvPr/>
        </p:nvSpPr>
        <p:spPr>
          <a:xfrm>
            <a:off x="4540151" y="2395806"/>
            <a:ext cx="441960" cy="421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5383B4-02DB-0B51-D3AA-B69E83AC390E}"/>
              </a:ext>
            </a:extLst>
          </p:cNvPr>
          <p:cNvSpPr/>
          <p:nvPr/>
        </p:nvSpPr>
        <p:spPr>
          <a:xfrm>
            <a:off x="4982111" y="2395806"/>
            <a:ext cx="441960" cy="4216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567785-2927-FDEE-A1D6-75C49C9B50E8}"/>
              </a:ext>
            </a:extLst>
          </p:cNvPr>
          <p:cNvSpPr/>
          <p:nvPr/>
        </p:nvSpPr>
        <p:spPr>
          <a:xfrm>
            <a:off x="5424071" y="2395806"/>
            <a:ext cx="441960" cy="42164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-Turn 20">
            <a:extLst>
              <a:ext uri="{FF2B5EF4-FFF2-40B4-BE49-F238E27FC236}">
                <a16:creationId xmlns:a16="http://schemas.microsoft.com/office/drawing/2014/main" id="{C0183308-EC6C-40F9-5F6A-07623B8A55B1}"/>
              </a:ext>
            </a:extLst>
          </p:cNvPr>
          <p:cNvSpPr/>
          <p:nvPr/>
        </p:nvSpPr>
        <p:spPr>
          <a:xfrm flipV="1">
            <a:off x="3488591" y="2825066"/>
            <a:ext cx="1215390" cy="22606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0A241D15-D77E-4485-15FA-576047514C1F}"/>
              </a:ext>
            </a:extLst>
          </p:cNvPr>
          <p:cNvSpPr/>
          <p:nvPr/>
        </p:nvSpPr>
        <p:spPr>
          <a:xfrm flipV="1">
            <a:off x="3930551" y="2817446"/>
            <a:ext cx="1215390" cy="370840"/>
          </a:xfrm>
          <a:prstGeom prst="uturnArrow">
            <a:avLst>
              <a:gd name="adj1" fmla="val 12671"/>
              <a:gd name="adj2" fmla="val 16781"/>
              <a:gd name="adj3" fmla="val 16781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52E88C08-7E1B-BF6F-53F3-48B9ED15AC41}"/>
              </a:ext>
            </a:extLst>
          </p:cNvPr>
          <p:cNvSpPr/>
          <p:nvPr/>
        </p:nvSpPr>
        <p:spPr>
          <a:xfrm flipV="1">
            <a:off x="4372511" y="2817446"/>
            <a:ext cx="1215390" cy="528320"/>
          </a:xfrm>
          <a:prstGeom prst="uturnArrow">
            <a:avLst>
              <a:gd name="adj1" fmla="val 8397"/>
              <a:gd name="adj2" fmla="val 9516"/>
              <a:gd name="adj3" fmla="val 9943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D5681-3B02-A98D-B196-82ADBF3B7F53}"/>
              </a:ext>
            </a:extLst>
          </p:cNvPr>
          <p:cNvSpPr txBox="1"/>
          <p:nvPr/>
        </p:nvSpPr>
        <p:spPr>
          <a:xfrm>
            <a:off x="933818" y="1492347"/>
            <a:ext cx="22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Direct history chain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00D35E-DD03-A1D7-E960-3CE02D51814E}"/>
              </a:ext>
            </a:extLst>
          </p:cNvPr>
          <p:cNvSpPr txBox="1"/>
          <p:nvPr/>
        </p:nvSpPr>
        <p:spPr>
          <a:xfrm>
            <a:off x="794862" y="2416684"/>
            <a:ext cx="244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Parallel history chain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26E89-7B33-7FA4-8FFB-0792685B69BF}"/>
              </a:ext>
            </a:extLst>
          </p:cNvPr>
          <p:cNvSpPr txBox="1"/>
          <p:nvPr/>
        </p:nvSpPr>
        <p:spPr>
          <a:xfrm>
            <a:off x="3203992" y="773500"/>
            <a:ext cx="244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History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70533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BDDE9-3899-5943-3184-C35BF1965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8F24DB-9D13-0184-9503-8E124A2D957D}"/>
              </a:ext>
            </a:extLst>
          </p:cNvPr>
          <p:cNvSpPr/>
          <p:nvPr/>
        </p:nvSpPr>
        <p:spPr>
          <a:xfrm>
            <a:off x="439615" y="584200"/>
            <a:ext cx="5479365" cy="51752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C842CD-A00B-DB6E-E3DE-4075B5C2ED3A}"/>
              </a:ext>
            </a:extLst>
          </p:cNvPr>
          <p:cNvSpPr/>
          <p:nvPr/>
        </p:nvSpPr>
        <p:spPr>
          <a:xfrm>
            <a:off x="2452942" y="4813210"/>
            <a:ext cx="517814" cy="8759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18957F-D1F9-BA0C-6C74-C09396FD24DD}"/>
              </a:ext>
            </a:extLst>
          </p:cNvPr>
          <p:cNvSpPr/>
          <p:nvPr/>
        </p:nvSpPr>
        <p:spPr>
          <a:xfrm>
            <a:off x="2456807" y="1155700"/>
            <a:ext cx="517814" cy="35872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3A15-2232-C4D1-4AC2-0FDB7680C17E}"/>
              </a:ext>
            </a:extLst>
          </p:cNvPr>
          <p:cNvSpPr/>
          <p:nvPr/>
        </p:nvSpPr>
        <p:spPr>
          <a:xfrm>
            <a:off x="1100372" y="1013213"/>
            <a:ext cx="1052506" cy="38262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X(</a:t>
            </a:r>
            <a:r>
              <a:rPr lang="en-US" dirty="0" err="1"/>
              <a:t>nk+a</a:t>
            </a:r>
            <a:r>
              <a:rPr lang="en-US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27EB2A-70C0-6E27-08EE-4EBA507A6FBA}"/>
              </a:ext>
            </a:extLst>
          </p:cNvPr>
          <p:cNvSpPr txBox="1"/>
          <p:nvPr/>
        </p:nvSpPr>
        <p:spPr>
          <a:xfrm>
            <a:off x="2844385" y="584200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N-tap N-parallel structure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DA3EE4-CC15-D738-9167-17748F402455}"/>
              </a:ext>
            </a:extLst>
          </p:cNvPr>
          <p:cNvSpPr/>
          <p:nvPr/>
        </p:nvSpPr>
        <p:spPr>
          <a:xfrm>
            <a:off x="2519467" y="1296345"/>
            <a:ext cx="401517" cy="3826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330685-443E-7B6E-352E-9458AFDED98C}"/>
              </a:ext>
            </a:extLst>
          </p:cNvPr>
          <p:cNvSpPr/>
          <p:nvPr/>
        </p:nvSpPr>
        <p:spPr>
          <a:xfrm>
            <a:off x="2519466" y="1889732"/>
            <a:ext cx="401517" cy="3826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H1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B0DC5-8E39-77EB-9CA8-7BB6FB3FB6EA}"/>
              </a:ext>
            </a:extLst>
          </p:cNvPr>
          <p:cNvCxnSpPr>
            <a:cxnSpLocks/>
          </p:cNvCxnSpPr>
          <p:nvPr/>
        </p:nvCxnSpPr>
        <p:spPr>
          <a:xfrm>
            <a:off x="2399331" y="3171825"/>
            <a:ext cx="641783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21F55FB-E185-43DD-57CA-41D83D7195DC}"/>
              </a:ext>
            </a:extLst>
          </p:cNvPr>
          <p:cNvSpPr/>
          <p:nvPr/>
        </p:nvSpPr>
        <p:spPr>
          <a:xfrm>
            <a:off x="1416847" y="2998652"/>
            <a:ext cx="401517" cy="382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AFBE19-A258-BD5A-740D-8A54E90877A5}"/>
              </a:ext>
            </a:extLst>
          </p:cNvPr>
          <p:cNvSpPr/>
          <p:nvPr/>
        </p:nvSpPr>
        <p:spPr>
          <a:xfrm>
            <a:off x="2519466" y="2654976"/>
            <a:ext cx="401517" cy="3826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H(n-a)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4274FC-9371-586A-E921-4A5981766D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2720223" y="2272354"/>
            <a:ext cx="2" cy="3826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793335F-B212-3AD9-23A8-0A0AACFE71D1}"/>
              </a:ext>
            </a:extLst>
          </p:cNvPr>
          <p:cNvSpPr/>
          <p:nvPr/>
        </p:nvSpPr>
        <p:spPr>
          <a:xfrm>
            <a:off x="2511091" y="4147834"/>
            <a:ext cx="401517" cy="3826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H(n-1)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6741AA-65AD-B185-9654-7164AC3FADA7}"/>
              </a:ext>
            </a:extLst>
          </p:cNvPr>
          <p:cNvSpPr/>
          <p:nvPr/>
        </p:nvSpPr>
        <p:spPr>
          <a:xfrm>
            <a:off x="2511091" y="3554447"/>
            <a:ext cx="401517" cy="3826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H(n-2)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80162D-150D-7259-18DC-353F8291108D}"/>
              </a:ext>
            </a:extLst>
          </p:cNvPr>
          <p:cNvCxnSpPr>
            <a:cxnSpLocks/>
          </p:cNvCxnSpPr>
          <p:nvPr/>
        </p:nvCxnSpPr>
        <p:spPr>
          <a:xfrm>
            <a:off x="2711849" y="3248363"/>
            <a:ext cx="0" cy="3060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D25681-EC16-CB01-2642-B09AEDB4FE4F}"/>
              </a:ext>
            </a:extLst>
          </p:cNvPr>
          <p:cNvCxnSpPr>
            <a:cxnSpLocks/>
          </p:cNvCxnSpPr>
          <p:nvPr/>
        </p:nvCxnSpPr>
        <p:spPr>
          <a:xfrm>
            <a:off x="1626625" y="3745758"/>
            <a:ext cx="8844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F067CBD-4C9D-210E-4B58-2536E8BB60F0}"/>
              </a:ext>
            </a:extLst>
          </p:cNvPr>
          <p:cNvCxnSpPr>
            <a:cxnSpLocks/>
            <a:stCxn id="56" idx="2"/>
            <a:endCxn id="61" idx="1"/>
          </p:cNvCxnSpPr>
          <p:nvPr/>
        </p:nvCxnSpPr>
        <p:spPr>
          <a:xfrm rot="16200000" flipH="1">
            <a:off x="1585413" y="3413466"/>
            <a:ext cx="957871" cy="8934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7895EAE-43CB-4AB6-55E1-0DCC946CD9CF}"/>
              </a:ext>
            </a:extLst>
          </p:cNvPr>
          <p:cNvCxnSpPr>
            <a:cxnSpLocks/>
          </p:cNvCxnSpPr>
          <p:nvPr/>
        </p:nvCxnSpPr>
        <p:spPr>
          <a:xfrm>
            <a:off x="1617605" y="1395835"/>
            <a:ext cx="0" cy="1602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469C0F7-F6A2-F605-DC11-947F537C770D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617605" y="1487656"/>
            <a:ext cx="9018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F5AAB94-B57A-7A71-B293-D077B7DA81C4}"/>
              </a:ext>
            </a:extLst>
          </p:cNvPr>
          <p:cNvCxnSpPr>
            <a:cxnSpLocks/>
          </p:cNvCxnSpPr>
          <p:nvPr/>
        </p:nvCxnSpPr>
        <p:spPr>
          <a:xfrm>
            <a:off x="1617604" y="2081043"/>
            <a:ext cx="9018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0962E19-351D-9E96-A606-878A3D2DC758}"/>
              </a:ext>
            </a:extLst>
          </p:cNvPr>
          <p:cNvCxnSpPr>
            <a:cxnSpLocks/>
          </p:cNvCxnSpPr>
          <p:nvPr/>
        </p:nvCxnSpPr>
        <p:spPr>
          <a:xfrm>
            <a:off x="1626625" y="2846287"/>
            <a:ext cx="9018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Left Brace 81">
            <a:extLst>
              <a:ext uri="{FF2B5EF4-FFF2-40B4-BE49-F238E27FC236}">
                <a16:creationId xmlns:a16="http://schemas.microsoft.com/office/drawing/2014/main" id="{FD3BAC80-8575-8E8B-6E09-FB28BD44C267}"/>
              </a:ext>
            </a:extLst>
          </p:cNvPr>
          <p:cNvSpPr/>
          <p:nvPr/>
        </p:nvSpPr>
        <p:spPr>
          <a:xfrm rot="10800000">
            <a:off x="3220568" y="1296345"/>
            <a:ext cx="159308" cy="17023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725D43-4292-D7EC-8B84-0B4D8D520E96}"/>
              </a:ext>
            </a:extLst>
          </p:cNvPr>
          <p:cNvSpPr txBox="1"/>
          <p:nvPr/>
        </p:nvSpPr>
        <p:spPr>
          <a:xfrm>
            <a:off x="3358433" y="1962832"/>
            <a:ext cx="115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N-a taps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3F51BDE-D3ED-AA1C-6E05-E2D4473C299A}"/>
              </a:ext>
            </a:extLst>
          </p:cNvPr>
          <p:cNvSpPr/>
          <p:nvPr/>
        </p:nvSpPr>
        <p:spPr>
          <a:xfrm rot="10800000">
            <a:off x="4380439" y="1296344"/>
            <a:ext cx="221663" cy="333656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659FC6-9FD5-9EB2-44F4-AC904422E725}"/>
              </a:ext>
            </a:extLst>
          </p:cNvPr>
          <p:cNvSpPr txBox="1"/>
          <p:nvPr/>
        </p:nvSpPr>
        <p:spPr>
          <a:xfrm>
            <a:off x="4562881" y="2779962"/>
            <a:ext cx="135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Repeated Structure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38D2485-4796-5CAE-A992-4AEC60ADC4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87232" y="4093439"/>
            <a:ext cx="957871" cy="8934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8AEDA65-E9B1-6099-F73B-C9A4B9C944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9975" y="4591870"/>
            <a:ext cx="957871" cy="8934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Left Brace 46">
            <a:extLst>
              <a:ext uri="{FF2B5EF4-FFF2-40B4-BE49-F238E27FC236}">
                <a16:creationId xmlns:a16="http://schemas.microsoft.com/office/drawing/2014/main" id="{71135123-9B1B-3930-E600-3113C5A01FDF}"/>
              </a:ext>
            </a:extLst>
          </p:cNvPr>
          <p:cNvSpPr/>
          <p:nvPr/>
        </p:nvSpPr>
        <p:spPr>
          <a:xfrm rot="10800000" flipH="1">
            <a:off x="1130018" y="2397210"/>
            <a:ext cx="159308" cy="17023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59BB6A-0E29-537B-17D1-A33D8C85ADDF}"/>
              </a:ext>
            </a:extLst>
          </p:cNvPr>
          <p:cNvSpPr txBox="1"/>
          <p:nvPr/>
        </p:nvSpPr>
        <p:spPr>
          <a:xfrm rot="16200000">
            <a:off x="79899" y="2925197"/>
            <a:ext cx="142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Semi-Systolic</a:t>
            </a:r>
          </a:p>
        </p:txBody>
      </p:sp>
    </p:spTree>
    <p:extLst>
      <p:ext uri="{BB962C8B-B14F-4D97-AF65-F5344CB8AC3E}">
        <p14:creationId xmlns:p14="http://schemas.microsoft.com/office/powerpoint/2010/main" val="301430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180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Project 1 figure doc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Gagnon, Garrett</dc:creator>
  <cp:lastModifiedBy>Gagnon, Garrett</cp:lastModifiedBy>
  <cp:revision>1</cp:revision>
  <dcterms:created xsi:type="dcterms:W3CDTF">2024-03-13T22:17:00Z</dcterms:created>
  <dcterms:modified xsi:type="dcterms:W3CDTF">2024-03-16T02:02:25Z</dcterms:modified>
</cp:coreProperties>
</file>