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4082" r:id="rId2"/>
  </p:sldMasterIdLst>
  <p:notesMasterIdLst>
    <p:notesMasterId r:id="rId9"/>
  </p:notesMasterIdLst>
  <p:handoutMasterIdLst>
    <p:handoutMasterId r:id="rId10"/>
  </p:handoutMasterIdLst>
  <p:sldIdLst>
    <p:sldId id="916" r:id="rId3"/>
    <p:sldId id="896" r:id="rId4"/>
    <p:sldId id="915" r:id="rId5"/>
    <p:sldId id="919" r:id="rId6"/>
    <p:sldId id="921" r:id="rId7"/>
    <p:sldId id="634" r:id="rId8"/>
  </p:sldIdLst>
  <p:sldSz cx="9144000" cy="6858000" type="screen4x3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916"/>
            <p14:sldId id="896"/>
            <p14:sldId id="915"/>
            <p14:sldId id="919"/>
            <p14:sldId id="921"/>
          </p14:sldIdLst>
        </p14:section>
        <p14:section name="CREDITS &amp; USAGE" id="{96A22112-93F8-4FC4-92DC-51B794962ED1}">
          <p14:sldIdLst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5329" userDrawn="1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27" userDrawn="1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43C"/>
    <a:srgbClr val="D4A36E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5458" autoAdjust="0"/>
  </p:normalViewPr>
  <p:slideViewPr>
    <p:cSldViewPr>
      <p:cViewPr varScale="1">
        <p:scale>
          <a:sx n="65" d="100"/>
          <a:sy n="65" d="100"/>
        </p:scale>
        <p:origin x="1568" y="40"/>
      </p:cViewPr>
      <p:guideLst>
        <p:guide orient="horz" pos="2251"/>
        <p:guide orient="horz" pos="3159"/>
        <p:guide orient="horz" pos="981"/>
        <p:guide pos="2880"/>
        <p:guide pos="431"/>
        <p:guide pos="5329"/>
        <p:guide pos="5556"/>
        <p:guide pos="227"/>
        <p:guide pos="1474"/>
        <p:guide pos="4286"/>
        <p:guide pos="3288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1788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496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D285C-6D9E-4FFF-BC34-FBFD541871E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1E0CFB-BD43-4276-A519-52AE55EFB949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Description du </a:t>
          </a:r>
          <a:r>
            <a:rPr lang="fr-FR" noProof="0" dirty="0" smtClean="0"/>
            <a:t>projet</a:t>
          </a:r>
          <a:endParaRPr lang="fr-FR" noProof="0" dirty="0"/>
        </a:p>
      </dgm:t>
    </dgm:pt>
    <dgm:pt modelId="{B77DC907-93F2-4E10-AABA-3D511D91F13F}" type="parTrans" cxnId="{7701A613-6BE7-4AD8-82DD-5E488024B8EB}">
      <dgm:prSet/>
      <dgm:spPr/>
      <dgm:t>
        <a:bodyPr/>
        <a:lstStyle/>
        <a:p>
          <a:endParaRPr lang="en-US"/>
        </a:p>
      </dgm:t>
    </dgm:pt>
    <dgm:pt modelId="{E8F2F4BF-AA85-49F1-ABBB-2D7F4E7BE073}" type="sibTrans" cxnId="{7701A613-6BE7-4AD8-82DD-5E488024B8EB}">
      <dgm:prSet/>
      <dgm:spPr/>
      <dgm:t>
        <a:bodyPr/>
        <a:lstStyle/>
        <a:p>
          <a:endParaRPr lang="en-US"/>
        </a:p>
      </dgm:t>
    </dgm:pt>
    <dgm:pt modelId="{1D3825DD-3A68-4832-8958-478F9CCC0115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noProof="0" dirty="0" smtClean="0"/>
            <a:t>Acteurs</a:t>
          </a:r>
          <a:endParaRPr lang="fr-FR" noProof="0" dirty="0"/>
        </a:p>
      </dgm:t>
    </dgm:pt>
    <dgm:pt modelId="{35A6762F-1303-407E-8C6F-6358A828067A}" type="parTrans" cxnId="{9E492F88-DCEF-4D99-81FB-1F7CE2BB8CF6}">
      <dgm:prSet/>
      <dgm:spPr/>
      <dgm:t>
        <a:bodyPr/>
        <a:lstStyle/>
        <a:p>
          <a:endParaRPr lang="en-US"/>
        </a:p>
      </dgm:t>
    </dgm:pt>
    <dgm:pt modelId="{4E325014-B951-4AFC-BCE5-6E199CA80A3A}" type="sibTrans" cxnId="{9E492F88-DCEF-4D99-81FB-1F7CE2BB8CF6}">
      <dgm:prSet/>
      <dgm:spPr/>
      <dgm:t>
        <a:bodyPr/>
        <a:lstStyle/>
        <a:p>
          <a:endParaRPr lang="en-US"/>
        </a:p>
      </dgm:t>
    </dgm:pt>
    <dgm:pt modelId="{64FBA630-D7DB-431C-A46E-338F5E6CD27C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Conception du </a:t>
          </a:r>
          <a:r>
            <a:rPr lang="fr-FR" noProof="0" dirty="0" smtClean="0"/>
            <a:t>diagramme</a:t>
          </a:r>
          <a:endParaRPr lang="fr-FR" noProof="0" dirty="0"/>
        </a:p>
      </dgm:t>
    </dgm:pt>
    <dgm:pt modelId="{9F1F8A7A-B302-41CB-A267-D42FAD4535E7}" type="parTrans" cxnId="{0B2FF7A0-6A59-44E5-99BA-9992DB0E7682}">
      <dgm:prSet/>
      <dgm:spPr/>
      <dgm:t>
        <a:bodyPr/>
        <a:lstStyle/>
        <a:p>
          <a:endParaRPr lang="en-US"/>
        </a:p>
      </dgm:t>
    </dgm:pt>
    <dgm:pt modelId="{ED0A53D9-24EE-4417-9DDD-5E3818B54332}" type="sibTrans" cxnId="{0B2FF7A0-6A59-44E5-99BA-9992DB0E7682}">
      <dgm:prSet/>
      <dgm:spPr/>
      <dgm:t>
        <a:bodyPr/>
        <a:lstStyle/>
        <a:p>
          <a:endParaRPr lang="en-US"/>
        </a:p>
      </dgm:t>
    </dgm:pt>
    <dgm:pt modelId="{683616EE-9CAB-4380-B109-B4EA547288F9}" type="pres">
      <dgm:prSet presAssocID="{D18D285C-6D9E-4FFF-BC34-FBFD541871EE}" presName="linear" presStyleCnt="0">
        <dgm:presLayoutVars>
          <dgm:dir/>
          <dgm:animLvl val="lvl"/>
          <dgm:resizeHandles val="exact"/>
        </dgm:presLayoutVars>
      </dgm:prSet>
      <dgm:spPr/>
    </dgm:pt>
    <dgm:pt modelId="{B28C791B-62BC-4408-84D9-E99BB821FA1F}" type="pres">
      <dgm:prSet presAssocID="{E81E0CFB-BD43-4276-A519-52AE55EFB949}" presName="parentLin" presStyleCnt="0"/>
      <dgm:spPr/>
    </dgm:pt>
    <dgm:pt modelId="{5738C0E6-DDC2-446C-AAB5-7C1AE0F30EFB}" type="pres">
      <dgm:prSet presAssocID="{E81E0CFB-BD43-4276-A519-52AE55EFB949}" presName="parentLeftMargin" presStyleLbl="node1" presStyleIdx="0" presStyleCnt="3"/>
      <dgm:spPr/>
    </dgm:pt>
    <dgm:pt modelId="{59919553-0E89-4F59-865A-7E6CB7264084}" type="pres">
      <dgm:prSet presAssocID="{E81E0CFB-BD43-4276-A519-52AE55EFB9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72F102-1265-48DE-83D4-6AF6467141B5}" type="pres">
      <dgm:prSet presAssocID="{E81E0CFB-BD43-4276-A519-52AE55EFB949}" presName="negativeSpace" presStyleCnt="0"/>
      <dgm:spPr/>
    </dgm:pt>
    <dgm:pt modelId="{044F3C4E-C791-4709-AA2A-C460F9B96990}" type="pres">
      <dgm:prSet presAssocID="{E81E0CFB-BD43-4276-A519-52AE55EFB949}" presName="childText" presStyleLbl="conFgAcc1" presStyleIdx="0" presStyleCnt="3">
        <dgm:presLayoutVars>
          <dgm:bulletEnabled val="1"/>
        </dgm:presLayoutVars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B911C563-5D64-4372-BBBA-FFB4505D974E}" type="pres">
      <dgm:prSet presAssocID="{E8F2F4BF-AA85-49F1-ABBB-2D7F4E7BE073}" presName="spaceBetweenRectangles" presStyleCnt="0"/>
      <dgm:spPr/>
    </dgm:pt>
    <dgm:pt modelId="{6A8542BC-5807-4882-9915-AD0F28598EAA}" type="pres">
      <dgm:prSet presAssocID="{1D3825DD-3A68-4832-8958-478F9CCC0115}" presName="parentLin" presStyleCnt="0"/>
      <dgm:spPr/>
    </dgm:pt>
    <dgm:pt modelId="{1EA702E4-B1F2-4A94-980D-0F2FFA85586D}" type="pres">
      <dgm:prSet presAssocID="{1D3825DD-3A68-4832-8958-478F9CCC0115}" presName="parentLeftMargin" presStyleLbl="node1" presStyleIdx="0" presStyleCnt="3"/>
      <dgm:spPr/>
    </dgm:pt>
    <dgm:pt modelId="{EBA80FE1-3C66-4056-82B1-4A6DE7B9FF64}" type="pres">
      <dgm:prSet presAssocID="{1D3825DD-3A68-4832-8958-478F9CCC01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71ED19-7F76-47A9-BBE1-279F2FB75F2D}" type="pres">
      <dgm:prSet presAssocID="{1D3825DD-3A68-4832-8958-478F9CCC0115}" presName="negativeSpace" presStyleCnt="0"/>
      <dgm:spPr/>
    </dgm:pt>
    <dgm:pt modelId="{0252C717-10D8-4900-99D1-8E2D50EEF807}" type="pres">
      <dgm:prSet presAssocID="{1D3825DD-3A68-4832-8958-478F9CCC0115}" presName="childText" presStyleLbl="conFgAcc1" presStyleIdx="1" presStyleCnt="3">
        <dgm:presLayoutVars>
          <dgm:bulletEnabled val="1"/>
        </dgm:presLayoutVars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  <dgm:pt modelId="{CE163469-7AB9-40C4-9460-C44F7F214CBF}" type="pres">
      <dgm:prSet presAssocID="{4E325014-B951-4AFC-BCE5-6E199CA80A3A}" presName="spaceBetweenRectangles" presStyleCnt="0"/>
      <dgm:spPr/>
    </dgm:pt>
    <dgm:pt modelId="{CB09A632-1E14-4011-8169-069A42059360}" type="pres">
      <dgm:prSet presAssocID="{64FBA630-D7DB-431C-A46E-338F5E6CD27C}" presName="parentLin" presStyleCnt="0"/>
      <dgm:spPr/>
    </dgm:pt>
    <dgm:pt modelId="{C9090703-874F-4ABE-982F-6E9E7239F1E4}" type="pres">
      <dgm:prSet presAssocID="{64FBA630-D7DB-431C-A46E-338F5E6CD27C}" presName="parentLeftMargin" presStyleLbl="node1" presStyleIdx="1" presStyleCnt="3"/>
      <dgm:spPr/>
    </dgm:pt>
    <dgm:pt modelId="{91924017-8CEC-4951-B94E-68E6911B2FAA}" type="pres">
      <dgm:prSet presAssocID="{64FBA630-D7DB-431C-A46E-338F5E6CD27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2615E-0161-43C7-8096-D832AF7AF4AD}" type="pres">
      <dgm:prSet presAssocID="{64FBA630-D7DB-431C-A46E-338F5E6CD27C}" presName="negativeSpace" presStyleCnt="0"/>
      <dgm:spPr/>
    </dgm:pt>
    <dgm:pt modelId="{AF6510BB-46C0-4A30-98DC-A8CC64611217}" type="pres">
      <dgm:prSet presAssocID="{64FBA630-D7DB-431C-A46E-338F5E6CD27C}" presName="childText" presStyleLbl="conFgAcc1" presStyleIdx="2" presStyleCnt="3">
        <dgm:presLayoutVars>
          <dgm:bulletEnabled val="1"/>
        </dgm:presLayoutVars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</dgm:pt>
  </dgm:ptLst>
  <dgm:cxnLst>
    <dgm:cxn modelId="{667E729F-6DA0-4CC9-A489-D72F318E160D}" type="presOf" srcId="{64FBA630-D7DB-431C-A46E-338F5E6CD27C}" destId="{C9090703-874F-4ABE-982F-6E9E7239F1E4}" srcOrd="0" destOrd="0" presId="urn:microsoft.com/office/officeart/2005/8/layout/list1"/>
    <dgm:cxn modelId="{E8AA785B-6F9F-45BD-80B6-0795B7B6D65F}" type="presOf" srcId="{E81E0CFB-BD43-4276-A519-52AE55EFB949}" destId="{59919553-0E89-4F59-865A-7E6CB7264084}" srcOrd="1" destOrd="0" presId="urn:microsoft.com/office/officeart/2005/8/layout/list1"/>
    <dgm:cxn modelId="{D6D4DCEE-ED8B-48D3-A32D-865F2271159A}" type="presOf" srcId="{E81E0CFB-BD43-4276-A519-52AE55EFB949}" destId="{5738C0E6-DDC2-446C-AAB5-7C1AE0F30EFB}" srcOrd="0" destOrd="0" presId="urn:microsoft.com/office/officeart/2005/8/layout/list1"/>
    <dgm:cxn modelId="{70708D8C-071B-4551-99C2-B41D2F5CCD93}" type="presOf" srcId="{64FBA630-D7DB-431C-A46E-338F5E6CD27C}" destId="{91924017-8CEC-4951-B94E-68E6911B2FAA}" srcOrd="1" destOrd="0" presId="urn:microsoft.com/office/officeart/2005/8/layout/list1"/>
    <dgm:cxn modelId="{9E492F88-DCEF-4D99-81FB-1F7CE2BB8CF6}" srcId="{D18D285C-6D9E-4FFF-BC34-FBFD541871EE}" destId="{1D3825DD-3A68-4832-8958-478F9CCC0115}" srcOrd="1" destOrd="0" parTransId="{35A6762F-1303-407E-8C6F-6358A828067A}" sibTransId="{4E325014-B951-4AFC-BCE5-6E199CA80A3A}"/>
    <dgm:cxn modelId="{6FB4874A-86F0-4667-AFE0-4F5B28977BF7}" type="presOf" srcId="{1D3825DD-3A68-4832-8958-478F9CCC0115}" destId="{1EA702E4-B1F2-4A94-980D-0F2FFA85586D}" srcOrd="0" destOrd="0" presId="urn:microsoft.com/office/officeart/2005/8/layout/list1"/>
    <dgm:cxn modelId="{0B2FF7A0-6A59-44E5-99BA-9992DB0E7682}" srcId="{D18D285C-6D9E-4FFF-BC34-FBFD541871EE}" destId="{64FBA630-D7DB-431C-A46E-338F5E6CD27C}" srcOrd="2" destOrd="0" parTransId="{9F1F8A7A-B302-41CB-A267-D42FAD4535E7}" sibTransId="{ED0A53D9-24EE-4417-9DDD-5E3818B54332}"/>
    <dgm:cxn modelId="{7701A613-6BE7-4AD8-82DD-5E488024B8EB}" srcId="{D18D285C-6D9E-4FFF-BC34-FBFD541871EE}" destId="{E81E0CFB-BD43-4276-A519-52AE55EFB949}" srcOrd="0" destOrd="0" parTransId="{B77DC907-93F2-4E10-AABA-3D511D91F13F}" sibTransId="{E8F2F4BF-AA85-49F1-ABBB-2D7F4E7BE073}"/>
    <dgm:cxn modelId="{97652BEE-0490-4C48-BBDF-92198377CF72}" type="presOf" srcId="{1D3825DD-3A68-4832-8958-478F9CCC0115}" destId="{EBA80FE1-3C66-4056-82B1-4A6DE7B9FF64}" srcOrd="1" destOrd="0" presId="urn:microsoft.com/office/officeart/2005/8/layout/list1"/>
    <dgm:cxn modelId="{75970F0F-0A2C-43A3-9D70-B0CA1C9F01C2}" type="presOf" srcId="{D18D285C-6D9E-4FFF-BC34-FBFD541871EE}" destId="{683616EE-9CAB-4380-B109-B4EA547288F9}" srcOrd="0" destOrd="0" presId="urn:microsoft.com/office/officeart/2005/8/layout/list1"/>
    <dgm:cxn modelId="{77D9FB62-B887-4E6F-9FF1-BB2BB72C873D}" type="presParOf" srcId="{683616EE-9CAB-4380-B109-B4EA547288F9}" destId="{B28C791B-62BC-4408-84D9-E99BB821FA1F}" srcOrd="0" destOrd="0" presId="urn:microsoft.com/office/officeart/2005/8/layout/list1"/>
    <dgm:cxn modelId="{5B1E9A4E-57F7-487D-89C5-2B6CD1CA0750}" type="presParOf" srcId="{B28C791B-62BC-4408-84D9-E99BB821FA1F}" destId="{5738C0E6-DDC2-446C-AAB5-7C1AE0F30EFB}" srcOrd="0" destOrd="0" presId="urn:microsoft.com/office/officeart/2005/8/layout/list1"/>
    <dgm:cxn modelId="{BC425FCB-B326-418E-85E1-8873DB001716}" type="presParOf" srcId="{B28C791B-62BC-4408-84D9-E99BB821FA1F}" destId="{59919553-0E89-4F59-865A-7E6CB7264084}" srcOrd="1" destOrd="0" presId="urn:microsoft.com/office/officeart/2005/8/layout/list1"/>
    <dgm:cxn modelId="{F294884C-3BFC-4432-B59B-EBB61625F9A4}" type="presParOf" srcId="{683616EE-9CAB-4380-B109-B4EA547288F9}" destId="{6172F102-1265-48DE-83D4-6AF6467141B5}" srcOrd="1" destOrd="0" presId="urn:microsoft.com/office/officeart/2005/8/layout/list1"/>
    <dgm:cxn modelId="{16663FA0-2B4A-4AB0-832F-61733EE0D9C8}" type="presParOf" srcId="{683616EE-9CAB-4380-B109-B4EA547288F9}" destId="{044F3C4E-C791-4709-AA2A-C460F9B96990}" srcOrd="2" destOrd="0" presId="urn:microsoft.com/office/officeart/2005/8/layout/list1"/>
    <dgm:cxn modelId="{184773FE-31E3-4C38-93FE-916102087535}" type="presParOf" srcId="{683616EE-9CAB-4380-B109-B4EA547288F9}" destId="{B911C563-5D64-4372-BBBA-FFB4505D974E}" srcOrd="3" destOrd="0" presId="urn:microsoft.com/office/officeart/2005/8/layout/list1"/>
    <dgm:cxn modelId="{8C48231C-60EF-413C-B963-30B54BA61996}" type="presParOf" srcId="{683616EE-9CAB-4380-B109-B4EA547288F9}" destId="{6A8542BC-5807-4882-9915-AD0F28598EAA}" srcOrd="4" destOrd="0" presId="urn:microsoft.com/office/officeart/2005/8/layout/list1"/>
    <dgm:cxn modelId="{34F94949-8204-4D63-9B3B-074513A0CDCC}" type="presParOf" srcId="{6A8542BC-5807-4882-9915-AD0F28598EAA}" destId="{1EA702E4-B1F2-4A94-980D-0F2FFA85586D}" srcOrd="0" destOrd="0" presId="urn:microsoft.com/office/officeart/2005/8/layout/list1"/>
    <dgm:cxn modelId="{2DF3209E-9869-40AC-8E6C-3ADF352A5200}" type="presParOf" srcId="{6A8542BC-5807-4882-9915-AD0F28598EAA}" destId="{EBA80FE1-3C66-4056-82B1-4A6DE7B9FF64}" srcOrd="1" destOrd="0" presId="urn:microsoft.com/office/officeart/2005/8/layout/list1"/>
    <dgm:cxn modelId="{8E1C9B47-ABEE-49E6-B78B-86BBA82E9A35}" type="presParOf" srcId="{683616EE-9CAB-4380-B109-B4EA547288F9}" destId="{3C71ED19-7F76-47A9-BBE1-279F2FB75F2D}" srcOrd="5" destOrd="0" presId="urn:microsoft.com/office/officeart/2005/8/layout/list1"/>
    <dgm:cxn modelId="{29B0D845-E861-40AD-A2B8-1193CEA5E3BB}" type="presParOf" srcId="{683616EE-9CAB-4380-B109-B4EA547288F9}" destId="{0252C717-10D8-4900-99D1-8E2D50EEF807}" srcOrd="6" destOrd="0" presId="urn:microsoft.com/office/officeart/2005/8/layout/list1"/>
    <dgm:cxn modelId="{D01DC1EB-0215-4D6B-8511-CF477BD2437B}" type="presParOf" srcId="{683616EE-9CAB-4380-B109-B4EA547288F9}" destId="{CE163469-7AB9-40C4-9460-C44F7F214CBF}" srcOrd="7" destOrd="0" presId="urn:microsoft.com/office/officeart/2005/8/layout/list1"/>
    <dgm:cxn modelId="{925C77B2-BD66-43D2-9570-25CA9CECF3DB}" type="presParOf" srcId="{683616EE-9CAB-4380-B109-B4EA547288F9}" destId="{CB09A632-1E14-4011-8169-069A42059360}" srcOrd="8" destOrd="0" presId="urn:microsoft.com/office/officeart/2005/8/layout/list1"/>
    <dgm:cxn modelId="{188EB835-ED02-412A-A02D-A4287DC4682A}" type="presParOf" srcId="{CB09A632-1E14-4011-8169-069A42059360}" destId="{C9090703-874F-4ABE-982F-6E9E7239F1E4}" srcOrd="0" destOrd="0" presId="urn:microsoft.com/office/officeart/2005/8/layout/list1"/>
    <dgm:cxn modelId="{A5777A9C-8E31-455B-99EB-791AAFD19AE9}" type="presParOf" srcId="{CB09A632-1E14-4011-8169-069A42059360}" destId="{91924017-8CEC-4951-B94E-68E6911B2FAA}" srcOrd="1" destOrd="0" presId="urn:microsoft.com/office/officeart/2005/8/layout/list1"/>
    <dgm:cxn modelId="{77420ED4-FBE5-46CD-9554-6008AF9883AC}" type="presParOf" srcId="{683616EE-9CAB-4380-B109-B4EA547288F9}" destId="{8D22615E-0161-43C7-8096-D832AF7AF4AD}" srcOrd="9" destOrd="0" presId="urn:microsoft.com/office/officeart/2005/8/layout/list1"/>
    <dgm:cxn modelId="{A9F9FC37-628F-48FA-8714-DFA8394A205A}" type="presParOf" srcId="{683616EE-9CAB-4380-B109-B4EA547288F9}" destId="{AF6510BB-46C0-4A30-98DC-A8CC646112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F3C4E-C791-4709-AA2A-C460F9B96990}">
      <dsp:nvSpPr>
        <dsp:cNvPr id="0" name=""/>
        <dsp:cNvSpPr/>
      </dsp:nvSpPr>
      <dsp:spPr>
        <a:xfrm>
          <a:off x="0" y="959500"/>
          <a:ext cx="4645025" cy="5292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59919553-0E89-4F59-865A-7E6CB7264084}">
      <dsp:nvSpPr>
        <dsp:cNvPr id="0" name=""/>
        <dsp:cNvSpPr/>
      </dsp:nvSpPr>
      <dsp:spPr>
        <a:xfrm>
          <a:off x="232251" y="649540"/>
          <a:ext cx="3251517" cy="61992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Description du </a:t>
          </a:r>
          <a:r>
            <a:rPr lang="fr-FR" sz="2100" kern="1200" noProof="0" dirty="0" smtClean="0"/>
            <a:t>projet</a:t>
          </a:r>
          <a:endParaRPr lang="fr-FR" sz="2100" kern="1200" noProof="0" dirty="0"/>
        </a:p>
      </dsp:txBody>
      <dsp:txXfrm>
        <a:off x="262513" y="679802"/>
        <a:ext cx="3190993" cy="559396"/>
      </dsp:txXfrm>
    </dsp:sp>
    <dsp:sp modelId="{0252C717-10D8-4900-99D1-8E2D50EEF807}">
      <dsp:nvSpPr>
        <dsp:cNvPr id="0" name=""/>
        <dsp:cNvSpPr/>
      </dsp:nvSpPr>
      <dsp:spPr>
        <a:xfrm>
          <a:off x="0" y="1912061"/>
          <a:ext cx="4645025" cy="5292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EBA80FE1-3C66-4056-82B1-4A6DE7B9FF64}">
      <dsp:nvSpPr>
        <dsp:cNvPr id="0" name=""/>
        <dsp:cNvSpPr/>
      </dsp:nvSpPr>
      <dsp:spPr>
        <a:xfrm>
          <a:off x="232251" y="1602100"/>
          <a:ext cx="3251517" cy="61992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Acteurs</a:t>
          </a:r>
          <a:endParaRPr lang="fr-FR" sz="2100" kern="1200" noProof="0" dirty="0"/>
        </a:p>
      </dsp:txBody>
      <dsp:txXfrm>
        <a:off x="262513" y="1632362"/>
        <a:ext cx="3190993" cy="559396"/>
      </dsp:txXfrm>
    </dsp:sp>
    <dsp:sp modelId="{AF6510BB-46C0-4A30-98DC-A8CC64611217}">
      <dsp:nvSpPr>
        <dsp:cNvPr id="0" name=""/>
        <dsp:cNvSpPr/>
      </dsp:nvSpPr>
      <dsp:spPr>
        <a:xfrm>
          <a:off x="0" y="2864621"/>
          <a:ext cx="4645025" cy="5292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91924017-8CEC-4951-B94E-68E6911B2FAA}">
      <dsp:nvSpPr>
        <dsp:cNvPr id="0" name=""/>
        <dsp:cNvSpPr/>
      </dsp:nvSpPr>
      <dsp:spPr>
        <a:xfrm>
          <a:off x="232251" y="2554660"/>
          <a:ext cx="3251517" cy="61992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22900" tIns="0" rIns="12290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Conception du </a:t>
          </a:r>
          <a:r>
            <a:rPr lang="fr-FR" sz="2100" kern="1200" noProof="0" dirty="0" smtClean="0"/>
            <a:t>diagramme</a:t>
          </a:r>
          <a:endParaRPr lang="fr-FR" sz="2100" kern="1200" noProof="0" dirty="0"/>
        </a:p>
      </dsp:txBody>
      <dsp:txXfrm>
        <a:off x="262513" y="2584922"/>
        <a:ext cx="319099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9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0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5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130" y="365128"/>
            <a:ext cx="3511302" cy="1325563"/>
          </a:xfrm>
        </p:spPr>
        <p:txBody>
          <a:bodyPr/>
          <a:lstStyle>
            <a:lvl1pPr algn="l"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898" y="2001465"/>
            <a:ext cx="4806534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807E8B2-788C-B549-8AF0-1380F12F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7755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C474F90-AFD7-4747-B0C7-BB83BE5E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3898" y="6356352"/>
            <a:ext cx="388843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4BBAB7-B68E-064F-89ED-6C8049B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4348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A0F1FDD-DA9C-44D4-927A-4790806AE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DE142D3-F6E9-459D-97B2-34C363BC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FC6721-6A58-4CD7-9AF9-27ED4572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73501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4753440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475344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84A2912-AA29-CA47-930D-66E76D7C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EF3F924-6820-F64A-A722-EB9FA564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351039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8FE234-80AA-3B4B-9FC4-9A3C0FF3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4108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6" y="136526"/>
            <a:ext cx="3672408" cy="1575619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A03B0D3-6BE0-4616-9DF7-8E7853D1E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6" y="2060848"/>
            <a:ext cx="3672408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10FEDEB-9B07-4CFB-81C7-6736926F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16A577-D524-4143-9267-5C6BAE2C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6641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27003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96036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5239494" cy="1325563"/>
          </a:xfrm>
        </p:spPr>
        <p:txBody>
          <a:bodyPr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394335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3248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5AE159-7164-4B50-A119-DFECE2FA2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D01B0F3-7077-4D9E-83D8-7D8D91C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64137C2-BDEC-4E48-958D-7F8D0E85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85525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226825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55976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4483410" cy="1325563"/>
          </a:xfrm>
        </p:spPr>
        <p:txBody>
          <a:bodyPr/>
          <a:lstStyle>
            <a:lvl1pPr algn="l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448341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25" y="1712144"/>
            <a:ext cx="3621869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25" y="4490585"/>
            <a:ext cx="3621869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E7FD2B-9C53-4230-AE57-238AF6A5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0322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47C8495-76EB-4FFD-A14A-5C449FC4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71611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558364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833" y="365128"/>
            <a:ext cx="5442905" cy="1325563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3" y="2001465"/>
            <a:ext cx="5442905" cy="3659783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9CBB850-4B5E-A948-A17A-F3F33EA0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6E1128-50DF-AA4F-A08A-E67AD6CD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572463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AF62B7E-E205-9D45-89AC-51908969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6653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9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394" y="550315"/>
            <a:ext cx="4061619" cy="1944216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393" y="2843235"/>
            <a:ext cx="3086100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73BB46-F0B4-46FA-8774-5D51AE82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FBEC48-90AC-482F-9266-1E873D63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2210" y="6356352"/>
            <a:ext cx="2538282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56192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2862318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96036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3511302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502347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1169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5995578" cy="1325563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4321392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538F46-F975-3D43-88A2-55EE8D5F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176B81C-8346-A043-B867-1C33C9EA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226825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0A7F9B0-4F8D-8546-9B73-30647CAD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93958" y="6356353"/>
            <a:ext cx="756084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75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908278E-B11F-4ACC-BD20-5BF69B0CC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2B0F3EB-93A8-4495-9E1B-4648AD7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B7B6737-9997-4A96-AC7C-97B11032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74208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4698" y="6356352"/>
            <a:ext cx="2646295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26006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5833560" cy="1325563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475344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083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8672B8-99A2-4FC8-9664-C67F2D78B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07082CC-B0FC-4223-9190-731B0A7B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62E3D96-E717-4E0A-999B-80F298A5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820166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329436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84168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6319614" cy="1325563"/>
          </a:xfrm>
        </p:spPr>
        <p:txBody>
          <a:bodyPr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4537416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1341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955385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35" y="6356352"/>
            <a:ext cx="1832793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0283" y="6356353"/>
            <a:ext cx="1395447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3639" y="3789040"/>
            <a:ext cx="2060138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0253" y="4005064"/>
            <a:ext cx="2060138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4ACA4A2-F40D-4ACA-B3CD-5CBDF121B9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3610" y="4005064"/>
            <a:ext cx="2057400" cy="11887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US" sz="1200"/>
            </a:lvl5pPr>
          </a:lstStyle>
          <a:p>
            <a:pPr marL="0" lvl="0" indent="0" algn="ctr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3677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0811"/>
            <a:ext cx="1945128" cy="4344763"/>
          </a:xfrm>
        </p:spPr>
        <p:txBody>
          <a:bodyPr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762EA77-3F92-3948-B547-A546507A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955385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0590A52-D737-F746-84FD-A3ED6E61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935" y="6356352"/>
            <a:ext cx="1832793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100E91-1C46-D149-8F16-DE4FC507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0283" y="6356353"/>
            <a:ext cx="1395447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74623F-5D94-A449-88B6-D700A30CC7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72250" y="1700811"/>
            <a:ext cx="1945128" cy="4344763"/>
          </a:xfrm>
        </p:spPr>
        <p:txBody>
          <a:bodyPr/>
          <a:lstStyle>
            <a:lvl1pPr algn="r"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 algn="r">
              <a:spcAft>
                <a:spcPts val="1200"/>
              </a:spcAft>
              <a:defRPr>
                <a:solidFill>
                  <a:schemeClr val="tx1"/>
                </a:solidFill>
              </a:defRPr>
            </a:lvl2pPr>
            <a:lvl3pPr algn="r">
              <a:spcAft>
                <a:spcPts val="1200"/>
              </a:spcAft>
              <a:defRPr>
                <a:solidFill>
                  <a:schemeClr val="tx1"/>
                </a:solidFill>
              </a:defRPr>
            </a:lvl3pPr>
            <a:lvl4pPr algn="r">
              <a:spcAft>
                <a:spcPts val="1200"/>
              </a:spcAft>
              <a:defRPr>
                <a:solidFill>
                  <a:schemeClr val="tx1"/>
                </a:solidFill>
              </a:defRPr>
            </a:lvl4pPr>
            <a:lvl5pPr algn="r">
              <a:spcAft>
                <a:spcPts val="12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4257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AA1EA60-4012-46D8-8C64-FDF33545E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3600F24-6D68-4E3C-9477-9873891D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3E30CB-DB01-4FCB-BE62-CA96307F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6884268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4861452" cy="1325563"/>
          </a:xfrm>
        </p:spPr>
        <p:txBody>
          <a:bodyPr/>
          <a:lstStyle>
            <a:lvl1pPr algn="l"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4861452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E30BB6-959D-DF4E-BA90-1C38A222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C8A89B-C5D2-7E4B-882F-0913280C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36184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D6616C1-D6D4-BC44-AC4B-3534563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343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4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5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09" y="163206"/>
            <a:ext cx="3953607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09" y="2983784"/>
            <a:ext cx="3953607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FF839A6-C181-4EE7-98AE-B7DBC438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899FE9-E4ED-48AB-9432-1AA1A70E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0804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22CDFD-353B-4099-9FB5-A91A5847C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4751F5-AFED-49A1-947D-4337E266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8CA7FB-B557-4B92-AFA7-ED4C8649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2225056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44697" y="6356352"/>
            <a:ext cx="4266474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46186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6373620" cy="1325563"/>
          </a:xfrm>
        </p:spPr>
        <p:txBody>
          <a:bodyPr/>
          <a:lstStyle>
            <a:lvl1pPr algn="l"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637362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3746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49EA5B-C115-47C7-8DA7-8614765B0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AAF37E7-99DC-4435-A1B5-71917A78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8D9A5E6-FD93-462A-9A5D-108C3977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584280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24842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17994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4645428" cy="1325563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4645428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62237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7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2235" y="2806"/>
            <a:ext cx="3086100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2235" y="2781247"/>
            <a:ext cx="3086100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129D50-CD23-46F4-AE6D-A99070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8904" y="6356353"/>
            <a:ext cx="109128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14EAFDA-3270-4E05-B550-45AB11C3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192" y="6356352"/>
            <a:ext cx="2538282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4043915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911" y="365128"/>
            <a:ext cx="4776425" cy="1325563"/>
          </a:xfrm>
        </p:spPr>
        <p:txBody>
          <a:bodyPr/>
          <a:lstStyle>
            <a:lvl1pPr algn="r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911" y="2001465"/>
            <a:ext cx="4776425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0BB125-257F-DC4C-8147-AB823358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61911" y="6356353"/>
            <a:ext cx="1091289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8122F1-25F7-4643-B4E7-9FB4F68F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4049" y="6356352"/>
            <a:ext cx="266678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936B3E-0340-3D45-8172-41E13E5E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2251" y="6356353"/>
            <a:ext cx="756084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1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8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6186" y="230805"/>
            <a:ext cx="2592288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186" y="3009246"/>
            <a:ext cx="2592288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CB0774-EFB8-4E55-971A-0F141FE9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E22976-B00D-4808-BE28-4190F12A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192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0511413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725" y="365128"/>
            <a:ext cx="6424952" cy="1325563"/>
          </a:xfrm>
        </p:spPr>
        <p:txBody>
          <a:bodyPr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D0EC308-A5E9-1742-846B-EDDDACE1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61911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607E41A-AA49-1A44-93EE-3B4AE97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0043" y="6356352"/>
            <a:ext cx="2642883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34B3AC-7219-3846-A257-B8754345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6592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4019CE-FA44-4E44-8EAC-3279B478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947" y="2001465"/>
            <a:ext cx="4452389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9152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368" y="661293"/>
            <a:ext cx="5805264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096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2856"/>
            <a:ext cx="78867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5023470" cy="1325563"/>
          </a:xfrm>
        </p:spPr>
        <p:txBody>
          <a:bodyPr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70A674E-A734-4E27-8E0F-B458651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BDBE015-6B53-46EB-AEB3-72C861B1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0" y="6356352"/>
            <a:ext cx="2862318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A286960-67E9-4D13-BE78-7D3198CE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96036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3D3D0F-CC9C-4732-867E-CC5688AD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502347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79947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132858"/>
            <a:ext cx="38862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32858"/>
            <a:ext cx="38862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034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9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862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FD7B72-9443-445B-A507-D1227ACF1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0862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F6119-645E-45CF-9795-25B50F3A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0862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7DB2E2-A6AF-483E-98F1-1B66AF44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2150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2607337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365128"/>
            <a:ext cx="4536504" cy="1325563"/>
          </a:xfrm>
        </p:spPr>
        <p:txBody>
          <a:bodyPr/>
          <a:lstStyle>
            <a:lvl1pPr algn="l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898" y="2001465"/>
            <a:ext cx="4806534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CD9CFD7-F811-6B4C-8F1B-FEB77E50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570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350A3EA-63B7-1D47-9ACA-4AD0647C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850" y="6356352"/>
            <a:ext cx="432048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DCEBFB8-A3C1-8F41-BF8B-258A2E02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4348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527" y="2060848"/>
            <a:ext cx="3629571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0CB5E07-CAC2-4A22-A935-4CB2E76E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27" y="4797152"/>
            <a:ext cx="3629571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F4A2F0F-B970-4E1A-A8BD-0C8E9489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527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7118CA-BEB2-4402-BBA1-39944247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6815" y="6356352"/>
            <a:ext cx="253828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01351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394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1701" y="6356352"/>
            <a:ext cx="1832793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5916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5069D9-9863-AC4B-B80E-B25AC424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3511302" cy="1325563"/>
          </a:xfrm>
        </p:spPr>
        <p:txBody>
          <a:bodyPr/>
          <a:lstStyle>
            <a:lvl1pPr algn="l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8601A2-2086-084F-979E-5559CE2F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1465"/>
            <a:ext cx="3943350" cy="4044106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10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500">
                <a:solidFill>
                  <a:schemeClr val="tx1"/>
                </a:solidFill>
              </a:defRPr>
            </a:lvl4pPr>
            <a:lvl5pPr>
              <a:spcAft>
                <a:spcPts val="1200"/>
              </a:spcAft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2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5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60" y="2060848"/>
            <a:ext cx="3348372" cy="238760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2060" y="4799519"/>
            <a:ext cx="3348372" cy="118872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894786-EC4F-294F-9995-6EAA8CAE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4688" y="6356353"/>
            <a:ext cx="1091289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138826-3122-4848-9991-C5209A5D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7994" y="6356352"/>
            <a:ext cx="30243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4E425D-A534-B749-9D48-C25B6074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4348" y="6356353"/>
            <a:ext cx="756084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4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60847"/>
            <a:ext cx="78867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8678099" y="5823008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  <p:sldLayoutId id="2147483998" r:id="rId18"/>
    <p:sldLayoutId id="2147483999" r:id="rId19"/>
    <p:sldLayoutId id="2147484000" r:id="rId20"/>
    <p:sldLayoutId id="2147484001" r:id="rId21"/>
    <p:sldLayoutId id="2147484002" r:id="rId22"/>
    <p:sldLayoutId id="2147484003" r:id="rId23"/>
    <p:sldLayoutId id="2147484004" r:id="rId24"/>
    <p:sldLayoutId id="2147484005" r:id="rId25"/>
    <p:sldLayoutId id="2147484006" r:id="rId26"/>
    <p:sldLayoutId id="2147484007" r:id="rId27"/>
    <p:sldLayoutId id="2147484008" r:id="rId28"/>
    <p:sldLayoutId id="2147484009" r:id="rId29"/>
    <p:sldLayoutId id="2147484010" r:id="rId30"/>
    <p:sldLayoutId id="2147484011" r:id="rId31"/>
    <p:sldLayoutId id="2147484012" r:id="rId32"/>
    <p:sldLayoutId id="2147484013" r:id="rId33"/>
    <p:sldLayoutId id="2147484014" r:id="rId34"/>
    <p:sldLayoutId id="2147484015" r:id="rId35"/>
    <p:sldLayoutId id="2147484016" r:id="rId36"/>
    <p:sldLayoutId id="2147483960" r:id="rId37"/>
    <p:sldLayoutId id="2147483962" r:id="rId38"/>
    <p:sldLayoutId id="2147483949" r:id="rId39"/>
    <p:sldLayoutId id="2147483963" r:id="rId40"/>
    <p:sldLayoutId id="2147483980" r:id="rId41"/>
    <p:sldLayoutId id="2147483952" r:id="rId42"/>
    <p:sldLayoutId id="2147483979" r:id="rId43"/>
    <p:sldLayoutId id="2147483976" r:id="rId44"/>
    <p:sldLayoutId id="2147483955" r:id="rId45"/>
    <p:sldLayoutId id="2147483956" r:id="rId46"/>
    <p:sldLayoutId id="2147483957" r:id="rId47"/>
    <p:sldLayoutId id="2147483958" r:id="rId48"/>
    <p:sldLayoutId id="2147484080" r:id="rId49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S Hauss Black" panose="02000000000000000000" pitchFamily="2" charset="0"/>
              </a:rPr>
              <a:t>Site</a:t>
            </a:r>
            <a:r>
              <a:rPr lang="en-US" dirty="0"/>
              <a:t> web pour les Freelancers</a:t>
            </a:r>
            <a:endParaRPr lang="en-US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87523BB8-FDE9-4C4F-A68A-198262D7D184}"/>
              </a:ext>
            </a:extLst>
          </p:cNvPr>
          <p:cNvSpPr txBox="1">
            <a:spLocks/>
          </p:cNvSpPr>
          <p:nvPr/>
        </p:nvSpPr>
        <p:spPr>
          <a:xfrm>
            <a:off x="0" y="4699424"/>
            <a:ext cx="4321392" cy="124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Elaboré par: Bousselmi Ghada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400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2CABF1-4358-4545-B0D8-CCFC06DE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E5D6BA9-4AD2-45A1-980B-B97C4265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PLAN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815456"/>
              </p:ext>
            </p:extLst>
          </p:nvPr>
        </p:nvGraphicFramePr>
        <p:xfrm>
          <a:off x="628650" y="2001838"/>
          <a:ext cx="4645025" cy="404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S Hauss Black" panose="02000000000000000000" pitchFamily="2" charset="0"/>
              </a:rPr>
              <a:t>Description du </a:t>
            </a:r>
            <a:r>
              <a:rPr lang="en-US" dirty="0" err="1" smtClean="0">
                <a:latin typeface="ALS Hauss Black" panose="02000000000000000000" pitchFamily="2" charset="0"/>
              </a:rPr>
              <a:t>projet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8066" y="1484784"/>
            <a:ext cx="7246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plateforme </a:t>
            </a:r>
            <a:r>
              <a:rPr lang="fr-FR" sz="2800" dirty="0" smtClean="0"/>
              <a:t>permet </a:t>
            </a:r>
            <a:r>
              <a:rPr lang="fr-FR" sz="2800" dirty="0"/>
              <a:t>aux </a:t>
            </a:r>
            <a:r>
              <a:rPr lang="fr-FR" sz="2800" dirty="0" err="1"/>
              <a:t>freelancers</a:t>
            </a:r>
            <a:r>
              <a:rPr lang="fr-FR" sz="2800" dirty="0"/>
              <a:t> </a:t>
            </a:r>
            <a:r>
              <a:rPr lang="fr-FR" sz="2800" dirty="0" smtClean="0"/>
              <a:t> </a:t>
            </a:r>
            <a:r>
              <a:rPr lang="fr-FR" sz="2800" dirty="0"/>
              <a:t>de mettre en avant leurs services et compétences afin de décrocher de réelles opportunités de travail en freelance ou des contrats de travail</a:t>
            </a:r>
            <a:r>
              <a:rPr lang="fr-FR" sz="28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066" y="3429000"/>
            <a:ext cx="4365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 smtClean="0"/>
              <a:t>Cette aide aussi </a:t>
            </a:r>
            <a:r>
              <a:rPr lang="fr-FR" sz="2800" dirty="0"/>
              <a:t>les recruteurs à trouver les bons profils qui correspondent à leurs besoins, et qui sont vraiment capable de mener à bien leurs missions.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959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E5D6BA9-4AD2-45A1-980B-B97C4265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Acteurs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AD5AC-34B1-4C29-A1FC-81072572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Users(</a:t>
            </a:r>
            <a:r>
              <a:rPr lang="en-US" dirty="0" err="1" smtClean="0"/>
              <a:t>Freelacers</a:t>
            </a:r>
            <a:r>
              <a:rPr lang="en-US" dirty="0" smtClean="0"/>
              <a:t>, </a:t>
            </a:r>
            <a:r>
              <a:rPr lang="en-US" dirty="0" err="1" smtClean="0"/>
              <a:t>Emplyeurs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Visiteur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C70969-ED7E-41EE-8864-2053464B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A6F8EE-DC8D-49E2-BC96-F61F065E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5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E5D6BA9-4AD2-45A1-980B-B97C4265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Conception du </a:t>
            </a:r>
            <a:r>
              <a:rPr lang="fr-FR" dirty="0"/>
              <a:t>diagramme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74949"/>
            <a:ext cx="5472608" cy="3997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29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3000" y="2727976"/>
            <a:ext cx="6858000" cy="761747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59553" y="2460129"/>
            <a:ext cx="5224895" cy="968871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emplate by SHOWEET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78442</TotalTime>
  <Words>154</Words>
  <Application>Microsoft Office PowerPoint</Application>
  <PresentationFormat>On-screen Show (4:3)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ALS Hauss Black</vt:lpstr>
      <vt:lpstr>Arial</vt:lpstr>
      <vt:lpstr>Calibri</vt:lpstr>
      <vt:lpstr>Calibri Light</vt:lpstr>
      <vt:lpstr>Custom Template by SHOWEET</vt:lpstr>
      <vt:lpstr>Showeet</vt:lpstr>
      <vt:lpstr>Site web pour les Freelancers</vt:lpstr>
      <vt:lpstr>PLAN</vt:lpstr>
      <vt:lpstr>Description du projet</vt:lpstr>
      <vt:lpstr>Acteurs</vt:lpstr>
      <vt:lpstr>Conception du diagramme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People - PowerPoint Template</dc:title>
  <dc:creator>showeet.com</dc:creator>
  <dc:description>© Copyright Showeet.com</dc:description>
  <cp:lastModifiedBy>HP</cp:lastModifiedBy>
  <cp:revision>3</cp:revision>
  <dcterms:created xsi:type="dcterms:W3CDTF">2011-05-09T14:18:21Z</dcterms:created>
  <dcterms:modified xsi:type="dcterms:W3CDTF">2022-11-26T12:31:45Z</dcterms:modified>
  <cp:category>Templates</cp:category>
</cp:coreProperties>
</file>