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1" r:id="rId4"/>
    <p:sldId id="267" r:id="rId5"/>
    <p:sldId id="268" r:id="rId6"/>
    <p:sldId id="269" r:id="rId7"/>
    <p:sldId id="276" r:id="rId8"/>
    <p:sldId id="265" r:id="rId9"/>
    <p:sldId id="261" r:id="rId10"/>
    <p:sldId id="273" r:id="rId11"/>
    <p:sldId id="275" r:id="rId12"/>
    <p:sldId id="272" r:id="rId1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B487"/>
    <a:srgbClr val="FF0000"/>
    <a:srgbClr val="4472C4"/>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FE291A-1754-419B-8E6F-EB9598049E13}" v="4" dt="2019-07-08T01:17:07.1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4" autoAdjust="0"/>
    <p:restoredTop sz="94660"/>
  </p:normalViewPr>
  <p:slideViewPr>
    <p:cSldViewPr snapToGrid="0">
      <p:cViewPr varScale="1">
        <p:scale>
          <a:sx n="86" d="100"/>
          <a:sy n="86" d="100"/>
        </p:scale>
        <p:origin x="120" y="5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史明 五島" userId="8da9fa7302931d15" providerId="LiveId" clId="{41FE291A-1754-419B-8E6F-EB9598049E13}"/>
    <pc:docChg chg="undo custSel modSld modMainMaster">
      <pc:chgData name="史明 五島" userId="8da9fa7302931d15" providerId="LiveId" clId="{41FE291A-1754-419B-8E6F-EB9598049E13}" dt="2019-07-08T01:17:07.134" v="5"/>
      <pc:docMkLst>
        <pc:docMk/>
      </pc:docMkLst>
      <pc:sldChg chg="modSp">
        <pc:chgData name="史明 五島" userId="8da9fa7302931d15" providerId="LiveId" clId="{41FE291A-1754-419B-8E6F-EB9598049E13}" dt="2019-07-08T01:17:07.134" v="5"/>
        <pc:sldMkLst>
          <pc:docMk/>
          <pc:sldMk cId="779320196" sldId="272"/>
        </pc:sldMkLst>
        <pc:spChg chg="mod">
          <ac:chgData name="史明 五島" userId="8da9fa7302931d15" providerId="LiveId" clId="{41FE291A-1754-419B-8E6F-EB9598049E13}" dt="2019-07-08T01:17:07.134" v="5"/>
          <ac:spMkLst>
            <pc:docMk/>
            <pc:sldMk cId="779320196" sldId="272"/>
            <ac:spMk id="3" creationId="{6EA0D84D-8887-4E00-BEA0-678EEDEBA11D}"/>
          </ac:spMkLst>
        </pc:spChg>
      </pc:sldChg>
      <pc:sldMasterChg chg="addSp delSp">
        <pc:chgData name="史明 五島" userId="8da9fa7302931d15" providerId="LiveId" clId="{41FE291A-1754-419B-8E6F-EB9598049E13}" dt="2019-07-08T01:17:06.520" v="3" actId="478"/>
        <pc:sldMasterMkLst>
          <pc:docMk/>
          <pc:sldMasterMk cId="3882418230" sldId="2147483660"/>
        </pc:sldMasterMkLst>
        <pc:picChg chg="add del">
          <ac:chgData name="史明 五島" userId="8da9fa7302931d15" providerId="LiveId" clId="{41FE291A-1754-419B-8E6F-EB9598049E13}" dt="2019-07-08T01:17:06.520" v="3" actId="478"/>
          <ac:picMkLst>
            <pc:docMk/>
            <pc:sldMasterMk cId="3882418230" sldId="2147483660"/>
            <ac:picMk id="7" creationId="{53BC3020-B583-4862-8D5B-0A191099C057}"/>
          </ac:picMkLst>
        </pc:pic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88DD8C-FB97-4FD4-8404-D5F2FF693AF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DAFDEDDE-7F21-4B67-9895-99D4DEDB00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BC67BFF-8CCB-4492-8669-AE171FA821D5}"/>
              </a:ext>
            </a:extLst>
          </p:cNvPr>
          <p:cNvSpPr>
            <a:spLocks noGrp="1"/>
          </p:cNvSpPr>
          <p:nvPr>
            <p:ph type="dt" sz="half" idx="10"/>
          </p:nvPr>
        </p:nvSpPr>
        <p:spPr/>
        <p:txBody>
          <a:bodyPr/>
          <a:lstStyle/>
          <a:p>
            <a:fld id="{99EF7A9A-3006-49C4-8DE4-5CF270D64F16}" type="datetimeFigureOut">
              <a:rPr kumimoji="1" lang="ja-JP" altLang="en-US" smtClean="0"/>
              <a:t>2019/7/8</a:t>
            </a:fld>
            <a:endParaRPr kumimoji="1" lang="ja-JP" altLang="en-US" dirty="0"/>
          </a:p>
        </p:txBody>
      </p:sp>
      <p:sp>
        <p:nvSpPr>
          <p:cNvPr id="5" name="フッター プレースホルダー 4">
            <a:extLst>
              <a:ext uri="{FF2B5EF4-FFF2-40B4-BE49-F238E27FC236}">
                <a16:creationId xmlns:a16="http://schemas.microsoft.com/office/drawing/2014/main" id="{64B5CAE0-1898-44F5-8C3F-FDE5A8BD44B3}"/>
              </a:ext>
            </a:extLst>
          </p:cNvPr>
          <p:cNvSpPr>
            <a:spLocks noGrp="1"/>
          </p:cNvSpPr>
          <p:nvPr>
            <p:ph type="ftr" sz="quarter" idx="11"/>
          </p:nvPr>
        </p:nvSpPr>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B5463098-93C3-4F9E-9FBA-B4771F242EA7}"/>
              </a:ext>
            </a:extLst>
          </p:cNvPr>
          <p:cNvSpPr>
            <a:spLocks noGrp="1"/>
          </p:cNvSpPr>
          <p:nvPr>
            <p:ph type="sldNum" sz="quarter" idx="12"/>
          </p:nvPr>
        </p:nvSpPr>
        <p:spPr/>
        <p:txBody>
          <a:bodyPr/>
          <a:lstStyle/>
          <a:p>
            <a:fld id="{B3FEC925-2A73-4DBE-8308-58BC5DC29668}" type="slidenum">
              <a:rPr kumimoji="1" lang="ja-JP" altLang="en-US" smtClean="0"/>
              <a:t>‹#›</a:t>
            </a:fld>
            <a:endParaRPr kumimoji="1" lang="ja-JP" altLang="en-US" dirty="0"/>
          </a:p>
        </p:txBody>
      </p:sp>
    </p:spTree>
    <p:extLst>
      <p:ext uri="{BB962C8B-B14F-4D97-AF65-F5344CB8AC3E}">
        <p14:creationId xmlns:p14="http://schemas.microsoft.com/office/powerpoint/2010/main" val="324266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16EAB7-C09D-4FB5-8D02-1FA256F3B800}"/>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76DDFAD-A003-4D83-83FC-14752F221C60}"/>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7DAB959-1732-4126-B9E4-F0C661E48365}"/>
              </a:ext>
            </a:extLst>
          </p:cNvPr>
          <p:cNvSpPr>
            <a:spLocks noGrp="1"/>
          </p:cNvSpPr>
          <p:nvPr>
            <p:ph type="dt" sz="half" idx="10"/>
          </p:nvPr>
        </p:nvSpPr>
        <p:spPr/>
        <p:txBody>
          <a:bodyPr/>
          <a:lstStyle/>
          <a:p>
            <a:fld id="{99EF7A9A-3006-49C4-8DE4-5CF270D64F16}" type="datetimeFigureOut">
              <a:rPr kumimoji="1" lang="ja-JP" altLang="en-US" smtClean="0"/>
              <a:t>2019/7/8</a:t>
            </a:fld>
            <a:endParaRPr kumimoji="1" lang="ja-JP" altLang="en-US" dirty="0"/>
          </a:p>
        </p:txBody>
      </p:sp>
      <p:sp>
        <p:nvSpPr>
          <p:cNvPr id="5" name="フッター プレースホルダー 4">
            <a:extLst>
              <a:ext uri="{FF2B5EF4-FFF2-40B4-BE49-F238E27FC236}">
                <a16:creationId xmlns:a16="http://schemas.microsoft.com/office/drawing/2014/main" id="{240F7D68-0E85-46B5-8B0F-0E2BE596E694}"/>
              </a:ext>
            </a:extLst>
          </p:cNvPr>
          <p:cNvSpPr>
            <a:spLocks noGrp="1"/>
          </p:cNvSpPr>
          <p:nvPr>
            <p:ph type="ftr" sz="quarter" idx="11"/>
          </p:nvPr>
        </p:nvSpPr>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FD5D9CAC-6BA1-4096-8878-99258F6671F9}"/>
              </a:ext>
            </a:extLst>
          </p:cNvPr>
          <p:cNvSpPr>
            <a:spLocks noGrp="1"/>
          </p:cNvSpPr>
          <p:nvPr>
            <p:ph type="sldNum" sz="quarter" idx="12"/>
          </p:nvPr>
        </p:nvSpPr>
        <p:spPr/>
        <p:txBody>
          <a:bodyPr/>
          <a:lstStyle/>
          <a:p>
            <a:fld id="{B3FEC925-2A73-4DBE-8308-58BC5DC29668}" type="slidenum">
              <a:rPr kumimoji="1" lang="ja-JP" altLang="en-US" smtClean="0"/>
              <a:t>‹#›</a:t>
            </a:fld>
            <a:endParaRPr kumimoji="1" lang="ja-JP" altLang="en-US" dirty="0"/>
          </a:p>
        </p:txBody>
      </p:sp>
    </p:spTree>
    <p:extLst>
      <p:ext uri="{BB962C8B-B14F-4D97-AF65-F5344CB8AC3E}">
        <p14:creationId xmlns:p14="http://schemas.microsoft.com/office/powerpoint/2010/main" val="2947520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7CDA1B4C-1887-4DE9-AC03-68BA5E20990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59F960D-3C78-4EE6-AC59-E16C2A1BD3A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A34C8CC-4D4D-4C26-A88F-9F40D14351DE}"/>
              </a:ext>
            </a:extLst>
          </p:cNvPr>
          <p:cNvSpPr>
            <a:spLocks noGrp="1"/>
          </p:cNvSpPr>
          <p:nvPr>
            <p:ph type="dt" sz="half" idx="10"/>
          </p:nvPr>
        </p:nvSpPr>
        <p:spPr/>
        <p:txBody>
          <a:bodyPr/>
          <a:lstStyle/>
          <a:p>
            <a:fld id="{99EF7A9A-3006-49C4-8DE4-5CF270D64F16}" type="datetimeFigureOut">
              <a:rPr kumimoji="1" lang="ja-JP" altLang="en-US" smtClean="0"/>
              <a:t>2019/7/8</a:t>
            </a:fld>
            <a:endParaRPr kumimoji="1" lang="ja-JP" altLang="en-US" dirty="0"/>
          </a:p>
        </p:txBody>
      </p:sp>
      <p:sp>
        <p:nvSpPr>
          <p:cNvPr id="5" name="フッター プレースホルダー 4">
            <a:extLst>
              <a:ext uri="{FF2B5EF4-FFF2-40B4-BE49-F238E27FC236}">
                <a16:creationId xmlns:a16="http://schemas.microsoft.com/office/drawing/2014/main" id="{D7A81892-C355-44F6-9E4D-7E1BE906AD54}"/>
              </a:ext>
            </a:extLst>
          </p:cNvPr>
          <p:cNvSpPr>
            <a:spLocks noGrp="1"/>
          </p:cNvSpPr>
          <p:nvPr>
            <p:ph type="ftr" sz="quarter" idx="11"/>
          </p:nvPr>
        </p:nvSpPr>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7287B442-7420-462C-A723-E6AF788FE82F}"/>
              </a:ext>
            </a:extLst>
          </p:cNvPr>
          <p:cNvSpPr>
            <a:spLocks noGrp="1"/>
          </p:cNvSpPr>
          <p:nvPr>
            <p:ph type="sldNum" sz="quarter" idx="12"/>
          </p:nvPr>
        </p:nvSpPr>
        <p:spPr/>
        <p:txBody>
          <a:bodyPr/>
          <a:lstStyle/>
          <a:p>
            <a:fld id="{B3FEC925-2A73-4DBE-8308-58BC5DC29668}" type="slidenum">
              <a:rPr kumimoji="1" lang="ja-JP" altLang="en-US" smtClean="0"/>
              <a:t>‹#›</a:t>
            </a:fld>
            <a:endParaRPr kumimoji="1" lang="ja-JP" altLang="en-US" dirty="0"/>
          </a:p>
        </p:txBody>
      </p:sp>
    </p:spTree>
    <p:extLst>
      <p:ext uri="{BB962C8B-B14F-4D97-AF65-F5344CB8AC3E}">
        <p14:creationId xmlns:p14="http://schemas.microsoft.com/office/powerpoint/2010/main" val="922768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7B05CE-289D-40B1-BED8-C610BA9F8311}"/>
              </a:ext>
            </a:extLst>
          </p:cNvPr>
          <p:cNvSpPr>
            <a:spLocks noGrp="1"/>
          </p:cNvSpPr>
          <p:nvPr>
            <p:ph type="title"/>
          </p:nvPr>
        </p:nvSpPr>
        <p:spPr>
          <a:xfrm>
            <a:off x="838200" y="0"/>
            <a:ext cx="10515600" cy="1325563"/>
          </a:xfrm>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45953DE-2998-44D9-AAF5-40C5BF39419F}"/>
              </a:ext>
            </a:extLst>
          </p:cNvPr>
          <p:cNvSpPr>
            <a:spLocks noGrp="1"/>
          </p:cNvSpPr>
          <p:nvPr>
            <p:ph idx="1"/>
          </p:nvPr>
        </p:nvSpPr>
        <p:spPr>
          <a:xfrm>
            <a:off x="838200" y="1469571"/>
            <a:ext cx="10515600" cy="4707392"/>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65D578B-D1DE-4E4D-8CE1-70ECB04E33B6}"/>
              </a:ext>
            </a:extLst>
          </p:cNvPr>
          <p:cNvSpPr>
            <a:spLocks noGrp="1"/>
          </p:cNvSpPr>
          <p:nvPr>
            <p:ph type="dt" sz="half" idx="10"/>
          </p:nvPr>
        </p:nvSpPr>
        <p:spPr/>
        <p:txBody>
          <a:bodyPr/>
          <a:lstStyle/>
          <a:p>
            <a:fld id="{99EF7A9A-3006-49C4-8DE4-5CF270D64F16}" type="datetimeFigureOut">
              <a:rPr kumimoji="1" lang="ja-JP" altLang="en-US" smtClean="0"/>
              <a:t>2019/7/8</a:t>
            </a:fld>
            <a:endParaRPr kumimoji="1" lang="ja-JP" altLang="en-US" dirty="0"/>
          </a:p>
        </p:txBody>
      </p:sp>
      <p:sp>
        <p:nvSpPr>
          <p:cNvPr id="5" name="フッター プレースホルダー 4">
            <a:extLst>
              <a:ext uri="{FF2B5EF4-FFF2-40B4-BE49-F238E27FC236}">
                <a16:creationId xmlns:a16="http://schemas.microsoft.com/office/drawing/2014/main" id="{077DD0A3-6F54-46A0-B228-A279C3DE37AF}"/>
              </a:ext>
            </a:extLst>
          </p:cNvPr>
          <p:cNvSpPr>
            <a:spLocks noGrp="1"/>
          </p:cNvSpPr>
          <p:nvPr>
            <p:ph type="ftr" sz="quarter" idx="11"/>
          </p:nvPr>
        </p:nvSpPr>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46FA96E9-52EC-4188-970A-36AA4EA1CD3C}"/>
              </a:ext>
            </a:extLst>
          </p:cNvPr>
          <p:cNvSpPr>
            <a:spLocks noGrp="1"/>
          </p:cNvSpPr>
          <p:nvPr>
            <p:ph type="sldNum" sz="quarter" idx="12"/>
          </p:nvPr>
        </p:nvSpPr>
        <p:spPr/>
        <p:txBody>
          <a:bodyPr/>
          <a:lstStyle/>
          <a:p>
            <a:fld id="{B3FEC925-2A73-4DBE-8308-58BC5DC29668}" type="slidenum">
              <a:rPr kumimoji="1" lang="ja-JP" altLang="en-US" smtClean="0"/>
              <a:t>‹#›</a:t>
            </a:fld>
            <a:endParaRPr kumimoji="1" lang="ja-JP" altLang="en-US" dirty="0"/>
          </a:p>
        </p:txBody>
      </p:sp>
    </p:spTree>
    <p:extLst>
      <p:ext uri="{BB962C8B-B14F-4D97-AF65-F5344CB8AC3E}">
        <p14:creationId xmlns:p14="http://schemas.microsoft.com/office/powerpoint/2010/main" val="1191621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B290B2-04BB-4014-9B6D-06036CCF51AD}"/>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0F37658-C0AB-454D-A6B0-51A651ACA4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1567A2C-DB9B-4E47-B94C-0404152BDC47}"/>
              </a:ext>
            </a:extLst>
          </p:cNvPr>
          <p:cNvSpPr>
            <a:spLocks noGrp="1"/>
          </p:cNvSpPr>
          <p:nvPr>
            <p:ph type="dt" sz="half" idx="10"/>
          </p:nvPr>
        </p:nvSpPr>
        <p:spPr/>
        <p:txBody>
          <a:bodyPr/>
          <a:lstStyle/>
          <a:p>
            <a:fld id="{99EF7A9A-3006-49C4-8DE4-5CF270D64F16}" type="datetimeFigureOut">
              <a:rPr kumimoji="1" lang="ja-JP" altLang="en-US" smtClean="0"/>
              <a:t>2019/7/8</a:t>
            </a:fld>
            <a:endParaRPr kumimoji="1" lang="ja-JP" altLang="en-US" dirty="0"/>
          </a:p>
        </p:txBody>
      </p:sp>
      <p:sp>
        <p:nvSpPr>
          <p:cNvPr id="5" name="フッター プレースホルダー 4">
            <a:extLst>
              <a:ext uri="{FF2B5EF4-FFF2-40B4-BE49-F238E27FC236}">
                <a16:creationId xmlns:a16="http://schemas.microsoft.com/office/drawing/2014/main" id="{DA95908B-CF9D-4081-9A44-01A3DB6C1D0C}"/>
              </a:ext>
            </a:extLst>
          </p:cNvPr>
          <p:cNvSpPr>
            <a:spLocks noGrp="1"/>
          </p:cNvSpPr>
          <p:nvPr>
            <p:ph type="ftr" sz="quarter" idx="11"/>
          </p:nvPr>
        </p:nvSpPr>
        <p:spPr/>
        <p:txBody>
          <a:bodyPr/>
          <a:lstStyle/>
          <a:p>
            <a:endParaRPr kumimoji="1" lang="ja-JP" altLang="en-US" dirty="0"/>
          </a:p>
        </p:txBody>
      </p:sp>
      <p:sp>
        <p:nvSpPr>
          <p:cNvPr id="6" name="スライド番号プレースホルダー 5">
            <a:extLst>
              <a:ext uri="{FF2B5EF4-FFF2-40B4-BE49-F238E27FC236}">
                <a16:creationId xmlns:a16="http://schemas.microsoft.com/office/drawing/2014/main" id="{715978DE-ED05-4E17-8E77-1ACB909FBCC8}"/>
              </a:ext>
            </a:extLst>
          </p:cNvPr>
          <p:cNvSpPr>
            <a:spLocks noGrp="1"/>
          </p:cNvSpPr>
          <p:nvPr>
            <p:ph type="sldNum" sz="quarter" idx="12"/>
          </p:nvPr>
        </p:nvSpPr>
        <p:spPr/>
        <p:txBody>
          <a:bodyPr/>
          <a:lstStyle/>
          <a:p>
            <a:fld id="{B3FEC925-2A73-4DBE-8308-58BC5DC29668}" type="slidenum">
              <a:rPr kumimoji="1" lang="ja-JP" altLang="en-US" smtClean="0"/>
              <a:t>‹#›</a:t>
            </a:fld>
            <a:endParaRPr kumimoji="1" lang="ja-JP" altLang="en-US" dirty="0"/>
          </a:p>
        </p:txBody>
      </p:sp>
    </p:spTree>
    <p:extLst>
      <p:ext uri="{BB962C8B-B14F-4D97-AF65-F5344CB8AC3E}">
        <p14:creationId xmlns:p14="http://schemas.microsoft.com/office/powerpoint/2010/main" val="2965007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18BEAA-9C84-479D-9A54-4805C9B6BD2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7E712D9-8BEA-42AE-B8E8-6012B32A20B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82515A2F-9214-46B5-ACC2-8E47FA0C9607}"/>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CAE29C17-7A34-494B-BE9B-769EE08EE8E8}"/>
              </a:ext>
            </a:extLst>
          </p:cNvPr>
          <p:cNvSpPr>
            <a:spLocks noGrp="1"/>
          </p:cNvSpPr>
          <p:nvPr>
            <p:ph type="dt" sz="half" idx="10"/>
          </p:nvPr>
        </p:nvSpPr>
        <p:spPr/>
        <p:txBody>
          <a:bodyPr/>
          <a:lstStyle/>
          <a:p>
            <a:fld id="{99EF7A9A-3006-49C4-8DE4-5CF270D64F16}" type="datetimeFigureOut">
              <a:rPr kumimoji="1" lang="ja-JP" altLang="en-US" smtClean="0"/>
              <a:t>2019/7/8</a:t>
            </a:fld>
            <a:endParaRPr kumimoji="1" lang="ja-JP" altLang="en-US" dirty="0"/>
          </a:p>
        </p:txBody>
      </p:sp>
      <p:sp>
        <p:nvSpPr>
          <p:cNvPr id="6" name="フッター プレースホルダー 5">
            <a:extLst>
              <a:ext uri="{FF2B5EF4-FFF2-40B4-BE49-F238E27FC236}">
                <a16:creationId xmlns:a16="http://schemas.microsoft.com/office/drawing/2014/main" id="{FC3A65E7-159F-4032-A40C-A6C7B15DE444}"/>
              </a:ext>
            </a:extLst>
          </p:cNvPr>
          <p:cNvSpPr>
            <a:spLocks noGrp="1"/>
          </p:cNvSpPr>
          <p:nvPr>
            <p:ph type="ftr" sz="quarter" idx="11"/>
          </p:nvPr>
        </p:nvSpPr>
        <p:spPr/>
        <p:txBody>
          <a:bodyPr/>
          <a:lstStyle/>
          <a:p>
            <a:endParaRPr kumimoji="1" lang="ja-JP" altLang="en-US" dirty="0"/>
          </a:p>
        </p:txBody>
      </p:sp>
      <p:sp>
        <p:nvSpPr>
          <p:cNvPr id="7" name="スライド番号プレースホルダー 6">
            <a:extLst>
              <a:ext uri="{FF2B5EF4-FFF2-40B4-BE49-F238E27FC236}">
                <a16:creationId xmlns:a16="http://schemas.microsoft.com/office/drawing/2014/main" id="{E08E04E0-AF4B-499C-A085-DB7109EB1433}"/>
              </a:ext>
            </a:extLst>
          </p:cNvPr>
          <p:cNvSpPr>
            <a:spLocks noGrp="1"/>
          </p:cNvSpPr>
          <p:nvPr>
            <p:ph type="sldNum" sz="quarter" idx="12"/>
          </p:nvPr>
        </p:nvSpPr>
        <p:spPr/>
        <p:txBody>
          <a:bodyPr/>
          <a:lstStyle/>
          <a:p>
            <a:fld id="{B3FEC925-2A73-4DBE-8308-58BC5DC29668}" type="slidenum">
              <a:rPr kumimoji="1" lang="ja-JP" altLang="en-US" smtClean="0"/>
              <a:t>‹#›</a:t>
            </a:fld>
            <a:endParaRPr kumimoji="1" lang="ja-JP" altLang="en-US" dirty="0"/>
          </a:p>
        </p:txBody>
      </p:sp>
    </p:spTree>
    <p:extLst>
      <p:ext uri="{BB962C8B-B14F-4D97-AF65-F5344CB8AC3E}">
        <p14:creationId xmlns:p14="http://schemas.microsoft.com/office/powerpoint/2010/main" val="34657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9211D4-4808-47F0-AA73-B00DDC67E9E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8E2D07B-74FF-48F9-8BDB-B75E0E1334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13AB216-FFED-46EE-8094-88B6E215221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14E05ECF-9233-48D3-92A9-2281FDB007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D95944F-CBC9-494C-AEE0-6B609EFC0DAC}"/>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59151A12-E21C-493F-B1DA-C03D4CAB2984}"/>
              </a:ext>
            </a:extLst>
          </p:cNvPr>
          <p:cNvSpPr>
            <a:spLocks noGrp="1"/>
          </p:cNvSpPr>
          <p:nvPr>
            <p:ph type="dt" sz="half" idx="10"/>
          </p:nvPr>
        </p:nvSpPr>
        <p:spPr/>
        <p:txBody>
          <a:bodyPr/>
          <a:lstStyle/>
          <a:p>
            <a:fld id="{99EF7A9A-3006-49C4-8DE4-5CF270D64F16}" type="datetimeFigureOut">
              <a:rPr kumimoji="1" lang="ja-JP" altLang="en-US" smtClean="0"/>
              <a:t>2019/7/8</a:t>
            </a:fld>
            <a:endParaRPr kumimoji="1" lang="ja-JP" altLang="en-US" dirty="0"/>
          </a:p>
        </p:txBody>
      </p:sp>
      <p:sp>
        <p:nvSpPr>
          <p:cNvPr id="8" name="フッター プレースホルダー 7">
            <a:extLst>
              <a:ext uri="{FF2B5EF4-FFF2-40B4-BE49-F238E27FC236}">
                <a16:creationId xmlns:a16="http://schemas.microsoft.com/office/drawing/2014/main" id="{4A1855EB-EFD5-455A-9BE6-1265F230CA56}"/>
              </a:ext>
            </a:extLst>
          </p:cNvPr>
          <p:cNvSpPr>
            <a:spLocks noGrp="1"/>
          </p:cNvSpPr>
          <p:nvPr>
            <p:ph type="ftr" sz="quarter" idx="11"/>
          </p:nvPr>
        </p:nvSpPr>
        <p:spPr/>
        <p:txBody>
          <a:bodyPr/>
          <a:lstStyle/>
          <a:p>
            <a:endParaRPr kumimoji="1" lang="ja-JP" altLang="en-US" dirty="0"/>
          </a:p>
        </p:txBody>
      </p:sp>
      <p:sp>
        <p:nvSpPr>
          <p:cNvPr id="9" name="スライド番号プレースホルダー 8">
            <a:extLst>
              <a:ext uri="{FF2B5EF4-FFF2-40B4-BE49-F238E27FC236}">
                <a16:creationId xmlns:a16="http://schemas.microsoft.com/office/drawing/2014/main" id="{B39D73F6-EE47-447C-9A3B-DC95C00D09B2}"/>
              </a:ext>
            </a:extLst>
          </p:cNvPr>
          <p:cNvSpPr>
            <a:spLocks noGrp="1"/>
          </p:cNvSpPr>
          <p:nvPr>
            <p:ph type="sldNum" sz="quarter" idx="12"/>
          </p:nvPr>
        </p:nvSpPr>
        <p:spPr/>
        <p:txBody>
          <a:bodyPr/>
          <a:lstStyle/>
          <a:p>
            <a:fld id="{B3FEC925-2A73-4DBE-8308-58BC5DC29668}" type="slidenum">
              <a:rPr kumimoji="1" lang="ja-JP" altLang="en-US" smtClean="0"/>
              <a:t>‹#›</a:t>
            </a:fld>
            <a:endParaRPr kumimoji="1" lang="ja-JP" altLang="en-US" dirty="0"/>
          </a:p>
        </p:txBody>
      </p:sp>
    </p:spTree>
    <p:extLst>
      <p:ext uri="{BB962C8B-B14F-4D97-AF65-F5344CB8AC3E}">
        <p14:creationId xmlns:p14="http://schemas.microsoft.com/office/powerpoint/2010/main" val="627985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0E7232-E49A-4B6B-9E4C-CAD73E94E775}"/>
              </a:ext>
            </a:extLst>
          </p:cNvPr>
          <p:cNvSpPr>
            <a:spLocks noGrp="1"/>
          </p:cNvSpPr>
          <p:nvPr>
            <p:ph type="title"/>
          </p:nvPr>
        </p:nvSpPr>
        <p:spPr>
          <a:xfrm>
            <a:off x="838200" y="0"/>
            <a:ext cx="10515600" cy="1325563"/>
          </a:xfrm>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04F41BDF-A0BD-420B-B9B4-CD672C7B9C24}"/>
              </a:ext>
            </a:extLst>
          </p:cNvPr>
          <p:cNvSpPr>
            <a:spLocks noGrp="1"/>
          </p:cNvSpPr>
          <p:nvPr>
            <p:ph type="dt" sz="half" idx="10"/>
          </p:nvPr>
        </p:nvSpPr>
        <p:spPr/>
        <p:txBody>
          <a:bodyPr/>
          <a:lstStyle/>
          <a:p>
            <a:fld id="{99EF7A9A-3006-49C4-8DE4-5CF270D64F16}" type="datetimeFigureOut">
              <a:rPr kumimoji="1" lang="ja-JP" altLang="en-US" smtClean="0"/>
              <a:t>2019/7/8</a:t>
            </a:fld>
            <a:endParaRPr kumimoji="1" lang="ja-JP" altLang="en-US" dirty="0"/>
          </a:p>
        </p:txBody>
      </p:sp>
      <p:sp>
        <p:nvSpPr>
          <p:cNvPr id="4" name="フッター プレースホルダー 3">
            <a:extLst>
              <a:ext uri="{FF2B5EF4-FFF2-40B4-BE49-F238E27FC236}">
                <a16:creationId xmlns:a16="http://schemas.microsoft.com/office/drawing/2014/main" id="{C22CC860-67CE-4026-9FFE-361E2C9B0F58}"/>
              </a:ext>
            </a:extLst>
          </p:cNvPr>
          <p:cNvSpPr>
            <a:spLocks noGrp="1"/>
          </p:cNvSpPr>
          <p:nvPr>
            <p:ph type="ftr" sz="quarter" idx="11"/>
          </p:nvPr>
        </p:nvSpPr>
        <p:spPr/>
        <p:txBody>
          <a:bodyPr/>
          <a:lstStyle/>
          <a:p>
            <a:endParaRPr kumimoji="1" lang="ja-JP" altLang="en-US" dirty="0"/>
          </a:p>
        </p:txBody>
      </p:sp>
      <p:sp>
        <p:nvSpPr>
          <p:cNvPr id="5" name="スライド番号プレースホルダー 4">
            <a:extLst>
              <a:ext uri="{FF2B5EF4-FFF2-40B4-BE49-F238E27FC236}">
                <a16:creationId xmlns:a16="http://schemas.microsoft.com/office/drawing/2014/main" id="{75EEF40D-80B9-4F5A-8B9D-C9A982C7F372}"/>
              </a:ext>
            </a:extLst>
          </p:cNvPr>
          <p:cNvSpPr>
            <a:spLocks noGrp="1"/>
          </p:cNvSpPr>
          <p:nvPr>
            <p:ph type="sldNum" sz="quarter" idx="12"/>
          </p:nvPr>
        </p:nvSpPr>
        <p:spPr/>
        <p:txBody>
          <a:bodyPr/>
          <a:lstStyle/>
          <a:p>
            <a:fld id="{B3FEC925-2A73-4DBE-8308-58BC5DC29668}" type="slidenum">
              <a:rPr kumimoji="1" lang="ja-JP" altLang="en-US" smtClean="0"/>
              <a:t>‹#›</a:t>
            </a:fld>
            <a:endParaRPr kumimoji="1" lang="ja-JP" altLang="en-US" dirty="0"/>
          </a:p>
        </p:txBody>
      </p:sp>
    </p:spTree>
    <p:extLst>
      <p:ext uri="{BB962C8B-B14F-4D97-AF65-F5344CB8AC3E}">
        <p14:creationId xmlns:p14="http://schemas.microsoft.com/office/powerpoint/2010/main" val="1048831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537EDF5-22A0-4160-B778-FAE4EDE56FE5}"/>
              </a:ext>
            </a:extLst>
          </p:cNvPr>
          <p:cNvSpPr>
            <a:spLocks noGrp="1"/>
          </p:cNvSpPr>
          <p:nvPr>
            <p:ph type="dt" sz="half" idx="10"/>
          </p:nvPr>
        </p:nvSpPr>
        <p:spPr/>
        <p:txBody>
          <a:bodyPr/>
          <a:lstStyle/>
          <a:p>
            <a:fld id="{99EF7A9A-3006-49C4-8DE4-5CF270D64F16}" type="datetimeFigureOut">
              <a:rPr kumimoji="1" lang="ja-JP" altLang="en-US" smtClean="0"/>
              <a:t>2019/7/8</a:t>
            </a:fld>
            <a:endParaRPr kumimoji="1" lang="ja-JP" altLang="en-US" dirty="0"/>
          </a:p>
        </p:txBody>
      </p:sp>
      <p:sp>
        <p:nvSpPr>
          <p:cNvPr id="3" name="フッター プレースホルダー 2">
            <a:extLst>
              <a:ext uri="{FF2B5EF4-FFF2-40B4-BE49-F238E27FC236}">
                <a16:creationId xmlns:a16="http://schemas.microsoft.com/office/drawing/2014/main" id="{BC6DE77A-3EF3-4415-80D0-018A6D42A8B7}"/>
              </a:ext>
            </a:extLst>
          </p:cNvPr>
          <p:cNvSpPr>
            <a:spLocks noGrp="1"/>
          </p:cNvSpPr>
          <p:nvPr>
            <p:ph type="ftr" sz="quarter" idx="1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E93F8B31-EE25-4DF7-A2A9-0CC3C82D0AD1}"/>
              </a:ext>
            </a:extLst>
          </p:cNvPr>
          <p:cNvSpPr>
            <a:spLocks noGrp="1"/>
          </p:cNvSpPr>
          <p:nvPr>
            <p:ph type="sldNum" sz="quarter" idx="12"/>
          </p:nvPr>
        </p:nvSpPr>
        <p:spPr/>
        <p:txBody>
          <a:bodyPr/>
          <a:lstStyle/>
          <a:p>
            <a:fld id="{B3FEC925-2A73-4DBE-8308-58BC5DC29668}" type="slidenum">
              <a:rPr kumimoji="1" lang="ja-JP" altLang="en-US" smtClean="0"/>
              <a:t>‹#›</a:t>
            </a:fld>
            <a:endParaRPr kumimoji="1" lang="ja-JP" altLang="en-US" dirty="0"/>
          </a:p>
        </p:txBody>
      </p:sp>
    </p:spTree>
    <p:extLst>
      <p:ext uri="{BB962C8B-B14F-4D97-AF65-F5344CB8AC3E}">
        <p14:creationId xmlns:p14="http://schemas.microsoft.com/office/powerpoint/2010/main" val="4230732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31B554-2EFA-44FA-9BD2-3B0AB683ED6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E401304-4953-4DBC-971A-AF412BD007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366A57F-508D-4C86-AE42-C14BDDF09A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8C35AC3-B391-4EC1-B534-07C69C8BAAFA}"/>
              </a:ext>
            </a:extLst>
          </p:cNvPr>
          <p:cNvSpPr>
            <a:spLocks noGrp="1"/>
          </p:cNvSpPr>
          <p:nvPr>
            <p:ph type="dt" sz="half" idx="10"/>
          </p:nvPr>
        </p:nvSpPr>
        <p:spPr/>
        <p:txBody>
          <a:bodyPr/>
          <a:lstStyle/>
          <a:p>
            <a:fld id="{99EF7A9A-3006-49C4-8DE4-5CF270D64F16}" type="datetimeFigureOut">
              <a:rPr kumimoji="1" lang="ja-JP" altLang="en-US" smtClean="0"/>
              <a:t>2019/7/8</a:t>
            </a:fld>
            <a:endParaRPr kumimoji="1" lang="ja-JP" altLang="en-US" dirty="0"/>
          </a:p>
        </p:txBody>
      </p:sp>
      <p:sp>
        <p:nvSpPr>
          <p:cNvPr id="6" name="フッター プレースホルダー 5">
            <a:extLst>
              <a:ext uri="{FF2B5EF4-FFF2-40B4-BE49-F238E27FC236}">
                <a16:creationId xmlns:a16="http://schemas.microsoft.com/office/drawing/2014/main" id="{D969B6D7-F871-407E-B7F1-EAE7B3EE7C3B}"/>
              </a:ext>
            </a:extLst>
          </p:cNvPr>
          <p:cNvSpPr>
            <a:spLocks noGrp="1"/>
          </p:cNvSpPr>
          <p:nvPr>
            <p:ph type="ftr" sz="quarter" idx="11"/>
          </p:nvPr>
        </p:nvSpPr>
        <p:spPr/>
        <p:txBody>
          <a:bodyPr/>
          <a:lstStyle/>
          <a:p>
            <a:endParaRPr kumimoji="1" lang="ja-JP" altLang="en-US" dirty="0"/>
          </a:p>
        </p:txBody>
      </p:sp>
      <p:sp>
        <p:nvSpPr>
          <p:cNvPr id="7" name="スライド番号プレースホルダー 6">
            <a:extLst>
              <a:ext uri="{FF2B5EF4-FFF2-40B4-BE49-F238E27FC236}">
                <a16:creationId xmlns:a16="http://schemas.microsoft.com/office/drawing/2014/main" id="{AD519F33-1833-41AF-90C8-5B92007A6844}"/>
              </a:ext>
            </a:extLst>
          </p:cNvPr>
          <p:cNvSpPr>
            <a:spLocks noGrp="1"/>
          </p:cNvSpPr>
          <p:nvPr>
            <p:ph type="sldNum" sz="quarter" idx="12"/>
          </p:nvPr>
        </p:nvSpPr>
        <p:spPr/>
        <p:txBody>
          <a:bodyPr/>
          <a:lstStyle/>
          <a:p>
            <a:fld id="{B3FEC925-2A73-4DBE-8308-58BC5DC29668}" type="slidenum">
              <a:rPr kumimoji="1" lang="ja-JP" altLang="en-US" smtClean="0"/>
              <a:t>‹#›</a:t>
            </a:fld>
            <a:endParaRPr kumimoji="1" lang="ja-JP" altLang="en-US" dirty="0"/>
          </a:p>
        </p:txBody>
      </p:sp>
    </p:spTree>
    <p:extLst>
      <p:ext uri="{BB962C8B-B14F-4D97-AF65-F5344CB8AC3E}">
        <p14:creationId xmlns:p14="http://schemas.microsoft.com/office/powerpoint/2010/main" val="3511811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C80B1BD-59A9-45C7-8D2B-2B99BA71719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50C4888-04EE-496E-AEE1-71D9289F29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dirty="0"/>
          </a:p>
        </p:txBody>
      </p:sp>
      <p:sp>
        <p:nvSpPr>
          <p:cNvPr id="4" name="テキスト プレースホルダー 3">
            <a:extLst>
              <a:ext uri="{FF2B5EF4-FFF2-40B4-BE49-F238E27FC236}">
                <a16:creationId xmlns:a16="http://schemas.microsoft.com/office/drawing/2014/main" id="{8DCBDBB2-9064-490A-9A6E-85BBC5B25D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974B291-3165-4A26-B64B-F8FA97799BCA}"/>
              </a:ext>
            </a:extLst>
          </p:cNvPr>
          <p:cNvSpPr>
            <a:spLocks noGrp="1"/>
          </p:cNvSpPr>
          <p:nvPr>
            <p:ph type="dt" sz="half" idx="10"/>
          </p:nvPr>
        </p:nvSpPr>
        <p:spPr/>
        <p:txBody>
          <a:bodyPr/>
          <a:lstStyle/>
          <a:p>
            <a:fld id="{99EF7A9A-3006-49C4-8DE4-5CF270D64F16}" type="datetimeFigureOut">
              <a:rPr kumimoji="1" lang="ja-JP" altLang="en-US" smtClean="0"/>
              <a:t>2019/7/8</a:t>
            </a:fld>
            <a:endParaRPr kumimoji="1" lang="ja-JP" altLang="en-US" dirty="0"/>
          </a:p>
        </p:txBody>
      </p:sp>
      <p:sp>
        <p:nvSpPr>
          <p:cNvPr id="6" name="フッター プレースホルダー 5">
            <a:extLst>
              <a:ext uri="{FF2B5EF4-FFF2-40B4-BE49-F238E27FC236}">
                <a16:creationId xmlns:a16="http://schemas.microsoft.com/office/drawing/2014/main" id="{13D6205B-A677-41A0-B54F-6489301779F4}"/>
              </a:ext>
            </a:extLst>
          </p:cNvPr>
          <p:cNvSpPr>
            <a:spLocks noGrp="1"/>
          </p:cNvSpPr>
          <p:nvPr>
            <p:ph type="ftr" sz="quarter" idx="11"/>
          </p:nvPr>
        </p:nvSpPr>
        <p:spPr/>
        <p:txBody>
          <a:bodyPr/>
          <a:lstStyle/>
          <a:p>
            <a:endParaRPr kumimoji="1" lang="ja-JP" altLang="en-US" dirty="0"/>
          </a:p>
        </p:txBody>
      </p:sp>
      <p:sp>
        <p:nvSpPr>
          <p:cNvPr id="7" name="スライド番号プレースホルダー 6">
            <a:extLst>
              <a:ext uri="{FF2B5EF4-FFF2-40B4-BE49-F238E27FC236}">
                <a16:creationId xmlns:a16="http://schemas.microsoft.com/office/drawing/2014/main" id="{FFA8A73B-279A-434E-9586-A07D86A69A39}"/>
              </a:ext>
            </a:extLst>
          </p:cNvPr>
          <p:cNvSpPr>
            <a:spLocks noGrp="1"/>
          </p:cNvSpPr>
          <p:nvPr>
            <p:ph type="sldNum" sz="quarter" idx="12"/>
          </p:nvPr>
        </p:nvSpPr>
        <p:spPr/>
        <p:txBody>
          <a:bodyPr/>
          <a:lstStyle/>
          <a:p>
            <a:fld id="{B3FEC925-2A73-4DBE-8308-58BC5DC29668}" type="slidenum">
              <a:rPr kumimoji="1" lang="ja-JP" altLang="en-US" smtClean="0"/>
              <a:t>‹#›</a:t>
            </a:fld>
            <a:endParaRPr kumimoji="1" lang="ja-JP" altLang="en-US" dirty="0"/>
          </a:p>
        </p:txBody>
      </p:sp>
    </p:spTree>
    <p:extLst>
      <p:ext uri="{BB962C8B-B14F-4D97-AF65-F5344CB8AC3E}">
        <p14:creationId xmlns:p14="http://schemas.microsoft.com/office/powerpoint/2010/main" val="4000552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図 7" descr="壁, 室内, カラフルな, 床 が含まれている画像&#10;&#10;自動的に生成された説明">
            <a:extLst>
              <a:ext uri="{FF2B5EF4-FFF2-40B4-BE49-F238E27FC236}">
                <a16:creationId xmlns:a16="http://schemas.microsoft.com/office/drawing/2014/main" id="{136DA8D6-860A-4CD4-B5D5-8C8F82773407}"/>
              </a:ext>
            </a:extLst>
          </p:cNvPr>
          <p:cNvPicPr>
            <a:picLocks noChangeAspect="1"/>
          </p:cNvPicPr>
          <p:nvPr userDrawn="1"/>
        </p:nvPicPr>
        <p:blipFill rotWithShape="1">
          <a:blip r:embed="rId13">
            <a:alphaModFix amt="35000"/>
            <a:extLst>
              <a:ext uri="{28A0092B-C50C-407E-A947-70E740481C1C}">
                <a14:useLocalDpi xmlns:a14="http://schemas.microsoft.com/office/drawing/2010/main" val="0"/>
              </a:ext>
            </a:extLst>
          </a:blip>
          <a:srcRect t="21875" b="21875"/>
          <a:stretch/>
        </p:blipFill>
        <p:spPr>
          <a:xfrm>
            <a:off x="0" y="0"/>
            <a:ext cx="12192000" cy="6858000"/>
          </a:xfrm>
          <a:prstGeom prst="rect">
            <a:avLst/>
          </a:prstGeom>
        </p:spPr>
      </p:pic>
      <p:sp>
        <p:nvSpPr>
          <p:cNvPr id="2" name="タイトル プレースホルダー 1">
            <a:extLst>
              <a:ext uri="{FF2B5EF4-FFF2-40B4-BE49-F238E27FC236}">
                <a16:creationId xmlns:a16="http://schemas.microsoft.com/office/drawing/2014/main" id="{BD1FC78D-C9E1-47A5-853E-8FB9DC22AE23}"/>
              </a:ext>
            </a:extLst>
          </p:cNvPr>
          <p:cNvSpPr>
            <a:spLocks noGrp="1"/>
          </p:cNvSpPr>
          <p:nvPr>
            <p:ph type="title"/>
          </p:nvPr>
        </p:nvSpPr>
        <p:spPr>
          <a:xfrm>
            <a:off x="838200" y="365125"/>
            <a:ext cx="10515600" cy="1325563"/>
          </a:xfrm>
          <a:prstGeom prst="rect">
            <a:avLst/>
          </a:prstGeom>
          <a:noFill/>
          <a:ln>
            <a:noFill/>
          </a:ln>
        </p:spPr>
        <p:style>
          <a:lnRef idx="0">
            <a:scrgbClr r="0" g="0" b="0"/>
          </a:lnRef>
          <a:fillRef idx="0">
            <a:scrgbClr r="0" g="0" b="0"/>
          </a:fillRef>
          <a:effectRef idx="0">
            <a:scrgbClr r="0" g="0" b="0"/>
          </a:effectRef>
          <a:fontRef idx="minor"/>
        </p:style>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5A956807-CAE2-4A7D-99EB-BE4B4749D34F}"/>
              </a:ext>
            </a:extLst>
          </p:cNvPr>
          <p:cNvSpPr>
            <a:spLocks noGrp="1"/>
          </p:cNvSpPr>
          <p:nvPr>
            <p:ph type="body" idx="1"/>
          </p:nvPr>
        </p:nvSpPr>
        <p:spPr>
          <a:xfrm>
            <a:off x="838200" y="1825625"/>
            <a:ext cx="10515600" cy="4351338"/>
          </a:xfrm>
          <a:prstGeom prst="rect">
            <a:avLst/>
          </a:prstGeom>
          <a:noFill/>
          <a:ln>
            <a:noFill/>
          </a:ln>
        </p:spPr>
        <p:style>
          <a:lnRef idx="0">
            <a:scrgbClr r="0" g="0" b="0"/>
          </a:lnRef>
          <a:fillRef idx="0">
            <a:scrgbClr r="0" g="0" b="0"/>
          </a:fillRef>
          <a:effectRef idx="0">
            <a:scrgbClr r="0" g="0" b="0"/>
          </a:effectRef>
          <a:fontRef idx="minor"/>
        </p:style>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C4D4130C-4561-4E62-B4E1-47E2A1F117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EF7A9A-3006-49C4-8DE4-5CF270D64F16}" type="datetimeFigureOut">
              <a:rPr kumimoji="1" lang="ja-JP" altLang="en-US" smtClean="0"/>
              <a:t>2019/7/8</a:t>
            </a:fld>
            <a:endParaRPr kumimoji="1" lang="ja-JP" altLang="en-US" dirty="0"/>
          </a:p>
        </p:txBody>
      </p:sp>
      <p:sp>
        <p:nvSpPr>
          <p:cNvPr id="5" name="フッター プレースホルダー 4">
            <a:extLst>
              <a:ext uri="{FF2B5EF4-FFF2-40B4-BE49-F238E27FC236}">
                <a16:creationId xmlns:a16="http://schemas.microsoft.com/office/drawing/2014/main" id="{ED1B2C72-70FE-4D6B-9DB0-D3182A874F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dirty="0"/>
          </a:p>
        </p:txBody>
      </p:sp>
      <p:sp>
        <p:nvSpPr>
          <p:cNvPr id="6" name="スライド番号プレースホルダー 5">
            <a:extLst>
              <a:ext uri="{FF2B5EF4-FFF2-40B4-BE49-F238E27FC236}">
                <a16:creationId xmlns:a16="http://schemas.microsoft.com/office/drawing/2014/main" id="{5A93111D-CEE5-4F2C-A746-BFBA931E62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FEC925-2A73-4DBE-8308-58BC5DC29668}" type="slidenum">
              <a:rPr kumimoji="1" lang="ja-JP" altLang="en-US" smtClean="0"/>
              <a:t>‹#›</a:t>
            </a:fld>
            <a:endParaRPr kumimoji="1" lang="ja-JP" altLang="en-US" dirty="0"/>
          </a:p>
        </p:txBody>
      </p:sp>
    </p:spTree>
    <p:extLst>
      <p:ext uri="{BB962C8B-B14F-4D97-AF65-F5344CB8AC3E}">
        <p14:creationId xmlns:p14="http://schemas.microsoft.com/office/powerpoint/2010/main" val="8732416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ysClr val="windowText" lastClr="00000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ysClr val="windowText" lastClr="000000"/>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ysClr val="windowText" lastClr="00000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ysClr val="windowText" lastClr="000000"/>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ysClr val="windowText" lastClr="000000"/>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ysClr val="windowText" lastClr="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svg"/><Relationship Id="rId7" Type="http://schemas.openxmlformats.org/officeDocument/2006/relationships/image" Target="../media/image14.svg"/><Relationship Id="rId2" Type="http://schemas.openxmlformats.org/officeDocument/2006/relationships/image" Target="../media/image11.png"/><Relationship Id="rId1" Type="http://schemas.openxmlformats.org/officeDocument/2006/relationships/slideLayout" Target="../slideLayouts/slideLayout6.xml"/><Relationship Id="rId6" Type="http://schemas.openxmlformats.org/officeDocument/2006/relationships/image" Target="../media/image13.png"/><Relationship Id="rId5" Type="http://schemas.openxmlformats.org/officeDocument/2006/relationships/image" Target="../media/image3.sv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9.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CDDFDA-1CD2-4ED3-9BAC-BB3282756D1F}"/>
              </a:ext>
            </a:extLst>
          </p:cNvPr>
          <p:cNvSpPr>
            <a:spLocks noGrp="1"/>
          </p:cNvSpPr>
          <p:nvPr>
            <p:ph type="ctrTitle"/>
          </p:nvPr>
        </p:nvSpPr>
        <p:spPr/>
        <p:txBody>
          <a:bodyPr>
            <a:normAutofit/>
          </a:bodyPr>
          <a:lstStyle/>
          <a:p>
            <a:r>
              <a:rPr lang="en-US" altLang="ja-JP" sz="9600"/>
              <a:t>AMARI</a:t>
            </a:r>
            <a:endParaRPr kumimoji="1" lang="ja-JP" altLang="en-US" sz="9600" dirty="0"/>
          </a:p>
        </p:txBody>
      </p:sp>
      <p:sp>
        <p:nvSpPr>
          <p:cNvPr id="3" name="字幕 2">
            <a:extLst>
              <a:ext uri="{FF2B5EF4-FFF2-40B4-BE49-F238E27FC236}">
                <a16:creationId xmlns:a16="http://schemas.microsoft.com/office/drawing/2014/main" id="{50A77C42-9001-411C-A643-B5D0A812768B}"/>
              </a:ext>
            </a:extLst>
          </p:cNvPr>
          <p:cNvSpPr>
            <a:spLocks noGrp="1"/>
          </p:cNvSpPr>
          <p:nvPr>
            <p:ph type="subTitle" idx="1"/>
          </p:nvPr>
        </p:nvSpPr>
        <p:spPr/>
        <p:txBody>
          <a:bodyPr/>
          <a:lstStyle/>
          <a:p>
            <a:r>
              <a:rPr kumimoji="1" lang="ja-JP" altLang="en-US" dirty="0"/>
              <a:t>五島史明</a:t>
            </a:r>
          </a:p>
        </p:txBody>
      </p:sp>
    </p:spTree>
    <p:extLst>
      <p:ext uri="{BB962C8B-B14F-4D97-AF65-F5344CB8AC3E}">
        <p14:creationId xmlns:p14="http://schemas.microsoft.com/office/powerpoint/2010/main" val="2375707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D60698-1341-40DD-B041-1DAAF9E4EE08}"/>
              </a:ext>
            </a:extLst>
          </p:cNvPr>
          <p:cNvSpPr>
            <a:spLocks noGrp="1"/>
          </p:cNvSpPr>
          <p:nvPr>
            <p:ph type="title"/>
          </p:nvPr>
        </p:nvSpPr>
        <p:spPr/>
        <p:txBody>
          <a:bodyPr>
            <a:normAutofit/>
          </a:bodyPr>
          <a:lstStyle/>
          <a:p>
            <a:r>
              <a:rPr kumimoji="1" lang="ja-JP" altLang="en-US" sz="3200" dirty="0"/>
              <a:t>ゲーム詳細</a:t>
            </a:r>
            <a:r>
              <a:rPr lang="ja-JP" altLang="en-US" sz="3200" dirty="0"/>
              <a:t>－</a:t>
            </a:r>
            <a:r>
              <a:rPr kumimoji="1" lang="ja-JP" altLang="en-US" sz="3200" dirty="0"/>
              <a:t>ルール・その</a:t>
            </a:r>
            <a:r>
              <a:rPr kumimoji="1" lang="en-US" altLang="ja-JP" sz="3200" dirty="0"/>
              <a:t>4</a:t>
            </a:r>
            <a:r>
              <a:rPr kumimoji="1" lang="ja-JP" altLang="en-US" sz="3200" dirty="0"/>
              <a:t>・</a:t>
            </a:r>
            <a:r>
              <a:rPr lang="ja-JP" altLang="en-US" sz="3200" dirty="0"/>
              <a:t>アップ</a:t>
            </a:r>
            <a:r>
              <a:rPr kumimoji="1" lang="ja-JP" altLang="en-US" sz="3200" dirty="0"/>
              <a:t>オーバーラン</a:t>
            </a:r>
            <a:r>
              <a:rPr lang="ja-JP" altLang="en-US" sz="3200" dirty="0"/>
              <a:t>－</a:t>
            </a:r>
            <a:endParaRPr kumimoji="1" lang="ja-JP" altLang="en-US" sz="3200" dirty="0"/>
          </a:p>
        </p:txBody>
      </p:sp>
      <p:grpSp>
        <p:nvGrpSpPr>
          <p:cNvPr id="58" name="グループ化 57">
            <a:extLst>
              <a:ext uri="{FF2B5EF4-FFF2-40B4-BE49-F238E27FC236}">
                <a16:creationId xmlns:a16="http://schemas.microsoft.com/office/drawing/2014/main" id="{877EDECB-D4A9-4C36-AA2C-75ECCE92F115}"/>
              </a:ext>
            </a:extLst>
          </p:cNvPr>
          <p:cNvGrpSpPr/>
          <p:nvPr/>
        </p:nvGrpSpPr>
        <p:grpSpPr>
          <a:xfrm>
            <a:off x="838200" y="2418632"/>
            <a:ext cx="2077736" cy="2124765"/>
            <a:chOff x="4186192" y="2585609"/>
            <a:chExt cx="2911265" cy="2977157"/>
          </a:xfrm>
        </p:grpSpPr>
        <p:sp>
          <p:nvSpPr>
            <p:cNvPr id="60" name="四角形: 角を丸くする 59">
              <a:extLst>
                <a:ext uri="{FF2B5EF4-FFF2-40B4-BE49-F238E27FC236}">
                  <a16:creationId xmlns:a16="http://schemas.microsoft.com/office/drawing/2014/main" id="{CC96DCF7-05F4-4578-A55D-01C4B84185B4}"/>
                </a:ext>
              </a:extLst>
            </p:cNvPr>
            <p:cNvSpPr/>
            <p:nvPr/>
          </p:nvSpPr>
          <p:spPr>
            <a:xfrm>
              <a:off x="4186192" y="2585609"/>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ja-JP" sz="2000" dirty="0"/>
                <a:t>1</a:t>
              </a:r>
              <a:endParaRPr kumimoji="1" lang="en-US" altLang="ja-JP" sz="2000" dirty="0"/>
            </a:p>
          </p:txBody>
        </p:sp>
        <p:sp>
          <p:nvSpPr>
            <p:cNvPr id="61" name="四角形: 角を丸くする 60">
              <a:extLst>
                <a:ext uri="{FF2B5EF4-FFF2-40B4-BE49-F238E27FC236}">
                  <a16:creationId xmlns:a16="http://schemas.microsoft.com/office/drawing/2014/main" id="{AD86F058-4655-48DF-BD73-BB3B1414E71C}"/>
                </a:ext>
              </a:extLst>
            </p:cNvPr>
            <p:cNvSpPr/>
            <p:nvPr/>
          </p:nvSpPr>
          <p:spPr>
            <a:xfrm>
              <a:off x="4186192" y="3609603"/>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ja-JP" sz="2000" dirty="0"/>
                <a:t>1</a:t>
              </a:r>
              <a:endParaRPr kumimoji="1" lang="ja-JP" altLang="en-US" sz="2000" dirty="0"/>
            </a:p>
          </p:txBody>
        </p:sp>
        <p:sp>
          <p:nvSpPr>
            <p:cNvPr id="62" name="四角形: 角を丸くする 61">
              <a:extLst>
                <a:ext uri="{FF2B5EF4-FFF2-40B4-BE49-F238E27FC236}">
                  <a16:creationId xmlns:a16="http://schemas.microsoft.com/office/drawing/2014/main" id="{A8EF8672-EC5B-4269-8E63-9EEB681B0994}"/>
                </a:ext>
              </a:extLst>
            </p:cNvPr>
            <p:cNvSpPr/>
            <p:nvPr/>
          </p:nvSpPr>
          <p:spPr>
            <a:xfrm>
              <a:off x="4186192" y="4633596"/>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ja-JP" sz="2000" dirty="0"/>
                <a:t>1</a:t>
              </a:r>
              <a:endParaRPr kumimoji="1" lang="ja-JP" altLang="en-US" sz="2000" dirty="0"/>
            </a:p>
          </p:txBody>
        </p:sp>
        <p:sp>
          <p:nvSpPr>
            <p:cNvPr id="63" name="四角形: 角を丸くする 62">
              <a:extLst>
                <a:ext uri="{FF2B5EF4-FFF2-40B4-BE49-F238E27FC236}">
                  <a16:creationId xmlns:a16="http://schemas.microsoft.com/office/drawing/2014/main" id="{D4D2FA7E-0D77-4267-8099-CB54412FD2D1}"/>
                </a:ext>
              </a:extLst>
            </p:cNvPr>
            <p:cNvSpPr/>
            <p:nvPr/>
          </p:nvSpPr>
          <p:spPr>
            <a:xfrm>
              <a:off x="5177240" y="2585609"/>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ja-JP" sz="2000" dirty="0"/>
                <a:t>1</a:t>
              </a:r>
              <a:endParaRPr kumimoji="1" lang="ja-JP" altLang="en-US" sz="2000" dirty="0"/>
            </a:p>
          </p:txBody>
        </p:sp>
        <p:sp>
          <p:nvSpPr>
            <p:cNvPr id="64" name="四角形: 角を丸くする 63">
              <a:extLst>
                <a:ext uri="{FF2B5EF4-FFF2-40B4-BE49-F238E27FC236}">
                  <a16:creationId xmlns:a16="http://schemas.microsoft.com/office/drawing/2014/main" id="{8F487AC9-ADF0-41A5-AED9-4559DC0A3485}"/>
                </a:ext>
              </a:extLst>
            </p:cNvPr>
            <p:cNvSpPr/>
            <p:nvPr/>
          </p:nvSpPr>
          <p:spPr>
            <a:xfrm>
              <a:off x="5177240" y="3609603"/>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en-US" altLang="ja-JP" sz="2000" dirty="0"/>
                <a:t>1</a:t>
              </a:r>
              <a:endParaRPr kumimoji="1" lang="ja-JP" altLang="en-US" sz="2000" dirty="0"/>
            </a:p>
          </p:txBody>
        </p:sp>
        <p:sp>
          <p:nvSpPr>
            <p:cNvPr id="65" name="四角形: 角を丸くする 64">
              <a:extLst>
                <a:ext uri="{FF2B5EF4-FFF2-40B4-BE49-F238E27FC236}">
                  <a16:creationId xmlns:a16="http://schemas.microsoft.com/office/drawing/2014/main" id="{EBD1BC51-6164-4BB2-9868-97E137FA6C77}"/>
                </a:ext>
              </a:extLst>
            </p:cNvPr>
            <p:cNvSpPr/>
            <p:nvPr/>
          </p:nvSpPr>
          <p:spPr>
            <a:xfrm>
              <a:off x="5177240" y="4633596"/>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en-US" altLang="ja-JP" sz="2000" dirty="0"/>
                <a:t>1</a:t>
              </a:r>
              <a:endParaRPr kumimoji="1" lang="ja-JP" altLang="en-US" sz="2000" dirty="0"/>
            </a:p>
          </p:txBody>
        </p:sp>
        <p:sp>
          <p:nvSpPr>
            <p:cNvPr id="66" name="四角形: 角を丸くする 65">
              <a:extLst>
                <a:ext uri="{FF2B5EF4-FFF2-40B4-BE49-F238E27FC236}">
                  <a16:creationId xmlns:a16="http://schemas.microsoft.com/office/drawing/2014/main" id="{9F4546D0-1A4A-4617-AF83-A1AA8338999B}"/>
                </a:ext>
              </a:extLst>
            </p:cNvPr>
            <p:cNvSpPr/>
            <p:nvPr/>
          </p:nvSpPr>
          <p:spPr>
            <a:xfrm>
              <a:off x="6168287" y="2585609"/>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ja-JP" sz="2000" dirty="0"/>
                <a:t>1</a:t>
              </a:r>
              <a:endParaRPr kumimoji="1" lang="ja-JP" altLang="en-US" sz="2000" dirty="0"/>
            </a:p>
          </p:txBody>
        </p:sp>
        <p:sp>
          <p:nvSpPr>
            <p:cNvPr id="67" name="四角形: 角を丸くする 66">
              <a:extLst>
                <a:ext uri="{FF2B5EF4-FFF2-40B4-BE49-F238E27FC236}">
                  <a16:creationId xmlns:a16="http://schemas.microsoft.com/office/drawing/2014/main" id="{ED9B9A7B-8269-4483-B924-93E055F10C6A}"/>
                </a:ext>
              </a:extLst>
            </p:cNvPr>
            <p:cNvSpPr/>
            <p:nvPr/>
          </p:nvSpPr>
          <p:spPr>
            <a:xfrm>
              <a:off x="6168287" y="3609603"/>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ja-JP" sz="2000" dirty="0"/>
                <a:t>1</a:t>
              </a:r>
              <a:endParaRPr kumimoji="1" lang="ja-JP" altLang="en-US" sz="2000" dirty="0"/>
            </a:p>
          </p:txBody>
        </p:sp>
        <p:sp>
          <p:nvSpPr>
            <p:cNvPr id="68" name="四角形: 角を丸くする 67">
              <a:extLst>
                <a:ext uri="{FF2B5EF4-FFF2-40B4-BE49-F238E27FC236}">
                  <a16:creationId xmlns:a16="http://schemas.microsoft.com/office/drawing/2014/main" id="{50FEDEC0-FDD9-4F7F-BBB0-303DC18F8534}"/>
                </a:ext>
              </a:extLst>
            </p:cNvPr>
            <p:cNvSpPr/>
            <p:nvPr/>
          </p:nvSpPr>
          <p:spPr>
            <a:xfrm>
              <a:off x="6168287" y="4633596"/>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ja-JP" sz="2000" dirty="0"/>
                <a:t>1</a:t>
              </a:r>
              <a:endParaRPr kumimoji="1" lang="ja-JP" altLang="en-US" sz="2000" dirty="0"/>
            </a:p>
          </p:txBody>
        </p:sp>
      </p:grpSp>
      <p:sp>
        <p:nvSpPr>
          <p:cNvPr id="55" name="吹き出し: 四角形 54">
            <a:extLst>
              <a:ext uri="{FF2B5EF4-FFF2-40B4-BE49-F238E27FC236}">
                <a16:creationId xmlns:a16="http://schemas.microsoft.com/office/drawing/2014/main" id="{DB09758A-F4D5-4791-BEC5-FC182384075A}"/>
              </a:ext>
            </a:extLst>
          </p:cNvPr>
          <p:cNvSpPr/>
          <p:nvPr/>
        </p:nvSpPr>
        <p:spPr>
          <a:xfrm>
            <a:off x="803709" y="1080771"/>
            <a:ext cx="4224454" cy="1121804"/>
          </a:xfrm>
          <a:prstGeom prst="wedgeRectCallout">
            <a:avLst>
              <a:gd name="adj1" fmla="val -6462"/>
              <a:gd name="adj2" fmla="val 97023"/>
            </a:avLst>
          </a:prstGeom>
          <a:ln w="19050"/>
        </p:spPr>
        <p:style>
          <a:lnRef idx="2">
            <a:schemeClr val="accent6"/>
          </a:lnRef>
          <a:fillRef idx="1">
            <a:schemeClr val="lt1"/>
          </a:fillRef>
          <a:effectRef idx="0">
            <a:schemeClr val="accent6"/>
          </a:effectRef>
          <a:fontRef idx="minor">
            <a:schemeClr val="dk1"/>
          </a:fontRef>
        </p:style>
        <p:txBody>
          <a:bodyPr rtlCol="0" anchor="t"/>
          <a:lstStyle/>
          <a:p>
            <a:r>
              <a:rPr kumimoji="1" lang="ja-JP" altLang="en-US" sz="2000" b="1" dirty="0"/>
              <a:t>■すべてが</a:t>
            </a:r>
            <a:r>
              <a:rPr kumimoji="1" lang="en-US" altLang="ja-JP" sz="2000" b="1" dirty="0"/>
              <a:t>1</a:t>
            </a:r>
            <a:r>
              <a:rPr kumimoji="1" lang="ja-JP" altLang="en-US" sz="2000" b="1" dirty="0"/>
              <a:t>ブロックだと・・・</a:t>
            </a:r>
            <a:endParaRPr kumimoji="1" lang="en-US" altLang="ja-JP" sz="2000" b="1" dirty="0"/>
          </a:p>
          <a:p>
            <a:pPr marL="285750" indent="-285750">
              <a:buFont typeface="Arial" panose="020B0604020202020204" pitchFamily="34" charset="0"/>
              <a:buChar char="•"/>
            </a:pPr>
            <a:r>
              <a:rPr lang="en-US" altLang="ja-JP" sz="1600" dirty="0"/>
              <a:t>1</a:t>
            </a:r>
            <a:r>
              <a:rPr lang="ja-JP" altLang="en-US" sz="1600" dirty="0"/>
              <a:t>ブロックが</a:t>
            </a:r>
            <a:r>
              <a:rPr lang="en-US" altLang="ja-JP" sz="1600" dirty="0"/>
              <a:t>9</a:t>
            </a:r>
            <a:r>
              <a:rPr lang="ja-JP" altLang="en-US" sz="1600" dirty="0"/>
              <a:t>個だと最高でも</a:t>
            </a:r>
            <a:r>
              <a:rPr lang="en-US" altLang="ja-JP" sz="1600" dirty="0"/>
              <a:t>9pt</a:t>
            </a:r>
            <a:r>
              <a:rPr lang="ja-JP" altLang="en-US" sz="1600" dirty="0"/>
              <a:t>にしかならない。そのためこのままだと盤面がロックされてしまう。</a:t>
            </a:r>
            <a:endParaRPr lang="en-US" altLang="ja-JP" sz="1600" dirty="0"/>
          </a:p>
        </p:txBody>
      </p:sp>
      <p:grpSp>
        <p:nvGrpSpPr>
          <p:cNvPr id="70" name="グループ化 69">
            <a:extLst>
              <a:ext uri="{FF2B5EF4-FFF2-40B4-BE49-F238E27FC236}">
                <a16:creationId xmlns:a16="http://schemas.microsoft.com/office/drawing/2014/main" id="{71090FF0-E5AE-47DB-AA87-4A2A086E3C39}"/>
              </a:ext>
            </a:extLst>
          </p:cNvPr>
          <p:cNvGrpSpPr/>
          <p:nvPr/>
        </p:nvGrpSpPr>
        <p:grpSpPr>
          <a:xfrm>
            <a:off x="2979126" y="2816154"/>
            <a:ext cx="4295608" cy="1121804"/>
            <a:chOff x="3730980" y="2277412"/>
            <a:chExt cx="4108327" cy="1121804"/>
          </a:xfrm>
        </p:grpSpPr>
        <p:sp>
          <p:nvSpPr>
            <p:cNvPr id="71" name="矢印: 右 70">
              <a:extLst>
                <a:ext uri="{FF2B5EF4-FFF2-40B4-BE49-F238E27FC236}">
                  <a16:creationId xmlns:a16="http://schemas.microsoft.com/office/drawing/2014/main" id="{AC0226ED-00B1-4807-B026-DC25D98E3848}"/>
                </a:ext>
              </a:extLst>
            </p:cNvPr>
            <p:cNvSpPr/>
            <p:nvPr/>
          </p:nvSpPr>
          <p:spPr>
            <a:xfrm>
              <a:off x="3730980" y="2453268"/>
              <a:ext cx="4108327" cy="64677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sz="1600" dirty="0"/>
            </a:p>
          </p:txBody>
        </p:sp>
        <p:sp>
          <p:nvSpPr>
            <p:cNvPr id="72" name="正方形/長方形 71">
              <a:extLst>
                <a:ext uri="{FF2B5EF4-FFF2-40B4-BE49-F238E27FC236}">
                  <a16:creationId xmlns:a16="http://schemas.microsoft.com/office/drawing/2014/main" id="{60A1FBB2-DF79-415A-9424-47FC1FF5B684}"/>
                </a:ext>
              </a:extLst>
            </p:cNvPr>
            <p:cNvSpPr/>
            <p:nvPr/>
          </p:nvSpPr>
          <p:spPr>
            <a:xfrm>
              <a:off x="3887376" y="2277412"/>
              <a:ext cx="3534503" cy="1121804"/>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t"/>
            <a:lstStyle/>
            <a:p>
              <a:r>
                <a:rPr lang="ja-JP" altLang="en-US" sz="2000" b="1" dirty="0"/>
                <a:t>■</a:t>
              </a:r>
              <a:r>
                <a:rPr lang="ja-JP" altLang="en-US" sz="2000" b="1" dirty="0">
                  <a:solidFill>
                    <a:srgbClr val="FF0000"/>
                  </a:solidFill>
                </a:rPr>
                <a:t>ボーナスオーバーラン！</a:t>
              </a:r>
              <a:endParaRPr lang="en-US" altLang="ja-JP" sz="2000" b="1" dirty="0">
                <a:solidFill>
                  <a:srgbClr val="FF0000"/>
                </a:solidFill>
              </a:endParaRPr>
            </a:p>
            <a:p>
              <a:pPr marL="285750" indent="-285750">
                <a:buFont typeface="Arial" panose="020B0604020202020204" pitchFamily="34" charset="0"/>
                <a:buChar char="•"/>
              </a:pPr>
              <a:r>
                <a:rPr lang="ja-JP" altLang="en-US" sz="1600" dirty="0"/>
                <a:t>各ブロックマスの外側</a:t>
              </a:r>
              <a:r>
                <a:rPr lang="en-US" altLang="ja-JP" sz="1600" dirty="0"/>
                <a:t>1</a:t>
              </a:r>
              <a:r>
                <a:rPr lang="ja-JP" altLang="en-US" sz="1600" dirty="0"/>
                <a:t>マスだけ、</a:t>
              </a:r>
              <a:r>
                <a:rPr lang="ja-JP" altLang="en-US" sz="1600" b="1" dirty="0">
                  <a:solidFill>
                    <a:srgbClr val="FF0000"/>
                  </a:solidFill>
                </a:rPr>
                <a:t>「はみ出して</a:t>
              </a:r>
              <a:r>
                <a:rPr lang="en-US" altLang="ja-JP" sz="1600" b="1" dirty="0">
                  <a:solidFill>
                    <a:srgbClr val="FF0000"/>
                  </a:solidFill>
                </a:rPr>
                <a:t>1pt</a:t>
              </a:r>
              <a:r>
                <a:rPr lang="ja-JP" altLang="en-US" sz="1600" b="1" dirty="0">
                  <a:solidFill>
                    <a:srgbClr val="FF0000"/>
                  </a:solidFill>
                </a:rPr>
                <a:t>ブロック」</a:t>
              </a:r>
              <a:r>
                <a:rPr lang="ja-JP" altLang="en-US" sz="1600" dirty="0"/>
                <a:t>を出すことができる。</a:t>
              </a:r>
              <a:endParaRPr kumimoji="1" lang="ja-JP" altLang="en-US" sz="1600" dirty="0"/>
            </a:p>
          </p:txBody>
        </p:sp>
      </p:grpSp>
      <p:grpSp>
        <p:nvGrpSpPr>
          <p:cNvPr id="87" name="グループ化 86">
            <a:extLst>
              <a:ext uri="{FF2B5EF4-FFF2-40B4-BE49-F238E27FC236}">
                <a16:creationId xmlns:a16="http://schemas.microsoft.com/office/drawing/2014/main" id="{759AA5B6-F3E9-4795-B865-835144E80D96}"/>
              </a:ext>
            </a:extLst>
          </p:cNvPr>
          <p:cNvGrpSpPr/>
          <p:nvPr/>
        </p:nvGrpSpPr>
        <p:grpSpPr>
          <a:xfrm>
            <a:off x="7064992" y="1553726"/>
            <a:ext cx="3497252" cy="3586394"/>
            <a:chOff x="6039087" y="2573882"/>
            <a:chExt cx="3497252" cy="3586394"/>
          </a:xfrm>
        </p:grpSpPr>
        <p:grpSp>
          <p:nvGrpSpPr>
            <p:cNvPr id="88" name="グループ化 87">
              <a:extLst>
                <a:ext uri="{FF2B5EF4-FFF2-40B4-BE49-F238E27FC236}">
                  <a16:creationId xmlns:a16="http://schemas.microsoft.com/office/drawing/2014/main" id="{AE64CB18-29E8-4A38-97B3-E23136C4E507}"/>
                </a:ext>
              </a:extLst>
            </p:cNvPr>
            <p:cNvGrpSpPr/>
            <p:nvPr/>
          </p:nvGrpSpPr>
          <p:grpSpPr>
            <a:xfrm>
              <a:off x="6039087" y="2573882"/>
              <a:ext cx="3497252" cy="3586394"/>
              <a:chOff x="3195144" y="1561616"/>
              <a:chExt cx="4900248" cy="5025144"/>
            </a:xfrm>
          </p:grpSpPr>
          <p:sp>
            <p:nvSpPr>
              <p:cNvPr id="109" name="四角形: 角を丸くする 108">
                <a:extLst>
                  <a:ext uri="{FF2B5EF4-FFF2-40B4-BE49-F238E27FC236}">
                    <a16:creationId xmlns:a16="http://schemas.microsoft.com/office/drawing/2014/main" id="{22EFD809-8B3A-4763-9775-6A2B0AADC664}"/>
                  </a:ext>
                </a:extLst>
              </p:cNvPr>
              <p:cNvSpPr/>
              <p:nvPr/>
            </p:nvSpPr>
            <p:spPr>
              <a:xfrm>
                <a:off x="4186192" y="2585609"/>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ja-JP" sz="2000" dirty="0"/>
                  <a:t>1</a:t>
                </a:r>
                <a:endParaRPr kumimoji="1" lang="en-US" altLang="ja-JP" sz="2000" dirty="0"/>
              </a:p>
            </p:txBody>
          </p:sp>
          <p:sp>
            <p:nvSpPr>
              <p:cNvPr id="110" name="四角形: 角を丸くする 109">
                <a:extLst>
                  <a:ext uri="{FF2B5EF4-FFF2-40B4-BE49-F238E27FC236}">
                    <a16:creationId xmlns:a16="http://schemas.microsoft.com/office/drawing/2014/main" id="{59FC9419-8BF5-4334-B8C1-6FB83840AFBE}"/>
                  </a:ext>
                </a:extLst>
              </p:cNvPr>
              <p:cNvSpPr/>
              <p:nvPr/>
            </p:nvSpPr>
            <p:spPr>
              <a:xfrm>
                <a:off x="4186192" y="3609603"/>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ja-JP" sz="2000" dirty="0"/>
                  <a:t>1</a:t>
                </a:r>
                <a:endParaRPr kumimoji="1" lang="ja-JP" altLang="en-US" sz="2000" dirty="0"/>
              </a:p>
            </p:txBody>
          </p:sp>
          <p:sp>
            <p:nvSpPr>
              <p:cNvPr id="111" name="四角形: 角を丸くする 110">
                <a:extLst>
                  <a:ext uri="{FF2B5EF4-FFF2-40B4-BE49-F238E27FC236}">
                    <a16:creationId xmlns:a16="http://schemas.microsoft.com/office/drawing/2014/main" id="{24F26E22-C76A-4BC6-BFBE-A852A1CFDEDA}"/>
                  </a:ext>
                </a:extLst>
              </p:cNvPr>
              <p:cNvSpPr/>
              <p:nvPr/>
            </p:nvSpPr>
            <p:spPr>
              <a:xfrm>
                <a:off x="4186192" y="4633596"/>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ja-JP" sz="2000" dirty="0"/>
                  <a:t>1</a:t>
                </a:r>
                <a:endParaRPr kumimoji="1" lang="ja-JP" altLang="en-US" sz="2000" dirty="0"/>
              </a:p>
            </p:txBody>
          </p:sp>
          <p:sp>
            <p:nvSpPr>
              <p:cNvPr id="112" name="四角形: 角を丸くする 111">
                <a:extLst>
                  <a:ext uri="{FF2B5EF4-FFF2-40B4-BE49-F238E27FC236}">
                    <a16:creationId xmlns:a16="http://schemas.microsoft.com/office/drawing/2014/main" id="{66408718-DFD1-4E44-9CA6-5D1DC810FE66}"/>
                  </a:ext>
                </a:extLst>
              </p:cNvPr>
              <p:cNvSpPr/>
              <p:nvPr/>
            </p:nvSpPr>
            <p:spPr>
              <a:xfrm>
                <a:off x="5177240" y="2585609"/>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ja-JP" sz="2000" dirty="0"/>
                  <a:t>1</a:t>
                </a:r>
                <a:endParaRPr kumimoji="1" lang="ja-JP" altLang="en-US" sz="2000" dirty="0"/>
              </a:p>
            </p:txBody>
          </p:sp>
          <p:sp>
            <p:nvSpPr>
              <p:cNvPr id="113" name="四角形: 角を丸くする 112">
                <a:extLst>
                  <a:ext uri="{FF2B5EF4-FFF2-40B4-BE49-F238E27FC236}">
                    <a16:creationId xmlns:a16="http://schemas.microsoft.com/office/drawing/2014/main" id="{48C48D86-00B8-4FF1-86DE-1EEBE1C7E1B6}"/>
                  </a:ext>
                </a:extLst>
              </p:cNvPr>
              <p:cNvSpPr/>
              <p:nvPr/>
            </p:nvSpPr>
            <p:spPr>
              <a:xfrm>
                <a:off x="5177240" y="3609603"/>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en-US" altLang="ja-JP" sz="2000" dirty="0"/>
                  <a:t>1</a:t>
                </a:r>
                <a:endParaRPr kumimoji="1" lang="ja-JP" altLang="en-US" sz="2000" dirty="0"/>
              </a:p>
            </p:txBody>
          </p:sp>
          <p:sp>
            <p:nvSpPr>
              <p:cNvPr id="114" name="四角形: 角を丸くする 113">
                <a:extLst>
                  <a:ext uri="{FF2B5EF4-FFF2-40B4-BE49-F238E27FC236}">
                    <a16:creationId xmlns:a16="http://schemas.microsoft.com/office/drawing/2014/main" id="{0854076D-F615-44E4-A974-3F586ADA1F01}"/>
                  </a:ext>
                </a:extLst>
              </p:cNvPr>
              <p:cNvSpPr/>
              <p:nvPr/>
            </p:nvSpPr>
            <p:spPr>
              <a:xfrm>
                <a:off x="5177240" y="4633596"/>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en-US" altLang="ja-JP" sz="2000" dirty="0"/>
                  <a:t>1</a:t>
                </a:r>
                <a:endParaRPr kumimoji="1" lang="ja-JP" altLang="en-US" sz="2000" dirty="0"/>
              </a:p>
            </p:txBody>
          </p:sp>
          <p:sp>
            <p:nvSpPr>
              <p:cNvPr id="115" name="四角形: 角を丸くする 114">
                <a:extLst>
                  <a:ext uri="{FF2B5EF4-FFF2-40B4-BE49-F238E27FC236}">
                    <a16:creationId xmlns:a16="http://schemas.microsoft.com/office/drawing/2014/main" id="{E1ED917E-65E2-4619-AB0B-D2778FC47556}"/>
                  </a:ext>
                </a:extLst>
              </p:cNvPr>
              <p:cNvSpPr/>
              <p:nvPr/>
            </p:nvSpPr>
            <p:spPr>
              <a:xfrm>
                <a:off x="6168287" y="2585609"/>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ja-JP" sz="2000" dirty="0"/>
                  <a:t>1</a:t>
                </a:r>
                <a:endParaRPr kumimoji="1" lang="ja-JP" altLang="en-US" sz="2000" dirty="0"/>
              </a:p>
            </p:txBody>
          </p:sp>
          <p:sp>
            <p:nvSpPr>
              <p:cNvPr id="116" name="四角形: 角を丸くする 115">
                <a:extLst>
                  <a:ext uri="{FF2B5EF4-FFF2-40B4-BE49-F238E27FC236}">
                    <a16:creationId xmlns:a16="http://schemas.microsoft.com/office/drawing/2014/main" id="{AB7A6411-4AB9-4DEA-A0F3-5AB142761377}"/>
                  </a:ext>
                </a:extLst>
              </p:cNvPr>
              <p:cNvSpPr/>
              <p:nvPr/>
            </p:nvSpPr>
            <p:spPr>
              <a:xfrm>
                <a:off x="6168287" y="3609603"/>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ja-JP" sz="2000" dirty="0"/>
                  <a:t>1</a:t>
                </a:r>
                <a:endParaRPr kumimoji="1" lang="ja-JP" altLang="en-US" sz="2000" dirty="0"/>
              </a:p>
            </p:txBody>
          </p:sp>
          <p:sp>
            <p:nvSpPr>
              <p:cNvPr id="117" name="四角形: 角を丸くする 116">
                <a:extLst>
                  <a:ext uri="{FF2B5EF4-FFF2-40B4-BE49-F238E27FC236}">
                    <a16:creationId xmlns:a16="http://schemas.microsoft.com/office/drawing/2014/main" id="{162299E2-4061-4360-AB59-5DAB7D99954F}"/>
                  </a:ext>
                </a:extLst>
              </p:cNvPr>
              <p:cNvSpPr/>
              <p:nvPr/>
            </p:nvSpPr>
            <p:spPr>
              <a:xfrm>
                <a:off x="6168287" y="4633596"/>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ja-JP" sz="2000" dirty="0"/>
                  <a:t>1</a:t>
                </a:r>
                <a:endParaRPr kumimoji="1" lang="ja-JP" altLang="en-US" sz="2000" dirty="0"/>
              </a:p>
            </p:txBody>
          </p:sp>
          <p:sp>
            <p:nvSpPr>
              <p:cNvPr id="118" name="四角形: 角を丸くする 117">
                <a:extLst>
                  <a:ext uri="{FF2B5EF4-FFF2-40B4-BE49-F238E27FC236}">
                    <a16:creationId xmlns:a16="http://schemas.microsoft.com/office/drawing/2014/main" id="{4CA5184D-235A-4E35-8C85-6ADF0B71FEBF}"/>
                  </a:ext>
                </a:extLst>
              </p:cNvPr>
              <p:cNvSpPr/>
              <p:nvPr/>
            </p:nvSpPr>
            <p:spPr>
              <a:xfrm>
                <a:off x="7166222" y="2585608"/>
                <a:ext cx="929170" cy="929170"/>
              </a:xfrm>
              <a:prstGeom prst="roundRect">
                <a:avLst/>
              </a:prstGeom>
              <a:effectLst>
                <a:outerShdw blurRad="57150" dist="19050" dir="5400000" algn="ctr" rotWithShape="0">
                  <a:srgbClr val="000000">
                    <a:alpha val="63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ja-JP" sz="2000" dirty="0"/>
                  <a:t>1</a:t>
                </a:r>
                <a:endParaRPr kumimoji="1" lang="ja-JP" altLang="en-US" sz="2000" dirty="0"/>
              </a:p>
            </p:txBody>
          </p:sp>
          <p:sp>
            <p:nvSpPr>
              <p:cNvPr id="119" name="四角形: 角を丸くする 118">
                <a:extLst>
                  <a:ext uri="{FF2B5EF4-FFF2-40B4-BE49-F238E27FC236}">
                    <a16:creationId xmlns:a16="http://schemas.microsoft.com/office/drawing/2014/main" id="{B27B1B77-536E-40D7-9E38-B37F421C8745}"/>
                  </a:ext>
                </a:extLst>
              </p:cNvPr>
              <p:cNvSpPr/>
              <p:nvPr/>
            </p:nvSpPr>
            <p:spPr>
              <a:xfrm>
                <a:off x="4186192" y="1561616"/>
                <a:ext cx="929170" cy="929170"/>
              </a:xfrm>
              <a:prstGeom prst="roundRect">
                <a:avLst/>
              </a:prstGeom>
              <a:effectLst>
                <a:outerShdw blurRad="57150" dist="19050" dir="5400000" algn="ctr" rotWithShape="0">
                  <a:srgbClr val="000000">
                    <a:alpha val="63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ja-JP" sz="2000" dirty="0"/>
                  <a:t>1</a:t>
                </a:r>
                <a:endParaRPr kumimoji="1" lang="ja-JP" altLang="en-US" sz="2000" dirty="0"/>
              </a:p>
            </p:txBody>
          </p:sp>
          <p:sp>
            <p:nvSpPr>
              <p:cNvPr id="120" name="四角形: 角を丸くする 119">
                <a:extLst>
                  <a:ext uri="{FF2B5EF4-FFF2-40B4-BE49-F238E27FC236}">
                    <a16:creationId xmlns:a16="http://schemas.microsoft.com/office/drawing/2014/main" id="{686CDE06-A4BA-45B6-AF5E-68CD537C0C8E}"/>
                  </a:ext>
                </a:extLst>
              </p:cNvPr>
              <p:cNvSpPr/>
              <p:nvPr/>
            </p:nvSpPr>
            <p:spPr>
              <a:xfrm>
                <a:off x="3195144" y="4633595"/>
                <a:ext cx="929170" cy="929170"/>
              </a:xfrm>
              <a:prstGeom prst="roundRect">
                <a:avLst/>
              </a:prstGeom>
              <a:effectLst>
                <a:outerShdw blurRad="57150" dist="19050" dir="5400000" algn="ctr" rotWithShape="0">
                  <a:srgbClr val="000000">
                    <a:alpha val="63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ja-JP" sz="2000" dirty="0"/>
                  <a:t>1</a:t>
                </a:r>
                <a:endParaRPr kumimoji="1" lang="ja-JP" altLang="en-US" sz="2000" dirty="0"/>
              </a:p>
            </p:txBody>
          </p:sp>
          <p:sp>
            <p:nvSpPr>
              <p:cNvPr id="121" name="四角形: 角を丸くする 120">
                <a:extLst>
                  <a:ext uri="{FF2B5EF4-FFF2-40B4-BE49-F238E27FC236}">
                    <a16:creationId xmlns:a16="http://schemas.microsoft.com/office/drawing/2014/main" id="{FB44FFA7-9673-4121-94A5-D9DA6FE6868B}"/>
                  </a:ext>
                </a:extLst>
              </p:cNvPr>
              <p:cNvSpPr/>
              <p:nvPr/>
            </p:nvSpPr>
            <p:spPr>
              <a:xfrm>
                <a:off x="6168766" y="5657590"/>
                <a:ext cx="929170" cy="929170"/>
              </a:xfrm>
              <a:prstGeom prst="roundRect">
                <a:avLst/>
              </a:prstGeom>
              <a:effectLst>
                <a:outerShdw blurRad="57150" dist="19050" dir="5400000" algn="ctr" rotWithShape="0">
                  <a:srgbClr val="000000">
                    <a:alpha val="63000"/>
                  </a:srgbClr>
                </a:outerShdw>
              </a:effectLst>
            </p:spPr>
            <p:style>
              <a:lnRef idx="0">
                <a:schemeClr val="accent2"/>
              </a:lnRef>
              <a:fillRef idx="3">
                <a:schemeClr val="accent2"/>
              </a:fillRef>
              <a:effectRef idx="3">
                <a:schemeClr val="accent2"/>
              </a:effectRef>
              <a:fontRef idx="minor">
                <a:schemeClr val="lt1"/>
              </a:fontRef>
            </p:style>
            <p:txBody>
              <a:bodyPr rtlCol="0" anchor="ctr"/>
              <a:lstStyle/>
              <a:p>
                <a:pPr algn="ctr"/>
                <a:r>
                  <a:rPr lang="en-US" altLang="ja-JP" sz="2000" dirty="0"/>
                  <a:t>1</a:t>
                </a:r>
                <a:endParaRPr kumimoji="1" lang="ja-JP" altLang="en-US" sz="2000" dirty="0"/>
              </a:p>
            </p:txBody>
          </p:sp>
        </p:grpSp>
        <p:sp>
          <p:nvSpPr>
            <p:cNvPr id="89" name="矢印: ストライプ 88">
              <a:extLst>
                <a:ext uri="{FF2B5EF4-FFF2-40B4-BE49-F238E27FC236}">
                  <a16:creationId xmlns:a16="http://schemas.microsoft.com/office/drawing/2014/main" id="{F306865C-02E3-4D4E-8448-9BF7501ADE82}"/>
                </a:ext>
              </a:extLst>
            </p:cNvPr>
            <p:cNvSpPr/>
            <p:nvPr/>
          </p:nvSpPr>
          <p:spPr>
            <a:xfrm>
              <a:off x="8341282" y="3198865"/>
              <a:ext cx="1105847" cy="894966"/>
            </a:xfrm>
            <a:prstGeom prst="stripedRightArrow">
              <a:avLst/>
            </a:prstGeom>
            <a:solidFill>
              <a:srgbClr val="FF0000">
                <a:alpha val="25098"/>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矢印: ストライプ 89">
              <a:extLst>
                <a:ext uri="{FF2B5EF4-FFF2-40B4-BE49-F238E27FC236}">
                  <a16:creationId xmlns:a16="http://schemas.microsoft.com/office/drawing/2014/main" id="{449753D9-EB5C-41C6-8D18-C648585D2B20}"/>
                </a:ext>
              </a:extLst>
            </p:cNvPr>
            <p:cNvSpPr/>
            <p:nvPr/>
          </p:nvSpPr>
          <p:spPr>
            <a:xfrm rot="5400000">
              <a:off x="7939631" y="5159870"/>
              <a:ext cx="1105847" cy="894966"/>
            </a:xfrm>
            <a:prstGeom prst="stripedRightArrow">
              <a:avLst/>
            </a:prstGeom>
            <a:solidFill>
              <a:srgbClr val="FF0000">
                <a:alpha val="25098"/>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1" name="矢印: ストライプ 90">
              <a:extLst>
                <a:ext uri="{FF2B5EF4-FFF2-40B4-BE49-F238E27FC236}">
                  <a16:creationId xmlns:a16="http://schemas.microsoft.com/office/drawing/2014/main" id="{D8C28FE9-CFF0-42AD-AD7C-EC3993CBD55E}"/>
                </a:ext>
              </a:extLst>
            </p:cNvPr>
            <p:cNvSpPr/>
            <p:nvPr/>
          </p:nvSpPr>
          <p:spPr>
            <a:xfrm rot="10800000">
              <a:off x="6062257" y="4650408"/>
              <a:ext cx="1105847" cy="894966"/>
            </a:xfrm>
            <a:prstGeom prst="stripedRightArrow">
              <a:avLst/>
            </a:prstGeom>
            <a:solidFill>
              <a:srgbClr val="FF0000">
                <a:alpha val="25098"/>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2" name="矢印: ストライプ 91">
              <a:extLst>
                <a:ext uri="{FF2B5EF4-FFF2-40B4-BE49-F238E27FC236}">
                  <a16:creationId xmlns:a16="http://schemas.microsoft.com/office/drawing/2014/main" id="{16939D36-2CAA-4EC4-AC0A-CAB679A06DC2}"/>
                </a:ext>
              </a:extLst>
            </p:cNvPr>
            <p:cNvSpPr/>
            <p:nvPr/>
          </p:nvSpPr>
          <p:spPr>
            <a:xfrm rot="16200000">
              <a:off x="6509741" y="2693815"/>
              <a:ext cx="1105847" cy="894966"/>
            </a:xfrm>
            <a:prstGeom prst="stripedRightArrow">
              <a:avLst/>
            </a:prstGeom>
            <a:solidFill>
              <a:srgbClr val="FF0000">
                <a:alpha val="25098"/>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3" name="グループ化 92">
              <a:extLst>
                <a:ext uri="{FF2B5EF4-FFF2-40B4-BE49-F238E27FC236}">
                  <a16:creationId xmlns:a16="http://schemas.microsoft.com/office/drawing/2014/main" id="{0EC4889D-250F-43AD-BC30-BDBBCB1C36FE}"/>
                </a:ext>
              </a:extLst>
            </p:cNvPr>
            <p:cNvGrpSpPr/>
            <p:nvPr/>
          </p:nvGrpSpPr>
          <p:grpSpPr>
            <a:xfrm>
              <a:off x="6712793" y="2955993"/>
              <a:ext cx="856574" cy="1310058"/>
              <a:chOff x="4262706" y="914797"/>
              <a:chExt cx="856574" cy="1310058"/>
            </a:xfrm>
          </p:grpSpPr>
          <p:pic>
            <p:nvPicPr>
              <p:cNvPr id="106" name="グラフィックス 105" descr="右向き指示マーク">
                <a:extLst>
                  <a:ext uri="{FF2B5EF4-FFF2-40B4-BE49-F238E27FC236}">
                    <a16:creationId xmlns:a16="http://schemas.microsoft.com/office/drawing/2014/main" id="{1AB83982-B385-4A0C-8314-E606089DB1A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4262706" y="1368281"/>
                <a:ext cx="856574" cy="856574"/>
              </a:xfrm>
              <a:prstGeom prst="rect">
                <a:avLst/>
              </a:prstGeom>
            </p:spPr>
          </p:pic>
          <p:pic>
            <p:nvPicPr>
              <p:cNvPr id="107" name="グラフィックス 106" descr="右向き指示マーク">
                <a:extLst>
                  <a:ext uri="{FF2B5EF4-FFF2-40B4-BE49-F238E27FC236}">
                    <a16:creationId xmlns:a16="http://schemas.microsoft.com/office/drawing/2014/main" id="{7A108701-8AC8-438D-B925-5682F6C643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4262706" y="1141539"/>
                <a:ext cx="856574" cy="856574"/>
              </a:xfrm>
              <a:prstGeom prst="rect">
                <a:avLst/>
              </a:prstGeom>
            </p:spPr>
          </p:pic>
          <p:pic>
            <p:nvPicPr>
              <p:cNvPr id="108" name="グラフィックス 107" descr="右向き指示マーク">
                <a:extLst>
                  <a:ext uri="{FF2B5EF4-FFF2-40B4-BE49-F238E27FC236}">
                    <a16:creationId xmlns:a16="http://schemas.microsoft.com/office/drawing/2014/main" id="{3B6D734D-EA8D-4EE7-9A8A-53232311286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200000">
                <a:off x="4262706" y="914797"/>
                <a:ext cx="856574" cy="856574"/>
              </a:xfrm>
              <a:prstGeom prst="rect">
                <a:avLst/>
              </a:prstGeom>
            </p:spPr>
          </p:pic>
        </p:grpSp>
        <p:grpSp>
          <p:nvGrpSpPr>
            <p:cNvPr id="94" name="グループ化 93">
              <a:extLst>
                <a:ext uri="{FF2B5EF4-FFF2-40B4-BE49-F238E27FC236}">
                  <a16:creationId xmlns:a16="http://schemas.microsoft.com/office/drawing/2014/main" id="{C2F29D70-E8CF-4F27-8017-F4573E558D82}"/>
                </a:ext>
              </a:extLst>
            </p:cNvPr>
            <p:cNvGrpSpPr/>
            <p:nvPr/>
          </p:nvGrpSpPr>
          <p:grpSpPr>
            <a:xfrm>
              <a:off x="6216586" y="4931527"/>
              <a:ext cx="1447959" cy="863341"/>
              <a:chOff x="3206798" y="1505582"/>
              <a:chExt cx="1447959" cy="863341"/>
            </a:xfrm>
          </p:grpSpPr>
          <p:pic>
            <p:nvPicPr>
              <p:cNvPr id="103" name="グラフィックス 102" descr="右向き指示マーク">
                <a:extLst>
                  <a:ext uri="{FF2B5EF4-FFF2-40B4-BE49-F238E27FC236}">
                    <a16:creationId xmlns:a16="http://schemas.microsoft.com/office/drawing/2014/main" id="{74B8F0B5-9D41-4217-9C5A-600220B616C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6200000">
                <a:off x="3798183" y="1512349"/>
                <a:ext cx="856574" cy="856574"/>
              </a:xfrm>
              <a:prstGeom prst="rect">
                <a:avLst/>
              </a:prstGeom>
            </p:spPr>
          </p:pic>
          <p:pic>
            <p:nvPicPr>
              <p:cNvPr id="104" name="グラフィックス 103" descr="右向き指示マーク">
                <a:extLst>
                  <a:ext uri="{FF2B5EF4-FFF2-40B4-BE49-F238E27FC236}">
                    <a16:creationId xmlns:a16="http://schemas.microsoft.com/office/drawing/2014/main" id="{2ABE7EAC-0007-4FB7-9BDC-FEE228C8962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3519513" y="1505582"/>
                <a:ext cx="856574" cy="856574"/>
              </a:xfrm>
              <a:prstGeom prst="rect">
                <a:avLst/>
              </a:prstGeom>
            </p:spPr>
          </p:pic>
          <p:pic>
            <p:nvPicPr>
              <p:cNvPr id="105" name="グラフィックス 104" descr="右向き指示マーク">
                <a:extLst>
                  <a:ext uri="{FF2B5EF4-FFF2-40B4-BE49-F238E27FC236}">
                    <a16:creationId xmlns:a16="http://schemas.microsoft.com/office/drawing/2014/main" id="{7179E2EA-53ED-4550-889B-24FF704E99E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200000">
                <a:off x="3206798" y="1508966"/>
                <a:ext cx="856574" cy="856574"/>
              </a:xfrm>
              <a:prstGeom prst="rect">
                <a:avLst/>
              </a:prstGeom>
            </p:spPr>
          </p:pic>
        </p:grpSp>
        <p:grpSp>
          <p:nvGrpSpPr>
            <p:cNvPr id="95" name="グループ化 94">
              <a:extLst>
                <a:ext uri="{FF2B5EF4-FFF2-40B4-BE49-F238E27FC236}">
                  <a16:creationId xmlns:a16="http://schemas.microsoft.com/office/drawing/2014/main" id="{F1049AB7-2DAE-4DC0-A99B-32FF96A6E3F3}"/>
                </a:ext>
              </a:extLst>
            </p:cNvPr>
            <p:cNvGrpSpPr/>
            <p:nvPr/>
          </p:nvGrpSpPr>
          <p:grpSpPr>
            <a:xfrm flipH="1">
              <a:off x="7963405" y="3422683"/>
              <a:ext cx="1447959" cy="863341"/>
              <a:chOff x="3206798" y="1505582"/>
              <a:chExt cx="1447959" cy="863341"/>
            </a:xfrm>
          </p:grpSpPr>
          <p:pic>
            <p:nvPicPr>
              <p:cNvPr id="100" name="グラフィックス 99" descr="右向き指示マーク">
                <a:extLst>
                  <a:ext uri="{FF2B5EF4-FFF2-40B4-BE49-F238E27FC236}">
                    <a16:creationId xmlns:a16="http://schemas.microsoft.com/office/drawing/2014/main" id="{B09B4C21-9712-4140-91DC-637E28741D7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rot="16200000">
                <a:off x="3798183" y="1512349"/>
                <a:ext cx="856574" cy="856574"/>
              </a:xfrm>
              <a:prstGeom prst="rect">
                <a:avLst/>
              </a:prstGeom>
            </p:spPr>
          </p:pic>
          <p:pic>
            <p:nvPicPr>
              <p:cNvPr id="101" name="グラフィックス 100" descr="右向き指示マーク">
                <a:extLst>
                  <a:ext uri="{FF2B5EF4-FFF2-40B4-BE49-F238E27FC236}">
                    <a16:creationId xmlns:a16="http://schemas.microsoft.com/office/drawing/2014/main" id="{CBD6458C-6959-447E-B917-C5F01667109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3519513" y="1505582"/>
                <a:ext cx="856574" cy="856574"/>
              </a:xfrm>
              <a:prstGeom prst="rect">
                <a:avLst/>
              </a:prstGeom>
            </p:spPr>
          </p:pic>
          <p:pic>
            <p:nvPicPr>
              <p:cNvPr id="102" name="グラフィックス 101" descr="右向き指示マーク">
                <a:extLst>
                  <a:ext uri="{FF2B5EF4-FFF2-40B4-BE49-F238E27FC236}">
                    <a16:creationId xmlns:a16="http://schemas.microsoft.com/office/drawing/2014/main" id="{B7B32894-1E08-435A-B161-8B314AB2F19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200000">
                <a:off x="3206798" y="1508966"/>
                <a:ext cx="856574" cy="856574"/>
              </a:xfrm>
              <a:prstGeom prst="rect">
                <a:avLst/>
              </a:prstGeom>
            </p:spPr>
          </p:pic>
        </p:grpSp>
        <p:grpSp>
          <p:nvGrpSpPr>
            <p:cNvPr id="96" name="グループ化 95">
              <a:extLst>
                <a:ext uri="{FF2B5EF4-FFF2-40B4-BE49-F238E27FC236}">
                  <a16:creationId xmlns:a16="http://schemas.microsoft.com/office/drawing/2014/main" id="{BF99FBFE-403E-468B-A24B-279A5290E736}"/>
                </a:ext>
              </a:extLst>
            </p:cNvPr>
            <p:cNvGrpSpPr/>
            <p:nvPr/>
          </p:nvGrpSpPr>
          <p:grpSpPr>
            <a:xfrm>
              <a:off x="8116825" y="4712425"/>
              <a:ext cx="856574" cy="1310058"/>
              <a:chOff x="4262706" y="914797"/>
              <a:chExt cx="856574" cy="1310058"/>
            </a:xfrm>
          </p:grpSpPr>
          <p:pic>
            <p:nvPicPr>
              <p:cNvPr id="97" name="グラフィックス 96" descr="右向き指示マーク">
                <a:extLst>
                  <a:ext uri="{FF2B5EF4-FFF2-40B4-BE49-F238E27FC236}">
                    <a16:creationId xmlns:a16="http://schemas.microsoft.com/office/drawing/2014/main" id="{826A9A49-F425-4BB5-9C39-466E54518F4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4262706" y="1368281"/>
                <a:ext cx="856574" cy="856574"/>
              </a:xfrm>
              <a:prstGeom prst="rect">
                <a:avLst/>
              </a:prstGeom>
            </p:spPr>
          </p:pic>
          <p:pic>
            <p:nvPicPr>
              <p:cNvPr id="98" name="グラフィックス 97" descr="右向き指示マーク">
                <a:extLst>
                  <a:ext uri="{FF2B5EF4-FFF2-40B4-BE49-F238E27FC236}">
                    <a16:creationId xmlns:a16="http://schemas.microsoft.com/office/drawing/2014/main" id="{37B89C36-ACDA-4631-9FE9-389391F5610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4262706" y="1141539"/>
                <a:ext cx="856574" cy="856574"/>
              </a:xfrm>
              <a:prstGeom prst="rect">
                <a:avLst/>
              </a:prstGeom>
            </p:spPr>
          </p:pic>
          <p:pic>
            <p:nvPicPr>
              <p:cNvPr id="99" name="グラフィックス 98" descr="右向き指示マーク">
                <a:extLst>
                  <a:ext uri="{FF2B5EF4-FFF2-40B4-BE49-F238E27FC236}">
                    <a16:creationId xmlns:a16="http://schemas.microsoft.com/office/drawing/2014/main" id="{71C4317D-4128-4E7F-ACD6-BF82441F997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rot="16200000">
                <a:off x="4262706" y="914797"/>
                <a:ext cx="856574" cy="856574"/>
              </a:xfrm>
              <a:prstGeom prst="rect">
                <a:avLst/>
              </a:prstGeom>
            </p:spPr>
          </p:pic>
        </p:grpSp>
      </p:grpSp>
      <p:sp>
        <p:nvSpPr>
          <p:cNvPr id="122" name="正方形/長方形 121">
            <a:extLst>
              <a:ext uri="{FF2B5EF4-FFF2-40B4-BE49-F238E27FC236}">
                <a16:creationId xmlns:a16="http://schemas.microsoft.com/office/drawing/2014/main" id="{02A7F55C-D852-4D7A-BAFA-9A194EFA81C0}"/>
              </a:ext>
            </a:extLst>
          </p:cNvPr>
          <p:cNvSpPr/>
          <p:nvPr/>
        </p:nvSpPr>
        <p:spPr>
          <a:xfrm>
            <a:off x="838200" y="5251601"/>
            <a:ext cx="9007684" cy="1105848"/>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t"/>
          <a:lstStyle/>
          <a:p>
            <a:r>
              <a:rPr kumimoji="1" lang="ja-JP" altLang="en-US" sz="2800" b="1" dirty="0"/>
              <a:t>■</a:t>
            </a:r>
            <a:r>
              <a:rPr kumimoji="1" lang="ja-JP" altLang="en-US" sz="2800" b="1" dirty="0">
                <a:solidFill>
                  <a:schemeClr val="tx1"/>
                </a:solidFill>
              </a:rPr>
              <a:t>足りない「</a:t>
            </a:r>
            <a:r>
              <a:rPr kumimoji="1" lang="en-US" altLang="ja-JP" sz="2800" b="1" dirty="0">
                <a:solidFill>
                  <a:schemeClr val="tx1"/>
                </a:solidFill>
              </a:rPr>
              <a:t>1pt</a:t>
            </a:r>
            <a:r>
              <a:rPr kumimoji="1" lang="ja-JP" altLang="en-US" sz="2800" b="1" dirty="0">
                <a:solidFill>
                  <a:schemeClr val="tx1"/>
                </a:solidFill>
              </a:rPr>
              <a:t>ブロック」を補おう！</a:t>
            </a:r>
            <a:endParaRPr lang="en-US" altLang="ja-JP" sz="2800" b="1" dirty="0">
              <a:solidFill>
                <a:schemeClr val="tx1"/>
              </a:solidFill>
            </a:endParaRPr>
          </a:p>
          <a:p>
            <a:pPr marL="285750" indent="-285750">
              <a:buFont typeface="Arial" panose="020B0604020202020204" pitchFamily="34" charset="0"/>
              <a:buChar char="•"/>
            </a:pPr>
            <a:r>
              <a:rPr kumimoji="1" lang="ja-JP" altLang="en-US" sz="2400" dirty="0">
                <a:solidFill>
                  <a:schemeClr val="tx1"/>
                </a:solidFill>
              </a:rPr>
              <a:t>後ちょっとで足りない</a:t>
            </a:r>
            <a:r>
              <a:rPr kumimoji="1" lang="en-US" altLang="ja-JP" sz="2400" dirty="0">
                <a:solidFill>
                  <a:schemeClr val="tx1"/>
                </a:solidFill>
              </a:rPr>
              <a:t>1pt</a:t>
            </a:r>
            <a:r>
              <a:rPr kumimoji="1" lang="ja-JP" altLang="en-US" sz="2400" dirty="0">
                <a:solidFill>
                  <a:schemeClr val="tx1"/>
                </a:solidFill>
              </a:rPr>
              <a:t>ブロックをこのシステムで補おう！</a:t>
            </a:r>
          </a:p>
        </p:txBody>
      </p:sp>
    </p:spTree>
    <p:extLst>
      <p:ext uri="{BB962C8B-B14F-4D97-AF65-F5344CB8AC3E}">
        <p14:creationId xmlns:p14="http://schemas.microsoft.com/office/powerpoint/2010/main" val="501601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D60698-1341-40DD-B041-1DAAF9E4EE08}"/>
              </a:ext>
            </a:extLst>
          </p:cNvPr>
          <p:cNvSpPr>
            <a:spLocks noGrp="1"/>
          </p:cNvSpPr>
          <p:nvPr>
            <p:ph type="title"/>
          </p:nvPr>
        </p:nvSpPr>
        <p:spPr>
          <a:xfrm>
            <a:off x="838200" y="1"/>
            <a:ext cx="10515600" cy="928574"/>
          </a:xfrm>
        </p:spPr>
        <p:txBody>
          <a:bodyPr>
            <a:normAutofit/>
          </a:bodyPr>
          <a:lstStyle/>
          <a:p>
            <a:r>
              <a:rPr kumimoji="1" lang="ja-JP" altLang="en-US" sz="3200" dirty="0"/>
              <a:t>ゲーム詳細</a:t>
            </a:r>
            <a:r>
              <a:rPr lang="ja-JP" altLang="en-US" sz="3200" dirty="0"/>
              <a:t>－</a:t>
            </a:r>
            <a:r>
              <a:rPr kumimoji="1" lang="ja-JP" altLang="en-US" sz="3200" dirty="0"/>
              <a:t>ルール・その</a:t>
            </a:r>
            <a:r>
              <a:rPr lang="en-US" altLang="ja-JP" sz="3200" dirty="0"/>
              <a:t>5</a:t>
            </a:r>
            <a:r>
              <a:rPr lang="ja-JP" altLang="en-US" sz="3200" dirty="0"/>
              <a:t>・ダウン</a:t>
            </a:r>
            <a:r>
              <a:rPr kumimoji="1" lang="ja-JP" altLang="en-US" sz="3200" dirty="0"/>
              <a:t>オーバーロード</a:t>
            </a:r>
            <a:r>
              <a:rPr lang="ja-JP" altLang="en-US" sz="3200" dirty="0"/>
              <a:t>－</a:t>
            </a:r>
            <a:endParaRPr kumimoji="1" lang="ja-JP" altLang="en-US" sz="3200" dirty="0"/>
          </a:p>
        </p:txBody>
      </p:sp>
      <p:grpSp>
        <p:nvGrpSpPr>
          <p:cNvPr id="3" name="グループ化 2">
            <a:extLst>
              <a:ext uri="{FF2B5EF4-FFF2-40B4-BE49-F238E27FC236}">
                <a16:creationId xmlns:a16="http://schemas.microsoft.com/office/drawing/2014/main" id="{63DA12D5-6808-4B34-A755-D87D8E48DEA8}"/>
              </a:ext>
            </a:extLst>
          </p:cNvPr>
          <p:cNvGrpSpPr/>
          <p:nvPr/>
        </p:nvGrpSpPr>
        <p:grpSpPr>
          <a:xfrm>
            <a:off x="565680" y="753910"/>
            <a:ext cx="1985102" cy="2030033"/>
            <a:chOff x="4186192" y="2585609"/>
            <a:chExt cx="2911265" cy="2977157"/>
          </a:xfrm>
        </p:grpSpPr>
        <p:sp>
          <p:nvSpPr>
            <p:cNvPr id="4" name="四角形: 角を丸くする 3">
              <a:extLst>
                <a:ext uri="{FF2B5EF4-FFF2-40B4-BE49-F238E27FC236}">
                  <a16:creationId xmlns:a16="http://schemas.microsoft.com/office/drawing/2014/main" id="{A1FAE97A-B5D6-48F2-BD41-E3E5D604B6ED}"/>
                </a:ext>
              </a:extLst>
            </p:cNvPr>
            <p:cNvSpPr/>
            <p:nvPr/>
          </p:nvSpPr>
          <p:spPr>
            <a:xfrm>
              <a:off x="4186192" y="2585609"/>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ja-JP" sz="2400" dirty="0"/>
                <a:t>1</a:t>
              </a:r>
              <a:endParaRPr kumimoji="1" lang="en-US" altLang="ja-JP" sz="2400" dirty="0"/>
            </a:p>
          </p:txBody>
        </p:sp>
        <p:sp>
          <p:nvSpPr>
            <p:cNvPr id="5" name="四角形: 角を丸くする 4">
              <a:extLst>
                <a:ext uri="{FF2B5EF4-FFF2-40B4-BE49-F238E27FC236}">
                  <a16:creationId xmlns:a16="http://schemas.microsoft.com/office/drawing/2014/main" id="{24021485-BC39-459D-AE6E-E84162DA687F}"/>
                </a:ext>
              </a:extLst>
            </p:cNvPr>
            <p:cNvSpPr/>
            <p:nvPr/>
          </p:nvSpPr>
          <p:spPr>
            <a:xfrm>
              <a:off x="4186192" y="3609603"/>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en-US" altLang="ja-JP" sz="2400" dirty="0"/>
                <a:t>1</a:t>
              </a:r>
              <a:endParaRPr kumimoji="1" lang="ja-JP" altLang="en-US" sz="2400" dirty="0"/>
            </a:p>
          </p:txBody>
        </p:sp>
        <p:sp>
          <p:nvSpPr>
            <p:cNvPr id="6" name="四角形: 角を丸くする 5">
              <a:extLst>
                <a:ext uri="{FF2B5EF4-FFF2-40B4-BE49-F238E27FC236}">
                  <a16:creationId xmlns:a16="http://schemas.microsoft.com/office/drawing/2014/main" id="{47C874E0-AE02-455F-A7A6-CC8BB6EB5819}"/>
                </a:ext>
              </a:extLst>
            </p:cNvPr>
            <p:cNvSpPr/>
            <p:nvPr/>
          </p:nvSpPr>
          <p:spPr>
            <a:xfrm>
              <a:off x="4186192" y="4633596"/>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en-US" altLang="ja-JP" sz="2400" dirty="0"/>
                <a:t>2</a:t>
              </a:r>
              <a:endParaRPr kumimoji="1" lang="ja-JP" altLang="en-US" sz="2400" dirty="0"/>
            </a:p>
          </p:txBody>
        </p:sp>
        <p:sp>
          <p:nvSpPr>
            <p:cNvPr id="7" name="四角形: 角を丸くする 6">
              <a:extLst>
                <a:ext uri="{FF2B5EF4-FFF2-40B4-BE49-F238E27FC236}">
                  <a16:creationId xmlns:a16="http://schemas.microsoft.com/office/drawing/2014/main" id="{7F2B0C31-7B84-4548-A151-42C13A6C2EAA}"/>
                </a:ext>
              </a:extLst>
            </p:cNvPr>
            <p:cNvSpPr/>
            <p:nvPr/>
          </p:nvSpPr>
          <p:spPr>
            <a:xfrm>
              <a:off x="5177240" y="2585609"/>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ja-JP" sz="2400" dirty="0"/>
                <a:t>2</a:t>
              </a:r>
              <a:endParaRPr kumimoji="1" lang="ja-JP" altLang="en-US" sz="2400" dirty="0"/>
            </a:p>
          </p:txBody>
        </p:sp>
        <p:sp>
          <p:nvSpPr>
            <p:cNvPr id="8" name="四角形: 角を丸くする 7">
              <a:extLst>
                <a:ext uri="{FF2B5EF4-FFF2-40B4-BE49-F238E27FC236}">
                  <a16:creationId xmlns:a16="http://schemas.microsoft.com/office/drawing/2014/main" id="{21183250-C5D1-4380-824C-6D61F9AABC8E}"/>
                </a:ext>
              </a:extLst>
            </p:cNvPr>
            <p:cNvSpPr/>
            <p:nvPr/>
          </p:nvSpPr>
          <p:spPr>
            <a:xfrm>
              <a:off x="5177240" y="3609603"/>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en-US" altLang="ja-JP" sz="2400" dirty="0"/>
                <a:t>4</a:t>
              </a:r>
              <a:endParaRPr kumimoji="1" lang="ja-JP" altLang="en-US" sz="2400" dirty="0"/>
            </a:p>
          </p:txBody>
        </p:sp>
        <p:sp>
          <p:nvSpPr>
            <p:cNvPr id="9" name="四角形: 角を丸くする 8">
              <a:extLst>
                <a:ext uri="{FF2B5EF4-FFF2-40B4-BE49-F238E27FC236}">
                  <a16:creationId xmlns:a16="http://schemas.microsoft.com/office/drawing/2014/main" id="{89A98A05-BE3F-4E27-BF4C-C6E4E818C965}"/>
                </a:ext>
              </a:extLst>
            </p:cNvPr>
            <p:cNvSpPr/>
            <p:nvPr/>
          </p:nvSpPr>
          <p:spPr>
            <a:xfrm>
              <a:off x="5177240" y="4633596"/>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ja-JP" sz="2400" dirty="0"/>
                <a:t>1</a:t>
              </a:r>
              <a:endParaRPr kumimoji="1" lang="ja-JP" altLang="en-US" sz="2400" dirty="0"/>
            </a:p>
          </p:txBody>
        </p:sp>
        <p:sp>
          <p:nvSpPr>
            <p:cNvPr id="10" name="四角形: 角を丸くする 9">
              <a:extLst>
                <a:ext uri="{FF2B5EF4-FFF2-40B4-BE49-F238E27FC236}">
                  <a16:creationId xmlns:a16="http://schemas.microsoft.com/office/drawing/2014/main" id="{0D4383E2-C3E2-4478-93F7-2E4A43556AB5}"/>
                </a:ext>
              </a:extLst>
            </p:cNvPr>
            <p:cNvSpPr/>
            <p:nvPr/>
          </p:nvSpPr>
          <p:spPr>
            <a:xfrm>
              <a:off x="6168287" y="2585609"/>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en-US" altLang="ja-JP" sz="2400" dirty="0"/>
                <a:t>1</a:t>
              </a:r>
              <a:endParaRPr kumimoji="1" lang="ja-JP" altLang="en-US" sz="2400" dirty="0"/>
            </a:p>
          </p:txBody>
        </p:sp>
        <p:sp>
          <p:nvSpPr>
            <p:cNvPr id="11" name="四角形: 角を丸くする 10">
              <a:extLst>
                <a:ext uri="{FF2B5EF4-FFF2-40B4-BE49-F238E27FC236}">
                  <a16:creationId xmlns:a16="http://schemas.microsoft.com/office/drawing/2014/main" id="{34D8FAAE-9693-4628-8C78-C2466DC662DA}"/>
                </a:ext>
              </a:extLst>
            </p:cNvPr>
            <p:cNvSpPr/>
            <p:nvPr/>
          </p:nvSpPr>
          <p:spPr>
            <a:xfrm>
              <a:off x="6168286" y="3609603"/>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en-US" altLang="ja-JP" sz="2400" dirty="0"/>
                <a:t>2</a:t>
              </a:r>
              <a:endParaRPr kumimoji="1" lang="ja-JP" altLang="en-US" sz="2400" dirty="0"/>
            </a:p>
          </p:txBody>
        </p:sp>
        <p:sp>
          <p:nvSpPr>
            <p:cNvPr id="12" name="四角形: 角を丸くする 11">
              <a:extLst>
                <a:ext uri="{FF2B5EF4-FFF2-40B4-BE49-F238E27FC236}">
                  <a16:creationId xmlns:a16="http://schemas.microsoft.com/office/drawing/2014/main" id="{A96512A5-2CBC-45B5-A69B-2E5775122911}"/>
                </a:ext>
              </a:extLst>
            </p:cNvPr>
            <p:cNvSpPr/>
            <p:nvPr/>
          </p:nvSpPr>
          <p:spPr>
            <a:xfrm>
              <a:off x="6168287" y="4633596"/>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en-US" altLang="ja-JP" sz="2400" dirty="0"/>
                <a:t>2</a:t>
              </a:r>
              <a:endParaRPr kumimoji="1" lang="ja-JP" altLang="en-US" sz="2400" dirty="0"/>
            </a:p>
          </p:txBody>
        </p:sp>
      </p:grpSp>
      <p:grpSp>
        <p:nvGrpSpPr>
          <p:cNvPr id="13" name="グループ化 12">
            <a:extLst>
              <a:ext uri="{FF2B5EF4-FFF2-40B4-BE49-F238E27FC236}">
                <a16:creationId xmlns:a16="http://schemas.microsoft.com/office/drawing/2014/main" id="{320A4706-10FB-4F13-A5F7-D19B0FBB9B21}"/>
              </a:ext>
            </a:extLst>
          </p:cNvPr>
          <p:cNvGrpSpPr/>
          <p:nvPr/>
        </p:nvGrpSpPr>
        <p:grpSpPr>
          <a:xfrm>
            <a:off x="6279191" y="720059"/>
            <a:ext cx="1985102" cy="2030033"/>
            <a:chOff x="4186192" y="2585609"/>
            <a:chExt cx="2911265" cy="2977157"/>
          </a:xfrm>
        </p:grpSpPr>
        <p:sp>
          <p:nvSpPr>
            <p:cNvPr id="14" name="四角形: 角を丸くする 13">
              <a:extLst>
                <a:ext uri="{FF2B5EF4-FFF2-40B4-BE49-F238E27FC236}">
                  <a16:creationId xmlns:a16="http://schemas.microsoft.com/office/drawing/2014/main" id="{665EBD0C-286D-45A8-A3C8-8D8508373B55}"/>
                </a:ext>
              </a:extLst>
            </p:cNvPr>
            <p:cNvSpPr/>
            <p:nvPr/>
          </p:nvSpPr>
          <p:spPr>
            <a:xfrm>
              <a:off x="4186192" y="2585609"/>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ja-JP" sz="2400" dirty="0"/>
                <a:t>1</a:t>
              </a:r>
              <a:endParaRPr kumimoji="1" lang="en-US" altLang="ja-JP" sz="2400" dirty="0"/>
            </a:p>
          </p:txBody>
        </p:sp>
        <p:sp>
          <p:nvSpPr>
            <p:cNvPr id="15" name="四角形: 角を丸くする 14">
              <a:extLst>
                <a:ext uri="{FF2B5EF4-FFF2-40B4-BE49-F238E27FC236}">
                  <a16:creationId xmlns:a16="http://schemas.microsoft.com/office/drawing/2014/main" id="{7E5878F0-544B-4F89-A9AB-19AF7D997E69}"/>
                </a:ext>
              </a:extLst>
            </p:cNvPr>
            <p:cNvSpPr/>
            <p:nvPr/>
          </p:nvSpPr>
          <p:spPr>
            <a:xfrm>
              <a:off x="4186192" y="3609603"/>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en-US" altLang="ja-JP" sz="2400" dirty="0"/>
                <a:t>1</a:t>
              </a:r>
              <a:endParaRPr kumimoji="1" lang="ja-JP" altLang="en-US" sz="2400" dirty="0"/>
            </a:p>
          </p:txBody>
        </p:sp>
        <p:sp>
          <p:nvSpPr>
            <p:cNvPr id="16" name="四角形: 角を丸くする 15">
              <a:extLst>
                <a:ext uri="{FF2B5EF4-FFF2-40B4-BE49-F238E27FC236}">
                  <a16:creationId xmlns:a16="http://schemas.microsoft.com/office/drawing/2014/main" id="{52E98111-B2CF-41E0-9764-39999B1B8BAE}"/>
                </a:ext>
              </a:extLst>
            </p:cNvPr>
            <p:cNvSpPr/>
            <p:nvPr/>
          </p:nvSpPr>
          <p:spPr>
            <a:xfrm>
              <a:off x="4186192" y="4633596"/>
              <a:ext cx="929170" cy="92917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ja-JP"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1</a:t>
              </a:r>
              <a:endParaRPr kumimoji="1" lang="ja-JP" alt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7" name="四角形: 角を丸くする 16">
              <a:extLst>
                <a:ext uri="{FF2B5EF4-FFF2-40B4-BE49-F238E27FC236}">
                  <a16:creationId xmlns:a16="http://schemas.microsoft.com/office/drawing/2014/main" id="{648D0FCE-5598-4D53-9E39-3509D9B937DB}"/>
                </a:ext>
              </a:extLst>
            </p:cNvPr>
            <p:cNvSpPr/>
            <p:nvPr/>
          </p:nvSpPr>
          <p:spPr>
            <a:xfrm>
              <a:off x="5177240" y="2585609"/>
              <a:ext cx="929170" cy="92917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ja-JP" alt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１</a:t>
              </a:r>
            </a:p>
          </p:txBody>
        </p:sp>
        <p:sp>
          <p:nvSpPr>
            <p:cNvPr id="18" name="四角形: 角を丸くする 17">
              <a:extLst>
                <a:ext uri="{FF2B5EF4-FFF2-40B4-BE49-F238E27FC236}">
                  <a16:creationId xmlns:a16="http://schemas.microsoft.com/office/drawing/2014/main" id="{6D773BC8-F337-4DB4-957A-5F9BEEC06376}"/>
                </a:ext>
              </a:extLst>
            </p:cNvPr>
            <p:cNvSpPr/>
            <p:nvPr/>
          </p:nvSpPr>
          <p:spPr>
            <a:xfrm>
              <a:off x="5177240" y="3609603"/>
              <a:ext cx="929170" cy="92917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ja-JP"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3</a:t>
              </a:r>
              <a:endParaRPr kumimoji="1" lang="ja-JP" alt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9" name="四角形: 角を丸くする 18">
              <a:extLst>
                <a:ext uri="{FF2B5EF4-FFF2-40B4-BE49-F238E27FC236}">
                  <a16:creationId xmlns:a16="http://schemas.microsoft.com/office/drawing/2014/main" id="{D0014243-1FC9-471E-9E96-C9ED549A52D2}"/>
                </a:ext>
              </a:extLst>
            </p:cNvPr>
            <p:cNvSpPr/>
            <p:nvPr/>
          </p:nvSpPr>
          <p:spPr>
            <a:xfrm>
              <a:off x="5177240" y="4633596"/>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ja-JP" sz="2400" dirty="0"/>
                <a:t>1</a:t>
              </a:r>
              <a:endParaRPr kumimoji="1" lang="ja-JP" altLang="en-US" sz="2400" dirty="0"/>
            </a:p>
          </p:txBody>
        </p:sp>
        <p:sp>
          <p:nvSpPr>
            <p:cNvPr id="20" name="四角形: 角を丸くする 19">
              <a:extLst>
                <a:ext uri="{FF2B5EF4-FFF2-40B4-BE49-F238E27FC236}">
                  <a16:creationId xmlns:a16="http://schemas.microsoft.com/office/drawing/2014/main" id="{A100AA10-DA2E-4ADE-AEFE-F34EB3BB8E65}"/>
                </a:ext>
              </a:extLst>
            </p:cNvPr>
            <p:cNvSpPr/>
            <p:nvPr/>
          </p:nvSpPr>
          <p:spPr>
            <a:xfrm>
              <a:off x="6168287" y="2585609"/>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en-US" altLang="ja-JP" sz="2400" dirty="0"/>
                <a:t>1</a:t>
              </a:r>
              <a:endParaRPr kumimoji="1" lang="ja-JP" altLang="en-US" sz="2400" dirty="0"/>
            </a:p>
          </p:txBody>
        </p:sp>
        <p:sp>
          <p:nvSpPr>
            <p:cNvPr id="21" name="四角形: 角を丸くする 20">
              <a:extLst>
                <a:ext uri="{FF2B5EF4-FFF2-40B4-BE49-F238E27FC236}">
                  <a16:creationId xmlns:a16="http://schemas.microsoft.com/office/drawing/2014/main" id="{05BF200D-0B70-4E87-A670-1919DD8D3CA1}"/>
                </a:ext>
              </a:extLst>
            </p:cNvPr>
            <p:cNvSpPr/>
            <p:nvPr/>
          </p:nvSpPr>
          <p:spPr>
            <a:xfrm>
              <a:off x="6168286" y="3609603"/>
              <a:ext cx="929170" cy="92917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ja-JP"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1</a:t>
              </a:r>
              <a:endParaRPr kumimoji="1" lang="ja-JP" alt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22" name="四角形: 角を丸くする 21">
              <a:extLst>
                <a:ext uri="{FF2B5EF4-FFF2-40B4-BE49-F238E27FC236}">
                  <a16:creationId xmlns:a16="http://schemas.microsoft.com/office/drawing/2014/main" id="{0DCD9E85-8959-4FC6-A893-884671E62334}"/>
                </a:ext>
              </a:extLst>
            </p:cNvPr>
            <p:cNvSpPr/>
            <p:nvPr/>
          </p:nvSpPr>
          <p:spPr>
            <a:xfrm>
              <a:off x="6168287" y="4633596"/>
              <a:ext cx="929170" cy="92917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ja-JP"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1</a:t>
              </a:r>
              <a:endParaRPr kumimoji="1" lang="ja-JP" alt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grpSp>
      <p:grpSp>
        <p:nvGrpSpPr>
          <p:cNvPr id="36" name="グループ化 35">
            <a:extLst>
              <a:ext uri="{FF2B5EF4-FFF2-40B4-BE49-F238E27FC236}">
                <a16:creationId xmlns:a16="http://schemas.microsoft.com/office/drawing/2014/main" id="{A3FD927E-A16B-4794-916E-2E2DC6CA3F2F}"/>
              </a:ext>
            </a:extLst>
          </p:cNvPr>
          <p:cNvGrpSpPr/>
          <p:nvPr/>
        </p:nvGrpSpPr>
        <p:grpSpPr>
          <a:xfrm>
            <a:off x="2733095" y="1239326"/>
            <a:ext cx="3509637" cy="1061539"/>
            <a:chOff x="3730980" y="2277412"/>
            <a:chExt cx="4108327" cy="1061539"/>
          </a:xfrm>
        </p:grpSpPr>
        <p:sp>
          <p:nvSpPr>
            <p:cNvPr id="24" name="矢印: 右 23">
              <a:extLst>
                <a:ext uri="{FF2B5EF4-FFF2-40B4-BE49-F238E27FC236}">
                  <a16:creationId xmlns:a16="http://schemas.microsoft.com/office/drawing/2014/main" id="{B0538488-B3C1-42FE-8078-D994FB5ACBDE}"/>
                </a:ext>
              </a:extLst>
            </p:cNvPr>
            <p:cNvSpPr/>
            <p:nvPr/>
          </p:nvSpPr>
          <p:spPr>
            <a:xfrm>
              <a:off x="3730980" y="2453268"/>
              <a:ext cx="4108327" cy="64677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sz="1400" dirty="0"/>
            </a:p>
          </p:txBody>
        </p:sp>
        <p:sp>
          <p:nvSpPr>
            <p:cNvPr id="35" name="正方形/長方形 34">
              <a:extLst>
                <a:ext uri="{FF2B5EF4-FFF2-40B4-BE49-F238E27FC236}">
                  <a16:creationId xmlns:a16="http://schemas.microsoft.com/office/drawing/2014/main" id="{61636C37-502F-4E16-9436-628D93E56CE4}"/>
                </a:ext>
              </a:extLst>
            </p:cNvPr>
            <p:cNvSpPr/>
            <p:nvPr/>
          </p:nvSpPr>
          <p:spPr>
            <a:xfrm>
              <a:off x="3830191" y="2277412"/>
              <a:ext cx="3456877" cy="1061539"/>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t"/>
            <a:lstStyle/>
            <a:p>
              <a:r>
                <a:rPr lang="ja-JP" altLang="en-US" sz="1600" b="1" dirty="0"/>
                <a:t>■</a:t>
              </a:r>
              <a:r>
                <a:rPr lang="ja-JP" altLang="en-US" sz="1600" b="1" dirty="0">
                  <a:solidFill>
                    <a:srgbClr val="FF0000"/>
                  </a:solidFill>
                </a:rPr>
                <a:t>ダウンオーバーロード！</a:t>
              </a:r>
              <a:endParaRPr lang="en-US" altLang="ja-JP" sz="1600" b="1" dirty="0">
                <a:solidFill>
                  <a:srgbClr val="FF0000"/>
                </a:solidFill>
              </a:endParaRPr>
            </a:p>
            <a:p>
              <a:pPr marL="285750" indent="-285750">
                <a:buFont typeface="Arial" panose="020B0604020202020204" pitchFamily="34" charset="0"/>
                <a:buChar char="•"/>
              </a:pPr>
              <a:r>
                <a:rPr kumimoji="1" lang="ja-JP" altLang="en-US" sz="1200" dirty="0"/>
                <a:t>すべてのブロックの数字を</a:t>
              </a:r>
              <a:r>
                <a:rPr kumimoji="1" lang="en-US" altLang="ja-JP" sz="1200" dirty="0"/>
                <a:t>1</a:t>
              </a:r>
              <a:r>
                <a:rPr kumimoji="1" lang="ja-JP" altLang="en-US" sz="1200" dirty="0"/>
                <a:t>下げる事ができる。</a:t>
              </a:r>
              <a:r>
                <a:rPr kumimoji="1" lang="en-US" altLang="ja-JP" sz="1200" dirty="0"/>
                <a:t>(1</a:t>
              </a:r>
              <a:r>
                <a:rPr kumimoji="1" lang="ja-JP" altLang="en-US" sz="1200" dirty="0"/>
                <a:t>以下にはならない</a:t>
              </a:r>
              <a:r>
                <a:rPr kumimoji="1" lang="en-US" altLang="ja-JP" sz="1200" dirty="0"/>
                <a:t>)</a:t>
              </a:r>
            </a:p>
            <a:p>
              <a:pPr marL="285750" indent="-285750">
                <a:buFont typeface="Arial" panose="020B0604020202020204" pitchFamily="34" charset="0"/>
                <a:buChar char="•"/>
              </a:pPr>
              <a:r>
                <a:rPr kumimoji="1" lang="ja-JP" altLang="en-US" sz="1200" dirty="0"/>
                <a:t>下げた数の</a:t>
              </a:r>
              <a:r>
                <a:rPr lang="ja-JP" altLang="en-US" sz="1200" dirty="0"/>
                <a:t>合計値</a:t>
              </a:r>
              <a:r>
                <a:rPr kumimoji="1" lang="ja-JP" altLang="en-US" sz="1200" dirty="0"/>
                <a:t>は次のブロックの生成時にランダムに加算される。</a:t>
              </a:r>
            </a:p>
          </p:txBody>
        </p:sp>
      </p:grpSp>
      <p:grpSp>
        <p:nvGrpSpPr>
          <p:cNvPr id="223" name="グループ化 222">
            <a:extLst>
              <a:ext uri="{FF2B5EF4-FFF2-40B4-BE49-F238E27FC236}">
                <a16:creationId xmlns:a16="http://schemas.microsoft.com/office/drawing/2014/main" id="{EC2763FF-DC3C-4942-B5F3-A2F09D3BE35D}"/>
              </a:ext>
            </a:extLst>
          </p:cNvPr>
          <p:cNvGrpSpPr/>
          <p:nvPr/>
        </p:nvGrpSpPr>
        <p:grpSpPr>
          <a:xfrm>
            <a:off x="565679" y="3184238"/>
            <a:ext cx="1956229" cy="2000506"/>
            <a:chOff x="565679" y="4390452"/>
            <a:chExt cx="2153087" cy="2201820"/>
          </a:xfrm>
        </p:grpSpPr>
        <p:grpSp>
          <p:nvGrpSpPr>
            <p:cNvPr id="68" name="グループ化 67">
              <a:extLst>
                <a:ext uri="{FF2B5EF4-FFF2-40B4-BE49-F238E27FC236}">
                  <a16:creationId xmlns:a16="http://schemas.microsoft.com/office/drawing/2014/main" id="{EC8DE682-B1B5-4613-80B3-55F48F7BE5F3}"/>
                </a:ext>
              </a:extLst>
            </p:cNvPr>
            <p:cNvGrpSpPr/>
            <p:nvPr/>
          </p:nvGrpSpPr>
          <p:grpSpPr>
            <a:xfrm>
              <a:off x="565679" y="4390452"/>
              <a:ext cx="2153087" cy="2201820"/>
              <a:chOff x="4186192" y="2585609"/>
              <a:chExt cx="2911265" cy="2977157"/>
            </a:xfrm>
          </p:grpSpPr>
          <p:sp>
            <p:nvSpPr>
              <p:cNvPr id="69" name="四角形: 角を丸くする 68">
                <a:extLst>
                  <a:ext uri="{FF2B5EF4-FFF2-40B4-BE49-F238E27FC236}">
                    <a16:creationId xmlns:a16="http://schemas.microsoft.com/office/drawing/2014/main" id="{69EBDAF5-6E10-44F5-B95C-25FABE1F1AF1}"/>
                  </a:ext>
                </a:extLst>
              </p:cNvPr>
              <p:cNvSpPr/>
              <p:nvPr/>
            </p:nvSpPr>
            <p:spPr>
              <a:xfrm>
                <a:off x="4186192" y="2585609"/>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ja-JP" sz="2400" dirty="0"/>
                  <a:t>1</a:t>
                </a:r>
                <a:endParaRPr kumimoji="1" lang="en-US" altLang="ja-JP" sz="2400" dirty="0"/>
              </a:p>
            </p:txBody>
          </p:sp>
          <p:sp>
            <p:nvSpPr>
              <p:cNvPr id="70" name="四角形: 角を丸くする 69">
                <a:extLst>
                  <a:ext uri="{FF2B5EF4-FFF2-40B4-BE49-F238E27FC236}">
                    <a16:creationId xmlns:a16="http://schemas.microsoft.com/office/drawing/2014/main" id="{758FFF6E-28BD-4C88-AFB9-1618D3B4D547}"/>
                  </a:ext>
                </a:extLst>
              </p:cNvPr>
              <p:cNvSpPr/>
              <p:nvPr/>
            </p:nvSpPr>
            <p:spPr>
              <a:xfrm>
                <a:off x="4186192" y="3609603"/>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en-US" altLang="ja-JP" sz="2400" dirty="0"/>
                  <a:t>1</a:t>
                </a:r>
                <a:endParaRPr kumimoji="1" lang="ja-JP" altLang="en-US" sz="2400" dirty="0"/>
              </a:p>
            </p:txBody>
          </p:sp>
          <p:sp>
            <p:nvSpPr>
              <p:cNvPr id="71" name="四角形: 角を丸くする 70">
                <a:extLst>
                  <a:ext uri="{FF2B5EF4-FFF2-40B4-BE49-F238E27FC236}">
                    <a16:creationId xmlns:a16="http://schemas.microsoft.com/office/drawing/2014/main" id="{5C93BB13-09DA-4111-BA9F-F63588E22D46}"/>
                  </a:ext>
                </a:extLst>
              </p:cNvPr>
              <p:cNvSpPr/>
              <p:nvPr/>
            </p:nvSpPr>
            <p:spPr>
              <a:xfrm>
                <a:off x="4186192" y="4633596"/>
                <a:ext cx="929170" cy="92917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ja-JP"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1</a:t>
                </a:r>
                <a:endParaRPr kumimoji="1" lang="ja-JP" alt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72" name="四角形: 角を丸くする 71">
                <a:extLst>
                  <a:ext uri="{FF2B5EF4-FFF2-40B4-BE49-F238E27FC236}">
                    <a16:creationId xmlns:a16="http://schemas.microsoft.com/office/drawing/2014/main" id="{986D4B45-F952-4BAF-84EE-4C7F0A87F4FF}"/>
                  </a:ext>
                </a:extLst>
              </p:cNvPr>
              <p:cNvSpPr/>
              <p:nvPr/>
            </p:nvSpPr>
            <p:spPr>
              <a:xfrm>
                <a:off x="5177240" y="2585609"/>
                <a:ext cx="929170" cy="92917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ja-JP" alt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１</a:t>
                </a:r>
              </a:p>
            </p:txBody>
          </p:sp>
          <p:sp>
            <p:nvSpPr>
              <p:cNvPr id="73" name="四角形: 角を丸くする 72">
                <a:extLst>
                  <a:ext uri="{FF2B5EF4-FFF2-40B4-BE49-F238E27FC236}">
                    <a16:creationId xmlns:a16="http://schemas.microsoft.com/office/drawing/2014/main" id="{DF67CC95-CFCE-45EA-9F76-0EB36F63F655}"/>
                  </a:ext>
                </a:extLst>
              </p:cNvPr>
              <p:cNvSpPr/>
              <p:nvPr/>
            </p:nvSpPr>
            <p:spPr>
              <a:xfrm>
                <a:off x="5177240" y="3609603"/>
                <a:ext cx="929170" cy="92917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ja-JP"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3</a:t>
                </a:r>
                <a:endParaRPr kumimoji="1" lang="ja-JP" alt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74" name="四角形: 角を丸くする 73">
                <a:extLst>
                  <a:ext uri="{FF2B5EF4-FFF2-40B4-BE49-F238E27FC236}">
                    <a16:creationId xmlns:a16="http://schemas.microsoft.com/office/drawing/2014/main" id="{E4149F58-43FA-437A-8DFE-E588D20D06FD}"/>
                  </a:ext>
                </a:extLst>
              </p:cNvPr>
              <p:cNvSpPr/>
              <p:nvPr/>
            </p:nvSpPr>
            <p:spPr>
              <a:xfrm>
                <a:off x="5177240" y="4633596"/>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ja-JP" sz="2400" dirty="0"/>
                  <a:t>1</a:t>
                </a:r>
                <a:endParaRPr kumimoji="1" lang="ja-JP" altLang="en-US" sz="2400" dirty="0"/>
              </a:p>
            </p:txBody>
          </p:sp>
          <p:sp>
            <p:nvSpPr>
              <p:cNvPr id="75" name="四角形: 角を丸くする 74">
                <a:extLst>
                  <a:ext uri="{FF2B5EF4-FFF2-40B4-BE49-F238E27FC236}">
                    <a16:creationId xmlns:a16="http://schemas.microsoft.com/office/drawing/2014/main" id="{97ACB792-0443-4550-AECE-A8926CABBEBF}"/>
                  </a:ext>
                </a:extLst>
              </p:cNvPr>
              <p:cNvSpPr/>
              <p:nvPr/>
            </p:nvSpPr>
            <p:spPr>
              <a:xfrm>
                <a:off x="6168287" y="2585609"/>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en-US" altLang="ja-JP" sz="2400" dirty="0"/>
                  <a:t>1</a:t>
                </a:r>
                <a:endParaRPr kumimoji="1" lang="ja-JP" altLang="en-US" sz="2400" dirty="0"/>
              </a:p>
            </p:txBody>
          </p:sp>
          <p:sp>
            <p:nvSpPr>
              <p:cNvPr id="76" name="四角形: 角を丸くする 75">
                <a:extLst>
                  <a:ext uri="{FF2B5EF4-FFF2-40B4-BE49-F238E27FC236}">
                    <a16:creationId xmlns:a16="http://schemas.microsoft.com/office/drawing/2014/main" id="{BF079EF8-D27D-4393-9004-F158A8358DB3}"/>
                  </a:ext>
                </a:extLst>
              </p:cNvPr>
              <p:cNvSpPr/>
              <p:nvPr/>
            </p:nvSpPr>
            <p:spPr>
              <a:xfrm>
                <a:off x="6168286" y="3609603"/>
                <a:ext cx="929170" cy="92917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ja-JP"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1</a:t>
                </a:r>
                <a:endParaRPr kumimoji="1" lang="ja-JP" alt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77" name="四角形: 角を丸くする 76">
                <a:extLst>
                  <a:ext uri="{FF2B5EF4-FFF2-40B4-BE49-F238E27FC236}">
                    <a16:creationId xmlns:a16="http://schemas.microsoft.com/office/drawing/2014/main" id="{F7DD69EF-5E75-4AC1-A13F-95008D61D0B1}"/>
                  </a:ext>
                </a:extLst>
              </p:cNvPr>
              <p:cNvSpPr/>
              <p:nvPr/>
            </p:nvSpPr>
            <p:spPr>
              <a:xfrm>
                <a:off x="6168287" y="4633596"/>
                <a:ext cx="929170" cy="92917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ja-JP" sz="2400" b="1" dirty="0">
                    <a:ln w="9525">
                      <a:solidFill>
                        <a:schemeClr val="bg1"/>
                      </a:solidFill>
                      <a:prstDash val="solid"/>
                    </a:ln>
                    <a:solidFill>
                      <a:schemeClr val="tx1"/>
                    </a:solidFill>
                    <a:effectLst>
                      <a:outerShdw blurRad="12700" dist="38100" dir="2700000" algn="tl" rotWithShape="0">
                        <a:schemeClr val="bg1">
                          <a:lumMod val="50000"/>
                        </a:schemeClr>
                      </a:outerShdw>
                    </a:effectLst>
                  </a:rPr>
                  <a:t>1</a:t>
                </a:r>
                <a:endParaRPr kumimoji="1" lang="ja-JP" altLang="en-US" sz="2400" b="1"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grpSp>
        <p:grpSp>
          <p:nvGrpSpPr>
            <p:cNvPr id="135" name="グループ化 134">
              <a:extLst>
                <a:ext uri="{FF2B5EF4-FFF2-40B4-BE49-F238E27FC236}">
                  <a16:creationId xmlns:a16="http://schemas.microsoft.com/office/drawing/2014/main" id="{8B2F63B9-5D20-43AD-AEB1-9CB529348A7B}"/>
                </a:ext>
              </a:extLst>
            </p:cNvPr>
            <p:cNvGrpSpPr/>
            <p:nvPr/>
          </p:nvGrpSpPr>
          <p:grpSpPr>
            <a:xfrm>
              <a:off x="737417" y="4554099"/>
              <a:ext cx="1756537" cy="1895871"/>
              <a:chOff x="1009938" y="4554099"/>
              <a:chExt cx="1756537" cy="1895871"/>
            </a:xfrm>
          </p:grpSpPr>
          <p:grpSp>
            <p:nvGrpSpPr>
              <p:cNvPr id="136" name="グループ化 135">
                <a:extLst>
                  <a:ext uri="{FF2B5EF4-FFF2-40B4-BE49-F238E27FC236}">
                    <a16:creationId xmlns:a16="http://schemas.microsoft.com/office/drawing/2014/main" id="{CA45A74A-E10B-4724-8739-26A526CC1672}"/>
                  </a:ext>
                </a:extLst>
              </p:cNvPr>
              <p:cNvGrpSpPr/>
              <p:nvPr/>
            </p:nvGrpSpPr>
            <p:grpSpPr>
              <a:xfrm rot="5400000">
                <a:off x="940271" y="4623766"/>
                <a:ext cx="1895871" cy="1756537"/>
                <a:chOff x="506606" y="4379318"/>
                <a:chExt cx="1895871" cy="1756537"/>
              </a:xfrm>
            </p:grpSpPr>
            <p:cxnSp>
              <p:nvCxnSpPr>
                <p:cNvPr id="140" name="直線矢印コネクタ 139">
                  <a:extLst>
                    <a:ext uri="{FF2B5EF4-FFF2-40B4-BE49-F238E27FC236}">
                      <a16:creationId xmlns:a16="http://schemas.microsoft.com/office/drawing/2014/main" id="{D54648AF-917B-414B-926D-4A58299A814A}"/>
                    </a:ext>
                  </a:extLst>
                </p:cNvPr>
                <p:cNvCxnSpPr>
                  <a:cxnSpLocks/>
                </p:cNvCxnSpPr>
                <p:nvPr/>
              </p:nvCxnSpPr>
              <p:spPr>
                <a:xfrm rot="16200000">
                  <a:off x="1454542" y="3487247"/>
                  <a:ext cx="0" cy="1895871"/>
                </a:xfrm>
                <a:prstGeom prst="straightConnector1">
                  <a:avLst/>
                </a:prstGeom>
                <a:ln w="1270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直線コネクタ 140">
                  <a:extLst>
                    <a:ext uri="{FF2B5EF4-FFF2-40B4-BE49-F238E27FC236}">
                      <a16:creationId xmlns:a16="http://schemas.microsoft.com/office/drawing/2014/main" id="{ABF81205-8A90-4C64-B337-1D2559356185}"/>
                    </a:ext>
                  </a:extLst>
                </p:cNvPr>
                <p:cNvCxnSpPr>
                  <a:cxnSpLocks/>
                </p:cNvCxnSpPr>
                <p:nvPr/>
              </p:nvCxnSpPr>
              <p:spPr>
                <a:xfrm rot="16200000" flipH="1">
                  <a:off x="-331860" y="5257587"/>
                  <a:ext cx="1756537" cy="0"/>
                </a:xfrm>
                <a:prstGeom prst="line">
                  <a:avLst/>
                </a:prstGeom>
                <a:ln w="1270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2" name="直線コネクタ 141">
                  <a:extLst>
                    <a:ext uri="{FF2B5EF4-FFF2-40B4-BE49-F238E27FC236}">
                      <a16:creationId xmlns:a16="http://schemas.microsoft.com/office/drawing/2014/main" id="{9494F612-0FA2-42FC-8860-7ED8E88AB3BA}"/>
                    </a:ext>
                  </a:extLst>
                </p:cNvPr>
                <p:cNvCxnSpPr>
                  <a:cxnSpLocks/>
                </p:cNvCxnSpPr>
                <p:nvPr/>
              </p:nvCxnSpPr>
              <p:spPr>
                <a:xfrm rot="16200000" flipV="1">
                  <a:off x="1390846" y="5195862"/>
                  <a:ext cx="0" cy="1768474"/>
                </a:xfrm>
                <a:prstGeom prst="line">
                  <a:avLst/>
                </a:prstGeom>
                <a:ln w="1270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3" name="直線コネクタ 142">
                  <a:extLst>
                    <a:ext uri="{FF2B5EF4-FFF2-40B4-BE49-F238E27FC236}">
                      <a16:creationId xmlns:a16="http://schemas.microsoft.com/office/drawing/2014/main" id="{CB6C96CC-092A-41A7-AEE6-0498AA133DF8}"/>
                    </a:ext>
                  </a:extLst>
                </p:cNvPr>
                <p:cNvCxnSpPr>
                  <a:cxnSpLocks/>
                </p:cNvCxnSpPr>
                <p:nvPr/>
              </p:nvCxnSpPr>
              <p:spPr>
                <a:xfrm rot="16200000">
                  <a:off x="1774006" y="5657081"/>
                  <a:ext cx="957549" cy="0"/>
                </a:xfrm>
                <a:prstGeom prst="line">
                  <a:avLst/>
                </a:prstGeom>
                <a:ln w="1270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4" name="直線コネクタ 143">
                  <a:extLst>
                    <a:ext uri="{FF2B5EF4-FFF2-40B4-BE49-F238E27FC236}">
                      <a16:creationId xmlns:a16="http://schemas.microsoft.com/office/drawing/2014/main" id="{EC26C66A-6816-4AFC-AEFE-751F2C157F5E}"/>
                    </a:ext>
                  </a:extLst>
                </p:cNvPr>
                <p:cNvCxnSpPr>
                  <a:cxnSpLocks/>
                </p:cNvCxnSpPr>
                <p:nvPr/>
              </p:nvCxnSpPr>
              <p:spPr>
                <a:xfrm rot="16200000" flipV="1">
                  <a:off x="1783077" y="4708603"/>
                  <a:ext cx="0" cy="1028615"/>
                </a:xfrm>
                <a:prstGeom prst="line">
                  <a:avLst/>
                </a:prstGeom>
                <a:ln w="1270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37" name="グループ化 136">
                <a:extLst>
                  <a:ext uri="{FF2B5EF4-FFF2-40B4-BE49-F238E27FC236}">
                    <a16:creationId xmlns:a16="http://schemas.microsoft.com/office/drawing/2014/main" id="{26456A63-B292-41C1-8EAF-FFF01E2A1B52}"/>
                  </a:ext>
                </a:extLst>
              </p:cNvPr>
              <p:cNvGrpSpPr/>
              <p:nvPr/>
            </p:nvGrpSpPr>
            <p:grpSpPr>
              <a:xfrm>
                <a:off x="1520548" y="5026194"/>
                <a:ext cx="893877" cy="1103440"/>
                <a:chOff x="937836" y="1296426"/>
                <a:chExt cx="1727560" cy="2132574"/>
              </a:xfrm>
            </p:grpSpPr>
            <p:sp>
              <p:nvSpPr>
                <p:cNvPr id="138" name="爆発: 8 pt 137">
                  <a:extLst>
                    <a:ext uri="{FF2B5EF4-FFF2-40B4-BE49-F238E27FC236}">
                      <a16:creationId xmlns:a16="http://schemas.microsoft.com/office/drawing/2014/main" id="{838B4928-081A-4992-9852-1BF6FB314E27}"/>
                    </a:ext>
                  </a:extLst>
                </p:cNvPr>
                <p:cNvSpPr/>
                <p:nvPr/>
              </p:nvSpPr>
              <p:spPr>
                <a:xfrm>
                  <a:off x="937836" y="1296426"/>
                  <a:ext cx="1541823" cy="1541823"/>
                </a:xfrm>
                <a:prstGeom prst="irregularSeal1">
                  <a:avLst/>
                </a:prstGeom>
                <a:solidFill>
                  <a:srgbClr val="FF0000">
                    <a:alpha val="50196"/>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39" name="グラフィックス 138" descr="右向き指示マーク">
                  <a:extLst>
                    <a:ext uri="{FF2B5EF4-FFF2-40B4-BE49-F238E27FC236}">
                      <a16:creationId xmlns:a16="http://schemas.microsoft.com/office/drawing/2014/main" id="{DFB5F2A9-3983-4C4A-AB4F-61E547D1A2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009930" y="1773534"/>
                  <a:ext cx="1655466" cy="1655466"/>
                </a:xfrm>
                <a:prstGeom prst="rect">
                  <a:avLst/>
                </a:prstGeom>
              </p:spPr>
            </p:pic>
          </p:grpSp>
        </p:grpSp>
      </p:grpSp>
      <p:sp>
        <p:nvSpPr>
          <p:cNvPr id="186" name="矢印: 右 185">
            <a:extLst>
              <a:ext uri="{FF2B5EF4-FFF2-40B4-BE49-F238E27FC236}">
                <a16:creationId xmlns:a16="http://schemas.microsoft.com/office/drawing/2014/main" id="{44B32C63-9CE4-4EC7-94E7-FD9507B85862}"/>
              </a:ext>
            </a:extLst>
          </p:cNvPr>
          <p:cNvSpPr/>
          <p:nvPr/>
        </p:nvSpPr>
        <p:spPr>
          <a:xfrm rot="9985570">
            <a:off x="2658151" y="2673307"/>
            <a:ext cx="3453118" cy="64677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sz="1600" dirty="0"/>
          </a:p>
        </p:txBody>
      </p:sp>
      <p:grpSp>
        <p:nvGrpSpPr>
          <p:cNvPr id="214" name="グループ化 213">
            <a:extLst>
              <a:ext uri="{FF2B5EF4-FFF2-40B4-BE49-F238E27FC236}">
                <a16:creationId xmlns:a16="http://schemas.microsoft.com/office/drawing/2014/main" id="{65959CB4-B10F-4C72-A26B-03EB6C2829EB}"/>
              </a:ext>
            </a:extLst>
          </p:cNvPr>
          <p:cNvGrpSpPr/>
          <p:nvPr/>
        </p:nvGrpSpPr>
        <p:grpSpPr>
          <a:xfrm>
            <a:off x="6556602" y="2996691"/>
            <a:ext cx="5213837" cy="2502521"/>
            <a:chOff x="6239833" y="3980984"/>
            <a:chExt cx="5738512" cy="2754353"/>
          </a:xfrm>
        </p:grpSpPr>
        <p:sp>
          <p:nvSpPr>
            <p:cNvPr id="213" name="正方形/長方形 212">
              <a:extLst>
                <a:ext uri="{FF2B5EF4-FFF2-40B4-BE49-F238E27FC236}">
                  <a16:creationId xmlns:a16="http://schemas.microsoft.com/office/drawing/2014/main" id="{C973B3E0-62DB-4BBB-874D-4AEB034F560D}"/>
                </a:ext>
              </a:extLst>
            </p:cNvPr>
            <p:cNvSpPr/>
            <p:nvPr/>
          </p:nvSpPr>
          <p:spPr>
            <a:xfrm>
              <a:off x="6239833" y="3980984"/>
              <a:ext cx="5738512" cy="2754353"/>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endParaRPr lang="en-US" altLang="ja-JP" sz="1600" b="1" dirty="0"/>
            </a:p>
          </p:txBody>
        </p:sp>
        <p:grpSp>
          <p:nvGrpSpPr>
            <p:cNvPr id="210" name="グループ化 209">
              <a:extLst>
                <a:ext uri="{FF2B5EF4-FFF2-40B4-BE49-F238E27FC236}">
                  <a16:creationId xmlns:a16="http://schemas.microsoft.com/office/drawing/2014/main" id="{44B64F2B-76E9-4D88-BEA9-2D4D2E913E99}"/>
                </a:ext>
              </a:extLst>
            </p:cNvPr>
            <p:cNvGrpSpPr/>
            <p:nvPr/>
          </p:nvGrpSpPr>
          <p:grpSpPr>
            <a:xfrm>
              <a:off x="6411952" y="4088259"/>
              <a:ext cx="2577258" cy="2544439"/>
              <a:chOff x="6411952" y="4088259"/>
              <a:chExt cx="2577258" cy="2544439"/>
            </a:xfrm>
          </p:grpSpPr>
          <p:grpSp>
            <p:nvGrpSpPr>
              <p:cNvPr id="91" name="グループ化 90">
                <a:extLst>
                  <a:ext uri="{FF2B5EF4-FFF2-40B4-BE49-F238E27FC236}">
                    <a16:creationId xmlns:a16="http://schemas.microsoft.com/office/drawing/2014/main" id="{C44463C5-43B7-46EF-AB3E-E89981254FB4}"/>
                  </a:ext>
                </a:extLst>
              </p:cNvPr>
              <p:cNvGrpSpPr/>
              <p:nvPr/>
            </p:nvGrpSpPr>
            <p:grpSpPr>
              <a:xfrm>
                <a:off x="6608149" y="4088259"/>
                <a:ext cx="2184867" cy="2234317"/>
                <a:chOff x="4186192" y="2585609"/>
                <a:chExt cx="2911269" cy="2977157"/>
              </a:xfrm>
            </p:grpSpPr>
            <p:sp>
              <p:nvSpPr>
                <p:cNvPr id="92" name="四角形: 角を丸くする 91">
                  <a:extLst>
                    <a:ext uri="{FF2B5EF4-FFF2-40B4-BE49-F238E27FC236}">
                      <a16:creationId xmlns:a16="http://schemas.microsoft.com/office/drawing/2014/main" id="{9DCC04EA-5203-419B-A545-04CF723C4296}"/>
                    </a:ext>
                  </a:extLst>
                </p:cNvPr>
                <p:cNvSpPr/>
                <p:nvPr/>
              </p:nvSpPr>
              <p:spPr>
                <a:xfrm>
                  <a:off x="4186192" y="2585609"/>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ja-JP" sz="2400" dirty="0"/>
                    <a:t>2</a:t>
                  </a:r>
                  <a:endParaRPr kumimoji="1" lang="en-US" altLang="ja-JP" sz="2400" dirty="0"/>
                </a:p>
              </p:txBody>
            </p:sp>
            <p:sp>
              <p:nvSpPr>
                <p:cNvPr id="93" name="四角形: 角を丸くする 92">
                  <a:extLst>
                    <a:ext uri="{FF2B5EF4-FFF2-40B4-BE49-F238E27FC236}">
                      <a16:creationId xmlns:a16="http://schemas.microsoft.com/office/drawing/2014/main" id="{F35655A5-9EB6-4888-9B31-D7C741D068FB}"/>
                    </a:ext>
                  </a:extLst>
                </p:cNvPr>
                <p:cNvSpPr/>
                <p:nvPr/>
              </p:nvSpPr>
              <p:spPr>
                <a:xfrm>
                  <a:off x="4186192" y="3609603"/>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ja-JP" sz="2400" dirty="0"/>
                    <a:t>4</a:t>
                  </a:r>
                  <a:endParaRPr kumimoji="1" lang="ja-JP" altLang="en-US" sz="2400" dirty="0"/>
                </a:p>
              </p:txBody>
            </p:sp>
            <p:sp>
              <p:nvSpPr>
                <p:cNvPr id="94" name="四角形: 角を丸くする 93">
                  <a:extLst>
                    <a:ext uri="{FF2B5EF4-FFF2-40B4-BE49-F238E27FC236}">
                      <a16:creationId xmlns:a16="http://schemas.microsoft.com/office/drawing/2014/main" id="{6D5309CE-F166-4FC4-A813-7B5E8DCE9446}"/>
                    </a:ext>
                  </a:extLst>
                </p:cNvPr>
                <p:cNvSpPr/>
                <p:nvPr/>
              </p:nvSpPr>
              <p:spPr>
                <a:xfrm>
                  <a:off x="4186192" y="4633596"/>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en-US" altLang="ja-JP" sz="2400" dirty="0">
                      <a:ln w="0"/>
                      <a:solidFill>
                        <a:schemeClr val="bg1"/>
                      </a:solidFill>
                      <a:effectLst>
                        <a:outerShdw blurRad="38100" dist="19050" dir="2700000" algn="tl" rotWithShape="0">
                          <a:schemeClr val="dk1">
                            <a:alpha val="40000"/>
                          </a:schemeClr>
                        </a:outerShdw>
                      </a:effectLst>
                    </a:rPr>
                    <a:t>1</a:t>
                  </a:r>
                  <a:endParaRPr kumimoji="1" lang="ja-JP" altLang="en-US" sz="2400" dirty="0">
                    <a:ln w="0"/>
                    <a:solidFill>
                      <a:schemeClr val="bg1"/>
                    </a:solidFill>
                    <a:effectLst>
                      <a:outerShdw blurRad="38100" dist="19050" dir="2700000" algn="tl" rotWithShape="0">
                        <a:schemeClr val="dk1">
                          <a:alpha val="40000"/>
                        </a:schemeClr>
                      </a:outerShdw>
                    </a:effectLst>
                  </a:endParaRPr>
                </a:p>
              </p:txBody>
            </p:sp>
            <p:sp>
              <p:nvSpPr>
                <p:cNvPr id="95" name="四角形: 角を丸くする 94">
                  <a:extLst>
                    <a:ext uri="{FF2B5EF4-FFF2-40B4-BE49-F238E27FC236}">
                      <a16:creationId xmlns:a16="http://schemas.microsoft.com/office/drawing/2014/main" id="{5F5A15B5-6B08-49F5-8A4D-7F389F0EB627}"/>
                    </a:ext>
                  </a:extLst>
                </p:cNvPr>
                <p:cNvSpPr/>
                <p:nvPr/>
              </p:nvSpPr>
              <p:spPr>
                <a:xfrm>
                  <a:off x="5177240" y="2585609"/>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en-US" altLang="ja-JP" sz="2400" dirty="0">
                      <a:ln w="0"/>
                      <a:solidFill>
                        <a:schemeClr val="bg1"/>
                      </a:solidFill>
                      <a:effectLst>
                        <a:outerShdw blurRad="38100" dist="19050" dir="2700000" algn="tl" rotWithShape="0">
                          <a:schemeClr val="dk1">
                            <a:alpha val="40000"/>
                          </a:schemeClr>
                        </a:outerShdw>
                      </a:effectLst>
                    </a:rPr>
                    <a:t>6</a:t>
                  </a:r>
                  <a:endParaRPr kumimoji="1" lang="ja-JP" altLang="en-US" sz="2400" dirty="0">
                    <a:ln w="0"/>
                    <a:solidFill>
                      <a:schemeClr val="bg1"/>
                    </a:solidFill>
                    <a:effectLst>
                      <a:outerShdw blurRad="38100" dist="19050" dir="2700000" algn="tl" rotWithShape="0">
                        <a:schemeClr val="dk1">
                          <a:alpha val="40000"/>
                        </a:schemeClr>
                      </a:outerShdw>
                    </a:effectLst>
                  </a:endParaRPr>
                </a:p>
              </p:txBody>
            </p:sp>
            <p:sp>
              <p:nvSpPr>
                <p:cNvPr id="96" name="四角形: 角を丸くする 95">
                  <a:extLst>
                    <a:ext uri="{FF2B5EF4-FFF2-40B4-BE49-F238E27FC236}">
                      <a16:creationId xmlns:a16="http://schemas.microsoft.com/office/drawing/2014/main" id="{FD2FD86E-4820-490C-896A-82063591DAB8}"/>
                    </a:ext>
                  </a:extLst>
                </p:cNvPr>
                <p:cNvSpPr/>
                <p:nvPr/>
              </p:nvSpPr>
              <p:spPr>
                <a:xfrm>
                  <a:off x="5177240" y="3609603"/>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ja-JP" sz="2400" dirty="0">
                      <a:ln w="0"/>
                      <a:solidFill>
                        <a:schemeClr val="bg1"/>
                      </a:solidFill>
                      <a:effectLst>
                        <a:outerShdw blurRad="38100" dist="19050" dir="2700000" algn="tl" rotWithShape="0">
                          <a:schemeClr val="dk1">
                            <a:alpha val="40000"/>
                          </a:schemeClr>
                        </a:outerShdw>
                      </a:effectLst>
                    </a:rPr>
                    <a:t>3</a:t>
                  </a:r>
                  <a:endParaRPr kumimoji="1" lang="ja-JP" altLang="en-US" sz="2400" dirty="0">
                    <a:ln w="0"/>
                    <a:solidFill>
                      <a:schemeClr val="bg1"/>
                    </a:solidFill>
                    <a:effectLst>
                      <a:outerShdw blurRad="38100" dist="19050" dir="2700000" algn="tl" rotWithShape="0">
                        <a:schemeClr val="dk1">
                          <a:alpha val="40000"/>
                        </a:schemeClr>
                      </a:outerShdw>
                    </a:effectLst>
                  </a:endParaRPr>
                </a:p>
              </p:txBody>
            </p:sp>
            <p:sp>
              <p:nvSpPr>
                <p:cNvPr id="97" name="四角形: 角を丸くする 96">
                  <a:extLst>
                    <a:ext uri="{FF2B5EF4-FFF2-40B4-BE49-F238E27FC236}">
                      <a16:creationId xmlns:a16="http://schemas.microsoft.com/office/drawing/2014/main" id="{D5CF671E-0062-4EDA-96F8-BABDA14D5ED2}"/>
                    </a:ext>
                  </a:extLst>
                </p:cNvPr>
                <p:cNvSpPr/>
                <p:nvPr/>
              </p:nvSpPr>
              <p:spPr>
                <a:xfrm>
                  <a:off x="5177240" y="4633596"/>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ja-JP" sz="2400" dirty="0"/>
                    <a:t>8</a:t>
                  </a:r>
                  <a:endParaRPr kumimoji="1" lang="ja-JP" altLang="en-US" sz="2400" dirty="0"/>
                </a:p>
              </p:txBody>
            </p:sp>
            <p:sp>
              <p:nvSpPr>
                <p:cNvPr id="98" name="四角形: 角を丸くする 97">
                  <a:extLst>
                    <a:ext uri="{FF2B5EF4-FFF2-40B4-BE49-F238E27FC236}">
                      <a16:creationId xmlns:a16="http://schemas.microsoft.com/office/drawing/2014/main" id="{B60D053F-CA55-4C69-A4CD-2D7D055B0A29}"/>
                    </a:ext>
                  </a:extLst>
                </p:cNvPr>
                <p:cNvSpPr/>
                <p:nvPr/>
              </p:nvSpPr>
              <p:spPr>
                <a:xfrm>
                  <a:off x="6168287" y="2585609"/>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en-US" altLang="ja-JP" sz="2400" dirty="0"/>
                    <a:t>7</a:t>
                  </a:r>
                  <a:endParaRPr kumimoji="1" lang="ja-JP" altLang="en-US" sz="2400" dirty="0"/>
                </a:p>
              </p:txBody>
            </p:sp>
            <p:sp>
              <p:nvSpPr>
                <p:cNvPr id="99" name="四角形: 角を丸くする 98">
                  <a:extLst>
                    <a:ext uri="{FF2B5EF4-FFF2-40B4-BE49-F238E27FC236}">
                      <a16:creationId xmlns:a16="http://schemas.microsoft.com/office/drawing/2014/main" id="{0554C3D7-8C99-4FEF-8399-93989480BA01}"/>
                    </a:ext>
                  </a:extLst>
                </p:cNvPr>
                <p:cNvSpPr/>
                <p:nvPr/>
              </p:nvSpPr>
              <p:spPr>
                <a:xfrm>
                  <a:off x="6168286" y="3609603"/>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en-US" altLang="ja-JP" sz="2400" dirty="0">
                      <a:ln w="0"/>
                      <a:solidFill>
                        <a:schemeClr val="bg1"/>
                      </a:solidFill>
                      <a:effectLst>
                        <a:outerShdw blurRad="38100" dist="19050" dir="2700000" algn="tl" rotWithShape="0">
                          <a:schemeClr val="dk1">
                            <a:alpha val="40000"/>
                          </a:schemeClr>
                        </a:outerShdw>
                      </a:effectLst>
                    </a:rPr>
                    <a:t>2</a:t>
                  </a:r>
                  <a:endParaRPr kumimoji="1" lang="ja-JP" altLang="en-US" sz="2400" dirty="0">
                    <a:ln w="0"/>
                    <a:solidFill>
                      <a:schemeClr val="bg1"/>
                    </a:solidFill>
                    <a:effectLst>
                      <a:outerShdw blurRad="38100" dist="19050" dir="2700000" algn="tl" rotWithShape="0">
                        <a:schemeClr val="dk1">
                          <a:alpha val="40000"/>
                        </a:schemeClr>
                      </a:outerShdw>
                    </a:effectLst>
                  </a:endParaRPr>
                </a:p>
              </p:txBody>
            </p:sp>
            <p:sp>
              <p:nvSpPr>
                <p:cNvPr id="100" name="四角形: 角を丸くする 99">
                  <a:extLst>
                    <a:ext uri="{FF2B5EF4-FFF2-40B4-BE49-F238E27FC236}">
                      <a16:creationId xmlns:a16="http://schemas.microsoft.com/office/drawing/2014/main" id="{8E50F42B-A26D-43E3-8C93-2D1EFD4075DA}"/>
                    </a:ext>
                  </a:extLst>
                </p:cNvPr>
                <p:cNvSpPr/>
                <p:nvPr/>
              </p:nvSpPr>
              <p:spPr>
                <a:xfrm>
                  <a:off x="6168290" y="4633596"/>
                  <a:ext cx="929171"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ja-JP" sz="2400" dirty="0">
                      <a:ln w="0"/>
                      <a:solidFill>
                        <a:schemeClr val="bg1"/>
                      </a:solidFill>
                      <a:effectLst>
                        <a:outerShdw blurRad="38100" dist="19050" dir="2700000" algn="tl" rotWithShape="0">
                          <a:schemeClr val="dk1">
                            <a:alpha val="40000"/>
                          </a:schemeClr>
                        </a:outerShdw>
                      </a:effectLst>
                    </a:rPr>
                    <a:t>5</a:t>
                  </a:r>
                  <a:endParaRPr kumimoji="1" lang="ja-JP" altLang="en-US" sz="2400" dirty="0">
                    <a:ln w="0"/>
                    <a:solidFill>
                      <a:schemeClr val="bg1"/>
                    </a:solidFill>
                    <a:effectLst>
                      <a:outerShdw blurRad="38100" dist="19050" dir="2700000" algn="tl" rotWithShape="0">
                        <a:schemeClr val="dk1">
                          <a:alpha val="40000"/>
                        </a:schemeClr>
                      </a:outerShdw>
                    </a:effectLst>
                  </a:endParaRPr>
                </a:p>
              </p:txBody>
            </p:sp>
          </p:grpSp>
          <p:sp>
            <p:nvSpPr>
              <p:cNvPr id="208" name="正方形/長方形 207">
                <a:extLst>
                  <a:ext uri="{FF2B5EF4-FFF2-40B4-BE49-F238E27FC236}">
                    <a16:creationId xmlns:a16="http://schemas.microsoft.com/office/drawing/2014/main" id="{F0CE87DE-E342-49AB-BE1D-1715F005E77C}"/>
                  </a:ext>
                </a:extLst>
              </p:cNvPr>
              <p:cNvSpPr/>
              <p:nvPr/>
            </p:nvSpPr>
            <p:spPr>
              <a:xfrm>
                <a:off x="6411952" y="6201339"/>
                <a:ext cx="2577258" cy="431359"/>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600" b="1" dirty="0"/>
                  <a:t>■オーバーロードなし</a:t>
                </a:r>
                <a:endParaRPr lang="en-US" altLang="ja-JP" sz="1600" b="1" dirty="0"/>
              </a:p>
            </p:txBody>
          </p:sp>
        </p:grpSp>
        <p:grpSp>
          <p:nvGrpSpPr>
            <p:cNvPr id="211" name="グループ化 210">
              <a:extLst>
                <a:ext uri="{FF2B5EF4-FFF2-40B4-BE49-F238E27FC236}">
                  <a16:creationId xmlns:a16="http://schemas.microsoft.com/office/drawing/2014/main" id="{678B6BA8-628F-4971-94ED-4CD0B2CA95E4}"/>
                </a:ext>
              </a:extLst>
            </p:cNvPr>
            <p:cNvGrpSpPr/>
            <p:nvPr/>
          </p:nvGrpSpPr>
          <p:grpSpPr>
            <a:xfrm>
              <a:off x="9253009" y="4069786"/>
              <a:ext cx="2577258" cy="2562912"/>
              <a:chOff x="9253009" y="4069786"/>
              <a:chExt cx="2577258" cy="2562912"/>
            </a:xfrm>
          </p:grpSpPr>
          <p:grpSp>
            <p:nvGrpSpPr>
              <p:cNvPr id="194" name="グループ化 193">
                <a:extLst>
                  <a:ext uri="{FF2B5EF4-FFF2-40B4-BE49-F238E27FC236}">
                    <a16:creationId xmlns:a16="http://schemas.microsoft.com/office/drawing/2014/main" id="{77DD6079-3431-43C9-8490-C910FE0389F9}"/>
                  </a:ext>
                </a:extLst>
              </p:cNvPr>
              <p:cNvGrpSpPr/>
              <p:nvPr/>
            </p:nvGrpSpPr>
            <p:grpSpPr>
              <a:xfrm>
                <a:off x="9449205" y="4069786"/>
                <a:ext cx="2184866" cy="2271263"/>
                <a:chOff x="6608150" y="4366403"/>
                <a:chExt cx="2184866" cy="2271263"/>
              </a:xfrm>
            </p:grpSpPr>
            <p:grpSp>
              <p:nvGrpSpPr>
                <p:cNvPr id="195" name="グループ化 194">
                  <a:extLst>
                    <a:ext uri="{FF2B5EF4-FFF2-40B4-BE49-F238E27FC236}">
                      <a16:creationId xmlns:a16="http://schemas.microsoft.com/office/drawing/2014/main" id="{212C48E8-4E5F-4F96-887C-442CDEF8E1C2}"/>
                    </a:ext>
                  </a:extLst>
                </p:cNvPr>
                <p:cNvGrpSpPr/>
                <p:nvPr/>
              </p:nvGrpSpPr>
              <p:grpSpPr>
                <a:xfrm>
                  <a:off x="6608150" y="4384876"/>
                  <a:ext cx="2184866" cy="2234317"/>
                  <a:chOff x="4186192" y="2585609"/>
                  <a:chExt cx="2911267" cy="2977157"/>
                </a:xfrm>
              </p:grpSpPr>
              <p:sp>
                <p:nvSpPr>
                  <p:cNvPr id="199" name="四角形: 角を丸くする 198">
                    <a:extLst>
                      <a:ext uri="{FF2B5EF4-FFF2-40B4-BE49-F238E27FC236}">
                        <a16:creationId xmlns:a16="http://schemas.microsoft.com/office/drawing/2014/main" id="{4AC224D8-0158-41E8-96CC-980DE28C344F}"/>
                      </a:ext>
                    </a:extLst>
                  </p:cNvPr>
                  <p:cNvSpPr/>
                  <p:nvPr/>
                </p:nvSpPr>
                <p:spPr>
                  <a:xfrm>
                    <a:off x="4186192" y="2585609"/>
                    <a:ext cx="929170" cy="92917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ja-JP" sz="2400" dirty="0"/>
                      <a:t>3</a:t>
                    </a:r>
                    <a:endParaRPr kumimoji="1" lang="en-US" altLang="ja-JP" sz="2400" dirty="0"/>
                  </a:p>
                </p:txBody>
              </p:sp>
              <p:sp>
                <p:nvSpPr>
                  <p:cNvPr id="200" name="四角形: 角を丸くする 199">
                    <a:extLst>
                      <a:ext uri="{FF2B5EF4-FFF2-40B4-BE49-F238E27FC236}">
                        <a16:creationId xmlns:a16="http://schemas.microsoft.com/office/drawing/2014/main" id="{13F6E7A7-8187-4466-8AFE-4DFDDD590CED}"/>
                      </a:ext>
                    </a:extLst>
                  </p:cNvPr>
                  <p:cNvSpPr/>
                  <p:nvPr/>
                </p:nvSpPr>
                <p:spPr>
                  <a:xfrm>
                    <a:off x="4186192" y="3609603"/>
                    <a:ext cx="929170" cy="92917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kumimoji="1" lang="en-US" altLang="ja-JP" sz="2400" dirty="0"/>
                      <a:t>5</a:t>
                    </a:r>
                    <a:endParaRPr kumimoji="1" lang="ja-JP" altLang="en-US" sz="2400" dirty="0"/>
                  </a:p>
                </p:txBody>
              </p:sp>
              <p:sp>
                <p:nvSpPr>
                  <p:cNvPr id="201" name="四角形: 角を丸くする 200">
                    <a:extLst>
                      <a:ext uri="{FF2B5EF4-FFF2-40B4-BE49-F238E27FC236}">
                        <a16:creationId xmlns:a16="http://schemas.microsoft.com/office/drawing/2014/main" id="{17C666B5-F406-408C-9497-2DCFCC8DC54A}"/>
                      </a:ext>
                    </a:extLst>
                  </p:cNvPr>
                  <p:cNvSpPr/>
                  <p:nvPr/>
                </p:nvSpPr>
                <p:spPr>
                  <a:xfrm>
                    <a:off x="4186192" y="4633596"/>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en-US" altLang="ja-JP" sz="2400" dirty="0">
                        <a:ln w="0"/>
                        <a:solidFill>
                          <a:schemeClr val="bg1"/>
                        </a:solidFill>
                        <a:effectLst>
                          <a:outerShdw blurRad="38100" dist="19050" dir="2700000" algn="tl" rotWithShape="0">
                            <a:schemeClr val="dk1">
                              <a:alpha val="40000"/>
                            </a:schemeClr>
                          </a:outerShdw>
                        </a:effectLst>
                      </a:rPr>
                      <a:t>1</a:t>
                    </a:r>
                    <a:endParaRPr kumimoji="1" lang="ja-JP" altLang="en-US" sz="2400" dirty="0">
                      <a:ln w="0"/>
                      <a:solidFill>
                        <a:schemeClr val="bg1"/>
                      </a:solidFill>
                      <a:effectLst>
                        <a:outerShdw blurRad="38100" dist="19050" dir="2700000" algn="tl" rotWithShape="0">
                          <a:schemeClr val="dk1">
                            <a:alpha val="40000"/>
                          </a:schemeClr>
                        </a:outerShdw>
                      </a:effectLst>
                    </a:endParaRPr>
                  </a:p>
                </p:txBody>
              </p:sp>
              <p:sp>
                <p:nvSpPr>
                  <p:cNvPr id="202" name="四角形: 角を丸くする 201">
                    <a:extLst>
                      <a:ext uri="{FF2B5EF4-FFF2-40B4-BE49-F238E27FC236}">
                        <a16:creationId xmlns:a16="http://schemas.microsoft.com/office/drawing/2014/main" id="{5C489C7C-02DF-4136-982B-57F92CD0BB44}"/>
                      </a:ext>
                    </a:extLst>
                  </p:cNvPr>
                  <p:cNvSpPr/>
                  <p:nvPr/>
                </p:nvSpPr>
                <p:spPr>
                  <a:xfrm>
                    <a:off x="5177240" y="2585609"/>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en-US" altLang="ja-JP" sz="2400" dirty="0">
                        <a:ln w="0"/>
                        <a:solidFill>
                          <a:schemeClr val="bg1"/>
                        </a:solidFill>
                        <a:effectLst>
                          <a:outerShdw blurRad="38100" dist="19050" dir="2700000" algn="tl" rotWithShape="0">
                            <a:schemeClr val="dk1">
                              <a:alpha val="40000"/>
                            </a:schemeClr>
                          </a:outerShdw>
                        </a:effectLst>
                      </a:rPr>
                      <a:t>6</a:t>
                    </a:r>
                    <a:endParaRPr kumimoji="1" lang="ja-JP" altLang="en-US" sz="2400" dirty="0">
                      <a:ln w="0"/>
                      <a:solidFill>
                        <a:schemeClr val="bg1"/>
                      </a:solidFill>
                      <a:effectLst>
                        <a:outerShdw blurRad="38100" dist="19050" dir="2700000" algn="tl" rotWithShape="0">
                          <a:schemeClr val="dk1">
                            <a:alpha val="40000"/>
                          </a:schemeClr>
                        </a:outerShdw>
                      </a:effectLst>
                    </a:endParaRPr>
                  </a:p>
                </p:txBody>
              </p:sp>
              <p:sp>
                <p:nvSpPr>
                  <p:cNvPr id="203" name="四角形: 角を丸くする 202">
                    <a:extLst>
                      <a:ext uri="{FF2B5EF4-FFF2-40B4-BE49-F238E27FC236}">
                        <a16:creationId xmlns:a16="http://schemas.microsoft.com/office/drawing/2014/main" id="{E6B580F3-6DE2-4E4E-A69F-740B75065D93}"/>
                      </a:ext>
                    </a:extLst>
                  </p:cNvPr>
                  <p:cNvSpPr/>
                  <p:nvPr/>
                </p:nvSpPr>
                <p:spPr>
                  <a:xfrm>
                    <a:off x="5177240" y="3609603"/>
                    <a:ext cx="929170" cy="92917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ja-JP" sz="2400" dirty="0">
                        <a:ln w="0"/>
                        <a:solidFill>
                          <a:schemeClr val="bg1"/>
                        </a:solidFill>
                        <a:effectLst>
                          <a:outerShdw blurRad="38100" dist="19050" dir="2700000" algn="tl" rotWithShape="0">
                            <a:schemeClr val="dk1">
                              <a:alpha val="40000"/>
                            </a:schemeClr>
                          </a:outerShdw>
                        </a:effectLst>
                      </a:rPr>
                      <a:t>4</a:t>
                    </a:r>
                    <a:endParaRPr kumimoji="1" lang="ja-JP" altLang="en-US" sz="2400" dirty="0">
                      <a:ln w="0"/>
                      <a:solidFill>
                        <a:schemeClr val="bg1"/>
                      </a:solidFill>
                      <a:effectLst>
                        <a:outerShdw blurRad="38100" dist="19050" dir="2700000" algn="tl" rotWithShape="0">
                          <a:schemeClr val="dk1">
                            <a:alpha val="40000"/>
                          </a:schemeClr>
                        </a:outerShdw>
                      </a:effectLst>
                    </a:endParaRPr>
                  </a:p>
                </p:txBody>
              </p:sp>
              <p:sp>
                <p:nvSpPr>
                  <p:cNvPr id="204" name="四角形: 角を丸くする 203">
                    <a:extLst>
                      <a:ext uri="{FF2B5EF4-FFF2-40B4-BE49-F238E27FC236}">
                        <a16:creationId xmlns:a16="http://schemas.microsoft.com/office/drawing/2014/main" id="{8D2E83C8-9052-4880-8664-96E7E010E826}"/>
                      </a:ext>
                    </a:extLst>
                  </p:cNvPr>
                  <p:cNvSpPr/>
                  <p:nvPr/>
                </p:nvSpPr>
                <p:spPr>
                  <a:xfrm>
                    <a:off x="5177240" y="4633596"/>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ja-JP" sz="2400" dirty="0"/>
                      <a:t>8</a:t>
                    </a:r>
                    <a:endParaRPr kumimoji="1" lang="ja-JP" altLang="en-US" sz="2400" dirty="0"/>
                  </a:p>
                </p:txBody>
              </p:sp>
              <p:sp>
                <p:nvSpPr>
                  <p:cNvPr id="205" name="四角形: 角を丸くする 204">
                    <a:extLst>
                      <a:ext uri="{FF2B5EF4-FFF2-40B4-BE49-F238E27FC236}">
                        <a16:creationId xmlns:a16="http://schemas.microsoft.com/office/drawing/2014/main" id="{D3FA02D7-2A8B-400F-8403-3B3C1D2428AB}"/>
                      </a:ext>
                    </a:extLst>
                  </p:cNvPr>
                  <p:cNvSpPr/>
                  <p:nvPr/>
                </p:nvSpPr>
                <p:spPr>
                  <a:xfrm>
                    <a:off x="6168287" y="2585609"/>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en-US" altLang="ja-JP" sz="2400" dirty="0"/>
                      <a:t>7</a:t>
                    </a:r>
                    <a:endParaRPr kumimoji="1" lang="ja-JP" altLang="en-US" sz="2400" dirty="0"/>
                  </a:p>
                </p:txBody>
              </p:sp>
              <p:sp>
                <p:nvSpPr>
                  <p:cNvPr id="206" name="四角形: 角を丸くする 205">
                    <a:extLst>
                      <a:ext uri="{FF2B5EF4-FFF2-40B4-BE49-F238E27FC236}">
                        <a16:creationId xmlns:a16="http://schemas.microsoft.com/office/drawing/2014/main" id="{C78A5C8E-6502-4F2B-95F3-B49C7BB2E396}"/>
                      </a:ext>
                    </a:extLst>
                  </p:cNvPr>
                  <p:cNvSpPr/>
                  <p:nvPr/>
                </p:nvSpPr>
                <p:spPr>
                  <a:xfrm>
                    <a:off x="6168286" y="3609603"/>
                    <a:ext cx="929170" cy="92917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ja-JP" sz="2400" dirty="0">
                        <a:ln w="0"/>
                        <a:solidFill>
                          <a:schemeClr val="bg1"/>
                        </a:solidFill>
                        <a:effectLst>
                          <a:outerShdw blurRad="38100" dist="19050" dir="2700000" algn="tl" rotWithShape="0">
                            <a:schemeClr val="dk1">
                              <a:alpha val="40000"/>
                            </a:schemeClr>
                          </a:outerShdw>
                        </a:effectLst>
                      </a:rPr>
                      <a:t>3</a:t>
                    </a:r>
                    <a:endParaRPr kumimoji="1" lang="ja-JP" altLang="en-US" sz="2400" dirty="0">
                      <a:ln w="0"/>
                      <a:solidFill>
                        <a:schemeClr val="bg1"/>
                      </a:solidFill>
                      <a:effectLst>
                        <a:outerShdw blurRad="38100" dist="19050" dir="2700000" algn="tl" rotWithShape="0">
                          <a:schemeClr val="dk1">
                            <a:alpha val="40000"/>
                          </a:schemeClr>
                        </a:outerShdw>
                      </a:effectLst>
                    </a:endParaRPr>
                  </a:p>
                </p:txBody>
              </p:sp>
              <p:sp>
                <p:nvSpPr>
                  <p:cNvPr id="207" name="四角形: 角を丸くする 206">
                    <a:extLst>
                      <a:ext uri="{FF2B5EF4-FFF2-40B4-BE49-F238E27FC236}">
                        <a16:creationId xmlns:a16="http://schemas.microsoft.com/office/drawing/2014/main" id="{508DAAB3-2455-4EA1-BAEC-D8EED49D3768}"/>
                      </a:ext>
                    </a:extLst>
                  </p:cNvPr>
                  <p:cNvSpPr/>
                  <p:nvPr/>
                </p:nvSpPr>
                <p:spPr>
                  <a:xfrm>
                    <a:off x="6168288" y="4633596"/>
                    <a:ext cx="929171" cy="929170"/>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altLang="ja-JP" sz="2400" dirty="0">
                        <a:ln w="0"/>
                        <a:solidFill>
                          <a:schemeClr val="bg1"/>
                        </a:solidFill>
                        <a:effectLst>
                          <a:outerShdw blurRad="38100" dist="19050" dir="2700000" algn="tl" rotWithShape="0">
                            <a:schemeClr val="dk1">
                              <a:alpha val="40000"/>
                            </a:schemeClr>
                          </a:outerShdw>
                        </a:effectLst>
                      </a:rPr>
                      <a:t>6</a:t>
                    </a:r>
                    <a:endParaRPr kumimoji="1" lang="ja-JP" altLang="en-US" sz="2400" dirty="0">
                      <a:ln w="0"/>
                      <a:solidFill>
                        <a:schemeClr val="bg1"/>
                      </a:solidFill>
                      <a:effectLst>
                        <a:outerShdw blurRad="38100" dist="19050" dir="2700000" algn="tl" rotWithShape="0">
                          <a:schemeClr val="dk1">
                            <a:alpha val="40000"/>
                          </a:schemeClr>
                        </a:outerShdw>
                      </a:effectLst>
                    </a:endParaRPr>
                  </a:p>
                </p:txBody>
              </p:sp>
            </p:grpSp>
            <p:grpSp>
              <p:nvGrpSpPr>
                <p:cNvPr id="196" name="グループ化 195">
                  <a:extLst>
                    <a:ext uri="{FF2B5EF4-FFF2-40B4-BE49-F238E27FC236}">
                      <a16:creationId xmlns:a16="http://schemas.microsoft.com/office/drawing/2014/main" id="{3823904D-A39B-41F0-819F-2B2612545F78}"/>
                    </a:ext>
                  </a:extLst>
                </p:cNvPr>
                <p:cNvGrpSpPr/>
                <p:nvPr/>
              </p:nvGrpSpPr>
              <p:grpSpPr>
                <a:xfrm>
                  <a:off x="6608150" y="4366403"/>
                  <a:ext cx="2184863" cy="2271263"/>
                  <a:chOff x="6608150" y="4363400"/>
                  <a:chExt cx="2184863" cy="2271263"/>
                </a:xfrm>
              </p:grpSpPr>
              <p:sp>
                <p:nvSpPr>
                  <p:cNvPr id="197" name="L 字 196">
                    <a:extLst>
                      <a:ext uri="{FF2B5EF4-FFF2-40B4-BE49-F238E27FC236}">
                        <a16:creationId xmlns:a16="http://schemas.microsoft.com/office/drawing/2014/main" id="{D3DCD08A-BFFA-44F4-8CB5-7C11DDA55118}"/>
                      </a:ext>
                    </a:extLst>
                  </p:cNvPr>
                  <p:cNvSpPr/>
                  <p:nvPr/>
                </p:nvSpPr>
                <p:spPr>
                  <a:xfrm>
                    <a:off x="6608150" y="4363400"/>
                    <a:ext cx="2184863" cy="1503595"/>
                  </a:xfrm>
                  <a:prstGeom prst="corner">
                    <a:avLst>
                      <a:gd name="adj1" fmla="val 49178"/>
                      <a:gd name="adj2" fmla="val 44477"/>
                    </a:avLst>
                  </a:prstGeom>
                  <a:solidFill>
                    <a:srgbClr val="FF0000">
                      <a:alpha val="50196"/>
                    </a:srgb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8" name="正方形/長方形 197">
                    <a:extLst>
                      <a:ext uri="{FF2B5EF4-FFF2-40B4-BE49-F238E27FC236}">
                        <a16:creationId xmlns:a16="http://schemas.microsoft.com/office/drawing/2014/main" id="{E0E04C49-28B0-4A19-B3E0-DFF56FB5F710}"/>
                      </a:ext>
                    </a:extLst>
                  </p:cNvPr>
                  <p:cNvSpPr/>
                  <p:nvPr/>
                </p:nvSpPr>
                <p:spPr>
                  <a:xfrm>
                    <a:off x="8095684" y="5866169"/>
                    <a:ext cx="697329" cy="768494"/>
                  </a:xfrm>
                  <a:prstGeom prst="rect">
                    <a:avLst/>
                  </a:prstGeom>
                  <a:solidFill>
                    <a:srgbClr val="FF0000">
                      <a:alpha val="50196"/>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p>
                </p:txBody>
              </p:sp>
            </p:grpSp>
          </p:grpSp>
          <p:sp>
            <p:nvSpPr>
              <p:cNvPr id="209" name="正方形/長方形 208">
                <a:extLst>
                  <a:ext uri="{FF2B5EF4-FFF2-40B4-BE49-F238E27FC236}">
                    <a16:creationId xmlns:a16="http://schemas.microsoft.com/office/drawing/2014/main" id="{9F14818B-EC66-4DD8-9A29-01911A841FAA}"/>
                  </a:ext>
                </a:extLst>
              </p:cNvPr>
              <p:cNvSpPr/>
              <p:nvPr/>
            </p:nvSpPr>
            <p:spPr>
              <a:xfrm>
                <a:off x="9253009" y="6201339"/>
                <a:ext cx="2577258" cy="431359"/>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1600" b="1" dirty="0"/>
                  <a:t>■オーバーロードあり</a:t>
                </a:r>
                <a:endParaRPr lang="en-US" altLang="ja-JP" sz="1600" b="1" dirty="0"/>
              </a:p>
            </p:txBody>
          </p:sp>
        </p:grpSp>
      </p:grpSp>
      <p:sp>
        <p:nvSpPr>
          <p:cNvPr id="212" name="正方形/長方形 211">
            <a:extLst>
              <a:ext uri="{FF2B5EF4-FFF2-40B4-BE49-F238E27FC236}">
                <a16:creationId xmlns:a16="http://schemas.microsoft.com/office/drawing/2014/main" id="{1A83DFE2-9ED6-4170-8A48-65D5CF89723C}"/>
              </a:ext>
            </a:extLst>
          </p:cNvPr>
          <p:cNvSpPr/>
          <p:nvPr/>
        </p:nvSpPr>
        <p:spPr>
          <a:xfrm>
            <a:off x="8397854" y="1058918"/>
            <a:ext cx="3372585" cy="1126271"/>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t"/>
          <a:lstStyle/>
          <a:p>
            <a:r>
              <a:rPr lang="ja-JP" altLang="en-US" sz="1400" b="1" dirty="0"/>
              <a:t>■持ち越したポイントを割り振る</a:t>
            </a:r>
            <a:endParaRPr lang="en-US" altLang="ja-JP" sz="1400" b="1" dirty="0"/>
          </a:p>
          <a:p>
            <a:pPr marL="285750" indent="-285750">
              <a:buFont typeface="Arial" panose="020B0604020202020204" pitchFamily="34" charset="0"/>
              <a:buChar char="•"/>
            </a:pPr>
            <a:r>
              <a:rPr lang="ja-JP" altLang="en-US" sz="1100" dirty="0"/>
              <a:t>次に出てくるブロックに均等に持ち越したポイントをランダムに割り振る。</a:t>
            </a:r>
            <a:endParaRPr lang="en-US" altLang="ja-JP" sz="1100" dirty="0"/>
          </a:p>
          <a:p>
            <a:pPr marL="285750" indent="-285750">
              <a:buFont typeface="Arial" panose="020B0604020202020204" pitchFamily="34" charset="0"/>
              <a:buChar char="•"/>
            </a:pPr>
            <a:r>
              <a:rPr kumimoji="1" lang="ja-JP" altLang="en-US" sz="1100" dirty="0"/>
              <a:t>すべてのブロックに割り振った後</a:t>
            </a:r>
            <a:r>
              <a:rPr lang="ja-JP" altLang="en-US" sz="1100" dirty="0"/>
              <a:t>でも、持ち越したポイントが残っていたら更に次にランダムに割り振る。</a:t>
            </a:r>
            <a:endParaRPr kumimoji="1" lang="ja-JP" altLang="en-US" sz="1100" dirty="0"/>
          </a:p>
        </p:txBody>
      </p:sp>
      <p:cxnSp>
        <p:nvCxnSpPr>
          <p:cNvPr id="216" name="直線矢印コネクタ 215">
            <a:extLst>
              <a:ext uri="{FF2B5EF4-FFF2-40B4-BE49-F238E27FC236}">
                <a16:creationId xmlns:a16="http://schemas.microsoft.com/office/drawing/2014/main" id="{6E1AD985-F7BD-4AA7-951B-3024FF5DC935}"/>
              </a:ext>
            </a:extLst>
          </p:cNvPr>
          <p:cNvCxnSpPr>
            <a:cxnSpLocks/>
            <a:stCxn id="212" idx="2"/>
            <a:endCxn id="95" idx="2"/>
          </p:cNvCxnSpPr>
          <p:nvPr/>
        </p:nvCxnSpPr>
        <p:spPr>
          <a:xfrm flipH="1">
            <a:off x="7883794" y="2185189"/>
            <a:ext cx="2200353" cy="1542542"/>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18" name="直線矢印コネクタ 217">
            <a:extLst>
              <a:ext uri="{FF2B5EF4-FFF2-40B4-BE49-F238E27FC236}">
                <a16:creationId xmlns:a16="http://schemas.microsoft.com/office/drawing/2014/main" id="{73CAAC70-AA47-41DB-A96C-36596FCCB416}"/>
              </a:ext>
            </a:extLst>
          </p:cNvPr>
          <p:cNvCxnSpPr>
            <a:cxnSpLocks/>
            <a:stCxn id="212" idx="2"/>
            <a:endCxn id="202" idx="2"/>
          </p:cNvCxnSpPr>
          <p:nvPr/>
        </p:nvCxnSpPr>
        <p:spPr>
          <a:xfrm>
            <a:off x="10084147" y="2185189"/>
            <a:ext cx="380944" cy="1542542"/>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nvGrpSpPr>
          <p:cNvPr id="78" name="グループ化 77">
            <a:extLst>
              <a:ext uri="{FF2B5EF4-FFF2-40B4-BE49-F238E27FC236}">
                <a16:creationId xmlns:a16="http://schemas.microsoft.com/office/drawing/2014/main" id="{A4922C71-8F46-4BE0-A357-F4148455C2DB}"/>
              </a:ext>
            </a:extLst>
          </p:cNvPr>
          <p:cNvGrpSpPr/>
          <p:nvPr/>
        </p:nvGrpSpPr>
        <p:grpSpPr>
          <a:xfrm>
            <a:off x="2825561" y="3669912"/>
            <a:ext cx="3675793" cy="1126271"/>
            <a:chOff x="3730980" y="2245942"/>
            <a:chExt cx="4108327" cy="1126271"/>
          </a:xfrm>
        </p:grpSpPr>
        <p:sp>
          <p:nvSpPr>
            <p:cNvPr id="79" name="矢印: 右 78">
              <a:extLst>
                <a:ext uri="{FF2B5EF4-FFF2-40B4-BE49-F238E27FC236}">
                  <a16:creationId xmlns:a16="http://schemas.microsoft.com/office/drawing/2014/main" id="{128C4DE9-D554-4D17-8623-10B8DAE7060F}"/>
                </a:ext>
              </a:extLst>
            </p:cNvPr>
            <p:cNvSpPr/>
            <p:nvPr/>
          </p:nvSpPr>
          <p:spPr>
            <a:xfrm>
              <a:off x="3730980" y="2453268"/>
              <a:ext cx="4108327" cy="646770"/>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sz="1600" dirty="0"/>
            </a:p>
          </p:txBody>
        </p:sp>
        <p:sp>
          <p:nvSpPr>
            <p:cNvPr id="80" name="正方形/長方形 79">
              <a:extLst>
                <a:ext uri="{FF2B5EF4-FFF2-40B4-BE49-F238E27FC236}">
                  <a16:creationId xmlns:a16="http://schemas.microsoft.com/office/drawing/2014/main" id="{77C23775-CF2F-4A8D-BFD4-E32C6289C231}"/>
                </a:ext>
              </a:extLst>
            </p:cNvPr>
            <p:cNvSpPr/>
            <p:nvPr/>
          </p:nvSpPr>
          <p:spPr>
            <a:xfrm>
              <a:off x="3906763" y="2245942"/>
              <a:ext cx="3445422" cy="1126271"/>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t"/>
            <a:lstStyle/>
            <a:p>
              <a:r>
                <a:rPr lang="ja-JP" altLang="en-US" sz="1600" b="1" dirty="0"/>
                <a:t>■すべてを選択し、全消し！！</a:t>
              </a:r>
              <a:endParaRPr lang="en-US" altLang="ja-JP" sz="1600" b="1" dirty="0"/>
            </a:p>
            <a:p>
              <a:pPr marL="285750" indent="-285750">
                <a:buFont typeface="Arial" panose="020B0604020202020204" pitchFamily="34" charset="0"/>
                <a:buChar char="•"/>
              </a:pPr>
              <a:r>
                <a:rPr kumimoji="1" lang="ja-JP" altLang="en-US" sz="1200" dirty="0"/>
                <a:t>すべてのブロックの数字を</a:t>
              </a:r>
              <a:r>
                <a:rPr kumimoji="1" lang="en-US" altLang="ja-JP" sz="1200" dirty="0"/>
                <a:t>1</a:t>
              </a:r>
              <a:r>
                <a:rPr kumimoji="1" lang="ja-JP" altLang="en-US" sz="1200" dirty="0"/>
                <a:t>下げる事ができる。</a:t>
              </a:r>
              <a:r>
                <a:rPr kumimoji="1" lang="en-US" altLang="ja-JP" sz="1200" dirty="0"/>
                <a:t>(1</a:t>
              </a:r>
              <a:r>
                <a:rPr kumimoji="1" lang="ja-JP" altLang="en-US" sz="1200" dirty="0"/>
                <a:t>以下にはならない</a:t>
              </a:r>
              <a:r>
                <a:rPr kumimoji="1" lang="en-US" altLang="ja-JP" sz="1200" dirty="0"/>
                <a:t>)</a:t>
              </a:r>
            </a:p>
            <a:p>
              <a:pPr marL="285750" indent="-285750">
                <a:buFont typeface="Arial" panose="020B0604020202020204" pitchFamily="34" charset="0"/>
                <a:buChar char="•"/>
              </a:pPr>
              <a:r>
                <a:rPr kumimoji="1" lang="ja-JP" altLang="en-US" sz="1200" dirty="0"/>
                <a:t>下げた数の</a:t>
              </a:r>
              <a:r>
                <a:rPr lang="ja-JP" altLang="en-US" sz="1200" dirty="0"/>
                <a:t>合計値</a:t>
              </a:r>
              <a:r>
                <a:rPr kumimoji="1" lang="ja-JP" altLang="en-US" sz="1200" dirty="0"/>
                <a:t>は次のブロックの生成時にランダムに加算される。</a:t>
              </a:r>
            </a:p>
          </p:txBody>
        </p:sp>
      </p:grpSp>
      <p:sp>
        <p:nvSpPr>
          <p:cNvPr id="228" name="正方形/長方形 227">
            <a:extLst>
              <a:ext uri="{FF2B5EF4-FFF2-40B4-BE49-F238E27FC236}">
                <a16:creationId xmlns:a16="http://schemas.microsoft.com/office/drawing/2014/main" id="{5B2E7E3E-FF0B-411F-9D98-864CC95887BD}"/>
              </a:ext>
            </a:extLst>
          </p:cNvPr>
          <p:cNvSpPr/>
          <p:nvPr/>
        </p:nvSpPr>
        <p:spPr>
          <a:xfrm>
            <a:off x="565679" y="5578873"/>
            <a:ext cx="8728603" cy="1151536"/>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t"/>
          <a:lstStyle/>
          <a:p>
            <a:r>
              <a:rPr kumimoji="1" lang="ja-JP" altLang="en-US" sz="2000" b="1" dirty="0"/>
              <a:t>■</a:t>
            </a:r>
            <a:r>
              <a:rPr kumimoji="1" lang="ja-JP" altLang="en-US" sz="2000" b="1" dirty="0">
                <a:solidFill>
                  <a:srgbClr val="FF0000"/>
                </a:solidFill>
              </a:rPr>
              <a:t>「</a:t>
            </a:r>
            <a:r>
              <a:rPr lang="ja-JP" altLang="en-US" sz="2000" b="1" dirty="0">
                <a:solidFill>
                  <a:srgbClr val="FF0000"/>
                </a:solidFill>
              </a:rPr>
              <a:t>ダウンオーバーロード</a:t>
            </a:r>
            <a:r>
              <a:rPr kumimoji="1" lang="ja-JP" altLang="en-US" sz="2000" b="1" dirty="0">
                <a:solidFill>
                  <a:srgbClr val="FF0000"/>
                </a:solidFill>
              </a:rPr>
              <a:t>」</a:t>
            </a:r>
            <a:r>
              <a:rPr lang="ja-JP" altLang="en-US" sz="2000" b="1" dirty="0">
                <a:solidFill>
                  <a:schemeClr val="tx1"/>
                </a:solidFill>
              </a:rPr>
              <a:t>システムの意図、</a:t>
            </a:r>
            <a:r>
              <a:rPr kumimoji="1" lang="ja-JP" altLang="en-US" sz="2000" b="1" dirty="0">
                <a:solidFill>
                  <a:schemeClr val="tx1"/>
                </a:solidFill>
              </a:rPr>
              <a:t>使い所</a:t>
            </a:r>
            <a:endParaRPr lang="en-US" altLang="ja-JP" sz="2000" b="1" dirty="0">
              <a:solidFill>
                <a:schemeClr val="tx1"/>
              </a:solidFill>
            </a:endParaRPr>
          </a:p>
          <a:p>
            <a:pPr marL="285750" indent="-285750">
              <a:buFont typeface="Arial" panose="020B0604020202020204" pitchFamily="34" charset="0"/>
              <a:buChar char="•"/>
            </a:pPr>
            <a:r>
              <a:rPr kumimoji="1" lang="ja-JP" altLang="en-US" sz="1600" dirty="0">
                <a:solidFill>
                  <a:schemeClr val="tx1"/>
                </a:solidFill>
              </a:rPr>
              <a:t>「</a:t>
            </a:r>
            <a:r>
              <a:rPr kumimoji="1" lang="en-US" altLang="ja-JP" sz="1600" dirty="0">
                <a:solidFill>
                  <a:schemeClr val="tx1"/>
                </a:solidFill>
              </a:rPr>
              <a:t>1pt</a:t>
            </a:r>
            <a:r>
              <a:rPr kumimoji="1" lang="ja-JP" altLang="en-US" sz="1600" dirty="0">
                <a:solidFill>
                  <a:schemeClr val="tx1"/>
                </a:solidFill>
              </a:rPr>
              <a:t>ブロックたくさん作りたいが、たくさん作ると余りを作れない」を解消するシステム。</a:t>
            </a:r>
            <a:endParaRPr kumimoji="1" lang="en-US" altLang="ja-JP" sz="1600" dirty="0">
              <a:solidFill>
                <a:schemeClr val="tx1"/>
              </a:solidFill>
            </a:endParaRPr>
          </a:p>
          <a:p>
            <a:pPr marL="285750" indent="-285750">
              <a:buFont typeface="Arial" panose="020B0604020202020204" pitchFamily="34" charset="0"/>
              <a:buChar char="•"/>
            </a:pPr>
            <a:r>
              <a:rPr kumimoji="1" lang="ja-JP" altLang="en-US" sz="1600" dirty="0">
                <a:solidFill>
                  <a:schemeClr val="tx1"/>
                </a:solidFill>
              </a:rPr>
              <a:t>後ちょっとで全消しの盤面を全消しの盤面に変えれる！</a:t>
            </a:r>
            <a:endParaRPr kumimoji="1" lang="en-US" altLang="ja-JP" sz="1600" dirty="0">
              <a:solidFill>
                <a:schemeClr val="tx1"/>
              </a:solidFill>
            </a:endParaRPr>
          </a:p>
          <a:p>
            <a:pPr marL="285750" indent="-285750">
              <a:buFont typeface="Arial" panose="020B0604020202020204" pitchFamily="34" charset="0"/>
              <a:buChar char="•"/>
            </a:pPr>
            <a:r>
              <a:rPr kumimoji="1" lang="ja-JP" altLang="en-US" sz="1600" dirty="0">
                <a:solidFill>
                  <a:schemeClr val="tx1"/>
                </a:solidFill>
              </a:rPr>
              <a:t>次の盤面を大きめの数字ブロックで埋め尽くせる！</a:t>
            </a:r>
          </a:p>
        </p:txBody>
      </p:sp>
    </p:spTree>
    <p:extLst>
      <p:ext uri="{BB962C8B-B14F-4D97-AF65-F5344CB8AC3E}">
        <p14:creationId xmlns:p14="http://schemas.microsoft.com/office/powerpoint/2010/main" val="2724449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371AF55-82DA-4947-BB7D-3D8D5D09E600}"/>
              </a:ext>
            </a:extLst>
          </p:cNvPr>
          <p:cNvSpPr>
            <a:spLocks noGrp="1"/>
          </p:cNvSpPr>
          <p:nvPr>
            <p:ph type="title"/>
          </p:nvPr>
        </p:nvSpPr>
        <p:spPr/>
        <p:txBody>
          <a:bodyPr/>
          <a:lstStyle/>
          <a:p>
            <a:r>
              <a:rPr kumimoji="1" lang="ja-JP" altLang="en-US" dirty="0"/>
              <a:t>その他の仕様について</a:t>
            </a:r>
          </a:p>
        </p:txBody>
      </p:sp>
      <p:sp>
        <p:nvSpPr>
          <p:cNvPr id="3" name="コンテンツ プレースホルダー 2">
            <a:extLst>
              <a:ext uri="{FF2B5EF4-FFF2-40B4-BE49-F238E27FC236}">
                <a16:creationId xmlns:a16="http://schemas.microsoft.com/office/drawing/2014/main" id="{6EA0D84D-8887-4E00-BEA0-678EEDEBA11D}"/>
              </a:ext>
            </a:extLst>
          </p:cNvPr>
          <p:cNvSpPr>
            <a:spLocks noGrp="1"/>
          </p:cNvSpPr>
          <p:nvPr>
            <p:ph idx="1"/>
          </p:nvPr>
        </p:nvSpPr>
        <p:spPr/>
        <p:txBody>
          <a:bodyPr>
            <a:normAutofit fontScale="92500" lnSpcReduction="20000"/>
          </a:bodyPr>
          <a:lstStyle/>
          <a:p>
            <a:r>
              <a:rPr kumimoji="1" lang="ja-JP" altLang="en-US" dirty="0"/>
              <a:t>アイテムなど</a:t>
            </a:r>
            <a:endParaRPr kumimoji="1" lang="en-US" altLang="ja-JP" dirty="0"/>
          </a:p>
          <a:p>
            <a:pPr lvl="1"/>
            <a:r>
              <a:rPr kumimoji="1" lang="ja-JP" altLang="en-US" dirty="0"/>
              <a:t>出現ブロックの固定</a:t>
            </a:r>
            <a:endParaRPr kumimoji="1" lang="en-US" altLang="ja-JP" dirty="0"/>
          </a:p>
          <a:p>
            <a:pPr lvl="1"/>
            <a:r>
              <a:rPr lang="ja-JP" altLang="en-US" dirty="0"/>
              <a:t>消えるまでの時間が長くなる</a:t>
            </a:r>
            <a:endParaRPr lang="en-US" altLang="ja-JP" dirty="0"/>
          </a:p>
          <a:p>
            <a:pPr lvl="1"/>
            <a:r>
              <a:rPr lang="ja-JP" altLang="en-US" dirty="0"/>
              <a:t>消せないブロックをつくれる、など・・・</a:t>
            </a:r>
            <a:endParaRPr lang="en-US" altLang="ja-JP" dirty="0"/>
          </a:p>
          <a:p>
            <a:pPr lvl="1"/>
            <a:endParaRPr kumimoji="1" lang="en-US" altLang="ja-JP" dirty="0"/>
          </a:p>
          <a:p>
            <a:pPr lvl="1"/>
            <a:endParaRPr lang="en-US" altLang="ja-JP" dirty="0"/>
          </a:p>
          <a:p>
            <a:r>
              <a:rPr kumimoji="1" lang="ja-JP" altLang="en-US" dirty="0"/>
              <a:t>必殺技</a:t>
            </a:r>
            <a:endParaRPr kumimoji="1" lang="en-US" altLang="ja-JP" dirty="0"/>
          </a:p>
          <a:p>
            <a:pPr lvl="1"/>
            <a:r>
              <a:rPr kumimoji="1" lang="ja-JP" altLang="en-US" dirty="0"/>
              <a:t>ロングタップで一気に十字選択</a:t>
            </a:r>
            <a:endParaRPr kumimoji="1" lang="en-US" altLang="ja-JP" dirty="0"/>
          </a:p>
          <a:p>
            <a:pPr lvl="1"/>
            <a:r>
              <a:rPr lang="ja-JP" altLang="en-US" dirty="0"/>
              <a:t>もっとロングタップで強必殺技、など・・・</a:t>
            </a:r>
            <a:endParaRPr lang="en-US" altLang="ja-JP" dirty="0"/>
          </a:p>
          <a:p>
            <a:pPr lvl="1"/>
            <a:endParaRPr kumimoji="1" lang="en-US" altLang="ja-JP" dirty="0"/>
          </a:p>
          <a:p>
            <a:r>
              <a:rPr lang="ja-JP" altLang="en-US" dirty="0"/>
              <a:t>音とのインタラクティブな要素</a:t>
            </a:r>
            <a:endParaRPr kumimoji="1" lang="en-US" altLang="ja-JP" dirty="0"/>
          </a:p>
          <a:p>
            <a:pPr lvl="1"/>
            <a:r>
              <a:rPr kumimoji="1" lang="ja-JP" altLang="en-US" dirty="0"/>
              <a:t>スワイプやタップで短時間に一気にブロックを選択すると</a:t>
            </a:r>
            <a:r>
              <a:rPr lang="ja-JP" altLang="en-US" dirty="0"/>
              <a:t>選択時の</a:t>
            </a:r>
            <a:r>
              <a:rPr lang="en-US" altLang="ja-JP" dirty="0"/>
              <a:t>SE</a:t>
            </a:r>
            <a:r>
              <a:rPr lang="ja-JP" altLang="en-US" dirty="0"/>
              <a:t>の音階が上がっていく</a:t>
            </a:r>
            <a:endParaRPr lang="en-US" altLang="ja-JP" dirty="0"/>
          </a:p>
          <a:p>
            <a:pPr lvl="1"/>
            <a:r>
              <a:rPr kumimoji="1" lang="en-US" altLang="ja-JP" dirty="0"/>
              <a:t>BGM</a:t>
            </a:r>
            <a:r>
              <a:rPr kumimoji="1" lang="ja-JP" altLang="en-US" dirty="0"/>
              <a:t>のリズムと</a:t>
            </a:r>
            <a:r>
              <a:rPr lang="ja-JP" altLang="en-US" dirty="0"/>
              <a:t>タイミングを合わせると獲得得点アップ、など・・・</a:t>
            </a:r>
            <a:endParaRPr lang="en-US" altLang="ja-JP" dirty="0"/>
          </a:p>
        </p:txBody>
      </p:sp>
    </p:spTree>
    <p:extLst>
      <p:ext uri="{BB962C8B-B14F-4D97-AF65-F5344CB8AC3E}">
        <p14:creationId xmlns:p14="http://schemas.microsoft.com/office/powerpoint/2010/main" val="779320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3BF833A-76D5-4827-969D-A03F472BE181}"/>
              </a:ext>
            </a:extLst>
          </p:cNvPr>
          <p:cNvSpPr>
            <a:spLocks noGrp="1"/>
          </p:cNvSpPr>
          <p:nvPr>
            <p:ph type="title"/>
          </p:nvPr>
        </p:nvSpPr>
        <p:spPr/>
        <p:txBody>
          <a:bodyPr/>
          <a:lstStyle/>
          <a:p>
            <a:r>
              <a:rPr kumimoji="1" lang="ja-JP" altLang="en-US" dirty="0"/>
              <a:t>更新履歴</a:t>
            </a:r>
          </a:p>
        </p:txBody>
      </p:sp>
      <p:sp>
        <p:nvSpPr>
          <p:cNvPr id="3" name="コンテンツ プレースホルダー 2">
            <a:extLst>
              <a:ext uri="{FF2B5EF4-FFF2-40B4-BE49-F238E27FC236}">
                <a16:creationId xmlns:a16="http://schemas.microsoft.com/office/drawing/2014/main" id="{FBEC1778-54F3-4F8D-8802-E16968F34350}"/>
              </a:ext>
            </a:extLst>
          </p:cNvPr>
          <p:cNvSpPr>
            <a:spLocks noGrp="1"/>
          </p:cNvSpPr>
          <p:nvPr>
            <p:ph idx="1"/>
          </p:nvPr>
        </p:nvSpPr>
        <p:spPr>
          <a:xfrm>
            <a:off x="910487" y="1477724"/>
            <a:ext cx="10515600" cy="4707392"/>
          </a:xfrm>
        </p:spPr>
        <p:txBody>
          <a:bodyPr>
            <a:normAutofit lnSpcReduction="10000"/>
          </a:bodyPr>
          <a:lstStyle/>
          <a:p>
            <a:r>
              <a:rPr kumimoji="1" lang="en-US" altLang="ja-JP" dirty="0"/>
              <a:t>2019/01/27</a:t>
            </a:r>
          </a:p>
          <a:p>
            <a:pPr lvl="1"/>
            <a:r>
              <a:rPr kumimoji="1" lang="ja-JP" altLang="en-US" dirty="0"/>
              <a:t>新規作成</a:t>
            </a:r>
            <a:endParaRPr kumimoji="1" lang="en-US" altLang="ja-JP" dirty="0"/>
          </a:p>
          <a:p>
            <a:r>
              <a:rPr lang="en-US" altLang="ja-JP" dirty="0"/>
              <a:t>2019/02/10</a:t>
            </a:r>
          </a:p>
          <a:p>
            <a:pPr lvl="1"/>
            <a:r>
              <a:rPr lang="ja-JP" altLang="en-US" dirty="0"/>
              <a:t>各種仕様作成</a:t>
            </a:r>
            <a:endParaRPr lang="en-US" altLang="ja-JP" dirty="0"/>
          </a:p>
          <a:p>
            <a:r>
              <a:rPr lang="en-US" altLang="ja-JP" dirty="0"/>
              <a:t>2019/02/10</a:t>
            </a:r>
          </a:p>
          <a:p>
            <a:pPr lvl="1"/>
            <a:r>
              <a:rPr lang="ja-JP" altLang="en-US" dirty="0"/>
              <a:t>タイトル変更</a:t>
            </a:r>
            <a:endParaRPr lang="en-US" altLang="ja-JP" dirty="0"/>
          </a:p>
          <a:p>
            <a:r>
              <a:rPr kumimoji="1" lang="en-US" altLang="ja-JP" dirty="0"/>
              <a:t>2019/02/12</a:t>
            </a:r>
          </a:p>
          <a:p>
            <a:pPr lvl="1"/>
            <a:r>
              <a:rPr kumimoji="1" lang="ja-JP" altLang="en-US" dirty="0"/>
              <a:t>アップオーバーラン・システム追記</a:t>
            </a:r>
            <a:endParaRPr kumimoji="1" lang="en-US" altLang="ja-JP" dirty="0"/>
          </a:p>
          <a:p>
            <a:pPr lvl="1"/>
            <a:r>
              <a:rPr lang="ja-JP" altLang="en-US" dirty="0"/>
              <a:t>ダウンオーバーロード・システム追記</a:t>
            </a:r>
            <a:endParaRPr lang="en-US" altLang="ja-JP" dirty="0"/>
          </a:p>
          <a:p>
            <a:r>
              <a:rPr kumimoji="1" lang="en-US" altLang="ja-JP" dirty="0"/>
              <a:t>2019/02/13</a:t>
            </a:r>
          </a:p>
          <a:p>
            <a:pPr lvl="1"/>
            <a:r>
              <a:rPr kumimoji="1" lang="ja-JP" altLang="en-US" dirty="0"/>
              <a:t>スライド構成変更</a:t>
            </a:r>
          </a:p>
        </p:txBody>
      </p:sp>
    </p:spTree>
    <p:extLst>
      <p:ext uri="{BB962C8B-B14F-4D97-AF65-F5344CB8AC3E}">
        <p14:creationId xmlns:p14="http://schemas.microsoft.com/office/powerpoint/2010/main" val="4201669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A688F8-CEB2-4ACD-9BDD-ACA67B132EFD}"/>
              </a:ext>
            </a:extLst>
          </p:cNvPr>
          <p:cNvSpPr>
            <a:spLocks noGrp="1"/>
          </p:cNvSpPr>
          <p:nvPr>
            <p:ph type="title"/>
          </p:nvPr>
        </p:nvSpPr>
        <p:spPr/>
        <p:txBody>
          <a:bodyPr/>
          <a:lstStyle/>
          <a:p>
            <a:r>
              <a:rPr kumimoji="1" lang="ja-JP" altLang="en-US" dirty="0"/>
              <a:t>ゲーム概要</a:t>
            </a:r>
          </a:p>
        </p:txBody>
      </p:sp>
      <p:sp>
        <p:nvSpPr>
          <p:cNvPr id="3" name="コンテンツ プレースホルダー 2">
            <a:extLst>
              <a:ext uri="{FF2B5EF4-FFF2-40B4-BE49-F238E27FC236}">
                <a16:creationId xmlns:a16="http://schemas.microsoft.com/office/drawing/2014/main" id="{A886AA5D-D123-48C5-9ACF-7F8888115C65}"/>
              </a:ext>
            </a:extLst>
          </p:cNvPr>
          <p:cNvSpPr>
            <a:spLocks noGrp="1"/>
          </p:cNvSpPr>
          <p:nvPr>
            <p:ph idx="1"/>
          </p:nvPr>
        </p:nvSpPr>
        <p:spPr>
          <a:xfrm>
            <a:off x="838200" y="1400710"/>
            <a:ext cx="10515600" cy="5022391"/>
          </a:xfrm>
        </p:spPr>
        <p:txBody>
          <a:bodyPr>
            <a:normAutofit/>
          </a:bodyPr>
          <a:lstStyle/>
          <a:p>
            <a:r>
              <a:rPr kumimoji="1" lang="ja-JP" altLang="en-US" dirty="0"/>
              <a:t>基本は</a:t>
            </a:r>
            <a:r>
              <a:rPr kumimoji="1" lang="ja-JP" altLang="en-US" b="1" dirty="0">
                <a:solidFill>
                  <a:srgbClr val="FF0000"/>
                </a:solidFill>
              </a:rPr>
              <a:t>「数字</a:t>
            </a:r>
            <a:r>
              <a:rPr lang="ja-JP" altLang="en-US" b="1" dirty="0">
                <a:solidFill>
                  <a:srgbClr val="FF0000"/>
                </a:solidFill>
              </a:rPr>
              <a:t>遊び</a:t>
            </a:r>
            <a:r>
              <a:rPr lang="en-US" altLang="ja-JP" b="1" dirty="0">
                <a:solidFill>
                  <a:srgbClr val="FF0000"/>
                </a:solidFill>
              </a:rPr>
              <a:t>+</a:t>
            </a:r>
            <a:r>
              <a:rPr lang="ja-JP" altLang="en-US" b="1" dirty="0">
                <a:solidFill>
                  <a:srgbClr val="FF0000"/>
                </a:solidFill>
              </a:rPr>
              <a:t>パズルゲーム」</a:t>
            </a:r>
            <a:r>
              <a:rPr lang="ja-JP" altLang="en-US" dirty="0"/>
              <a:t>です。</a:t>
            </a:r>
            <a:endParaRPr lang="en-US" altLang="ja-JP" dirty="0"/>
          </a:p>
          <a:p>
            <a:r>
              <a:rPr lang="ja-JP" altLang="en-US" dirty="0"/>
              <a:t>数字ブロックを</a:t>
            </a:r>
            <a:r>
              <a:rPr lang="en-US" altLang="ja-JP" dirty="0"/>
              <a:t>10</a:t>
            </a:r>
            <a:r>
              <a:rPr lang="ja-JP" altLang="en-US" dirty="0"/>
              <a:t>以上になる組み合わせをタップやスワイプで選んで消すゲームです。</a:t>
            </a:r>
            <a:endParaRPr lang="en-US" altLang="ja-JP" dirty="0"/>
          </a:p>
        </p:txBody>
      </p:sp>
      <p:grpSp>
        <p:nvGrpSpPr>
          <p:cNvPr id="5" name="グループ化 4">
            <a:extLst>
              <a:ext uri="{FF2B5EF4-FFF2-40B4-BE49-F238E27FC236}">
                <a16:creationId xmlns:a16="http://schemas.microsoft.com/office/drawing/2014/main" id="{A1DCBC63-3209-49A2-9658-70D44D521CE8}"/>
              </a:ext>
            </a:extLst>
          </p:cNvPr>
          <p:cNvGrpSpPr/>
          <p:nvPr/>
        </p:nvGrpSpPr>
        <p:grpSpPr>
          <a:xfrm>
            <a:off x="838200" y="2921367"/>
            <a:ext cx="4373549" cy="3817137"/>
            <a:chOff x="1045944" y="2664427"/>
            <a:chExt cx="4667943" cy="4074078"/>
          </a:xfrm>
        </p:grpSpPr>
        <p:sp>
          <p:nvSpPr>
            <p:cNvPr id="4" name="正方形/長方形 3">
              <a:extLst>
                <a:ext uri="{FF2B5EF4-FFF2-40B4-BE49-F238E27FC236}">
                  <a16:creationId xmlns:a16="http://schemas.microsoft.com/office/drawing/2014/main" id="{68A098B8-704B-47E9-AFFA-092AC40398BC}"/>
                </a:ext>
              </a:extLst>
            </p:cNvPr>
            <p:cNvSpPr/>
            <p:nvPr/>
          </p:nvSpPr>
          <p:spPr>
            <a:xfrm>
              <a:off x="1045944" y="2664427"/>
              <a:ext cx="4130836" cy="4074078"/>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pSp>
          <p:nvGrpSpPr>
            <p:cNvPr id="32" name="グループ化 31">
              <a:extLst>
                <a:ext uri="{FF2B5EF4-FFF2-40B4-BE49-F238E27FC236}">
                  <a16:creationId xmlns:a16="http://schemas.microsoft.com/office/drawing/2014/main" id="{88CB666C-52C2-4AC2-B993-E9C51C66C459}"/>
                </a:ext>
              </a:extLst>
            </p:cNvPr>
            <p:cNvGrpSpPr/>
            <p:nvPr/>
          </p:nvGrpSpPr>
          <p:grpSpPr>
            <a:xfrm>
              <a:off x="1195039" y="2741769"/>
              <a:ext cx="4518848" cy="3919393"/>
              <a:chOff x="1195039" y="2741769"/>
              <a:chExt cx="4518848" cy="3919393"/>
            </a:xfrm>
          </p:grpSpPr>
          <p:grpSp>
            <p:nvGrpSpPr>
              <p:cNvPr id="14" name="グループ化 13">
                <a:extLst>
                  <a:ext uri="{FF2B5EF4-FFF2-40B4-BE49-F238E27FC236}">
                    <a16:creationId xmlns:a16="http://schemas.microsoft.com/office/drawing/2014/main" id="{64D140B5-F962-40D1-9360-DC54AFFDFA37}"/>
                  </a:ext>
                </a:extLst>
              </p:cNvPr>
              <p:cNvGrpSpPr/>
              <p:nvPr/>
            </p:nvGrpSpPr>
            <p:grpSpPr>
              <a:xfrm>
                <a:off x="1195039" y="2741769"/>
                <a:ext cx="3832646" cy="3919393"/>
                <a:chOff x="4186192" y="2585609"/>
                <a:chExt cx="2911265" cy="2977157"/>
              </a:xfrm>
            </p:grpSpPr>
            <p:sp>
              <p:nvSpPr>
                <p:cNvPr id="15" name="四角形: 角を丸くする 14">
                  <a:extLst>
                    <a:ext uri="{FF2B5EF4-FFF2-40B4-BE49-F238E27FC236}">
                      <a16:creationId xmlns:a16="http://schemas.microsoft.com/office/drawing/2014/main" id="{4EB28765-F3D5-4416-9AD2-1DB72FE70397}"/>
                    </a:ext>
                  </a:extLst>
                </p:cNvPr>
                <p:cNvSpPr/>
                <p:nvPr/>
              </p:nvSpPr>
              <p:spPr>
                <a:xfrm>
                  <a:off x="4186192" y="2585609"/>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4000" dirty="0"/>
                    <a:t>４</a:t>
                  </a:r>
                  <a:endParaRPr kumimoji="1" lang="en-US" altLang="ja-JP" sz="4000" dirty="0"/>
                </a:p>
              </p:txBody>
            </p:sp>
            <p:sp>
              <p:nvSpPr>
                <p:cNvPr id="16" name="四角形: 角を丸くする 15">
                  <a:extLst>
                    <a:ext uri="{FF2B5EF4-FFF2-40B4-BE49-F238E27FC236}">
                      <a16:creationId xmlns:a16="http://schemas.microsoft.com/office/drawing/2014/main" id="{4E6DF6A4-B40F-4DC4-938A-4A26C4F45D16}"/>
                    </a:ext>
                  </a:extLst>
                </p:cNvPr>
                <p:cNvSpPr/>
                <p:nvPr/>
              </p:nvSpPr>
              <p:spPr>
                <a:xfrm>
                  <a:off x="4186192" y="3609603"/>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4000" dirty="0"/>
                    <a:t>５</a:t>
                  </a:r>
                </a:p>
              </p:txBody>
            </p:sp>
            <p:sp>
              <p:nvSpPr>
                <p:cNvPr id="17" name="四角形: 角を丸くする 16">
                  <a:extLst>
                    <a:ext uri="{FF2B5EF4-FFF2-40B4-BE49-F238E27FC236}">
                      <a16:creationId xmlns:a16="http://schemas.microsoft.com/office/drawing/2014/main" id="{50837268-DA3B-43CB-93B8-07063A4AB55B}"/>
                    </a:ext>
                  </a:extLst>
                </p:cNvPr>
                <p:cNvSpPr/>
                <p:nvPr/>
              </p:nvSpPr>
              <p:spPr>
                <a:xfrm>
                  <a:off x="4186192" y="4633596"/>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4000" dirty="0"/>
                    <a:t>８</a:t>
                  </a:r>
                </a:p>
              </p:txBody>
            </p:sp>
            <p:sp>
              <p:nvSpPr>
                <p:cNvPr id="18" name="四角形: 角を丸くする 17">
                  <a:extLst>
                    <a:ext uri="{FF2B5EF4-FFF2-40B4-BE49-F238E27FC236}">
                      <a16:creationId xmlns:a16="http://schemas.microsoft.com/office/drawing/2014/main" id="{A34367B3-CF9B-4740-AD8B-4C50BB0DE7A5}"/>
                    </a:ext>
                  </a:extLst>
                </p:cNvPr>
                <p:cNvSpPr/>
                <p:nvPr/>
              </p:nvSpPr>
              <p:spPr>
                <a:xfrm>
                  <a:off x="5177240" y="2585609"/>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4000" dirty="0"/>
                    <a:t>１</a:t>
                  </a:r>
                </a:p>
              </p:txBody>
            </p:sp>
            <p:sp>
              <p:nvSpPr>
                <p:cNvPr id="19" name="四角形: 角を丸くする 18">
                  <a:extLst>
                    <a:ext uri="{FF2B5EF4-FFF2-40B4-BE49-F238E27FC236}">
                      <a16:creationId xmlns:a16="http://schemas.microsoft.com/office/drawing/2014/main" id="{7A4F0B7D-4A81-4168-8AA0-C1A7AD52DFFC}"/>
                    </a:ext>
                  </a:extLst>
                </p:cNvPr>
                <p:cNvSpPr/>
                <p:nvPr/>
              </p:nvSpPr>
              <p:spPr>
                <a:xfrm>
                  <a:off x="5177240" y="3609603"/>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4000" dirty="0"/>
                    <a:t>３</a:t>
                  </a:r>
                </a:p>
              </p:txBody>
            </p:sp>
            <p:sp>
              <p:nvSpPr>
                <p:cNvPr id="20" name="四角形: 角を丸くする 19">
                  <a:extLst>
                    <a:ext uri="{FF2B5EF4-FFF2-40B4-BE49-F238E27FC236}">
                      <a16:creationId xmlns:a16="http://schemas.microsoft.com/office/drawing/2014/main" id="{B9588BF6-8789-413B-87FB-C29E271598CD}"/>
                    </a:ext>
                  </a:extLst>
                </p:cNvPr>
                <p:cNvSpPr/>
                <p:nvPr/>
              </p:nvSpPr>
              <p:spPr>
                <a:xfrm>
                  <a:off x="5177240" y="4633596"/>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ja-JP" altLang="en-US" sz="4000" dirty="0"/>
                    <a:t>２</a:t>
                  </a:r>
                  <a:endParaRPr kumimoji="1" lang="ja-JP" altLang="en-US" sz="4000" dirty="0"/>
                </a:p>
              </p:txBody>
            </p:sp>
            <p:sp>
              <p:nvSpPr>
                <p:cNvPr id="21" name="四角形: 角を丸くする 20">
                  <a:extLst>
                    <a:ext uri="{FF2B5EF4-FFF2-40B4-BE49-F238E27FC236}">
                      <a16:creationId xmlns:a16="http://schemas.microsoft.com/office/drawing/2014/main" id="{7A4F1A8A-70A5-4569-B4B9-79F6AB278CD7}"/>
                    </a:ext>
                  </a:extLst>
                </p:cNvPr>
                <p:cNvSpPr/>
                <p:nvPr/>
              </p:nvSpPr>
              <p:spPr>
                <a:xfrm>
                  <a:off x="6168287" y="2585609"/>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4000" dirty="0"/>
                    <a:t>２</a:t>
                  </a:r>
                </a:p>
              </p:txBody>
            </p:sp>
            <p:sp>
              <p:nvSpPr>
                <p:cNvPr id="22" name="四角形: 角を丸くする 21">
                  <a:extLst>
                    <a:ext uri="{FF2B5EF4-FFF2-40B4-BE49-F238E27FC236}">
                      <a16:creationId xmlns:a16="http://schemas.microsoft.com/office/drawing/2014/main" id="{DC1C296D-5F38-49FB-86C7-74050959D5B9}"/>
                    </a:ext>
                  </a:extLst>
                </p:cNvPr>
                <p:cNvSpPr/>
                <p:nvPr/>
              </p:nvSpPr>
              <p:spPr>
                <a:xfrm>
                  <a:off x="6168287" y="3609603"/>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4000" dirty="0"/>
                    <a:t>６</a:t>
                  </a:r>
                </a:p>
              </p:txBody>
            </p:sp>
            <p:sp>
              <p:nvSpPr>
                <p:cNvPr id="23" name="四角形: 角を丸くする 22">
                  <a:extLst>
                    <a:ext uri="{FF2B5EF4-FFF2-40B4-BE49-F238E27FC236}">
                      <a16:creationId xmlns:a16="http://schemas.microsoft.com/office/drawing/2014/main" id="{EFACBFF6-912D-4610-977E-A8A63732DCDC}"/>
                    </a:ext>
                  </a:extLst>
                </p:cNvPr>
                <p:cNvSpPr/>
                <p:nvPr/>
              </p:nvSpPr>
              <p:spPr>
                <a:xfrm>
                  <a:off x="6168287" y="4633596"/>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4000" dirty="0"/>
                    <a:t>４</a:t>
                  </a:r>
                </a:p>
              </p:txBody>
            </p:sp>
          </p:grpSp>
          <p:grpSp>
            <p:nvGrpSpPr>
              <p:cNvPr id="31" name="グループ化 30">
                <a:extLst>
                  <a:ext uri="{FF2B5EF4-FFF2-40B4-BE49-F238E27FC236}">
                    <a16:creationId xmlns:a16="http://schemas.microsoft.com/office/drawing/2014/main" id="{5C8F44A4-0129-4EFB-810C-E22F684B4160}"/>
                  </a:ext>
                </a:extLst>
              </p:cNvPr>
              <p:cNvGrpSpPr/>
              <p:nvPr/>
            </p:nvGrpSpPr>
            <p:grpSpPr>
              <a:xfrm>
                <a:off x="3722983" y="2768154"/>
                <a:ext cx="1990904" cy="3893007"/>
                <a:chOff x="3722983" y="2768154"/>
                <a:chExt cx="1990904" cy="3893007"/>
              </a:xfrm>
            </p:grpSpPr>
            <p:sp>
              <p:nvSpPr>
                <p:cNvPr id="27" name="矢印: 上下 26">
                  <a:extLst>
                    <a:ext uri="{FF2B5EF4-FFF2-40B4-BE49-F238E27FC236}">
                      <a16:creationId xmlns:a16="http://schemas.microsoft.com/office/drawing/2014/main" id="{D7A10AF9-0F9E-4C0D-B536-5FFBDAD2E6CF}"/>
                    </a:ext>
                  </a:extLst>
                </p:cNvPr>
                <p:cNvSpPr/>
                <p:nvPr/>
              </p:nvSpPr>
              <p:spPr>
                <a:xfrm>
                  <a:off x="4033015" y="2768154"/>
                  <a:ext cx="743415" cy="3893007"/>
                </a:xfrm>
                <a:prstGeom prst="upDownArrow">
                  <a:avLst/>
                </a:prstGeom>
                <a:solidFill>
                  <a:srgbClr val="4472C4">
                    <a:alpha val="74902"/>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dirty="0"/>
                </a:p>
              </p:txBody>
            </p:sp>
            <p:grpSp>
              <p:nvGrpSpPr>
                <p:cNvPr id="24" name="グループ化 23">
                  <a:extLst>
                    <a:ext uri="{FF2B5EF4-FFF2-40B4-BE49-F238E27FC236}">
                      <a16:creationId xmlns:a16="http://schemas.microsoft.com/office/drawing/2014/main" id="{DBB8439E-3316-4C79-9986-9C1974309CAE}"/>
                    </a:ext>
                  </a:extLst>
                </p:cNvPr>
                <p:cNvGrpSpPr/>
                <p:nvPr/>
              </p:nvGrpSpPr>
              <p:grpSpPr>
                <a:xfrm>
                  <a:off x="3722983" y="3292811"/>
                  <a:ext cx="1990904" cy="1761280"/>
                  <a:chOff x="937836" y="1296426"/>
                  <a:chExt cx="2140952" cy="1894021"/>
                </a:xfrm>
              </p:grpSpPr>
              <p:sp>
                <p:nvSpPr>
                  <p:cNvPr id="25" name="爆発: 8 pt 24">
                    <a:extLst>
                      <a:ext uri="{FF2B5EF4-FFF2-40B4-BE49-F238E27FC236}">
                        <a16:creationId xmlns:a16="http://schemas.microsoft.com/office/drawing/2014/main" id="{421F1792-2C11-4364-A72D-9CBB7930B2F9}"/>
                      </a:ext>
                    </a:extLst>
                  </p:cNvPr>
                  <p:cNvSpPr/>
                  <p:nvPr/>
                </p:nvSpPr>
                <p:spPr>
                  <a:xfrm>
                    <a:off x="937836" y="1296426"/>
                    <a:ext cx="1541823" cy="1541823"/>
                  </a:xfrm>
                  <a:prstGeom prst="irregularSeal1">
                    <a:avLst/>
                  </a:prstGeom>
                  <a:solidFill>
                    <a:srgbClr val="FF0000">
                      <a:alpha val="50196"/>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dirty="0"/>
                  </a:p>
                </p:txBody>
              </p:sp>
              <p:pic>
                <p:nvPicPr>
                  <p:cNvPr id="26" name="グラフィックス 25" descr="右向き指示マーク">
                    <a:extLst>
                      <a:ext uri="{FF2B5EF4-FFF2-40B4-BE49-F238E27FC236}">
                        <a16:creationId xmlns:a16="http://schemas.microsoft.com/office/drawing/2014/main" id="{122CC952-11E1-4D89-BB4A-DC7FE2BC12A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3500000">
                    <a:off x="1423322" y="1534981"/>
                    <a:ext cx="1655466" cy="1655466"/>
                  </a:xfrm>
                  <a:prstGeom prst="rect">
                    <a:avLst/>
                  </a:prstGeom>
                </p:spPr>
              </p:pic>
            </p:grpSp>
          </p:grpSp>
        </p:grpSp>
      </p:grpSp>
      <p:sp>
        <p:nvSpPr>
          <p:cNvPr id="30" name="吹き出し: 四角形 29">
            <a:extLst>
              <a:ext uri="{FF2B5EF4-FFF2-40B4-BE49-F238E27FC236}">
                <a16:creationId xmlns:a16="http://schemas.microsoft.com/office/drawing/2014/main" id="{8E6456A4-3582-4383-B091-B0F3E68D44A5}"/>
              </a:ext>
            </a:extLst>
          </p:cNvPr>
          <p:cNvSpPr/>
          <p:nvPr/>
        </p:nvSpPr>
        <p:spPr>
          <a:xfrm>
            <a:off x="5510472" y="3507606"/>
            <a:ext cx="4894695" cy="1242610"/>
          </a:xfrm>
          <a:prstGeom prst="wedgeRectCallout">
            <a:avLst>
              <a:gd name="adj1" fmla="val -69847"/>
              <a:gd name="adj2" fmla="val 25583"/>
            </a:avLst>
          </a:prstGeom>
          <a:solidFill>
            <a:srgbClr val="FF7C8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b="1" dirty="0"/>
              <a:t>■ポイント計算ルール</a:t>
            </a:r>
            <a:endParaRPr kumimoji="1" lang="en-US" altLang="ja-JP" sz="2000" b="1" dirty="0"/>
          </a:p>
          <a:p>
            <a:pPr marL="285750" indent="-285750">
              <a:buFont typeface="Arial" panose="020B0604020202020204" pitchFamily="34" charset="0"/>
              <a:buChar char="•"/>
            </a:pPr>
            <a:r>
              <a:rPr lang="en-US" altLang="ja-JP" sz="1600" dirty="0"/>
              <a:t>2pt</a:t>
            </a:r>
            <a:r>
              <a:rPr lang="ja-JP" altLang="en-US" sz="1600" dirty="0"/>
              <a:t>ブロック</a:t>
            </a:r>
            <a:r>
              <a:rPr lang="en-US" altLang="ja-JP" sz="1600" dirty="0"/>
              <a:t>+</a:t>
            </a:r>
            <a:r>
              <a:rPr kumimoji="1" lang="en-US" altLang="ja-JP" sz="1600" dirty="0"/>
              <a:t>6pt</a:t>
            </a:r>
            <a:r>
              <a:rPr kumimoji="1" lang="ja-JP" altLang="en-US" sz="1600" dirty="0"/>
              <a:t>ブロック</a:t>
            </a:r>
            <a:r>
              <a:rPr kumimoji="1" lang="en-US" altLang="ja-JP" sz="1600" dirty="0"/>
              <a:t>+4pt</a:t>
            </a:r>
            <a:r>
              <a:rPr kumimoji="1" lang="ja-JP" altLang="en-US" sz="1600" dirty="0"/>
              <a:t>ブロック＝</a:t>
            </a:r>
            <a:r>
              <a:rPr kumimoji="1" lang="en-US" altLang="ja-JP" sz="1600" dirty="0"/>
              <a:t>12pt</a:t>
            </a:r>
          </a:p>
          <a:p>
            <a:pPr marL="285750" indent="-285750">
              <a:buFont typeface="Arial" panose="020B0604020202020204" pitchFamily="34" charset="0"/>
              <a:buChar char="•"/>
            </a:pPr>
            <a:r>
              <a:rPr lang="en-US" altLang="ja-JP" sz="1600" dirty="0"/>
              <a:t>12pt</a:t>
            </a:r>
            <a:r>
              <a:rPr kumimoji="1" lang="en-US" altLang="ja-JP" sz="1600" dirty="0"/>
              <a:t>×</a:t>
            </a:r>
            <a:r>
              <a:rPr kumimoji="1" lang="ja-JP" altLang="en-US" sz="1600" dirty="0"/>
              <a:t>ブロック選択個数</a:t>
            </a:r>
            <a:r>
              <a:rPr kumimoji="1" lang="en-US" altLang="ja-JP" sz="1600" dirty="0"/>
              <a:t>(3</a:t>
            </a:r>
            <a:r>
              <a:rPr kumimoji="1" lang="ja-JP" altLang="en-US" sz="1600" dirty="0"/>
              <a:t>個</a:t>
            </a:r>
            <a:r>
              <a:rPr kumimoji="1" lang="en-US" altLang="ja-JP" sz="1600" dirty="0"/>
              <a:t>)</a:t>
            </a:r>
            <a:r>
              <a:rPr kumimoji="1" lang="ja-JP" altLang="en-US" sz="1600" dirty="0"/>
              <a:t>＝</a:t>
            </a:r>
            <a:r>
              <a:rPr kumimoji="1" lang="en-US" altLang="ja-JP" sz="1600" dirty="0"/>
              <a:t>36pt</a:t>
            </a:r>
            <a:endParaRPr kumimoji="1" lang="ja-JP" altLang="en-US" sz="1600" dirty="0"/>
          </a:p>
        </p:txBody>
      </p:sp>
    </p:spTree>
    <p:extLst>
      <p:ext uri="{BB962C8B-B14F-4D97-AF65-F5344CB8AC3E}">
        <p14:creationId xmlns:p14="http://schemas.microsoft.com/office/powerpoint/2010/main" val="591783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CB51E9-0374-4D51-92EC-55C8E0E14123}"/>
              </a:ext>
            </a:extLst>
          </p:cNvPr>
          <p:cNvSpPr>
            <a:spLocks noGrp="1"/>
          </p:cNvSpPr>
          <p:nvPr>
            <p:ph type="title"/>
          </p:nvPr>
        </p:nvSpPr>
        <p:spPr/>
        <p:txBody>
          <a:bodyPr/>
          <a:lstStyle/>
          <a:p>
            <a:r>
              <a:rPr kumimoji="1" lang="ja-JP" altLang="en-US" dirty="0"/>
              <a:t>ゲーム詳細－ルール・その</a:t>
            </a:r>
            <a:r>
              <a:rPr kumimoji="1" lang="en-US" altLang="ja-JP" dirty="0"/>
              <a:t>1</a:t>
            </a:r>
            <a:r>
              <a:rPr kumimoji="1" lang="ja-JP" altLang="en-US" dirty="0"/>
              <a:t>－</a:t>
            </a:r>
          </a:p>
        </p:txBody>
      </p:sp>
      <p:grpSp>
        <p:nvGrpSpPr>
          <p:cNvPr id="13" name="グループ化 12">
            <a:extLst>
              <a:ext uri="{FF2B5EF4-FFF2-40B4-BE49-F238E27FC236}">
                <a16:creationId xmlns:a16="http://schemas.microsoft.com/office/drawing/2014/main" id="{EAFE590B-63E3-40C7-9913-B83B76C3FC0A}"/>
              </a:ext>
            </a:extLst>
          </p:cNvPr>
          <p:cNvGrpSpPr/>
          <p:nvPr/>
        </p:nvGrpSpPr>
        <p:grpSpPr>
          <a:xfrm>
            <a:off x="504183" y="1548429"/>
            <a:ext cx="2948735" cy="3029539"/>
            <a:chOff x="504183" y="1548429"/>
            <a:chExt cx="2948735" cy="3029539"/>
          </a:xfrm>
        </p:grpSpPr>
        <p:sp>
          <p:nvSpPr>
            <p:cNvPr id="69" name="正方形/長方形 68">
              <a:extLst>
                <a:ext uri="{FF2B5EF4-FFF2-40B4-BE49-F238E27FC236}">
                  <a16:creationId xmlns:a16="http://schemas.microsoft.com/office/drawing/2014/main" id="{C7FCE1E1-E0F3-4821-A577-C669FA6ED6A8}"/>
                </a:ext>
              </a:extLst>
            </p:cNvPr>
            <p:cNvSpPr/>
            <p:nvPr/>
          </p:nvSpPr>
          <p:spPr>
            <a:xfrm>
              <a:off x="504183" y="1548429"/>
              <a:ext cx="2948735" cy="3029539"/>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pSp>
          <p:nvGrpSpPr>
            <p:cNvPr id="24" name="グループ化 23">
              <a:extLst>
                <a:ext uri="{FF2B5EF4-FFF2-40B4-BE49-F238E27FC236}">
                  <a16:creationId xmlns:a16="http://schemas.microsoft.com/office/drawing/2014/main" id="{F19B7C5E-DA80-4CC0-A31D-A72ED005465C}"/>
                </a:ext>
              </a:extLst>
            </p:cNvPr>
            <p:cNvGrpSpPr/>
            <p:nvPr/>
          </p:nvGrpSpPr>
          <p:grpSpPr>
            <a:xfrm>
              <a:off x="559420" y="1633595"/>
              <a:ext cx="2795925" cy="2859207"/>
              <a:chOff x="1477861" y="1940421"/>
              <a:chExt cx="2911265" cy="2977157"/>
            </a:xfrm>
          </p:grpSpPr>
          <p:grpSp>
            <p:nvGrpSpPr>
              <p:cNvPr id="12" name="グループ化 11">
                <a:extLst>
                  <a:ext uri="{FF2B5EF4-FFF2-40B4-BE49-F238E27FC236}">
                    <a16:creationId xmlns:a16="http://schemas.microsoft.com/office/drawing/2014/main" id="{CA14C21E-84F6-4533-9B3F-371BF688989A}"/>
                  </a:ext>
                </a:extLst>
              </p:cNvPr>
              <p:cNvGrpSpPr/>
              <p:nvPr/>
            </p:nvGrpSpPr>
            <p:grpSpPr>
              <a:xfrm>
                <a:off x="1477861" y="1940421"/>
                <a:ext cx="2911265" cy="2977157"/>
                <a:chOff x="4186192" y="2585609"/>
                <a:chExt cx="2911265" cy="2977157"/>
              </a:xfrm>
            </p:grpSpPr>
            <p:sp>
              <p:nvSpPr>
                <p:cNvPr id="3" name="四角形: 角を丸くする 2">
                  <a:extLst>
                    <a:ext uri="{FF2B5EF4-FFF2-40B4-BE49-F238E27FC236}">
                      <a16:creationId xmlns:a16="http://schemas.microsoft.com/office/drawing/2014/main" id="{B7DD70AB-3919-4AEB-9070-6BB156817A62}"/>
                    </a:ext>
                  </a:extLst>
                </p:cNvPr>
                <p:cNvSpPr/>
                <p:nvPr/>
              </p:nvSpPr>
              <p:spPr>
                <a:xfrm>
                  <a:off x="4186192" y="2585609"/>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3200" dirty="0"/>
                    <a:t>４</a:t>
                  </a:r>
                  <a:endParaRPr kumimoji="1" lang="en-US" altLang="ja-JP" sz="3200" dirty="0"/>
                </a:p>
              </p:txBody>
            </p:sp>
            <p:sp>
              <p:nvSpPr>
                <p:cNvPr id="4" name="四角形: 角を丸くする 3">
                  <a:extLst>
                    <a:ext uri="{FF2B5EF4-FFF2-40B4-BE49-F238E27FC236}">
                      <a16:creationId xmlns:a16="http://schemas.microsoft.com/office/drawing/2014/main" id="{7657BB0B-B4C3-4CAB-B7D1-2893F806A4A5}"/>
                    </a:ext>
                  </a:extLst>
                </p:cNvPr>
                <p:cNvSpPr/>
                <p:nvPr/>
              </p:nvSpPr>
              <p:spPr>
                <a:xfrm>
                  <a:off x="4186192" y="3609603"/>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3200" dirty="0"/>
                    <a:t>５</a:t>
                  </a:r>
                </a:p>
              </p:txBody>
            </p:sp>
            <p:sp>
              <p:nvSpPr>
                <p:cNvPr id="5" name="四角形: 角を丸くする 4">
                  <a:extLst>
                    <a:ext uri="{FF2B5EF4-FFF2-40B4-BE49-F238E27FC236}">
                      <a16:creationId xmlns:a16="http://schemas.microsoft.com/office/drawing/2014/main" id="{828F1FC6-50C9-4D45-99C6-1B8D8A4F29A4}"/>
                    </a:ext>
                  </a:extLst>
                </p:cNvPr>
                <p:cNvSpPr/>
                <p:nvPr/>
              </p:nvSpPr>
              <p:spPr>
                <a:xfrm>
                  <a:off x="4186192" y="4633596"/>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3200" dirty="0"/>
                    <a:t>８</a:t>
                  </a:r>
                </a:p>
              </p:txBody>
            </p:sp>
            <p:sp>
              <p:nvSpPr>
                <p:cNvPr id="6" name="四角形: 角を丸くする 5">
                  <a:extLst>
                    <a:ext uri="{FF2B5EF4-FFF2-40B4-BE49-F238E27FC236}">
                      <a16:creationId xmlns:a16="http://schemas.microsoft.com/office/drawing/2014/main" id="{D84A8B93-2ED1-4E71-85DF-67E35A122585}"/>
                    </a:ext>
                  </a:extLst>
                </p:cNvPr>
                <p:cNvSpPr/>
                <p:nvPr/>
              </p:nvSpPr>
              <p:spPr>
                <a:xfrm>
                  <a:off x="5177240" y="2585609"/>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3200" dirty="0"/>
                    <a:t>１</a:t>
                  </a:r>
                </a:p>
              </p:txBody>
            </p:sp>
            <p:sp>
              <p:nvSpPr>
                <p:cNvPr id="7" name="四角形: 角を丸くする 6">
                  <a:extLst>
                    <a:ext uri="{FF2B5EF4-FFF2-40B4-BE49-F238E27FC236}">
                      <a16:creationId xmlns:a16="http://schemas.microsoft.com/office/drawing/2014/main" id="{9D3F78A6-0F9E-40ED-9D9D-70E72981ADED}"/>
                    </a:ext>
                  </a:extLst>
                </p:cNvPr>
                <p:cNvSpPr/>
                <p:nvPr/>
              </p:nvSpPr>
              <p:spPr>
                <a:xfrm>
                  <a:off x="5177240" y="3609603"/>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3200" dirty="0"/>
                    <a:t>３</a:t>
                  </a:r>
                </a:p>
              </p:txBody>
            </p:sp>
            <p:sp>
              <p:nvSpPr>
                <p:cNvPr id="8" name="四角形: 角を丸くする 7">
                  <a:extLst>
                    <a:ext uri="{FF2B5EF4-FFF2-40B4-BE49-F238E27FC236}">
                      <a16:creationId xmlns:a16="http://schemas.microsoft.com/office/drawing/2014/main" id="{BC6D5F5D-B5B8-4835-BA95-342B404D8A3B}"/>
                    </a:ext>
                  </a:extLst>
                </p:cNvPr>
                <p:cNvSpPr/>
                <p:nvPr/>
              </p:nvSpPr>
              <p:spPr>
                <a:xfrm>
                  <a:off x="5177240" y="4633596"/>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ja-JP" altLang="en-US" sz="3200" dirty="0"/>
                    <a:t>２</a:t>
                  </a:r>
                  <a:endParaRPr kumimoji="1" lang="ja-JP" altLang="en-US" sz="3200" dirty="0"/>
                </a:p>
              </p:txBody>
            </p:sp>
            <p:sp>
              <p:nvSpPr>
                <p:cNvPr id="9" name="四角形: 角を丸くする 8">
                  <a:extLst>
                    <a:ext uri="{FF2B5EF4-FFF2-40B4-BE49-F238E27FC236}">
                      <a16:creationId xmlns:a16="http://schemas.microsoft.com/office/drawing/2014/main" id="{05E1BD51-301C-4891-A63C-0A3E4512DC62}"/>
                    </a:ext>
                  </a:extLst>
                </p:cNvPr>
                <p:cNvSpPr/>
                <p:nvPr/>
              </p:nvSpPr>
              <p:spPr>
                <a:xfrm>
                  <a:off x="6168287" y="2585609"/>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3200" dirty="0"/>
                    <a:t>２</a:t>
                  </a:r>
                </a:p>
              </p:txBody>
            </p:sp>
            <p:sp>
              <p:nvSpPr>
                <p:cNvPr id="10" name="四角形: 角を丸くする 9">
                  <a:extLst>
                    <a:ext uri="{FF2B5EF4-FFF2-40B4-BE49-F238E27FC236}">
                      <a16:creationId xmlns:a16="http://schemas.microsoft.com/office/drawing/2014/main" id="{BCF9BEAE-D8F9-43AE-B0C6-4F3B23E7BAAB}"/>
                    </a:ext>
                  </a:extLst>
                </p:cNvPr>
                <p:cNvSpPr/>
                <p:nvPr/>
              </p:nvSpPr>
              <p:spPr>
                <a:xfrm>
                  <a:off x="6168287" y="3609603"/>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3200" dirty="0"/>
                    <a:t>６</a:t>
                  </a:r>
                </a:p>
              </p:txBody>
            </p:sp>
            <p:sp>
              <p:nvSpPr>
                <p:cNvPr id="11" name="四角形: 角を丸くする 10">
                  <a:extLst>
                    <a:ext uri="{FF2B5EF4-FFF2-40B4-BE49-F238E27FC236}">
                      <a16:creationId xmlns:a16="http://schemas.microsoft.com/office/drawing/2014/main" id="{B12472DD-0964-48A6-83A6-2DB066574834}"/>
                    </a:ext>
                  </a:extLst>
                </p:cNvPr>
                <p:cNvSpPr/>
                <p:nvPr/>
              </p:nvSpPr>
              <p:spPr>
                <a:xfrm>
                  <a:off x="6168287" y="4633596"/>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3200" dirty="0"/>
                    <a:t>４</a:t>
                  </a:r>
                </a:p>
              </p:txBody>
            </p:sp>
          </p:grpSp>
          <p:sp>
            <p:nvSpPr>
              <p:cNvPr id="23" name="正方形/長方形 22">
                <a:extLst>
                  <a:ext uri="{FF2B5EF4-FFF2-40B4-BE49-F238E27FC236}">
                    <a16:creationId xmlns:a16="http://schemas.microsoft.com/office/drawing/2014/main" id="{A4483E39-6DBB-40AD-A232-4AA0E6BB6754}"/>
                  </a:ext>
                </a:extLst>
              </p:cNvPr>
              <p:cNvSpPr/>
              <p:nvPr/>
            </p:nvSpPr>
            <p:spPr>
              <a:xfrm>
                <a:off x="3459956" y="2964414"/>
                <a:ext cx="929170" cy="1953163"/>
              </a:xfrm>
              <a:prstGeom prst="rect">
                <a:avLst/>
              </a:prstGeom>
              <a:solidFill>
                <a:srgbClr val="FF0000">
                  <a:alpha val="50196"/>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p>
            </p:txBody>
          </p:sp>
        </p:grpSp>
      </p:grpSp>
      <p:sp>
        <p:nvSpPr>
          <p:cNvPr id="72" name="正方形/長方形 71">
            <a:extLst>
              <a:ext uri="{FF2B5EF4-FFF2-40B4-BE49-F238E27FC236}">
                <a16:creationId xmlns:a16="http://schemas.microsoft.com/office/drawing/2014/main" id="{F316277F-9018-4737-8724-86BEC2F175AC}"/>
              </a:ext>
            </a:extLst>
          </p:cNvPr>
          <p:cNvSpPr/>
          <p:nvPr/>
        </p:nvSpPr>
        <p:spPr>
          <a:xfrm>
            <a:off x="559419" y="4761061"/>
            <a:ext cx="6382286" cy="1657840"/>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t"/>
          <a:lstStyle/>
          <a:p>
            <a:r>
              <a:rPr kumimoji="1" lang="ja-JP" altLang="en-US" sz="2000" b="1" dirty="0"/>
              <a:t>■</a:t>
            </a:r>
            <a:r>
              <a:rPr kumimoji="1" lang="en-US" altLang="ja-JP" sz="2000" b="1" dirty="0"/>
              <a:t>10</a:t>
            </a:r>
            <a:r>
              <a:rPr lang="ja-JP" altLang="en-US" sz="2000" b="1" dirty="0"/>
              <a:t>を目指せ</a:t>
            </a:r>
            <a:endParaRPr lang="en-US" altLang="ja-JP" sz="2000" b="1" dirty="0"/>
          </a:p>
          <a:p>
            <a:pPr marL="285750" indent="-285750">
              <a:buFont typeface="Arial" panose="020B0604020202020204" pitchFamily="34" charset="0"/>
              <a:buChar char="•"/>
            </a:pPr>
            <a:r>
              <a:rPr kumimoji="1" lang="en-US" altLang="ja-JP" sz="1600" dirty="0"/>
              <a:t>1</a:t>
            </a:r>
            <a:r>
              <a:rPr kumimoji="1" lang="ja-JP" altLang="en-US" sz="1600" dirty="0"/>
              <a:t>～</a:t>
            </a:r>
            <a:r>
              <a:rPr kumimoji="1" lang="en-US" altLang="ja-JP" sz="1600" dirty="0"/>
              <a:t>9</a:t>
            </a:r>
            <a:r>
              <a:rPr kumimoji="1" lang="ja-JP" altLang="en-US" sz="1600" dirty="0"/>
              <a:t>の数値ブロックの中から、いくつか選んで</a:t>
            </a:r>
            <a:r>
              <a:rPr kumimoji="1" lang="en-US" altLang="ja-JP" sz="1600" dirty="0"/>
              <a:t>10</a:t>
            </a:r>
            <a:r>
              <a:rPr kumimoji="1" lang="ja-JP" altLang="en-US" sz="1600" dirty="0"/>
              <a:t>以上の数値ブロックを選択するとそのブロックが消える。</a:t>
            </a:r>
            <a:endParaRPr kumimoji="1" lang="en-US" altLang="ja-JP" sz="1600" dirty="0"/>
          </a:p>
          <a:p>
            <a:pPr marL="285750" indent="-285750">
              <a:buFont typeface="Arial" panose="020B0604020202020204" pitchFamily="34" charset="0"/>
              <a:buChar char="•"/>
            </a:pPr>
            <a:r>
              <a:rPr kumimoji="1" lang="ja-JP" altLang="en-US" sz="1600" dirty="0"/>
              <a:t>数字ブロックをタップやスワイプでブロックを選択して</a:t>
            </a:r>
            <a:r>
              <a:rPr kumimoji="1" lang="ja-JP" altLang="en-US" sz="1600" b="1" dirty="0">
                <a:solidFill>
                  <a:srgbClr val="FF0000"/>
                </a:solidFill>
              </a:rPr>
              <a:t>「</a:t>
            </a:r>
            <a:r>
              <a:rPr kumimoji="1" lang="en-US" altLang="ja-JP" b="1" dirty="0">
                <a:solidFill>
                  <a:srgbClr val="FF0000"/>
                </a:solidFill>
              </a:rPr>
              <a:t>10</a:t>
            </a:r>
            <a:r>
              <a:rPr kumimoji="1" lang="ja-JP" altLang="en-US" b="1" dirty="0">
                <a:solidFill>
                  <a:srgbClr val="FF0000"/>
                </a:solidFill>
              </a:rPr>
              <a:t>以上の数値」</a:t>
            </a:r>
            <a:r>
              <a:rPr kumimoji="1" lang="ja-JP" altLang="en-US" sz="1600" dirty="0"/>
              <a:t>を作ろう！</a:t>
            </a:r>
            <a:endParaRPr kumimoji="1" lang="en-US" altLang="ja-JP" sz="1600" dirty="0"/>
          </a:p>
          <a:p>
            <a:pPr marL="285750" indent="-285750">
              <a:buFont typeface="Arial" panose="020B0604020202020204" pitchFamily="34" charset="0"/>
              <a:buChar char="•"/>
            </a:pPr>
            <a:r>
              <a:rPr kumimoji="1" lang="ja-JP" altLang="en-US" sz="1600" dirty="0"/>
              <a:t>選択したブロックの数が多ければ多いほど得点の倍率が上がる！</a:t>
            </a:r>
          </a:p>
        </p:txBody>
      </p:sp>
      <p:sp>
        <p:nvSpPr>
          <p:cNvPr id="73" name="矢印: 右 72">
            <a:extLst>
              <a:ext uri="{FF2B5EF4-FFF2-40B4-BE49-F238E27FC236}">
                <a16:creationId xmlns:a16="http://schemas.microsoft.com/office/drawing/2014/main" id="{15708C6F-B11B-4F2B-AEFD-16688E180271}"/>
              </a:ext>
            </a:extLst>
          </p:cNvPr>
          <p:cNvSpPr/>
          <p:nvPr/>
        </p:nvSpPr>
        <p:spPr>
          <a:xfrm>
            <a:off x="3523648" y="2229347"/>
            <a:ext cx="1144012" cy="13255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15" name="グループ化 14">
            <a:extLst>
              <a:ext uri="{FF2B5EF4-FFF2-40B4-BE49-F238E27FC236}">
                <a16:creationId xmlns:a16="http://schemas.microsoft.com/office/drawing/2014/main" id="{E9AD8106-A970-42EF-A317-A6A8E1628199}"/>
              </a:ext>
            </a:extLst>
          </p:cNvPr>
          <p:cNvGrpSpPr/>
          <p:nvPr/>
        </p:nvGrpSpPr>
        <p:grpSpPr>
          <a:xfrm>
            <a:off x="8716020" y="1531540"/>
            <a:ext cx="2948735" cy="3029539"/>
            <a:chOff x="8716020" y="1531540"/>
            <a:chExt cx="2948735" cy="3029539"/>
          </a:xfrm>
        </p:grpSpPr>
        <p:sp>
          <p:nvSpPr>
            <p:cNvPr id="74" name="正方形/長方形 73">
              <a:extLst>
                <a:ext uri="{FF2B5EF4-FFF2-40B4-BE49-F238E27FC236}">
                  <a16:creationId xmlns:a16="http://schemas.microsoft.com/office/drawing/2014/main" id="{A4FBDA4A-53DB-4108-949C-03D405AE8EB9}"/>
                </a:ext>
              </a:extLst>
            </p:cNvPr>
            <p:cNvSpPr/>
            <p:nvPr/>
          </p:nvSpPr>
          <p:spPr>
            <a:xfrm>
              <a:off x="8716020" y="1531540"/>
              <a:ext cx="2948735" cy="3029539"/>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pSp>
          <p:nvGrpSpPr>
            <p:cNvPr id="230" name="グループ化 229">
              <a:extLst>
                <a:ext uri="{FF2B5EF4-FFF2-40B4-BE49-F238E27FC236}">
                  <a16:creationId xmlns:a16="http://schemas.microsoft.com/office/drawing/2014/main" id="{D9B6B9FA-D84E-44F0-9C03-F7C683F8F1E0}"/>
                </a:ext>
              </a:extLst>
            </p:cNvPr>
            <p:cNvGrpSpPr/>
            <p:nvPr/>
          </p:nvGrpSpPr>
          <p:grpSpPr>
            <a:xfrm>
              <a:off x="8799963" y="1633595"/>
              <a:ext cx="2795925" cy="2859207"/>
              <a:chOff x="4186192" y="2585609"/>
              <a:chExt cx="2911265" cy="2977157"/>
            </a:xfrm>
          </p:grpSpPr>
          <p:sp>
            <p:nvSpPr>
              <p:cNvPr id="232" name="四角形: 角を丸くする 231">
                <a:extLst>
                  <a:ext uri="{FF2B5EF4-FFF2-40B4-BE49-F238E27FC236}">
                    <a16:creationId xmlns:a16="http://schemas.microsoft.com/office/drawing/2014/main" id="{5297C1DA-EC62-47A5-A13B-8250B1A52FBD}"/>
                  </a:ext>
                </a:extLst>
              </p:cNvPr>
              <p:cNvSpPr/>
              <p:nvPr/>
            </p:nvSpPr>
            <p:spPr>
              <a:xfrm>
                <a:off x="4186192" y="2585609"/>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3200" dirty="0"/>
                  <a:t>４</a:t>
                </a:r>
                <a:endParaRPr kumimoji="1" lang="en-US" altLang="ja-JP" sz="3200" dirty="0"/>
              </a:p>
            </p:txBody>
          </p:sp>
          <p:sp>
            <p:nvSpPr>
              <p:cNvPr id="233" name="四角形: 角を丸くする 232">
                <a:extLst>
                  <a:ext uri="{FF2B5EF4-FFF2-40B4-BE49-F238E27FC236}">
                    <a16:creationId xmlns:a16="http://schemas.microsoft.com/office/drawing/2014/main" id="{C5776530-6E09-4A8A-A0E4-3445CFF76585}"/>
                  </a:ext>
                </a:extLst>
              </p:cNvPr>
              <p:cNvSpPr/>
              <p:nvPr/>
            </p:nvSpPr>
            <p:spPr>
              <a:xfrm>
                <a:off x="4186192" y="3609603"/>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3200" dirty="0"/>
                  <a:t>５</a:t>
                </a:r>
              </a:p>
            </p:txBody>
          </p:sp>
          <p:sp>
            <p:nvSpPr>
              <p:cNvPr id="234" name="四角形: 角を丸くする 233">
                <a:extLst>
                  <a:ext uri="{FF2B5EF4-FFF2-40B4-BE49-F238E27FC236}">
                    <a16:creationId xmlns:a16="http://schemas.microsoft.com/office/drawing/2014/main" id="{5C5CE501-2744-42FB-83B2-00CE5C364753}"/>
                  </a:ext>
                </a:extLst>
              </p:cNvPr>
              <p:cNvSpPr/>
              <p:nvPr/>
            </p:nvSpPr>
            <p:spPr>
              <a:xfrm>
                <a:off x="4186192" y="4633596"/>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3200" dirty="0"/>
                  <a:t>８</a:t>
                </a:r>
              </a:p>
            </p:txBody>
          </p:sp>
          <p:sp>
            <p:nvSpPr>
              <p:cNvPr id="235" name="四角形: 角を丸くする 234">
                <a:extLst>
                  <a:ext uri="{FF2B5EF4-FFF2-40B4-BE49-F238E27FC236}">
                    <a16:creationId xmlns:a16="http://schemas.microsoft.com/office/drawing/2014/main" id="{64AF8638-DC33-463E-AC38-B1D33393D5E3}"/>
                  </a:ext>
                </a:extLst>
              </p:cNvPr>
              <p:cNvSpPr/>
              <p:nvPr/>
            </p:nvSpPr>
            <p:spPr>
              <a:xfrm>
                <a:off x="5177240" y="2585609"/>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3200" dirty="0"/>
                  <a:t>１</a:t>
                </a:r>
              </a:p>
            </p:txBody>
          </p:sp>
          <p:sp>
            <p:nvSpPr>
              <p:cNvPr id="236" name="四角形: 角を丸くする 235">
                <a:extLst>
                  <a:ext uri="{FF2B5EF4-FFF2-40B4-BE49-F238E27FC236}">
                    <a16:creationId xmlns:a16="http://schemas.microsoft.com/office/drawing/2014/main" id="{E756C9B9-0797-4652-9489-5A0512AEA3D8}"/>
                  </a:ext>
                </a:extLst>
              </p:cNvPr>
              <p:cNvSpPr/>
              <p:nvPr/>
            </p:nvSpPr>
            <p:spPr>
              <a:xfrm>
                <a:off x="5177240" y="3609603"/>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3200" dirty="0"/>
                  <a:t>３</a:t>
                </a:r>
              </a:p>
            </p:txBody>
          </p:sp>
          <p:sp>
            <p:nvSpPr>
              <p:cNvPr id="237" name="四角形: 角を丸くする 236">
                <a:extLst>
                  <a:ext uri="{FF2B5EF4-FFF2-40B4-BE49-F238E27FC236}">
                    <a16:creationId xmlns:a16="http://schemas.microsoft.com/office/drawing/2014/main" id="{339DC8C6-854C-4FD6-A60D-B6B212F300CB}"/>
                  </a:ext>
                </a:extLst>
              </p:cNvPr>
              <p:cNvSpPr/>
              <p:nvPr/>
            </p:nvSpPr>
            <p:spPr>
              <a:xfrm>
                <a:off x="5177240" y="4633596"/>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ja-JP" altLang="en-US" sz="3200" dirty="0"/>
                  <a:t>２</a:t>
                </a:r>
                <a:endParaRPr kumimoji="1" lang="ja-JP" altLang="en-US" sz="3200" dirty="0"/>
              </a:p>
            </p:txBody>
          </p:sp>
          <p:sp>
            <p:nvSpPr>
              <p:cNvPr id="238" name="四角形: 角を丸くする 237">
                <a:extLst>
                  <a:ext uri="{FF2B5EF4-FFF2-40B4-BE49-F238E27FC236}">
                    <a16:creationId xmlns:a16="http://schemas.microsoft.com/office/drawing/2014/main" id="{A1BB75E0-68D3-4E69-AAC6-D81C2B2F941D}"/>
                  </a:ext>
                </a:extLst>
              </p:cNvPr>
              <p:cNvSpPr/>
              <p:nvPr/>
            </p:nvSpPr>
            <p:spPr>
              <a:xfrm>
                <a:off x="6168287" y="2585609"/>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3200" dirty="0"/>
                  <a:t>２</a:t>
                </a:r>
              </a:p>
            </p:txBody>
          </p:sp>
          <p:sp>
            <p:nvSpPr>
              <p:cNvPr id="239" name="四角形: 角を丸くする 238">
                <a:extLst>
                  <a:ext uri="{FF2B5EF4-FFF2-40B4-BE49-F238E27FC236}">
                    <a16:creationId xmlns:a16="http://schemas.microsoft.com/office/drawing/2014/main" id="{234B41A4-F4B4-4D6D-A86A-15DF6B8E4E0B}"/>
                  </a:ext>
                </a:extLst>
              </p:cNvPr>
              <p:cNvSpPr/>
              <p:nvPr/>
            </p:nvSpPr>
            <p:spPr>
              <a:xfrm>
                <a:off x="6168287" y="3609603"/>
                <a:ext cx="929170" cy="92917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3200" dirty="0"/>
                  <a:t>3</a:t>
                </a:r>
                <a:endParaRPr kumimoji="1" lang="ja-JP" altLang="en-US" sz="3200" dirty="0"/>
              </a:p>
            </p:txBody>
          </p:sp>
          <p:sp>
            <p:nvSpPr>
              <p:cNvPr id="240" name="四角形: 角を丸くする 239">
                <a:extLst>
                  <a:ext uri="{FF2B5EF4-FFF2-40B4-BE49-F238E27FC236}">
                    <a16:creationId xmlns:a16="http://schemas.microsoft.com/office/drawing/2014/main" id="{B034065A-381A-4BE2-A768-39995F1A3AA6}"/>
                  </a:ext>
                </a:extLst>
              </p:cNvPr>
              <p:cNvSpPr/>
              <p:nvPr/>
            </p:nvSpPr>
            <p:spPr>
              <a:xfrm>
                <a:off x="6168287" y="4633596"/>
                <a:ext cx="929170" cy="92917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ja-JP" sz="3200" dirty="0"/>
                  <a:t>5</a:t>
                </a:r>
                <a:endParaRPr kumimoji="1" lang="ja-JP" altLang="en-US" sz="3200" dirty="0"/>
              </a:p>
            </p:txBody>
          </p:sp>
        </p:grpSp>
      </p:grpSp>
      <p:sp>
        <p:nvSpPr>
          <p:cNvPr id="242" name="矢印: 右 241">
            <a:extLst>
              <a:ext uri="{FF2B5EF4-FFF2-40B4-BE49-F238E27FC236}">
                <a16:creationId xmlns:a16="http://schemas.microsoft.com/office/drawing/2014/main" id="{DA181A34-B264-4E26-B1F8-BFDCB5D113D9}"/>
              </a:ext>
            </a:extLst>
          </p:cNvPr>
          <p:cNvSpPr/>
          <p:nvPr/>
        </p:nvSpPr>
        <p:spPr>
          <a:xfrm>
            <a:off x="7610377" y="2229347"/>
            <a:ext cx="1144012" cy="13255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14" name="グループ化 13">
            <a:extLst>
              <a:ext uri="{FF2B5EF4-FFF2-40B4-BE49-F238E27FC236}">
                <a16:creationId xmlns:a16="http://schemas.microsoft.com/office/drawing/2014/main" id="{FD5C37EB-B893-43F0-91F3-E18C668AE716}"/>
              </a:ext>
            </a:extLst>
          </p:cNvPr>
          <p:cNvGrpSpPr/>
          <p:nvPr/>
        </p:nvGrpSpPr>
        <p:grpSpPr>
          <a:xfrm>
            <a:off x="4777466" y="1521052"/>
            <a:ext cx="3501629" cy="3118261"/>
            <a:chOff x="4777466" y="1521052"/>
            <a:chExt cx="3501629" cy="3118261"/>
          </a:xfrm>
        </p:grpSpPr>
        <p:sp>
          <p:nvSpPr>
            <p:cNvPr id="70" name="正方形/長方形 69">
              <a:extLst>
                <a:ext uri="{FF2B5EF4-FFF2-40B4-BE49-F238E27FC236}">
                  <a16:creationId xmlns:a16="http://schemas.microsoft.com/office/drawing/2014/main" id="{A47B4798-B109-48CA-8835-9C7885C90A4A}"/>
                </a:ext>
              </a:extLst>
            </p:cNvPr>
            <p:cNvSpPr/>
            <p:nvPr/>
          </p:nvSpPr>
          <p:spPr>
            <a:xfrm>
              <a:off x="4777466" y="1521052"/>
              <a:ext cx="2948735" cy="3029539"/>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pSp>
          <p:nvGrpSpPr>
            <p:cNvPr id="71" name="グループ化 70">
              <a:extLst>
                <a:ext uri="{FF2B5EF4-FFF2-40B4-BE49-F238E27FC236}">
                  <a16:creationId xmlns:a16="http://schemas.microsoft.com/office/drawing/2014/main" id="{43464548-D4D5-4BD1-AC01-3FFA1AA099EC}"/>
                </a:ext>
              </a:extLst>
            </p:cNvPr>
            <p:cNvGrpSpPr/>
            <p:nvPr/>
          </p:nvGrpSpPr>
          <p:grpSpPr>
            <a:xfrm>
              <a:off x="4834319" y="1637262"/>
              <a:ext cx="3444776" cy="3002051"/>
              <a:chOff x="4367362" y="1183438"/>
              <a:chExt cx="3586884" cy="3125894"/>
            </a:xfrm>
          </p:grpSpPr>
          <p:grpSp>
            <p:nvGrpSpPr>
              <p:cNvPr id="61" name="グループ化 60">
                <a:extLst>
                  <a:ext uri="{FF2B5EF4-FFF2-40B4-BE49-F238E27FC236}">
                    <a16:creationId xmlns:a16="http://schemas.microsoft.com/office/drawing/2014/main" id="{9232D6BD-B644-4467-A620-CF741A7A8CB6}"/>
                  </a:ext>
                </a:extLst>
              </p:cNvPr>
              <p:cNvGrpSpPr/>
              <p:nvPr/>
            </p:nvGrpSpPr>
            <p:grpSpPr>
              <a:xfrm>
                <a:off x="4367362" y="1183438"/>
                <a:ext cx="2911265" cy="2977157"/>
                <a:chOff x="4186192" y="2585609"/>
                <a:chExt cx="2911265" cy="2977157"/>
              </a:xfrm>
            </p:grpSpPr>
            <p:sp>
              <p:nvSpPr>
                <p:cNvPr id="62" name="四角形: 角を丸くする 61">
                  <a:extLst>
                    <a:ext uri="{FF2B5EF4-FFF2-40B4-BE49-F238E27FC236}">
                      <a16:creationId xmlns:a16="http://schemas.microsoft.com/office/drawing/2014/main" id="{961421EF-23AD-4F2A-A87A-17C4145B2CB2}"/>
                    </a:ext>
                  </a:extLst>
                </p:cNvPr>
                <p:cNvSpPr/>
                <p:nvPr/>
              </p:nvSpPr>
              <p:spPr>
                <a:xfrm>
                  <a:off x="4186192" y="2585609"/>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3200" dirty="0"/>
                    <a:t>４</a:t>
                  </a:r>
                  <a:endParaRPr kumimoji="1" lang="en-US" altLang="ja-JP" sz="3200" dirty="0"/>
                </a:p>
              </p:txBody>
            </p:sp>
            <p:sp>
              <p:nvSpPr>
                <p:cNvPr id="63" name="四角形: 角を丸くする 62">
                  <a:extLst>
                    <a:ext uri="{FF2B5EF4-FFF2-40B4-BE49-F238E27FC236}">
                      <a16:creationId xmlns:a16="http://schemas.microsoft.com/office/drawing/2014/main" id="{883DFD9E-A822-43CD-BA18-E5C29C328564}"/>
                    </a:ext>
                  </a:extLst>
                </p:cNvPr>
                <p:cNvSpPr/>
                <p:nvPr/>
              </p:nvSpPr>
              <p:spPr>
                <a:xfrm>
                  <a:off x="4186192" y="3609603"/>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3200" dirty="0"/>
                    <a:t>５</a:t>
                  </a:r>
                </a:p>
              </p:txBody>
            </p:sp>
            <p:sp>
              <p:nvSpPr>
                <p:cNvPr id="64" name="四角形: 角を丸くする 63">
                  <a:extLst>
                    <a:ext uri="{FF2B5EF4-FFF2-40B4-BE49-F238E27FC236}">
                      <a16:creationId xmlns:a16="http://schemas.microsoft.com/office/drawing/2014/main" id="{C303933D-AB67-45B3-9B9F-5C80D1210BC9}"/>
                    </a:ext>
                  </a:extLst>
                </p:cNvPr>
                <p:cNvSpPr/>
                <p:nvPr/>
              </p:nvSpPr>
              <p:spPr>
                <a:xfrm>
                  <a:off x="4186192" y="4633596"/>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3200" dirty="0"/>
                    <a:t>８</a:t>
                  </a:r>
                </a:p>
              </p:txBody>
            </p:sp>
            <p:sp>
              <p:nvSpPr>
                <p:cNvPr id="65" name="四角形: 角を丸くする 64">
                  <a:extLst>
                    <a:ext uri="{FF2B5EF4-FFF2-40B4-BE49-F238E27FC236}">
                      <a16:creationId xmlns:a16="http://schemas.microsoft.com/office/drawing/2014/main" id="{4A07BF65-EB17-4A92-82CF-84D15B1C4BC7}"/>
                    </a:ext>
                  </a:extLst>
                </p:cNvPr>
                <p:cNvSpPr/>
                <p:nvPr/>
              </p:nvSpPr>
              <p:spPr>
                <a:xfrm>
                  <a:off x="5177240" y="2585609"/>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3200" dirty="0"/>
                    <a:t>１</a:t>
                  </a:r>
                </a:p>
              </p:txBody>
            </p:sp>
            <p:sp>
              <p:nvSpPr>
                <p:cNvPr id="66" name="四角形: 角を丸くする 65">
                  <a:extLst>
                    <a:ext uri="{FF2B5EF4-FFF2-40B4-BE49-F238E27FC236}">
                      <a16:creationId xmlns:a16="http://schemas.microsoft.com/office/drawing/2014/main" id="{E42E1098-B6DC-4559-821C-F8CD8FAD799A}"/>
                    </a:ext>
                  </a:extLst>
                </p:cNvPr>
                <p:cNvSpPr/>
                <p:nvPr/>
              </p:nvSpPr>
              <p:spPr>
                <a:xfrm>
                  <a:off x="5177240" y="3609603"/>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3200" dirty="0"/>
                    <a:t>３</a:t>
                  </a:r>
                </a:p>
              </p:txBody>
            </p:sp>
            <p:sp>
              <p:nvSpPr>
                <p:cNvPr id="67" name="四角形: 角を丸くする 66">
                  <a:extLst>
                    <a:ext uri="{FF2B5EF4-FFF2-40B4-BE49-F238E27FC236}">
                      <a16:creationId xmlns:a16="http://schemas.microsoft.com/office/drawing/2014/main" id="{B8061D4F-1F20-45B3-B7CC-791D6D795E1A}"/>
                    </a:ext>
                  </a:extLst>
                </p:cNvPr>
                <p:cNvSpPr/>
                <p:nvPr/>
              </p:nvSpPr>
              <p:spPr>
                <a:xfrm>
                  <a:off x="5177240" y="4633596"/>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ja-JP" altLang="en-US" sz="3200" dirty="0"/>
                    <a:t>２</a:t>
                  </a:r>
                  <a:endParaRPr kumimoji="1" lang="ja-JP" altLang="en-US" sz="3200" dirty="0"/>
                </a:p>
              </p:txBody>
            </p:sp>
            <p:sp>
              <p:nvSpPr>
                <p:cNvPr id="68" name="四角形: 角を丸くする 67">
                  <a:extLst>
                    <a:ext uri="{FF2B5EF4-FFF2-40B4-BE49-F238E27FC236}">
                      <a16:creationId xmlns:a16="http://schemas.microsoft.com/office/drawing/2014/main" id="{A5B86944-64A9-475E-93FE-ABCA5C8C56B4}"/>
                    </a:ext>
                  </a:extLst>
                </p:cNvPr>
                <p:cNvSpPr/>
                <p:nvPr/>
              </p:nvSpPr>
              <p:spPr>
                <a:xfrm>
                  <a:off x="6168287" y="2585609"/>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3200" dirty="0"/>
                    <a:t>２</a:t>
                  </a:r>
                </a:p>
              </p:txBody>
            </p:sp>
          </p:grpSp>
          <p:grpSp>
            <p:nvGrpSpPr>
              <p:cNvPr id="60" name="グループ化 59">
                <a:extLst>
                  <a:ext uri="{FF2B5EF4-FFF2-40B4-BE49-F238E27FC236}">
                    <a16:creationId xmlns:a16="http://schemas.microsoft.com/office/drawing/2014/main" id="{7D7F4FC4-2122-41BD-B7E9-FEC3C74E9922}"/>
                  </a:ext>
                </a:extLst>
              </p:cNvPr>
              <p:cNvGrpSpPr/>
              <p:nvPr/>
            </p:nvGrpSpPr>
            <p:grpSpPr>
              <a:xfrm>
                <a:off x="5603259" y="1958345"/>
                <a:ext cx="2350987" cy="2350987"/>
                <a:chOff x="3343410" y="4522833"/>
                <a:chExt cx="2029413" cy="2029413"/>
              </a:xfrm>
            </p:grpSpPr>
            <p:grpSp>
              <p:nvGrpSpPr>
                <p:cNvPr id="45" name="グループ化 44">
                  <a:extLst>
                    <a:ext uri="{FF2B5EF4-FFF2-40B4-BE49-F238E27FC236}">
                      <a16:creationId xmlns:a16="http://schemas.microsoft.com/office/drawing/2014/main" id="{BF39E7B8-8315-4A32-AC5A-0266F45B3C76}"/>
                    </a:ext>
                  </a:extLst>
                </p:cNvPr>
                <p:cNvGrpSpPr/>
                <p:nvPr/>
              </p:nvGrpSpPr>
              <p:grpSpPr>
                <a:xfrm>
                  <a:off x="3343410" y="4563022"/>
                  <a:ext cx="2029413" cy="1904850"/>
                  <a:chOff x="4164827" y="4671426"/>
                  <a:chExt cx="2029413" cy="1904850"/>
                </a:xfrm>
              </p:grpSpPr>
              <p:grpSp>
                <p:nvGrpSpPr>
                  <p:cNvPr id="41" name="グループ化 40">
                    <a:extLst>
                      <a:ext uri="{FF2B5EF4-FFF2-40B4-BE49-F238E27FC236}">
                        <a16:creationId xmlns:a16="http://schemas.microsoft.com/office/drawing/2014/main" id="{35BC1CD9-8283-4F74-9EC8-F7F38FB080B9}"/>
                      </a:ext>
                    </a:extLst>
                  </p:cNvPr>
                  <p:cNvGrpSpPr/>
                  <p:nvPr/>
                </p:nvGrpSpPr>
                <p:grpSpPr>
                  <a:xfrm>
                    <a:off x="5114888" y="4671426"/>
                    <a:ext cx="53426" cy="1904850"/>
                    <a:chOff x="5114888" y="4671426"/>
                    <a:chExt cx="53426" cy="1904850"/>
                  </a:xfrm>
                </p:grpSpPr>
                <p:sp>
                  <p:nvSpPr>
                    <p:cNvPr id="37" name="正方形/長方形 36">
                      <a:extLst>
                        <a:ext uri="{FF2B5EF4-FFF2-40B4-BE49-F238E27FC236}">
                          <a16:creationId xmlns:a16="http://schemas.microsoft.com/office/drawing/2014/main" id="{193A3D6A-A33D-457F-A019-05290577C209}"/>
                        </a:ext>
                      </a:extLst>
                    </p:cNvPr>
                    <p:cNvSpPr/>
                    <p:nvPr/>
                  </p:nvSpPr>
                  <p:spPr>
                    <a:xfrm>
                      <a:off x="5114888" y="4671426"/>
                      <a:ext cx="53426" cy="532777"/>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sz="1400" dirty="0"/>
                    </a:p>
                  </p:txBody>
                </p:sp>
                <p:sp>
                  <p:nvSpPr>
                    <p:cNvPr id="38" name="正方形/長方形 37">
                      <a:extLst>
                        <a:ext uri="{FF2B5EF4-FFF2-40B4-BE49-F238E27FC236}">
                          <a16:creationId xmlns:a16="http://schemas.microsoft.com/office/drawing/2014/main" id="{2B10FE9D-9225-4981-B7EF-7D359A266618}"/>
                        </a:ext>
                      </a:extLst>
                    </p:cNvPr>
                    <p:cNvSpPr/>
                    <p:nvPr/>
                  </p:nvSpPr>
                  <p:spPr>
                    <a:xfrm>
                      <a:off x="5114888" y="6043499"/>
                      <a:ext cx="53426" cy="532777"/>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sz="1400" dirty="0"/>
                    </a:p>
                  </p:txBody>
                </p:sp>
              </p:grpSp>
              <p:grpSp>
                <p:nvGrpSpPr>
                  <p:cNvPr id="42" name="グループ化 41">
                    <a:extLst>
                      <a:ext uri="{FF2B5EF4-FFF2-40B4-BE49-F238E27FC236}">
                        <a16:creationId xmlns:a16="http://schemas.microsoft.com/office/drawing/2014/main" id="{9EF08675-37FF-4A4B-B752-2AB0B9A982FA}"/>
                      </a:ext>
                    </a:extLst>
                  </p:cNvPr>
                  <p:cNvGrpSpPr/>
                  <p:nvPr/>
                </p:nvGrpSpPr>
                <p:grpSpPr>
                  <a:xfrm rot="5400000">
                    <a:off x="5152821" y="4604524"/>
                    <a:ext cx="53426" cy="2029413"/>
                    <a:chOff x="5114889" y="4587180"/>
                    <a:chExt cx="53426" cy="2029413"/>
                  </a:xfrm>
                </p:grpSpPr>
                <p:sp>
                  <p:nvSpPr>
                    <p:cNvPr id="43" name="正方形/長方形 42">
                      <a:extLst>
                        <a:ext uri="{FF2B5EF4-FFF2-40B4-BE49-F238E27FC236}">
                          <a16:creationId xmlns:a16="http://schemas.microsoft.com/office/drawing/2014/main" id="{25CBA8BA-B6A6-4EF5-9DB9-691F7B626F4A}"/>
                        </a:ext>
                      </a:extLst>
                    </p:cNvPr>
                    <p:cNvSpPr/>
                    <p:nvPr/>
                  </p:nvSpPr>
                  <p:spPr>
                    <a:xfrm>
                      <a:off x="5114889" y="4587180"/>
                      <a:ext cx="53426" cy="532777"/>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sz="1400" dirty="0"/>
                    </a:p>
                  </p:txBody>
                </p:sp>
                <p:sp>
                  <p:nvSpPr>
                    <p:cNvPr id="44" name="正方形/長方形 43">
                      <a:extLst>
                        <a:ext uri="{FF2B5EF4-FFF2-40B4-BE49-F238E27FC236}">
                          <a16:creationId xmlns:a16="http://schemas.microsoft.com/office/drawing/2014/main" id="{9AAEF7A4-FDF7-423C-AABE-968B88175C09}"/>
                        </a:ext>
                      </a:extLst>
                    </p:cNvPr>
                    <p:cNvSpPr/>
                    <p:nvPr/>
                  </p:nvSpPr>
                  <p:spPr>
                    <a:xfrm>
                      <a:off x="5114889" y="6083816"/>
                      <a:ext cx="53426" cy="532777"/>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sz="1400" dirty="0"/>
                    </a:p>
                  </p:txBody>
                </p:sp>
              </p:grpSp>
            </p:grpSp>
            <p:grpSp>
              <p:nvGrpSpPr>
                <p:cNvPr id="53" name="グループ化 52">
                  <a:extLst>
                    <a:ext uri="{FF2B5EF4-FFF2-40B4-BE49-F238E27FC236}">
                      <a16:creationId xmlns:a16="http://schemas.microsoft.com/office/drawing/2014/main" id="{29B3882F-C1E7-4B95-A093-6A4268BB5FA0}"/>
                    </a:ext>
                  </a:extLst>
                </p:cNvPr>
                <p:cNvGrpSpPr/>
                <p:nvPr/>
              </p:nvGrpSpPr>
              <p:grpSpPr>
                <a:xfrm rot="2700000">
                  <a:off x="3343411" y="4585115"/>
                  <a:ext cx="2029413" cy="1904850"/>
                  <a:chOff x="4164827" y="4671426"/>
                  <a:chExt cx="2029413" cy="1904850"/>
                </a:xfrm>
              </p:grpSpPr>
              <p:grpSp>
                <p:nvGrpSpPr>
                  <p:cNvPr id="54" name="グループ化 53">
                    <a:extLst>
                      <a:ext uri="{FF2B5EF4-FFF2-40B4-BE49-F238E27FC236}">
                        <a16:creationId xmlns:a16="http://schemas.microsoft.com/office/drawing/2014/main" id="{50B4A15C-6CD9-4B91-A44B-B953095A1736}"/>
                      </a:ext>
                    </a:extLst>
                  </p:cNvPr>
                  <p:cNvGrpSpPr/>
                  <p:nvPr/>
                </p:nvGrpSpPr>
                <p:grpSpPr>
                  <a:xfrm>
                    <a:off x="5114888" y="4671426"/>
                    <a:ext cx="53426" cy="1904850"/>
                    <a:chOff x="5114888" y="4671426"/>
                    <a:chExt cx="53426" cy="1904850"/>
                  </a:xfrm>
                </p:grpSpPr>
                <p:sp>
                  <p:nvSpPr>
                    <p:cNvPr id="58" name="正方形/長方形 57">
                      <a:extLst>
                        <a:ext uri="{FF2B5EF4-FFF2-40B4-BE49-F238E27FC236}">
                          <a16:creationId xmlns:a16="http://schemas.microsoft.com/office/drawing/2014/main" id="{0AD52C43-2B40-464E-8EA7-0ADA42C5A9D8}"/>
                        </a:ext>
                      </a:extLst>
                    </p:cNvPr>
                    <p:cNvSpPr/>
                    <p:nvPr/>
                  </p:nvSpPr>
                  <p:spPr>
                    <a:xfrm>
                      <a:off x="5114888" y="4671426"/>
                      <a:ext cx="53426" cy="532777"/>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sz="1400" dirty="0"/>
                    </a:p>
                  </p:txBody>
                </p:sp>
                <p:sp>
                  <p:nvSpPr>
                    <p:cNvPr id="59" name="正方形/長方形 58">
                      <a:extLst>
                        <a:ext uri="{FF2B5EF4-FFF2-40B4-BE49-F238E27FC236}">
                          <a16:creationId xmlns:a16="http://schemas.microsoft.com/office/drawing/2014/main" id="{F08737B0-730F-4F00-B076-5A6585F4DA86}"/>
                        </a:ext>
                      </a:extLst>
                    </p:cNvPr>
                    <p:cNvSpPr/>
                    <p:nvPr/>
                  </p:nvSpPr>
                  <p:spPr>
                    <a:xfrm>
                      <a:off x="5114888" y="6043499"/>
                      <a:ext cx="53426" cy="532777"/>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sz="1400" dirty="0"/>
                    </a:p>
                  </p:txBody>
                </p:sp>
              </p:grpSp>
              <p:grpSp>
                <p:nvGrpSpPr>
                  <p:cNvPr id="55" name="グループ化 54">
                    <a:extLst>
                      <a:ext uri="{FF2B5EF4-FFF2-40B4-BE49-F238E27FC236}">
                        <a16:creationId xmlns:a16="http://schemas.microsoft.com/office/drawing/2014/main" id="{AC501AEA-F561-483D-A520-80E09C7BACD1}"/>
                      </a:ext>
                    </a:extLst>
                  </p:cNvPr>
                  <p:cNvGrpSpPr/>
                  <p:nvPr/>
                </p:nvGrpSpPr>
                <p:grpSpPr>
                  <a:xfrm rot="5400000">
                    <a:off x="5152821" y="4604524"/>
                    <a:ext cx="53426" cy="2029413"/>
                    <a:chOff x="5114889" y="4587180"/>
                    <a:chExt cx="53426" cy="2029413"/>
                  </a:xfrm>
                </p:grpSpPr>
                <p:sp>
                  <p:nvSpPr>
                    <p:cNvPr id="56" name="正方形/長方形 55">
                      <a:extLst>
                        <a:ext uri="{FF2B5EF4-FFF2-40B4-BE49-F238E27FC236}">
                          <a16:creationId xmlns:a16="http://schemas.microsoft.com/office/drawing/2014/main" id="{FF774633-F9E6-499C-8D74-4F681D8E009B}"/>
                        </a:ext>
                      </a:extLst>
                    </p:cNvPr>
                    <p:cNvSpPr/>
                    <p:nvPr/>
                  </p:nvSpPr>
                  <p:spPr>
                    <a:xfrm>
                      <a:off x="5114889" y="4587180"/>
                      <a:ext cx="53426" cy="532777"/>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sz="1400" dirty="0"/>
                    </a:p>
                  </p:txBody>
                </p:sp>
                <p:sp>
                  <p:nvSpPr>
                    <p:cNvPr id="57" name="正方形/長方形 56">
                      <a:extLst>
                        <a:ext uri="{FF2B5EF4-FFF2-40B4-BE49-F238E27FC236}">
                          <a16:creationId xmlns:a16="http://schemas.microsoft.com/office/drawing/2014/main" id="{37B5AD7F-BACF-4D83-B066-9532F65F29E5}"/>
                        </a:ext>
                      </a:extLst>
                    </p:cNvPr>
                    <p:cNvSpPr/>
                    <p:nvPr/>
                  </p:nvSpPr>
                  <p:spPr>
                    <a:xfrm>
                      <a:off x="5114889" y="6083816"/>
                      <a:ext cx="53426" cy="532777"/>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sz="1400" dirty="0"/>
                    </a:p>
                  </p:txBody>
                </p:sp>
              </p:grpSp>
            </p:grpSp>
          </p:grpSp>
        </p:grpSp>
      </p:grpSp>
      <p:cxnSp>
        <p:nvCxnSpPr>
          <p:cNvPr id="244" name="直線矢印コネクタ 243">
            <a:extLst>
              <a:ext uri="{FF2B5EF4-FFF2-40B4-BE49-F238E27FC236}">
                <a16:creationId xmlns:a16="http://schemas.microsoft.com/office/drawing/2014/main" id="{E422D71C-BCA2-4958-B763-D7C56C2CC0C2}"/>
              </a:ext>
            </a:extLst>
          </p:cNvPr>
          <p:cNvCxnSpPr>
            <a:cxnSpLocks/>
            <a:stCxn id="72" idx="0"/>
          </p:cNvCxnSpPr>
          <p:nvPr/>
        </p:nvCxnSpPr>
        <p:spPr>
          <a:xfrm flipH="1" flipV="1">
            <a:off x="2880700" y="3600445"/>
            <a:ext cx="869862" cy="1160616"/>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45" name="直線矢印コネクタ 244">
            <a:extLst>
              <a:ext uri="{FF2B5EF4-FFF2-40B4-BE49-F238E27FC236}">
                <a16:creationId xmlns:a16="http://schemas.microsoft.com/office/drawing/2014/main" id="{C87D65D5-9D47-476D-8016-9360BD6BBE1A}"/>
              </a:ext>
            </a:extLst>
          </p:cNvPr>
          <p:cNvCxnSpPr>
            <a:cxnSpLocks/>
            <a:stCxn id="72" idx="0"/>
          </p:cNvCxnSpPr>
          <p:nvPr/>
        </p:nvCxnSpPr>
        <p:spPr>
          <a:xfrm flipV="1">
            <a:off x="3750562" y="3450955"/>
            <a:ext cx="3491594" cy="1310106"/>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55" name="正方形/長方形 254">
            <a:extLst>
              <a:ext uri="{FF2B5EF4-FFF2-40B4-BE49-F238E27FC236}">
                <a16:creationId xmlns:a16="http://schemas.microsoft.com/office/drawing/2014/main" id="{DBC719BB-7DDB-4631-AD1A-0179377B67BB}"/>
              </a:ext>
            </a:extLst>
          </p:cNvPr>
          <p:cNvSpPr/>
          <p:nvPr/>
        </p:nvSpPr>
        <p:spPr>
          <a:xfrm>
            <a:off x="7429454" y="4802766"/>
            <a:ext cx="4208004" cy="1140834"/>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t"/>
          <a:lstStyle/>
          <a:p>
            <a:r>
              <a:rPr kumimoji="1" lang="ja-JP" altLang="en-US" sz="2000" b="1" dirty="0"/>
              <a:t>■消したら湧いてくる</a:t>
            </a:r>
            <a:endParaRPr lang="en-US" altLang="ja-JP" sz="2000" b="1" dirty="0"/>
          </a:p>
          <a:p>
            <a:pPr marL="285750" indent="-285750">
              <a:buFont typeface="Arial" panose="020B0604020202020204" pitchFamily="34" charset="0"/>
              <a:buChar char="•"/>
            </a:pPr>
            <a:r>
              <a:rPr kumimoji="1" lang="ja-JP" altLang="en-US" sz="1600" dirty="0">
                <a:solidFill>
                  <a:schemeClr val="tx1"/>
                </a:solidFill>
              </a:rPr>
              <a:t>ブロックを消したら、その位置に</a:t>
            </a:r>
            <a:r>
              <a:rPr kumimoji="1" lang="en-US" altLang="ja-JP" sz="1600" dirty="0">
                <a:solidFill>
                  <a:schemeClr val="tx1"/>
                </a:solidFill>
              </a:rPr>
              <a:t>1</a:t>
            </a:r>
            <a:r>
              <a:rPr kumimoji="1" lang="ja-JP" altLang="en-US" sz="1600" dirty="0">
                <a:solidFill>
                  <a:schemeClr val="tx1"/>
                </a:solidFill>
              </a:rPr>
              <a:t>～</a:t>
            </a:r>
            <a:r>
              <a:rPr kumimoji="1" lang="en-US" altLang="ja-JP" sz="1600" dirty="0">
                <a:solidFill>
                  <a:schemeClr val="tx1"/>
                </a:solidFill>
              </a:rPr>
              <a:t>9</a:t>
            </a:r>
            <a:r>
              <a:rPr kumimoji="1" lang="ja-JP" altLang="en-US" sz="1600" dirty="0">
                <a:solidFill>
                  <a:schemeClr val="tx1"/>
                </a:solidFill>
              </a:rPr>
              <a:t>のランダムに数値が振られたブロックが再度出現する。</a:t>
            </a:r>
          </a:p>
        </p:txBody>
      </p:sp>
      <p:cxnSp>
        <p:nvCxnSpPr>
          <p:cNvPr id="257" name="直線矢印コネクタ 256">
            <a:extLst>
              <a:ext uri="{FF2B5EF4-FFF2-40B4-BE49-F238E27FC236}">
                <a16:creationId xmlns:a16="http://schemas.microsoft.com/office/drawing/2014/main" id="{E68EB6D4-27A3-40C6-8637-19C4F71C19F6}"/>
              </a:ext>
            </a:extLst>
          </p:cNvPr>
          <p:cNvCxnSpPr>
            <a:cxnSpLocks/>
            <a:stCxn id="255" idx="0"/>
            <a:endCxn id="239" idx="1"/>
          </p:cNvCxnSpPr>
          <p:nvPr/>
        </p:nvCxnSpPr>
        <p:spPr>
          <a:xfrm flipV="1">
            <a:off x="9533456" y="3063199"/>
            <a:ext cx="1170074" cy="1739567"/>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59" name="直線矢印コネクタ 258">
            <a:extLst>
              <a:ext uri="{FF2B5EF4-FFF2-40B4-BE49-F238E27FC236}">
                <a16:creationId xmlns:a16="http://schemas.microsoft.com/office/drawing/2014/main" id="{6F11CE2B-7A2F-4847-9999-3F3C7A55C168}"/>
              </a:ext>
            </a:extLst>
          </p:cNvPr>
          <p:cNvCxnSpPr>
            <a:cxnSpLocks/>
            <a:stCxn id="255" idx="0"/>
            <a:endCxn id="240" idx="2"/>
          </p:cNvCxnSpPr>
          <p:nvPr/>
        </p:nvCxnSpPr>
        <p:spPr>
          <a:xfrm flipV="1">
            <a:off x="9533456" y="4492802"/>
            <a:ext cx="1616253" cy="309964"/>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84" name="吹き出し: 四角形 283">
            <a:extLst>
              <a:ext uri="{FF2B5EF4-FFF2-40B4-BE49-F238E27FC236}">
                <a16:creationId xmlns:a16="http://schemas.microsoft.com/office/drawing/2014/main" id="{65306E63-6C20-40DE-BAFE-58AA5828ADCB}"/>
              </a:ext>
            </a:extLst>
          </p:cNvPr>
          <p:cNvSpPr/>
          <p:nvPr/>
        </p:nvSpPr>
        <p:spPr>
          <a:xfrm>
            <a:off x="4932663" y="1023602"/>
            <a:ext cx="3491594" cy="762628"/>
          </a:xfrm>
          <a:prstGeom prst="wedgeRectCallout">
            <a:avLst>
              <a:gd name="adj1" fmla="val 11898"/>
              <a:gd name="adj2" fmla="val 195199"/>
            </a:avLst>
          </a:prstGeom>
          <a:solidFill>
            <a:srgbClr val="FF7C8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b="1" dirty="0"/>
              <a:t>■ポイント計算ルール</a:t>
            </a:r>
            <a:endParaRPr kumimoji="1" lang="en-US" altLang="ja-JP" sz="1600" b="1" dirty="0"/>
          </a:p>
          <a:p>
            <a:pPr marL="285750" indent="-285750">
              <a:buFont typeface="Arial" panose="020B0604020202020204" pitchFamily="34" charset="0"/>
              <a:buChar char="•"/>
            </a:pPr>
            <a:r>
              <a:rPr kumimoji="1" lang="en-US" altLang="ja-JP" sz="1400" dirty="0"/>
              <a:t>6pt</a:t>
            </a:r>
            <a:r>
              <a:rPr kumimoji="1" lang="ja-JP" altLang="en-US" sz="1400" dirty="0"/>
              <a:t>ブロック</a:t>
            </a:r>
            <a:r>
              <a:rPr kumimoji="1" lang="en-US" altLang="ja-JP" sz="1400" dirty="0"/>
              <a:t>+4pt</a:t>
            </a:r>
            <a:r>
              <a:rPr kumimoji="1" lang="ja-JP" altLang="en-US" sz="1400" dirty="0"/>
              <a:t>ブロック＝</a:t>
            </a:r>
            <a:r>
              <a:rPr kumimoji="1" lang="en-US" altLang="ja-JP" sz="1400" dirty="0"/>
              <a:t>10pt</a:t>
            </a:r>
          </a:p>
          <a:p>
            <a:pPr marL="285750" indent="-285750">
              <a:buFont typeface="Arial" panose="020B0604020202020204" pitchFamily="34" charset="0"/>
              <a:buChar char="•"/>
            </a:pPr>
            <a:r>
              <a:rPr lang="en-US" altLang="ja-JP" sz="1400" dirty="0"/>
              <a:t>10pt</a:t>
            </a:r>
            <a:r>
              <a:rPr kumimoji="1" lang="en-US" altLang="ja-JP" sz="1400" dirty="0"/>
              <a:t>×</a:t>
            </a:r>
            <a:r>
              <a:rPr kumimoji="1" lang="ja-JP" altLang="en-US" sz="1400" dirty="0"/>
              <a:t>ブロック選択個数</a:t>
            </a:r>
            <a:r>
              <a:rPr kumimoji="1" lang="en-US" altLang="ja-JP" sz="1400" dirty="0"/>
              <a:t>(2</a:t>
            </a:r>
            <a:r>
              <a:rPr kumimoji="1" lang="ja-JP" altLang="en-US" sz="1400" dirty="0"/>
              <a:t>個</a:t>
            </a:r>
            <a:r>
              <a:rPr kumimoji="1" lang="en-US" altLang="ja-JP" sz="1400" dirty="0"/>
              <a:t>)</a:t>
            </a:r>
            <a:r>
              <a:rPr kumimoji="1" lang="ja-JP" altLang="en-US" sz="1400" dirty="0"/>
              <a:t>＝</a:t>
            </a:r>
            <a:r>
              <a:rPr kumimoji="1" lang="en-US" altLang="ja-JP" sz="1400" dirty="0"/>
              <a:t>20pt</a:t>
            </a:r>
            <a:endParaRPr kumimoji="1" lang="ja-JP" altLang="en-US" sz="1400" dirty="0"/>
          </a:p>
        </p:txBody>
      </p:sp>
      <p:grpSp>
        <p:nvGrpSpPr>
          <p:cNvPr id="285" name="グループ化 284">
            <a:extLst>
              <a:ext uri="{FF2B5EF4-FFF2-40B4-BE49-F238E27FC236}">
                <a16:creationId xmlns:a16="http://schemas.microsoft.com/office/drawing/2014/main" id="{07351F98-A7CE-4D71-892A-BF69E4CCDC37}"/>
              </a:ext>
            </a:extLst>
          </p:cNvPr>
          <p:cNvGrpSpPr/>
          <p:nvPr/>
        </p:nvGrpSpPr>
        <p:grpSpPr>
          <a:xfrm rot="2700000">
            <a:off x="2159531" y="2491500"/>
            <a:ext cx="1303667" cy="1609302"/>
            <a:chOff x="937836" y="1296426"/>
            <a:chExt cx="1727560" cy="2132574"/>
          </a:xfrm>
        </p:grpSpPr>
        <p:sp>
          <p:nvSpPr>
            <p:cNvPr id="286" name="爆発: 8 pt 285">
              <a:extLst>
                <a:ext uri="{FF2B5EF4-FFF2-40B4-BE49-F238E27FC236}">
                  <a16:creationId xmlns:a16="http://schemas.microsoft.com/office/drawing/2014/main" id="{EE521784-0F6E-4918-B614-C21BA322F36A}"/>
                </a:ext>
              </a:extLst>
            </p:cNvPr>
            <p:cNvSpPr/>
            <p:nvPr/>
          </p:nvSpPr>
          <p:spPr>
            <a:xfrm>
              <a:off x="937836" y="1296426"/>
              <a:ext cx="1541823" cy="1541823"/>
            </a:xfrm>
            <a:prstGeom prst="irregularSeal1">
              <a:avLst/>
            </a:prstGeom>
            <a:solidFill>
              <a:srgbClr val="FF0000">
                <a:alpha val="50196"/>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287" name="グラフィックス 286" descr="右向き指示マーク">
              <a:extLst>
                <a:ext uri="{FF2B5EF4-FFF2-40B4-BE49-F238E27FC236}">
                  <a16:creationId xmlns:a16="http://schemas.microsoft.com/office/drawing/2014/main" id="{F095AA77-9DEB-48A3-9DA3-C612B203790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009930" y="1773534"/>
              <a:ext cx="1655466" cy="1655466"/>
            </a:xfrm>
            <a:prstGeom prst="rect">
              <a:avLst/>
            </a:prstGeom>
          </p:spPr>
        </p:pic>
      </p:grpSp>
    </p:spTree>
    <p:extLst>
      <p:ext uri="{BB962C8B-B14F-4D97-AF65-F5344CB8AC3E}">
        <p14:creationId xmlns:p14="http://schemas.microsoft.com/office/powerpoint/2010/main" val="9069451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CB51E9-0374-4D51-92EC-55C8E0E14123}"/>
              </a:ext>
            </a:extLst>
          </p:cNvPr>
          <p:cNvSpPr>
            <a:spLocks noGrp="1"/>
          </p:cNvSpPr>
          <p:nvPr>
            <p:ph type="title"/>
          </p:nvPr>
        </p:nvSpPr>
        <p:spPr/>
        <p:txBody>
          <a:bodyPr/>
          <a:lstStyle/>
          <a:p>
            <a:r>
              <a:rPr kumimoji="1" lang="ja-JP" altLang="en-US" dirty="0"/>
              <a:t>ゲーム詳細－ルール・その</a:t>
            </a:r>
            <a:r>
              <a:rPr kumimoji="1" lang="en-US" altLang="ja-JP" dirty="0"/>
              <a:t>2</a:t>
            </a:r>
            <a:r>
              <a:rPr kumimoji="1" lang="ja-JP" altLang="en-US" dirty="0"/>
              <a:t>－</a:t>
            </a:r>
          </a:p>
        </p:txBody>
      </p:sp>
      <p:grpSp>
        <p:nvGrpSpPr>
          <p:cNvPr id="8" name="グループ化 7">
            <a:extLst>
              <a:ext uri="{FF2B5EF4-FFF2-40B4-BE49-F238E27FC236}">
                <a16:creationId xmlns:a16="http://schemas.microsoft.com/office/drawing/2014/main" id="{ABA39622-33FC-492F-B995-9ED14139B6DA}"/>
              </a:ext>
            </a:extLst>
          </p:cNvPr>
          <p:cNvGrpSpPr/>
          <p:nvPr/>
        </p:nvGrpSpPr>
        <p:grpSpPr>
          <a:xfrm>
            <a:off x="8847888" y="1655983"/>
            <a:ext cx="2979468" cy="3140603"/>
            <a:chOff x="8847888" y="1655983"/>
            <a:chExt cx="2979468" cy="3140603"/>
          </a:xfrm>
        </p:grpSpPr>
        <p:sp>
          <p:nvSpPr>
            <p:cNvPr id="62" name="正方形/長方形 61">
              <a:extLst>
                <a:ext uri="{FF2B5EF4-FFF2-40B4-BE49-F238E27FC236}">
                  <a16:creationId xmlns:a16="http://schemas.microsoft.com/office/drawing/2014/main" id="{64136053-B933-4EF6-BCEA-C6FCD8F0E0C6}"/>
                </a:ext>
              </a:extLst>
            </p:cNvPr>
            <p:cNvSpPr/>
            <p:nvPr/>
          </p:nvSpPr>
          <p:spPr>
            <a:xfrm>
              <a:off x="8847888" y="1655983"/>
              <a:ext cx="2979468" cy="3140603"/>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pSp>
          <p:nvGrpSpPr>
            <p:cNvPr id="227" name="グループ化 226">
              <a:extLst>
                <a:ext uri="{FF2B5EF4-FFF2-40B4-BE49-F238E27FC236}">
                  <a16:creationId xmlns:a16="http://schemas.microsoft.com/office/drawing/2014/main" id="{1A895AB5-9435-4E8D-85D1-11E079D2D049}"/>
                </a:ext>
              </a:extLst>
            </p:cNvPr>
            <p:cNvGrpSpPr/>
            <p:nvPr/>
          </p:nvGrpSpPr>
          <p:grpSpPr>
            <a:xfrm>
              <a:off x="8929084" y="1732516"/>
              <a:ext cx="2817076" cy="2926716"/>
              <a:chOff x="4240638" y="4064719"/>
              <a:chExt cx="2023043" cy="2101779"/>
            </a:xfrm>
          </p:grpSpPr>
          <p:grpSp>
            <p:nvGrpSpPr>
              <p:cNvPr id="201" name="グループ化 200">
                <a:extLst>
                  <a:ext uri="{FF2B5EF4-FFF2-40B4-BE49-F238E27FC236}">
                    <a16:creationId xmlns:a16="http://schemas.microsoft.com/office/drawing/2014/main" id="{B92A3E9E-838E-40D6-8E82-E27C46297196}"/>
                  </a:ext>
                </a:extLst>
              </p:cNvPr>
              <p:cNvGrpSpPr/>
              <p:nvPr/>
            </p:nvGrpSpPr>
            <p:grpSpPr>
              <a:xfrm>
                <a:off x="4240638" y="4097666"/>
                <a:ext cx="2023043" cy="2068832"/>
                <a:chOff x="4186192" y="2585609"/>
                <a:chExt cx="2911265" cy="2977157"/>
              </a:xfrm>
            </p:grpSpPr>
            <p:sp>
              <p:nvSpPr>
                <p:cNvPr id="203" name="四角形: 角を丸くする 202">
                  <a:extLst>
                    <a:ext uri="{FF2B5EF4-FFF2-40B4-BE49-F238E27FC236}">
                      <a16:creationId xmlns:a16="http://schemas.microsoft.com/office/drawing/2014/main" id="{3FB74740-8EF5-4891-B463-51ADB310C481}"/>
                    </a:ext>
                  </a:extLst>
                </p:cNvPr>
                <p:cNvSpPr/>
                <p:nvPr/>
              </p:nvSpPr>
              <p:spPr>
                <a:xfrm>
                  <a:off x="4186192" y="2585609"/>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3200" dirty="0"/>
                    <a:t>４</a:t>
                  </a:r>
                  <a:endParaRPr kumimoji="1" lang="en-US" altLang="ja-JP" sz="3200" dirty="0"/>
                </a:p>
              </p:txBody>
            </p:sp>
            <p:sp>
              <p:nvSpPr>
                <p:cNvPr id="204" name="四角形: 角を丸くする 203">
                  <a:extLst>
                    <a:ext uri="{FF2B5EF4-FFF2-40B4-BE49-F238E27FC236}">
                      <a16:creationId xmlns:a16="http://schemas.microsoft.com/office/drawing/2014/main" id="{8652D3DE-5059-467E-BEDC-D2BD9376C671}"/>
                    </a:ext>
                  </a:extLst>
                </p:cNvPr>
                <p:cNvSpPr/>
                <p:nvPr/>
              </p:nvSpPr>
              <p:spPr>
                <a:xfrm>
                  <a:off x="4186192" y="3609603"/>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3200" dirty="0"/>
                    <a:t>５</a:t>
                  </a:r>
                </a:p>
              </p:txBody>
            </p:sp>
            <p:sp>
              <p:nvSpPr>
                <p:cNvPr id="205" name="四角形: 角を丸くする 204">
                  <a:extLst>
                    <a:ext uri="{FF2B5EF4-FFF2-40B4-BE49-F238E27FC236}">
                      <a16:creationId xmlns:a16="http://schemas.microsoft.com/office/drawing/2014/main" id="{05032B70-BB48-4343-BE9C-8CAFD4C146A4}"/>
                    </a:ext>
                  </a:extLst>
                </p:cNvPr>
                <p:cNvSpPr/>
                <p:nvPr/>
              </p:nvSpPr>
              <p:spPr>
                <a:xfrm>
                  <a:off x="4186192" y="4633596"/>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3200" dirty="0"/>
                    <a:t>８</a:t>
                  </a:r>
                </a:p>
              </p:txBody>
            </p:sp>
            <p:sp>
              <p:nvSpPr>
                <p:cNvPr id="206" name="四角形: 角を丸くする 205">
                  <a:extLst>
                    <a:ext uri="{FF2B5EF4-FFF2-40B4-BE49-F238E27FC236}">
                      <a16:creationId xmlns:a16="http://schemas.microsoft.com/office/drawing/2014/main" id="{42AE96E7-8338-4D60-BE64-932F0E4FE6B9}"/>
                    </a:ext>
                  </a:extLst>
                </p:cNvPr>
                <p:cNvSpPr/>
                <p:nvPr/>
              </p:nvSpPr>
              <p:spPr>
                <a:xfrm>
                  <a:off x="5177240" y="2585609"/>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3200" dirty="0"/>
                    <a:t>１</a:t>
                  </a:r>
                </a:p>
              </p:txBody>
            </p:sp>
            <p:sp>
              <p:nvSpPr>
                <p:cNvPr id="207" name="四角形: 角を丸くする 206">
                  <a:extLst>
                    <a:ext uri="{FF2B5EF4-FFF2-40B4-BE49-F238E27FC236}">
                      <a16:creationId xmlns:a16="http://schemas.microsoft.com/office/drawing/2014/main" id="{3A379A23-4352-457D-B0F3-EEFC333A9951}"/>
                    </a:ext>
                  </a:extLst>
                </p:cNvPr>
                <p:cNvSpPr/>
                <p:nvPr/>
              </p:nvSpPr>
              <p:spPr>
                <a:xfrm>
                  <a:off x="5177240" y="3609602"/>
                  <a:ext cx="929170" cy="92917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ja-JP" sz="3200" dirty="0"/>
                    <a:t>2</a:t>
                  </a:r>
                </a:p>
              </p:txBody>
            </p:sp>
            <p:sp>
              <p:nvSpPr>
                <p:cNvPr id="208" name="四角形: 角を丸くする 207">
                  <a:extLst>
                    <a:ext uri="{FF2B5EF4-FFF2-40B4-BE49-F238E27FC236}">
                      <a16:creationId xmlns:a16="http://schemas.microsoft.com/office/drawing/2014/main" id="{17B8F9CD-5BD1-4434-A89C-2C706ABE1067}"/>
                    </a:ext>
                  </a:extLst>
                </p:cNvPr>
                <p:cNvSpPr/>
                <p:nvPr/>
              </p:nvSpPr>
              <p:spPr>
                <a:xfrm>
                  <a:off x="5177240" y="4633596"/>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ja-JP" altLang="en-US" sz="3200" dirty="0"/>
                    <a:t>２</a:t>
                  </a:r>
                  <a:endParaRPr kumimoji="1" lang="ja-JP" altLang="en-US" sz="3200" dirty="0"/>
                </a:p>
              </p:txBody>
            </p:sp>
            <p:sp>
              <p:nvSpPr>
                <p:cNvPr id="209" name="四角形: 角を丸くする 208">
                  <a:extLst>
                    <a:ext uri="{FF2B5EF4-FFF2-40B4-BE49-F238E27FC236}">
                      <a16:creationId xmlns:a16="http://schemas.microsoft.com/office/drawing/2014/main" id="{E314C8AD-D0B9-4BD3-8768-A097A521B5B9}"/>
                    </a:ext>
                  </a:extLst>
                </p:cNvPr>
                <p:cNvSpPr/>
                <p:nvPr/>
              </p:nvSpPr>
              <p:spPr>
                <a:xfrm>
                  <a:off x="6168287" y="2585609"/>
                  <a:ext cx="929170" cy="92917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kumimoji="1" lang="en-US" altLang="ja-JP" sz="3200" dirty="0"/>
                    <a:t>1</a:t>
                  </a:r>
                </a:p>
              </p:txBody>
            </p:sp>
            <p:sp>
              <p:nvSpPr>
                <p:cNvPr id="210" name="四角形: 角を丸くする 209">
                  <a:extLst>
                    <a:ext uri="{FF2B5EF4-FFF2-40B4-BE49-F238E27FC236}">
                      <a16:creationId xmlns:a16="http://schemas.microsoft.com/office/drawing/2014/main" id="{8F9D6569-9AA3-4C3E-AFA7-D3ED190AD40F}"/>
                    </a:ext>
                  </a:extLst>
                </p:cNvPr>
                <p:cNvSpPr/>
                <p:nvPr/>
              </p:nvSpPr>
              <p:spPr>
                <a:xfrm>
                  <a:off x="6168287" y="3609603"/>
                  <a:ext cx="929170" cy="92917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ja-JP" sz="3200" dirty="0"/>
                    <a:t>2</a:t>
                  </a:r>
                  <a:endParaRPr kumimoji="1" lang="ja-JP" altLang="en-US" sz="3200" dirty="0"/>
                </a:p>
              </p:txBody>
            </p:sp>
            <p:sp>
              <p:nvSpPr>
                <p:cNvPr id="211" name="四角形: 角を丸くする 210">
                  <a:extLst>
                    <a:ext uri="{FF2B5EF4-FFF2-40B4-BE49-F238E27FC236}">
                      <a16:creationId xmlns:a16="http://schemas.microsoft.com/office/drawing/2014/main" id="{70B0C2FA-AD0F-4DD4-AC71-41260DA17247}"/>
                    </a:ext>
                  </a:extLst>
                </p:cNvPr>
                <p:cNvSpPr/>
                <p:nvPr/>
              </p:nvSpPr>
              <p:spPr>
                <a:xfrm>
                  <a:off x="6168287" y="4633596"/>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3200" dirty="0"/>
                    <a:t>４</a:t>
                  </a:r>
                </a:p>
              </p:txBody>
            </p:sp>
          </p:grpSp>
          <p:sp>
            <p:nvSpPr>
              <p:cNvPr id="226" name="正方形/長方形 225">
                <a:extLst>
                  <a:ext uri="{FF2B5EF4-FFF2-40B4-BE49-F238E27FC236}">
                    <a16:creationId xmlns:a16="http://schemas.microsoft.com/office/drawing/2014/main" id="{42D3E2D6-89E7-4866-AC52-4B03A1435D56}"/>
                  </a:ext>
                </a:extLst>
              </p:cNvPr>
              <p:cNvSpPr/>
              <p:nvPr/>
            </p:nvSpPr>
            <p:spPr>
              <a:xfrm>
                <a:off x="5617999" y="4064719"/>
                <a:ext cx="645681" cy="678629"/>
              </a:xfrm>
              <a:prstGeom prst="rect">
                <a:avLst/>
              </a:prstGeom>
              <a:solidFill>
                <a:srgbClr val="FF0000">
                  <a:alpha val="50196"/>
                </a:srgb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dirty="0"/>
              </a:p>
            </p:txBody>
          </p:sp>
        </p:grpSp>
      </p:grpSp>
      <p:sp>
        <p:nvSpPr>
          <p:cNvPr id="113" name="矢印: 右 112">
            <a:extLst>
              <a:ext uri="{FF2B5EF4-FFF2-40B4-BE49-F238E27FC236}">
                <a16:creationId xmlns:a16="http://schemas.microsoft.com/office/drawing/2014/main" id="{7DB8D67F-D65D-45F1-83E1-5F2C67F33F32}"/>
              </a:ext>
            </a:extLst>
          </p:cNvPr>
          <p:cNvSpPr/>
          <p:nvPr/>
        </p:nvSpPr>
        <p:spPr>
          <a:xfrm>
            <a:off x="3579404" y="2343082"/>
            <a:ext cx="1144012" cy="13255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矢印: 右 113">
            <a:extLst>
              <a:ext uri="{FF2B5EF4-FFF2-40B4-BE49-F238E27FC236}">
                <a16:creationId xmlns:a16="http://schemas.microsoft.com/office/drawing/2014/main" id="{D25C95BE-3E22-4C78-914B-E26195CBC4A3}"/>
              </a:ext>
            </a:extLst>
          </p:cNvPr>
          <p:cNvSpPr/>
          <p:nvPr/>
        </p:nvSpPr>
        <p:spPr>
          <a:xfrm>
            <a:off x="7703422" y="2342805"/>
            <a:ext cx="1144012" cy="13255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7" name="グループ化 6">
            <a:extLst>
              <a:ext uri="{FF2B5EF4-FFF2-40B4-BE49-F238E27FC236}">
                <a16:creationId xmlns:a16="http://schemas.microsoft.com/office/drawing/2014/main" id="{F9FFCA9E-4145-401D-A063-0299BCF92FDE}"/>
              </a:ext>
            </a:extLst>
          </p:cNvPr>
          <p:cNvGrpSpPr/>
          <p:nvPr/>
        </p:nvGrpSpPr>
        <p:grpSpPr>
          <a:xfrm>
            <a:off x="4801264" y="1553621"/>
            <a:ext cx="3150869" cy="3140603"/>
            <a:chOff x="4801264" y="1553621"/>
            <a:chExt cx="3150869" cy="3140603"/>
          </a:xfrm>
        </p:grpSpPr>
        <p:sp>
          <p:nvSpPr>
            <p:cNvPr id="61" name="正方形/長方形 60">
              <a:extLst>
                <a:ext uri="{FF2B5EF4-FFF2-40B4-BE49-F238E27FC236}">
                  <a16:creationId xmlns:a16="http://schemas.microsoft.com/office/drawing/2014/main" id="{86D2BF37-11DE-401E-9624-621C4B47C158}"/>
                </a:ext>
              </a:extLst>
            </p:cNvPr>
            <p:cNvSpPr/>
            <p:nvPr/>
          </p:nvSpPr>
          <p:spPr>
            <a:xfrm>
              <a:off x="4801264" y="1553621"/>
              <a:ext cx="2979468" cy="3140603"/>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pSp>
          <p:nvGrpSpPr>
            <p:cNvPr id="13" name="グループ化 12">
              <a:extLst>
                <a:ext uri="{FF2B5EF4-FFF2-40B4-BE49-F238E27FC236}">
                  <a16:creationId xmlns:a16="http://schemas.microsoft.com/office/drawing/2014/main" id="{A5C2A41A-3239-4374-95A1-3C0124BA1CC3}"/>
                </a:ext>
              </a:extLst>
            </p:cNvPr>
            <p:cNvGrpSpPr/>
            <p:nvPr/>
          </p:nvGrpSpPr>
          <p:grpSpPr>
            <a:xfrm>
              <a:off x="4886346" y="1747330"/>
              <a:ext cx="3065787" cy="2880837"/>
              <a:chOff x="3499625" y="1325563"/>
              <a:chExt cx="2201651" cy="2068832"/>
            </a:xfrm>
          </p:grpSpPr>
          <p:grpSp>
            <p:nvGrpSpPr>
              <p:cNvPr id="101" name="グループ化 100">
                <a:extLst>
                  <a:ext uri="{FF2B5EF4-FFF2-40B4-BE49-F238E27FC236}">
                    <a16:creationId xmlns:a16="http://schemas.microsoft.com/office/drawing/2014/main" id="{7A1AB500-FC5D-4055-B307-68E017C70BD1}"/>
                  </a:ext>
                </a:extLst>
              </p:cNvPr>
              <p:cNvGrpSpPr/>
              <p:nvPr/>
            </p:nvGrpSpPr>
            <p:grpSpPr>
              <a:xfrm>
                <a:off x="3499625" y="1325563"/>
                <a:ext cx="2023043" cy="2068832"/>
                <a:chOff x="4186192" y="2585609"/>
                <a:chExt cx="2911265" cy="2977157"/>
              </a:xfrm>
            </p:grpSpPr>
            <p:sp>
              <p:nvSpPr>
                <p:cNvPr id="103" name="四角形: 角を丸くする 102">
                  <a:extLst>
                    <a:ext uri="{FF2B5EF4-FFF2-40B4-BE49-F238E27FC236}">
                      <a16:creationId xmlns:a16="http://schemas.microsoft.com/office/drawing/2014/main" id="{E08F74FF-F16F-4989-933D-3EE5674BDF1E}"/>
                    </a:ext>
                  </a:extLst>
                </p:cNvPr>
                <p:cNvSpPr/>
                <p:nvPr/>
              </p:nvSpPr>
              <p:spPr>
                <a:xfrm>
                  <a:off x="4186192" y="2585609"/>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3200" dirty="0"/>
                    <a:t>４</a:t>
                  </a:r>
                  <a:endParaRPr kumimoji="1" lang="en-US" altLang="ja-JP" sz="3200" dirty="0"/>
                </a:p>
              </p:txBody>
            </p:sp>
            <p:sp>
              <p:nvSpPr>
                <p:cNvPr id="104" name="四角形: 角を丸くする 103">
                  <a:extLst>
                    <a:ext uri="{FF2B5EF4-FFF2-40B4-BE49-F238E27FC236}">
                      <a16:creationId xmlns:a16="http://schemas.microsoft.com/office/drawing/2014/main" id="{9BB20F86-67C7-4BFD-AAC7-789323581DDE}"/>
                    </a:ext>
                  </a:extLst>
                </p:cNvPr>
                <p:cNvSpPr/>
                <p:nvPr/>
              </p:nvSpPr>
              <p:spPr>
                <a:xfrm>
                  <a:off x="4186192" y="3609603"/>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3200" dirty="0"/>
                    <a:t>５</a:t>
                  </a:r>
                </a:p>
              </p:txBody>
            </p:sp>
            <p:sp>
              <p:nvSpPr>
                <p:cNvPr id="105" name="四角形: 角を丸くする 104">
                  <a:extLst>
                    <a:ext uri="{FF2B5EF4-FFF2-40B4-BE49-F238E27FC236}">
                      <a16:creationId xmlns:a16="http://schemas.microsoft.com/office/drawing/2014/main" id="{2274CBC7-FCC9-483A-84C6-FCD19F798660}"/>
                    </a:ext>
                  </a:extLst>
                </p:cNvPr>
                <p:cNvSpPr/>
                <p:nvPr/>
              </p:nvSpPr>
              <p:spPr>
                <a:xfrm>
                  <a:off x="4186192" y="4633596"/>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3200" dirty="0"/>
                    <a:t>８</a:t>
                  </a:r>
                </a:p>
              </p:txBody>
            </p:sp>
            <p:sp>
              <p:nvSpPr>
                <p:cNvPr id="106" name="四角形: 角を丸くする 105">
                  <a:extLst>
                    <a:ext uri="{FF2B5EF4-FFF2-40B4-BE49-F238E27FC236}">
                      <a16:creationId xmlns:a16="http://schemas.microsoft.com/office/drawing/2014/main" id="{9B71F24B-8F7F-434C-BD79-8BD2E5E6C864}"/>
                    </a:ext>
                  </a:extLst>
                </p:cNvPr>
                <p:cNvSpPr/>
                <p:nvPr/>
              </p:nvSpPr>
              <p:spPr>
                <a:xfrm>
                  <a:off x="5177240" y="2585609"/>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3200" dirty="0"/>
                    <a:t>１</a:t>
                  </a:r>
                </a:p>
              </p:txBody>
            </p:sp>
            <p:sp>
              <p:nvSpPr>
                <p:cNvPr id="108" name="四角形: 角を丸くする 107">
                  <a:extLst>
                    <a:ext uri="{FF2B5EF4-FFF2-40B4-BE49-F238E27FC236}">
                      <a16:creationId xmlns:a16="http://schemas.microsoft.com/office/drawing/2014/main" id="{6722002C-64A5-46B7-A347-B4839E6FBA68}"/>
                    </a:ext>
                  </a:extLst>
                </p:cNvPr>
                <p:cNvSpPr/>
                <p:nvPr/>
              </p:nvSpPr>
              <p:spPr>
                <a:xfrm>
                  <a:off x="5177240" y="4633596"/>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ja-JP" altLang="en-US" sz="3200" dirty="0"/>
                    <a:t>２</a:t>
                  </a:r>
                  <a:endParaRPr kumimoji="1" lang="ja-JP" altLang="en-US" sz="3200" dirty="0"/>
                </a:p>
              </p:txBody>
            </p:sp>
            <p:sp>
              <p:nvSpPr>
                <p:cNvPr id="111" name="四角形: 角を丸くする 110">
                  <a:extLst>
                    <a:ext uri="{FF2B5EF4-FFF2-40B4-BE49-F238E27FC236}">
                      <a16:creationId xmlns:a16="http://schemas.microsoft.com/office/drawing/2014/main" id="{DEB35F7F-8944-414E-B41E-2090FA51EC63}"/>
                    </a:ext>
                  </a:extLst>
                </p:cNvPr>
                <p:cNvSpPr/>
                <p:nvPr/>
              </p:nvSpPr>
              <p:spPr>
                <a:xfrm>
                  <a:off x="6168287" y="4633596"/>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3200" dirty="0"/>
                    <a:t>４</a:t>
                  </a:r>
                </a:p>
              </p:txBody>
            </p:sp>
          </p:grpSp>
          <p:grpSp>
            <p:nvGrpSpPr>
              <p:cNvPr id="78" name="グループ化 77">
                <a:extLst>
                  <a:ext uri="{FF2B5EF4-FFF2-40B4-BE49-F238E27FC236}">
                    <a16:creationId xmlns:a16="http://schemas.microsoft.com/office/drawing/2014/main" id="{0094FA25-7667-4E4F-905B-40ACB4566CEB}"/>
                  </a:ext>
                </a:extLst>
              </p:cNvPr>
              <p:cNvGrpSpPr/>
              <p:nvPr/>
            </p:nvGrpSpPr>
            <p:grpSpPr>
              <a:xfrm>
                <a:off x="4145307" y="1343695"/>
                <a:ext cx="1555969" cy="1555970"/>
                <a:chOff x="3343410" y="4522833"/>
                <a:chExt cx="2029413" cy="2029413"/>
              </a:xfrm>
            </p:grpSpPr>
            <p:grpSp>
              <p:nvGrpSpPr>
                <p:cNvPr id="79" name="グループ化 78">
                  <a:extLst>
                    <a:ext uri="{FF2B5EF4-FFF2-40B4-BE49-F238E27FC236}">
                      <a16:creationId xmlns:a16="http://schemas.microsoft.com/office/drawing/2014/main" id="{6F29940F-0709-4C56-BA8B-58657BC9DC9B}"/>
                    </a:ext>
                  </a:extLst>
                </p:cNvPr>
                <p:cNvGrpSpPr/>
                <p:nvPr/>
              </p:nvGrpSpPr>
              <p:grpSpPr>
                <a:xfrm>
                  <a:off x="3343410" y="4563022"/>
                  <a:ext cx="2029413" cy="1904850"/>
                  <a:chOff x="4164827" y="4671426"/>
                  <a:chExt cx="2029413" cy="1904850"/>
                </a:xfrm>
              </p:grpSpPr>
              <p:grpSp>
                <p:nvGrpSpPr>
                  <p:cNvPr id="87" name="グループ化 86">
                    <a:extLst>
                      <a:ext uri="{FF2B5EF4-FFF2-40B4-BE49-F238E27FC236}">
                        <a16:creationId xmlns:a16="http://schemas.microsoft.com/office/drawing/2014/main" id="{D3E435F2-B7B3-4E72-A7B2-7AA81AAF7A2C}"/>
                      </a:ext>
                    </a:extLst>
                  </p:cNvPr>
                  <p:cNvGrpSpPr/>
                  <p:nvPr/>
                </p:nvGrpSpPr>
                <p:grpSpPr>
                  <a:xfrm>
                    <a:off x="5114888" y="4671426"/>
                    <a:ext cx="53426" cy="1904850"/>
                    <a:chOff x="5114888" y="4671426"/>
                    <a:chExt cx="53426" cy="1904850"/>
                  </a:xfrm>
                </p:grpSpPr>
                <p:sp>
                  <p:nvSpPr>
                    <p:cNvPr id="91" name="正方形/長方形 90">
                      <a:extLst>
                        <a:ext uri="{FF2B5EF4-FFF2-40B4-BE49-F238E27FC236}">
                          <a16:creationId xmlns:a16="http://schemas.microsoft.com/office/drawing/2014/main" id="{DC54019D-72D8-4467-84B3-8356F2943F2E}"/>
                        </a:ext>
                      </a:extLst>
                    </p:cNvPr>
                    <p:cNvSpPr/>
                    <p:nvPr/>
                  </p:nvSpPr>
                  <p:spPr>
                    <a:xfrm>
                      <a:off x="5114888" y="4671426"/>
                      <a:ext cx="53426" cy="532777"/>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sz="1400" dirty="0"/>
                    </a:p>
                  </p:txBody>
                </p:sp>
                <p:sp>
                  <p:nvSpPr>
                    <p:cNvPr id="92" name="正方形/長方形 91">
                      <a:extLst>
                        <a:ext uri="{FF2B5EF4-FFF2-40B4-BE49-F238E27FC236}">
                          <a16:creationId xmlns:a16="http://schemas.microsoft.com/office/drawing/2014/main" id="{87C89D72-5B8D-48FD-9723-02892E547AAF}"/>
                        </a:ext>
                      </a:extLst>
                    </p:cNvPr>
                    <p:cNvSpPr/>
                    <p:nvPr/>
                  </p:nvSpPr>
                  <p:spPr>
                    <a:xfrm>
                      <a:off x="5114888" y="6043499"/>
                      <a:ext cx="53426" cy="532777"/>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sz="1400" dirty="0"/>
                    </a:p>
                  </p:txBody>
                </p:sp>
              </p:grpSp>
              <p:grpSp>
                <p:nvGrpSpPr>
                  <p:cNvPr id="88" name="グループ化 87">
                    <a:extLst>
                      <a:ext uri="{FF2B5EF4-FFF2-40B4-BE49-F238E27FC236}">
                        <a16:creationId xmlns:a16="http://schemas.microsoft.com/office/drawing/2014/main" id="{39263C84-2489-43D1-A7F4-54C7A9F8CCD7}"/>
                      </a:ext>
                    </a:extLst>
                  </p:cNvPr>
                  <p:cNvGrpSpPr/>
                  <p:nvPr/>
                </p:nvGrpSpPr>
                <p:grpSpPr>
                  <a:xfrm rot="5400000">
                    <a:off x="5152821" y="4604524"/>
                    <a:ext cx="53426" cy="2029413"/>
                    <a:chOff x="5114889" y="4587180"/>
                    <a:chExt cx="53426" cy="2029413"/>
                  </a:xfrm>
                </p:grpSpPr>
                <p:sp>
                  <p:nvSpPr>
                    <p:cNvPr id="89" name="正方形/長方形 88">
                      <a:extLst>
                        <a:ext uri="{FF2B5EF4-FFF2-40B4-BE49-F238E27FC236}">
                          <a16:creationId xmlns:a16="http://schemas.microsoft.com/office/drawing/2014/main" id="{85183046-E4D9-4D81-AD08-3D710B0909E9}"/>
                        </a:ext>
                      </a:extLst>
                    </p:cNvPr>
                    <p:cNvSpPr/>
                    <p:nvPr/>
                  </p:nvSpPr>
                  <p:spPr>
                    <a:xfrm>
                      <a:off x="5114889" y="4587180"/>
                      <a:ext cx="53426" cy="532777"/>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sz="1400" dirty="0"/>
                    </a:p>
                  </p:txBody>
                </p:sp>
                <p:sp>
                  <p:nvSpPr>
                    <p:cNvPr id="90" name="正方形/長方形 89">
                      <a:extLst>
                        <a:ext uri="{FF2B5EF4-FFF2-40B4-BE49-F238E27FC236}">
                          <a16:creationId xmlns:a16="http://schemas.microsoft.com/office/drawing/2014/main" id="{A29EEFE0-AA7E-4BD2-90F0-FD6D096AE8CA}"/>
                        </a:ext>
                      </a:extLst>
                    </p:cNvPr>
                    <p:cNvSpPr/>
                    <p:nvPr/>
                  </p:nvSpPr>
                  <p:spPr>
                    <a:xfrm>
                      <a:off x="5114889" y="6083816"/>
                      <a:ext cx="53426" cy="532777"/>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sz="1400" dirty="0"/>
                    </a:p>
                  </p:txBody>
                </p:sp>
              </p:grpSp>
            </p:grpSp>
            <p:grpSp>
              <p:nvGrpSpPr>
                <p:cNvPr id="80" name="グループ化 79">
                  <a:extLst>
                    <a:ext uri="{FF2B5EF4-FFF2-40B4-BE49-F238E27FC236}">
                      <a16:creationId xmlns:a16="http://schemas.microsoft.com/office/drawing/2014/main" id="{F4377EE4-95B9-4C1F-8A6D-8630BF282A9F}"/>
                    </a:ext>
                  </a:extLst>
                </p:cNvPr>
                <p:cNvGrpSpPr/>
                <p:nvPr/>
              </p:nvGrpSpPr>
              <p:grpSpPr>
                <a:xfrm rot="2700000">
                  <a:off x="3343411" y="4585115"/>
                  <a:ext cx="2029413" cy="1904850"/>
                  <a:chOff x="4164827" y="4671426"/>
                  <a:chExt cx="2029413" cy="1904850"/>
                </a:xfrm>
              </p:grpSpPr>
              <p:grpSp>
                <p:nvGrpSpPr>
                  <p:cNvPr id="81" name="グループ化 80">
                    <a:extLst>
                      <a:ext uri="{FF2B5EF4-FFF2-40B4-BE49-F238E27FC236}">
                        <a16:creationId xmlns:a16="http://schemas.microsoft.com/office/drawing/2014/main" id="{D29BDC63-BF4A-4A37-8A8B-FD95C2443984}"/>
                      </a:ext>
                    </a:extLst>
                  </p:cNvPr>
                  <p:cNvGrpSpPr/>
                  <p:nvPr/>
                </p:nvGrpSpPr>
                <p:grpSpPr>
                  <a:xfrm>
                    <a:off x="5114888" y="4671426"/>
                    <a:ext cx="53426" cy="1904850"/>
                    <a:chOff x="5114888" y="4671426"/>
                    <a:chExt cx="53426" cy="1904850"/>
                  </a:xfrm>
                </p:grpSpPr>
                <p:sp>
                  <p:nvSpPr>
                    <p:cNvPr id="85" name="正方形/長方形 84">
                      <a:extLst>
                        <a:ext uri="{FF2B5EF4-FFF2-40B4-BE49-F238E27FC236}">
                          <a16:creationId xmlns:a16="http://schemas.microsoft.com/office/drawing/2014/main" id="{BF3F9CAB-1F79-40BB-A25C-3A6609FD6132}"/>
                        </a:ext>
                      </a:extLst>
                    </p:cNvPr>
                    <p:cNvSpPr/>
                    <p:nvPr/>
                  </p:nvSpPr>
                  <p:spPr>
                    <a:xfrm>
                      <a:off x="5114888" y="4671426"/>
                      <a:ext cx="53426" cy="532777"/>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sz="1400" dirty="0"/>
                    </a:p>
                  </p:txBody>
                </p:sp>
                <p:sp>
                  <p:nvSpPr>
                    <p:cNvPr id="86" name="正方形/長方形 85">
                      <a:extLst>
                        <a:ext uri="{FF2B5EF4-FFF2-40B4-BE49-F238E27FC236}">
                          <a16:creationId xmlns:a16="http://schemas.microsoft.com/office/drawing/2014/main" id="{3DE00E5F-91C9-4731-BE87-0A3E7E381887}"/>
                        </a:ext>
                      </a:extLst>
                    </p:cNvPr>
                    <p:cNvSpPr/>
                    <p:nvPr/>
                  </p:nvSpPr>
                  <p:spPr>
                    <a:xfrm>
                      <a:off x="5114888" y="6043499"/>
                      <a:ext cx="53426" cy="532777"/>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sz="1400" dirty="0"/>
                    </a:p>
                  </p:txBody>
                </p:sp>
              </p:grpSp>
              <p:grpSp>
                <p:nvGrpSpPr>
                  <p:cNvPr id="82" name="グループ化 81">
                    <a:extLst>
                      <a:ext uri="{FF2B5EF4-FFF2-40B4-BE49-F238E27FC236}">
                        <a16:creationId xmlns:a16="http://schemas.microsoft.com/office/drawing/2014/main" id="{710D6E7A-0871-49D4-BEFB-0FBB955D9FAC}"/>
                      </a:ext>
                    </a:extLst>
                  </p:cNvPr>
                  <p:cNvGrpSpPr/>
                  <p:nvPr/>
                </p:nvGrpSpPr>
                <p:grpSpPr>
                  <a:xfrm rot="5400000">
                    <a:off x="5152821" y="4604524"/>
                    <a:ext cx="53426" cy="2029413"/>
                    <a:chOff x="5114889" y="4587180"/>
                    <a:chExt cx="53426" cy="2029413"/>
                  </a:xfrm>
                </p:grpSpPr>
                <p:sp>
                  <p:nvSpPr>
                    <p:cNvPr id="83" name="正方形/長方形 82">
                      <a:extLst>
                        <a:ext uri="{FF2B5EF4-FFF2-40B4-BE49-F238E27FC236}">
                          <a16:creationId xmlns:a16="http://schemas.microsoft.com/office/drawing/2014/main" id="{9622C18F-BF1C-424C-820C-C861FA810CFE}"/>
                        </a:ext>
                      </a:extLst>
                    </p:cNvPr>
                    <p:cNvSpPr/>
                    <p:nvPr/>
                  </p:nvSpPr>
                  <p:spPr>
                    <a:xfrm>
                      <a:off x="5114889" y="4587180"/>
                      <a:ext cx="53426" cy="532777"/>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sz="1400" dirty="0"/>
                    </a:p>
                  </p:txBody>
                </p:sp>
                <p:sp>
                  <p:nvSpPr>
                    <p:cNvPr id="84" name="正方形/長方形 83">
                      <a:extLst>
                        <a:ext uri="{FF2B5EF4-FFF2-40B4-BE49-F238E27FC236}">
                          <a16:creationId xmlns:a16="http://schemas.microsoft.com/office/drawing/2014/main" id="{8D63B769-145B-4F67-A678-2771F10C9F86}"/>
                        </a:ext>
                      </a:extLst>
                    </p:cNvPr>
                    <p:cNvSpPr/>
                    <p:nvPr/>
                  </p:nvSpPr>
                  <p:spPr>
                    <a:xfrm>
                      <a:off x="5114889" y="6083816"/>
                      <a:ext cx="53426" cy="532777"/>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sz="1400" dirty="0"/>
                    </a:p>
                  </p:txBody>
                </p:sp>
              </p:grpSp>
            </p:grpSp>
          </p:grpSp>
        </p:grpSp>
      </p:grpSp>
      <p:sp>
        <p:nvSpPr>
          <p:cNvPr id="116" name="正方形/長方形 115">
            <a:extLst>
              <a:ext uri="{FF2B5EF4-FFF2-40B4-BE49-F238E27FC236}">
                <a16:creationId xmlns:a16="http://schemas.microsoft.com/office/drawing/2014/main" id="{3B5D41A3-73A7-47CD-89FF-86E228D77F2A}"/>
              </a:ext>
            </a:extLst>
          </p:cNvPr>
          <p:cNvSpPr/>
          <p:nvPr/>
        </p:nvSpPr>
        <p:spPr>
          <a:xfrm>
            <a:off x="7358070" y="4919401"/>
            <a:ext cx="4388087" cy="1091106"/>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t"/>
          <a:lstStyle/>
          <a:p>
            <a:r>
              <a:rPr kumimoji="1" lang="ja-JP" altLang="en-US" sz="2000" b="1" dirty="0"/>
              <a:t>■</a:t>
            </a:r>
            <a:r>
              <a:rPr kumimoji="1" lang="ja-JP" altLang="en-US" sz="2000" b="1" dirty="0">
                <a:solidFill>
                  <a:srgbClr val="FF0000"/>
                </a:solidFill>
              </a:rPr>
              <a:t>「あまり」</a:t>
            </a:r>
            <a:r>
              <a:rPr kumimoji="1" lang="ja-JP" altLang="en-US" sz="2000" b="1" dirty="0"/>
              <a:t>が湧いてくる</a:t>
            </a:r>
            <a:endParaRPr lang="en-US" altLang="ja-JP" sz="2000" b="1" dirty="0"/>
          </a:p>
          <a:p>
            <a:pPr marL="285750" indent="-285750">
              <a:buFont typeface="Arial" panose="020B0604020202020204" pitchFamily="34" charset="0"/>
              <a:buChar char="•"/>
            </a:pPr>
            <a:r>
              <a:rPr kumimoji="1" lang="ja-JP" altLang="en-US" sz="1600" dirty="0">
                <a:solidFill>
                  <a:schemeClr val="tx1"/>
                </a:solidFill>
              </a:rPr>
              <a:t>ブロックを消した時にあまりが出たら、最後にタップしたか、スワイプを離した位置にあまり</a:t>
            </a:r>
            <a:r>
              <a:rPr lang="ja-JP" altLang="en-US" sz="1600" dirty="0">
                <a:solidFill>
                  <a:schemeClr val="tx1"/>
                </a:solidFill>
              </a:rPr>
              <a:t>と同じ数値の</a:t>
            </a:r>
            <a:r>
              <a:rPr kumimoji="1" lang="ja-JP" altLang="en-US" sz="1600" dirty="0">
                <a:solidFill>
                  <a:schemeClr val="tx1"/>
                </a:solidFill>
              </a:rPr>
              <a:t>ブロックが出る。</a:t>
            </a:r>
          </a:p>
        </p:txBody>
      </p:sp>
      <p:sp>
        <p:nvSpPr>
          <p:cNvPr id="117" name="吹き出し: 四角形 116">
            <a:extLst>
              <a:ext uri="{FF2B5EF4-FFF2-40B4-BE49-F238E27FC236}">
                <a16:creationId xmlns:a16="http://schemas.microsoft.com/office/drawing/2014/main" id="{78EF3E48-1C87-4B23-AE5B-68E48573113E}"/>
              </a:ext>
            </a:extLst>
          </p:cNvPr>
          <p:cNvSpPr/>
          <p:nvPr/>
        </p:nvSpPr>
        <p:spPr>
          <a:xfrm>
            <a:off x="4283354" y="1022301"/>
            <a:ext cx="4303086" cy="899109"/>
          </a:xfrm>
          <a:prstGeom prst="wedgeRectCallout">
            <a:avLst>
              <a:gd name="adj1" fmla="val 11757"/>
              <a:gd name="adj2" fmla="val 121672"/>
            </a:avLst>
          </a:prstGeom>
          <a:solidFill>
            <a:srgbClr val="FF7C8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600" b="1" dirty="0"/>
              <a:t>■ポイント計算ルール</a:t>
            </a:r>
            <a:endParaRPr kumimoji="1" lang="en-US" altLang="ja-JP" sz="1600" b="1" dirty="0"/>
          </a:p>
          <a:p>
            <a:pPr marL="285750" indent="-285750">
              <a:buFont typeface="Arial" panose="020B0604020202020204" pitchFamily="34" charset="0"/>
              <a:buChar char="•"/>
            </a:pPr>
            <a:r>
              <a:rPr kumimoji="1" lang="en-US" altLang="ja-JP" sz="1400" dirty="0"/>
              <a:t>3pt</a:t>
            </a:r>
            <a:r>
              <a:rPr kumimoji="1" lang="ja-JP" altLang="en-US" sz="1400" dirty="0"/>
              <a:t>ブロック</a:t>
            </a:r>
            <a:r>
              <a:rPr kumimoji="1" lang="en-US" altLang="ja-JP" sz="1400" dirty="0"/>
              <a:t>+6pt</a:t>
            </a:r>
            <a:r>
              <a:rPr kumimoji="1" lang="ja-JP" altLang="en-US" sz="1400" dirty="0"/>
              <a:t>ブロック</a:t>
            </a:r>
            <a:r>
              <a:rPr kumimoji="1" lang="en-US" altLang="ja-JP" sz="1400" dirty="0"/>
              <a:t>+</a:t>
            </a:r>
            <a:r>
              <a:rPr lang="en-US" altLang="ja-JP" sz="1400" dirty="0"/>
              <a:t> 2pt</a:t>
            </a:r>
            <a:r>
              <a:rPr lang="ja-JP" altLang="en-US" sz="1400" dirty="0"/>
              <a:t>ブロック</a:t>
            </a:r>
            <a:r>
              <a:rPr kumimoji="1" lang="ja-JP" altLang="en-US" sz="1400" dirty="0"/>
              <a:t>＝</a:t>
            </a:r>
            <a:r>
              <a:rPr kumimoji="1" lang="en-US" altLang="ja-JP" sz="1400" dirty="0"/>
              <a:t>11pt</a:t>
            </a:r>
          </a:p>
          <a:p>
            <a:pPr marL="285750" indent="-285750">
              <a:buFont typeface="Arial" panose="020B0604020202020204" pitchFamily="34" charset="0"/>
              <a:buChar char="•"/>
            </a:pPr>
            <a:r>
              <a:rPr lang="en-US" altLang="ja-JP" sz="1400" dirty="0"/>
              <a:t>11pt</a:t>
            </a:r>
            <a:r>
              <a:rPr kumimoji="1" lang="en-US" altLang="ja-JP" sz="1400" dirty="0"/>
              <a:t>×</a:t>
            </a:r>
            <a:r>
              <a:rPr kumimoji="1" lang="ja-JP" altLang="en-US" sz="1400" dirty="0"/>
              <a:t>ブロック選択個数</a:t>
            </a:r>
            <a:r>
              <a:rPr kumimoji="1" lang="en-US" altLang="ja-JP" sz="1400" dirty="0"/>
              <a:t>(3</a:t>
            </a:r>
            <a:r>
              <a:rPr kumimoji="1" lang="ja-JP" altLang="en-US" sz="1400" dirty="0"/>
              <a:t>個</a:t>
            </a:r>
            <a:r>
              <a:rPr kumimoji="1" lang="en-US" altLang="ja-JP" sz="1400" dirty="0"/>
              <a:t>)</a:t>
            </a:r>
            <a:r>
              <a:rPr kumimoji="1" lang="ja-JP" altLang="en-US" sz="1400" dirty="0"/>
              <a:t>＝</a:t>
            </a:r>
            <a:r>
              <a:rPr kumimoji="1" lang="en-US" altLang="ja-JP" sz="1400" dirty="0"/>
              <a:t>33pt</a:t>
            </a:r>
            <a:endParaRPr kumimoji="1" lang="ja-JP" altLang="en-US" sz="1400" dirty="0"/>
          </a:p>
        </p:txBody>
      </p:sp>
      <p:cxnSp>
        <p:nvCxnSpPr>
          <p:cNvPr id="15" name="直線矢印コネクタ 14">
            <a:extLst>
              <a:ext uri="{FF2B5EF4-FFF2-40B4-BE49-F238E27FC236}">
                <a16:creationId xmlns:a16="http://schemas.microsoft.com/office/drawing/2014/main" id="{46DD4169-8F0F-431B-BDBA-FF7CF6D9934E}"/>
              </a:ext>
            </a:extLst>
          </p:cNvPr>
          <p:cNvCxnSpPr>
            <a:cxnSpLocks/>
            <a:stCxn id="116" idx="0"/>
            <a:endCxn id="226" idx="2"/>
          </p:cNvCxnSpPr>
          <p:nvPr/>
        </p:nvCxnSpPr>
        <p:spPr>
          <a:xfrm flipV="1">
            <a:off x="9552114" y="2677503"/>
            <a:ext cx="1744491" cy="2241898"/>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nvGrpSpPr>
          <p:cNvPr id="4" name="グループ化 3">
            <a:extLst>
              <a:ext uri="{FF2B5EF4-FFF2-40B4-BE49-F238E27FC236}">
                <a16:creationId xmlns:a16="http://schemas.microsoft.com/office/drawing/2014/main" id="{554CB549-3827-4315-9B2B-824AE366AD5F}"/>
              </a:ext>
            </a:extLst>
          </p:cNvPr>
          <p:cNvGrpSpPr/>
          <p:nvPr/>
        </p:nvGrpSpPr>
        <p:grpSpPr>
          <a:xfrm>
            <a:off x="533009" y="1635579"/>
            <a:ext cx="2979468" cy="3140603"/>
            <a:chOff x="533009" y="1635579"/>
            <a:chExt cx="2979468" cy="3140603"/>
          </a:xfrm>
        </p:grpSpPr>
        <p:sp>
          <p:nvSpPr>
            <p:cNvPr id="60" name="正方形/長方形 59">
              <a:extLst>
                <a:ext uri="{FF2B5EF4-FFF2-40B4-BE49-F238E27FC236}">
                  <a16:creationId xmlns:a16="http://schemas.microsoft.com/office/drawing/2014/main" id="{5AECF664-DF13-4427-AF80-DE85AEDBCBCA}"/>
                </a:ext>
              </a:extLst>
            </p:cNvPr>
            <p:cNvSpPr/>
            <p:nvPr/>
          </p:nvSpPr>
          <p:spPr>
            <a:xfrm>
              <a:off x="533009" y="1635579"/>
              <a:ext cx="2979468" cy="3140603"/>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pSp>
          <p:nvGrpSpPr>
            <p:cNvPr id="213" name="グループ化 212">
              <a:extLst>
                <a:ext uri="{FF2B5EF4-FFF2-40B4-BE49-F238E27FC236}">
                  <a16:creationId xmlns:a16="http://schemas.microsoft.com/office/drawing/2014/main" id="{50880D9F-28FB-4C45-A35C-4413141FCB59}"/>
                </a:ext>
              </a:extLst>
            </p:cNvPr>
            <p:cNvGrpSpPr/>
            <p:nvPr/>
          </p:nvGrpSpPr>
          <p:grpSpPr>
            <a:xfrm>
              <a:off x="599391" y="1765462"/>
              <a:ext cx="2817083" cy="2880837"/>
              <a:chOff x="838200" y="4097666"/>
              <a:chExt cx="2023048" cy="2068832"/>
            </a:xfrm>
          </p:grpSpPr>
          <p:grpSp>
            <p:nvGrpSpPr>
              <p:cNvPr id="189" name="グループ化 188">
                <a:extLst>
                  <a:ext uri="{FF2B5EF4-FFF2-40B4-BE49-F238E27FC236}">
                    <a16:creationId xmlns:a16="http://schemas.microsoft.com/office/drawing/2014/main" id="{69DB594D-F225-4EEC-85B7-1AA19F9757A8}"/>
                  </a:ext>
                </a:extLst>
              </p:cNvPr>
              <p:cNvGrpSpPr/>
              <p:nvPr/>
            </p:nvGrpSpPr>
            <p:grpSpPr>
              <a:xfrm>
                <a:off x="838200" y="4097666"/>
                <a:ext cx="2023043" cy="2068832"/>
                <a:chOff x="4186192" y="2585609"/>
                <a:chExt cx="2911265" cy="2977157"/>
              </a:xfrm>
            </p:grpSpPr>
            <p:sp>
              <p:nvSpPr>
                <p:cNvPr id="191" name="四角形: 角を丸くする 190">
                  <a:extLst>
                    <a:ext uri="{FF2B5EF4-FFF2-40B4-BE49-F238E27FC236}">
                      <a16:creationId xmlns:a16="http://schemas.microsoft.com/office/drawing/2014/main" id="{86A39742-07D8-45F2-B0E5-51426A833C90}"/>
                    </a:ext>
                  </a:extLst>
                </p:cNvPr>
                <p:cNvSpPr/>
                <p:nvPr/>
              </p:nvSpPr>
              <p:spPr>
                <a:xfrm>
                  <a:off x="4186192" y="2585609"/>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3200" dirty="0"/>
                    <a:t>４</a:t>
                  </a:r>
                  <a:endParaRPr kumimoji="1" lang="en-US" altLang="ja-JP" sz="3200" dirty="0"/>
                </a:p>
              </p:txBody>
            </p:sp>
            <p:sp>
              <p:nvSpPr>
                <p:cNvPr id="192" name="四角形: 角を丸くする 191">
                  <a:extLst>
                    <a:ext uri="{FF2B5EF4-FFF2-40B4-BE49-F238E27FC236}">
                      <a16:creationId xmlns:a16="http://schemas.microsoft.com/office/drawing/2014/main" id="{0DE4A733-69E2-49ED-A466-DE2025EECCC9}"/>
                    </a:ext>
                  </a:extLst>
                </p:cNvPr>
                <p:cNvSpPr/>
                <p:nvPr/>
              </p:nvSpPr>
              <p:spPr>
                <a:xfrm>
                  <a:off x="4186192" y="3609603"/>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3200" dirty="0"/>
                    <a:t>５</a:t>
                  </a:r>
                </a:p>
              </p:txBody>
            </p:sp>
            <p:sp>
              <p:nvSpPr>
                <p:cNvPr id="193" name="四角形: 角を丸くする 192">
                  <a:extLst>
                    <a:ext uri="{FF2B5EF4-FFF2-40B4-BE49-F238E27FC236}">
                      <a16:creationId xmlns:a16="http://schemas.microsoft.com/office/drawing/2014/main" id="{4EED3A5E-1AD3-406C-95D0-6F5745828F3F}"/>
                    </a:ext>
                  </a:extLst>
                </p:cNvPr>
                <p:cNvSpPr/>
                <p:nvPr/>
              </p:nvSpPr>
              <p:spPr>
                <a:xfrm>
                  <a:off x="4186192" y="4633596"/>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3200" dirty="0"/>
                    <a:t>８</a:t>
                  </a:r>
                </a:p>
              </p:txBody>
            </p:sp>
            <p:sp>
              <p:nvSpPr>
                <p:cNvPr id="194" name="四角形: 角を丸くする 193">
                  <a:extLst>
                    <a:ext uri="{FF2B5EF4-FFF2-40B4-BE49-F238E27FC236}">
                      <a16:creationId xmlns:a16="http://schemas.microsoft.com/office/drawing/2014/main" id="{C2206DBA-0082-43A4-9802-1F31B9DD9BB3}"/>
                    </a:ext>
                  </a:extLst>
                </p:cNvPr>
                <p:cNvSpPr/>
                <p:nvPr/>
              </p:nvSpPr>
              <p:spPr>
                <a:xfrm>
                  <a:off x="5177240" y="2585609"/>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3200" dirty="0"/>
                    <a:t>１</a:t>
                  </a:r>
                </a:p>
              </p:txBody>
            </p:sp>
            <p:sp>
              <p:nvSpPr>
                <p:cNvPr id="195" name="四角形: 角を丸くする 194">
                  <a:extLst>
                    <a:ext uri="{FF2B5EF4-FFF2-40B4-BE49-F238E27FC236}">
                      <a16:creationId xmlns:a16="http://schemas.microsoft.com/office/drawing/2014/main" id="{0F195A70-5D7B-40F6-9106-0DB86005A1DF}"/>
                    </a:ext>
                  </a:extLst>
                </p:cNvPr>
                <p:cNvSpPr/>
                <p:nvPr/>
              </p:nvSpPr>
              <p:spPr>
                <a:xfrm>
                  <a:off x="5177240" y="3609603"/>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3200" dirty="0"/>
                    <a:t>３</a:t>
                  </a:r>
                </a:p>
              </p:txBody>
            </p:sp>
            <p:sp>
              <p:nvSpPr>
                <p:cNvPr id="196" name="四角形: 角を丸くする 195">
                  <a:extLst>
                    <a:ext uri="{FF2B5EF4-FFF2-40B4-BE49-F238E27FC236}">
                      <a16:creationId xmlns:a16="http://schemas.microsoft.com/office/drawing/2014/main" id="{4B0FC51F-3ACE-489B-A470-665B2D2CEE7F}"/>
                    </a:ext>
                  </a:extLst>
                </p:cNvPr>
                <p:cNvSpPr/>
                <p:nvPr/>
              </p:nvSpPr>
              <p:spPr>
                <a:xfrm>
                  <a:off x="5177240" y="4633596"/>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ja-JP" altLang="en-US" sz="3200" dirty="0"/>
                    <a:t>２</a:t>
                  </a:r>
                  <a:endParaRPr kumimoji="1" lang="ja-JP" altLang="en-US" sz="3200" dirty="0"/>
                </a:p>
              </p:txBody>
            </p:sp>
            <p:sp>
              <p:nvSpPr>
                <p:cNvPr id="197" name="四角形: 角を丸くする 196">
                  <a:extLst>
                    <a:ext uri="{FF2B5EF4-FFF2-40B4-BE49-F238E27FC236}">
                      <a16:creationId xmlns:a16="http://schemas.microsoft.com/office/drawing/2014/main" id="{4A4C4573-D47D-4CE3-85F6-176041DC4657}"/>
                    </a:ext>
                  </a:extLst>
                </p:cNvPr>
                <p:cNvSpPr/>
                <p:nvPr/>
              </p:nvSpPr>
              <p:spPr>
                <a:xfrm>
                  <a:off x="6168287" y="2585609"/>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3200" dirty="0"/>
                    <a:t>２</a:t>
                  </a:r>
                </a:p>
              </p:txBody>
            </p:sp>
            <p:sp>
              <p:nvSpPr>
                <p:cNvPr id="198" name="四角形: 角を丸くする 197">
                  <a:extLst>
                    <a:ext uri="{FF2B5EF4-FFF2-40B4-BE49-F238E27FC236}">
                      <a16:creationId xmlns:a16="http://schemas.microsoft.com/office/drawing/2014/main" id="{02732818-A9A2-4B64-B068-9ABFA845592F}"/>
                    </a:ext>
                  </a:extLst>
                </p:cNvPr>
                <p:cNvSpPr/>
                <p:nvPr/>
              </p:nvSpPr>
              <p:spPr>
                <a:xfrm>
                  <a:off x="6168287" y="3609603"/>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3200" dirty="0"/>
                    <a:t>６</a:t>
                  </a:r>
                </a:p>
              </p:txBody>
            </p:sp>
            <p:sp>
              <p:nvSpPr>
                <p:cNvPr id="199" name="四角形: 角を丸くする 198">
                  <a:extLst>
                    <a:ext uri="{FF2B5EF4-FFF2-40B4-BE49-F238E27FC236}">
                      <a16:creationId xmlns:a16="http://schemas.microsoft.com/office/drawing/2014/main" id="{62B6E3A7-FA40-4E00-90B2-412EC6328300}"/>
                    </a:ext>
                  </a:extLst>
                </p:cNvPr>
                <p:cNvSpPr/>
                <p:nvPr/>
              </p:nvSpPr>
              <p:spPr>
                <a:xfrm>
                  <a:off x="6168287" y="4633596"/>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3200" dirty="0"/>
                    <a:t>４</a:t>
                  </a:r>
                </a:p>
              </p:txBody>
            </p:sp>
          </p:grpSp>
          <p:sp>
            <p:nvSpPr>
              <p:cNvPr id="212" name="L 字 211">
                <a:extLst>
                  <a:ext uri="{FF2B5EF4-FFF2-40B4-BE49-F238E27FC236}">
                    <a16:creationId xmlns:a16="http://schemas.microsoft.com/office/drawing/2014/main" id="{6248A54C-DA1F-45A5-B8DC-7796BC657E15}"/>
                  </a:ext>
                </a:extLst>
              </p:cNvPr>
              <p:cNvSpPr/>
              <p:nvPr/>
            </p:nvSpPr>
            <p:spPr>
              <a:xfrm rot="16200000">
                <a:off x="1515437" y="4109112"/>
                <a:ext cx="1357256" cy="1334366"/>
              </a:xfrm>
              <a:prstGeom prst="corner">
                <a:avLst>
                  <a:gd name="adj1" fmla="val 49178"/>
                  <a:gd name="adj2" fmla="val 47155"/>
                </a:avLst>
              </a:prstGeom>
              <a:solidFill>
                <a:srgbClr val="FF0000">
                  <a:alpha val="50196"/>
                </a:srgbClr>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27" name="グループ化 126">
              <a:extLst>
                <a:ext uri="{FF2B5EF4-FFF2-40B4-BE49-F238E27FC236}">
                  <a16:creationId xmlns:a16="http://schemas.microsoft.com/office/drawing/2014/main" id="{D4C76924-70C4-407B-B84B-A383664F1309}"/>
                </a:ext>
              </a:extLst>
            </p:cNvPr>
            <p:cNvGrpSpPr/>
            <p:nvPr/>
          </p:nvGrpSpPr>
          <p:grpSpPr>
            <a:xfrm>
              <a:off x="1609527" y="2827399"/>
              <a:ext cx="893877" cy="1103440"/>
              <a:chOff x="937836" y="1296426"/>
              <a:chExt cx="1727560" cy="2132574"/>
            </a:xfrm>
          </p:grpSpPr>
          <p:sp>
            <p:nvSpPr>
              <p:cNvPr id="128" name="爆発: 8 pt 127">
                <a:extLst>
                  <a:ext uri="{FF2B5EF4-FFF2-40B4-BE49-F238E27FC236}">
                    <a16:creationId xmlns:a16="http://schemas.microsoft.com/office/drawing/2014/main" id="{3DAED1EB-8458-42AF-AFCD-8378AE374253}"/>
                  </a:ext>
                </a:extLst>
              </p:cNvPr>
              <p:cNvSpPr/>
              <p:nvPr/>
            </p:nvSpPr>
            <p:spPr>
              <a:xfrm>
                <a:off x="937836" y="1296426"/>
                <a:ext cx="1541823" cy="1541823"/>
              </a:xfrm>
              <a:prstGeom prst="irregularSeal1">
                <a:avLst/>
              </a:prstGeom>
              <a:solidFill>
                <a:srgbClr val="FF0000">
                  <a:alpha val="50196"/>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29" name="グラフィックス 128" descr="右向き指示マーク">
                <a:extLst>
                  <a:ext uri="{FF2B5EF4-FFF2-40B4-BE49-F238E27FC236}">
                    <a16:creationId xmlns:a16="http://schemas.microsoft.com/office/drawing/2014/main" id="{333530DB-B5FF-4BDD-BA81-412399FE3C7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009930" y="1773534"/>
                <a:ext cx="1655466" cy="1655466"/>
              </a:xfrm>
              <a:prstGeom prst="rect">
                <a:avLst/>
              </a:prstGeom>
            </p:spPr>
          </p:pic>
        </p:grpSp>
      </p:grpSp>
      <p:sp>
        <p:nvSpPr>
          <p:cNvPr id="115" name="正方形/長方形 114">
            <a:extLst>
              <a:ext uri="{FF2B5EF4-FFF2-40B4-BE49-F238E27FC236}">
                <a16:creationId xmlns:a16="http://schemas.microsoft.com/office/drawing/2014/main" id="{FEB17362-FFB3-47ED-AE1B-A0C2F1E908EC}"/>
              </a:ext>
            </a:extLst>
          </p:cNvPr>
          <p:cNvSpPr/>
          <p:nvPr/>
        </p:nvSpPr>
        <p:spPr>
          <a:xfrm>
            <a:off x="615176" y="4984226"/>
            <a:ext cx="4108240" cy="1165583"/>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t"/>
          <a:lstStyle/>
          <a:p>
            <a:r>
              <a:rPr kumimoji="1" lang="ja-JP" altLang="en-US" sz="2000" b="1" dirty="0"/>
              <a:t>■</a:t>
            </a:r>
            <a:r>
              <a:rPr kumimoji="1" lang="ja-JP" altLang="en-US" sz="2000" b="1" dirty="0">
                <a:solidFill>
                  <a:srgbClr val="FF0000"/>
                </a:solidFill>
              </a:rPr>
              <a:t>「あまり」</a:t>
            </a:r>
            <a:r>
              <a:rPr lang="ja-JP" altLang="en-US" sz="2000" b="1" dirty="0"/>
              <a:t>を作ろう</a:t>
            </a:r>
            <a:endParaRPr lang="en-US" altLang="ja-JP" sz="2000" b="1" dirty="0"/>
          </a:p>
          <a:p>
            <a:pPr marL="285750" indent="-285750">
              <a:buFont typeface="Arial" panose="020B0604020202020204" pitchFamily="34" charset="0"/>
              <a:buChar char="•"/>
            </a:pPr>
            <a:r>
              <a:rPr kumimoji="1" lang="ja-JP" altLang="en-US" sz="1600" dirty="0"/>
              <a:t>数字ブロックをタップやスワイプでブロックを選択して</a:t>
            </a:r>
            <a:r>
              <a:rPr kumimoji="1" lang="ja-JP" altLang="en-US" b="1" dirty="0">
                <a:solidFill>
                  <a:srgbClr val="FF0000"/>
                </a:solidFill>
              </a:rPr>
              <a:t>「</a:t>
            </a:r>
            <a:r>
              <a:rPr kumimoji="1" lang="en-US" altLang="ja-JP" b="1" dirty="0">
                <a:solidFill>
                  <a:srgbClr val="FF0000"/>
                </a:solidFill>
              </a:rPr>
              <a:t>11</a:t>
            </a:r>
            <a:r>
              <a:rPr kumimoji="1" lang="ja-JP" altLang="en-US" b="1" dirty="0">
                <a:solidFill>
                  <a:srgbClr val="FF0000"/>
                </a:solidFill>
              </a:rPr>
              <a:t>以上の数値」</a:t>
            </a:r>
            <a:r>
              <a:rPr lang="ja-JP" altLang="en-US" sz="1600" dirty="0">
                <a:solidFill>
                  <a:schemeClr val="tx1"/>
                </a:solidFill>
              </a:rPr>
              <a:t>も作れる。</a:t>
            </a:r>
            <a:endParaRPr lang="en-US" altLang="ja-JP" sz="1600" dirty="0">
              <a:solidFill>
                <a:schemeClr val="tx1"/>
              </a:solidFill>
            </a:endParaRPr>
          </a:p>
        </p:txBody>
      </p:sp>
      <p:cxnSp>
        <p:nvCxnSpPr>
          <p:cNvPr id="17" name="直線矢印コネクタ 16">
            <a:extLst>
              <a:ext uri="{FF2B5EF4-FFF2-40B4-BE49-F238E27FC236}">
                <a16:creationId xmlns:a16="http://schemas.microsoft.com/office/drawing/2014/main" id="{14144246-AA8C-4EA0-AEBE-517CECC0BC74}"/>
              </a:ext>
            </a:extLst>
          </p:cNvPr>
          <p:cNvCxnSpPr>
            <a:cxnSpLocks/>
            <a:stCxn id="115" idx="0"/>
          </p:cNvCxnSpPr>
          <p:nvPr/>
        </p:nvCxnSpPr>
        <p:spPr>
          <a:xfrm flipV="1">
            <a:off x="2669296" y="2920748"/>
            <a:ext cx="62753" cy="2063478"/>
          </a:xfrm>
          <a:prstGeom prst="straightConnector1">
            <a:avLst/>
          </a:prstGeom>
          <a:ln w="571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3949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CB51E9-0374-4D51-92EC-55C8E0E14123}"/>
              </a:ext>
            </a:extLst>
          </p:cNvPr>
          <p:cNvSpPr>
            <a:spLocks noGrp="1"/>
          </p:cNvSpPr>
          <p:nvPr>
            <p:ph type="title"/>
          </p:nvPr>
        </p:nvSpPr>
        <p:spPr>
          <a:xfrm>
            <a:off x="838200" y="0"/>
            <a:ext cx="10515600" cy="1325563"/>
          </a:xfrm>
        </p:spPr>
        <p:txBody>
          <a:bodyPr/>
          <a:lstStyle/>
          <a:p>
            <a:r>
              <a:rPr kumimoji="1" lang="ja-JP" altLang="en-US" dirty="0"/>
              <a:t>ゲーム詳細－ルール・その</a:t>
            </a:r>
            <a:r>
              <a:rPr kumimoji="1" lang="en-US" altLang="ja-JP" dirty="0"/>
              <a:t>3</a:t>
            </a:r>
            <a:r>
              <a:rPr kumimoji="1" lang="ja-JP" altLang="en-US" dirty="0"/>
              <a:t>－</a:t>
            </a:r>
          </a:p>
        </p:txBody>
      </p:sp>
      <p:sp>
        <p:nvSpPr>
          <p:cNvPr id="116" name="正方形/長方形 115">
            <a:extLst>
              <a:ext uri="{FF2B5EF4-FFF2-40B4-BE49-F238E27FC236}">
                <a16:creationId xmlns:a16="http://schemas.microsoft.com/office/drawing/2014/main" id="{3B5D41A3-73A7-47CD-89FF-86E228D77F2A}"/>
              </a:ext>
            </a:extLst>
          </p:cNvPr>
          <p:cNvSpPr/>
          <p:nvPr/>
        </p:nvSpPr>
        <p:spPr>
          <a:xfrm>
            <a:off x="838199" y="5468325"/>
            <a:ext cx="9788913" cy="1228922"/>
          </a:xfrm>
          <a:prstGeom prst="rect">
            <a:avLst/>
          </a:prstGeom>
          <a:ln w="19050"/>
        </p:spPr>
        <p:style>
          <a:lnRef idx="2">
            <a:schemeClr val="accent6"/>
          </a:lnRef>
          <a:fillRef idx="1">
            <a:schemeClr val="lt1"/>
          </a:fillRef>
          <a:effectRef idx="0">
            <a:schemeClr val="accent6"/>
          </a:effectRef>
          <a:fontRef idx="minor">
            <a:schemeClr val="dk1"/>
          </a:fontRef>
        </p:style>
        <p:txBody>
          <a:bodyPr rtlCol="0" anchor="t"/>
          <a:lstStyle/>
          <a:p>
            <a:r>
              <a:rPr kumimoji="1" lang="ja-JP" altLang="en-US" sz="2800" b="1" dirty="0"/>
              <a:t>■</a:t>
            </a:r>
            <a:r>
              <a:rPr kumimoji="1" lang="en-US" altLang="ja-JP" sz="2800" b="1" dirty="0"/>
              <a:t>1</a:t>
            </a:r>
            <a:r>
              <a:rPr kumimoji="1" lang="ja-JP" altLang="en-US" sz="2800" b="1" dirty="0"/>
              <a:t>をたくさん作ろう</a:t>
            </a:r>
            <a:endParaRPr lang="en-US" altLang="ja-JP" sz="2800" b="1" dirty="0"/>
          </a:p>
          <a:p>
            <a:pPr marL="285750" indent="-285750">
              <a:buFont typeface="Arial" panose="020B0604020202020204" pitchFamily="34" charset="0"/>
              <a:buChar char="•"/>
            </a:pPr>
            <a:r>
              <a:rPr kumimoji="1" lang="ja-JP" altLang="en-US" sz="2400" dirty="0">
                <a:solidFill>
                  <a:schemeClr val="tx1"/>
                </a:solidFill>
              </a:rPr>
              <a:t>計算で</a:t>
            </a:r>
            <a:r>
              <a:rPr kumimoji="1" lang="ja-JP" altLang="en-US" sz="2400" b="1" dirty="0">
                <a:solidFill>
                  <a:srgbClr val="FF0000"/>
                </a:solidFill>
              </a:rPr>
              <a:t>「あまり」</a:t>
            </a:r>
            <a:r>
              <a:rPr kumimoji="1" lang="ja-JP" altLang="en-US" sz="2400" dirty="0">
                <a:solidFill>
                  <a:schemeClr val="tx1"/>
                </a:solidFill>
              </a:rPr>
              <a:t>をたくさん作って</a:t>
            </a:r>
            <a:r>
              <a:rPr kumimoji="1" lang="en-US" altLang="ja-JP" sz="2400" dirty="0">
                <a:solidFill>
                  <a:schemeClr val="tx1"/>
                </a:solidFill>
              </a:rPr>
              <a:t>1</a:t>
            </a:r>
            <a:r>
              <a:rPr kumimoji="1" lang="ja-JP" altLang="en-US" sz="2400" dirty="0">
                <a:solidFill>
                  <a:schemeClr val="tx1"/>
                </a:solidFill>
              </a:rPr>
              <a:t>ブロックをたくさん作って目指せ</a:t>
            </a:r>
            <a:r>
              <a:rPr kumimoji="1" lang="en-US" altLang="ja-JP" sz="2400" dirty="0">
                <a:solidFill>
                  <a:schemeClr val="tx1"/>
                </a:solidFill>
              </a:rPr>
              <a:t>99pt</a:t>
            </a:r>
            <a:r>
              <a:rPr kumimoji="1" lang="ja-JP" altLang="en-US" sz="2400" dirty="0">
                <a:solidFill>
                  <a:schemeClr val="tx1"/>
                </a:solidFill>
              </a:rPr>
              <a:t>！！</a:t>
            </a:r>
          </a:p>
        </p:txBody>
      </p:sp>
      <p:sp>
        <p:nvSpPr>
          <p:cNvPr id="110" name="矢印: 右 109">
            <a:extLst>
              <a:ext uri="{FF2B5EF4-FFF2-40B4-BE49-F238E27FC236}">
                <a16:creationId xmlns:a16="http://schemas.microsoft.com/office/drawing/2014/main" id="{2DFA193B-0825-497D-8437-1501F960D7CA}"/>
              </a:ext>
            </a:extLst>
          </p:cNvPr>
          <p:cNvSpPr/>
          <p:nvPr/>
        </p:nvSpPr>
        <p:spPr>
          <a:xfrm>
            <a:off x="3809104" y="2008411"/>
            <a:ext cx="1662661" cy="13255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5" name="グループ化 4">
            <a:extLst>
              <a:ext uri="{FF2B5EF4-FFF2-40B4-BE49-F238E27FC236}">
                <a16:creationId xmlns:a16="http://schemas.microsoft.com/office/drawing/2014/main" id="{29E0622E-49CD-4FF5-8130-FB8B90BC1E38}"/>
              </a:ext>
            </a:extLst>
          </p:cNvPr>
          <p:cNvGrpSpPr/>
          <p:nvPr/>
        </p:nvGrpSpPr>
        <p:grpSpPr>
          <a:xfrm>
            <a:off x="622818" y="1325563"/>
            <a:ext cx="7877506" cy="2985786"/>
            <a:chOff x="622818" y="1325563"/>
            <a:chExt cx="7877506" cy="2985786"/>
          </a:xfrm>
        </p:grpSpPr>
        <p:sp>
          <p:nvSpPr>
            <p:cNvPr id="67" name="正方形/長方形 66">
              <a:extLst>
                <a:ext uri="{FF2B5EF4-FFF2-40B4-BE49-F238E27FC236}">
                  <a16:creationId xmlns:a16="http://schemas.microsoft.com/office/drawing/2014/main" id="{B4ECC56A-8945-49CD-AC34-76302B19069D}"/>
                </a:ext>
              </a:extLst>
            </p:cNvPr>
            <p:cNvSpPr/>
            <p:nvPr/>
          </p:nvSpPr>
          <p:spPr>
            <a:xfrm>
              <a:off x="5496946" y="1325563"/>
              <a:ext cx="3003378" cy="2985786"/>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66" name="正方形/長方形 65">
              <a:extLst>
                <a:ext uri="{FF2B5EF4-FFF2-40B4-BE49-F238E27FC236}">
                  <a16:creationId xmlns:a16="http://schemas.microsoft.com/office/drawing/2014/main" id="{EEE9770B-C209-4399-ACEA-2BEB53FAED19}"/>
                </a:ext>
              </a:extLst>
            </p:cNvPr>
            <p:cNvSpPr/>
            <p:nvPr/>
          </p:nvSpPr>
          <p:spPr>
            <a:xfrm>
              <a:off x="622818" y="1325563"/>
              <a:ext cx="3003378" cy="2985786"/>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grpSp>
          <p:nvGrpSpPr>
            <p:cNvPr id="3" name="グループ化 2">
              <a:extLst>
                <a:ext uri="{FF2B5EF4-FFF2-40B4-BE49-F238E27FC236}">
                  <a16:creationId xmlns:a16="http://schemas.microsoft.com/office/drawing/2014/main" id="{97A725C8-AA2F-4AA7-BB75-DA5BC14AFEDE}"/>
                </a:ext>
              </a:extLst>
            </p:cNvPr>
            <p:cNvGrpSpPr/>
            <p:nvPr/>
          </p:nvGrpSpPr>
          <p:grpSpPr>
            <a:xfrm>
              <a:off x="718267" y="1371442"/>
              <a:ext cx="2832138" cy="2896241"/>
              <a:chOff x="718267" y="1371442"/>
              <a:chExt cx="2832138" cy="2896241"/>
            </a:xfrm>
          </p:grpSpPr>
          <p:grpSp>
            <p:nvGrpSpPr>
              <p:cNvPr id="43" name="グループ化 42">
                <a:extLst>
                  <a:ext uri="{FF2B5EF4-FFF2-40B4-BE49-F238E27FC236}">
                    <a16:creationId xmlns:a16="http://schemas.microsoft.com/office/drawing/2014/main" id="{27A2A7F9-7BC9-40F5-B78B-34ED55AA6B6B}"/>
                  </a:ext>
                </a:extLst>
              </p:cNvPr>
              <p:cNvGrpSpPr/>
              <p:nvPr/>
            </p:nvGrpSpPr>
            <p:grpSpPr>
              <a:xfrm>
                <a:off x="718267" y="1371442"/>
                <a:ext cx="2832138" cy="2896241"/>
                <a:chOff x="4186192" y="2585609"/>
                <a:chExt cx="2911265" cy="2977157"/>
              </a:xfrm>
            </p:grpSpPr>
            <p:sp>
              <p:nvSpPr>
                <p:cNvPr id="54" name="四角形: 角を丸くする 53">
                  <a:extLst>
                    <a:ext uri="{FF2B5EF4-FFF2-40B4-BE49-F238E27FC236}">
                      <a16:creationId xmlns:a16="http://schemas.microsoft.com/office/drawing/2014/main" id="{5C3923B6-F659-47E7-BA38-B5D1099CA7F1}"/>
                    </a:ext>
                  </a:extLst>
                </p:cNvPr>
                <p:cNvSpPr/>
                <p:nvPr/>
              </p:nvSpPr>
              <p:spPr>
                <a:xfrm>
                  <a:off x="4186192" y="2585609"/>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ja-JP" sz="2400" dirty="0"/>
                    <a:t>1</a:t>
                  </a:r>
                  <a:endParaRPr kumimoji="1" lang="en-US" altLang="ja-JP" sz="2400" dirty="0"/>
                </a:p>
              </p:txBody>
            </p:sp>
            <p:sp>
              <p:nvSpPr>
                <p:cNvPr id="55" name="四角形: 角を丸くする 54">
                  <a:extLst>
                    <a:ext uri="{FF2B5EF4-FFF2-40B4-BE49-F238E27FC236}">
                      <a16:creationId xmlns:a16="http://schemas.microsoft.com/office/drawing/2014/main" id="{FC9047C8-B333-491C-8242-8DB09CD6E4EB}"/>
                    </a:ext>
                  </a:extLst>
                </p:cNvPr>
                <p:cNvSpPr/>
                <p:nvPr/>
              </p:nvSpPr>
              <p:spPr>
                <a:xfrm>
                  <a:off x="4186192" y="3609603"/>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en-US" altLang="ja-JP" sz="2400" dirty="0"/>
                    <a:t>1</a:t>
                  </a:r>
                  <a:endParaRPr kumimoji="1" lang="ja-JP" altLang="en-US" sz="2400" dirty="0"/>
                </a:p>
              </p:txBody>
            </p:sp>
            <p:sp>
              <p:nvSpPr>
                <p:cNvPr id="56" name="四角形: 角を丸くする 55">
                  <a:extLst>
                    <a:ext uri="{FF2B5EF4-FFF2-40B4-BE49-F238E27FC236}">
                      <a16:creationId xmlns:a16="http://schemas.microsoft.com/office/drawing/2014/main" id="{8C37F8A1-3922-4B60-AE13-7380803676F4}"/>
                    </a:ext>
                  </a:extLst>
                </p:cNvPr>
                <p:cNvSpPr/>
                <p:nvPr/>
              </p:nvSpPr>
              <p:spPr>
                <a:xfrm>
                  <a:off x="4186192" y="4633596"/>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en-US" altLang="ja-JP" sz="2400" b="1" dirty="0">
                      <a:ln w="10160">
                        <a:solidFill>
                          <a:schemeClr val="accent5"/>
                        </a:solidFill>
                        <a:prstDash val="solid"/>
                      </a:ln>
                      <a:solidFill>
                        <a:srgbClr val="FFFFFF"/>
                      </a:solidFill>
                    </a:rPr>
                    <a:t>1</a:t>
                  </a:r>
                  <a:endParaRPr kumimoji="1" lang="ja-JP" altLang="en-US" sz="2400" b="1" dirty="0">
                    <a:ln w="10160">
                      <a:solidFill>
                        <a:schemeClr val="accent5"/>
                      </a:solidFill>
                      <a:prstDash val="solid"/>
                    </a:ln>
                    <a:solidFill>
                      <a:srgbClr val="FFFFFF"/>
                    </a:solidFill>
                  </a:endParaRPr>
                </a:p>
              </p:txBody>
            </p:sp>
            <p:sp>
              <p:nvSpPr>
                <p:cNvPr id="57" name="四角形: 角を丸くする 56">
                  <a:extLst>
                    <a:ext uri="{FF2B5EF4-FFF2-40B4-BE49-F238E27FC236}">
                      <a16:creationId xmlns:a16="http://schemas.microsoft.com/office/drawing/2014/main" id="{36AA0464-A312-4767-9F12-A25397E8212D}"/>
                    </a:ext>
                  </a:extLst>
                </p:cNvPr>
                <p:cNvSpPr/>
                <p:nvPr/>
              </p:nvSpPr>
              <p:spPr>
                <a:xfrm>
                  <a:off x="5177240" y="2585609"/>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2400" b="1" dirty="0">
                      <a:ln w="10160">
                        <a:solidFill>
                          <a:schemeClr val="accent5"/>
                        </a:solidFill>
                        <a:prstDash val="solid"/>
                      </a:ln>
                      <a:solidFill>
                        <a:srgbClr val="FFFFFF"/>
                      </a:solidFill>
                    </a:rPr>
                    <a:t>１</a:t>
                  </a:r>
                </a:p>
              </p:txBody>
            </p:sp>
            <p:sp>
              <p:nvSpPr>
                <p:cNvPr id="58" name="四角形: 角を丸くする 57">
                  <a:extLst>
                    <a:ext uri="{FF2B5EF4-FFF2-40B4-BE49-F238E27FC236}">
                      <a16:creationId xmlns:a16="http://schemas.microsoft.com/office/drawing/2014/main" id="{F33E2931-B7CD-4E2A-8977-944A00E5EE03}"/>
                    </a:ext>
                  </a:extLst>
                </p:cNvPr>
                <p:cNvSpPr/>
                <p:nvPr/>
              </p:nvSpPr>
              <p:spPr>
                <a:xfrm>
                  <a:off x="5177240" y="3609603"/>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en-US" altLang="ja-JP" sz="2400" dirty="0">
                      <a:ln w="0"/>
                      <a:solidFill>
                        <a:schemeClr val="bg1"/>
                      </a:solidFill>
                    </a:rPr>
                    <a:t>3</a:t>
                  </a:r>
                  <a:endParaRPr kumimoji="1" lang="ja-JP" altLang="en-US" sz="2400" dirty="0">
                    <a:ln w="0"/>
                    <a:solidFill>
                      <a:schemeClr val="bg1"/>
                    </a:solidFill>
                  </a:endParaRPr>
                </a:p>
              </p:txBody>
            </p:sp>
            <p:sp>
              <p:nvSpPr>
                <p:cNvPr id="59" name="四角形: 角を丸くする 58">
                  <a:extLst>
                    <a:ext uri="{FF2B5EF4-FFF2-40B4-BE49-F238E27FC236}">
                      <a16:creationId xmlns:a16="http://schemas.microsoft.com/office/drawing/2014/main" id="{C971F955-4584-41C9-8F67-719703DA8A04}"/>
                    </a:ext>
                  </a:extLst>
                </p:cNvPr>
                <p:cNvSpPr/>
                <p:nvPr/>
              </p:nvSpPr>
              <p:spPr>
                <a:xfrm>
                  <a:off x="5177240" y="4633596"/>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altLang="ja-JP" sz="2400" dirty="0"/>
                    <a:t>1</a:t>
                  </a:r>
                  <a:endParaRPr kumimoji="1" lang="ja-JP" altLang="en-US" sz="2400" dirty="0"/>
                </a:p>
              </p:txBody>
            </p:sp>
            <p:sp>
              <p:nvSpPr>
                <p:cNvPr id="60" name="四角形: 角を丸くする 59">
                  <a:extLst>
                    <a:ext uri="{FF2B5EF4-FFF2-40B4-BE49-F238E27FC236}">
                      <a16:creationId xmlns:a16="http://schemas.microsoft.com/office/drawing/2014/main" id="{3FC3CE20-A992-4A3F-87B7-2324C1ECF528}"/>
                    </a:ext>
                  </a:extLst>
                </p:cNvPr>
                <p:cNvSpPr/>
                <p:nvPr/>
              </p:nvSpPr>
              <p:spPr>
                <a:xfrm>
                  <a:off x="6168287" y="2585609"/>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en-US" altLang="ja-JP" sz="2400" dirty="0"/>
                    <a:t>1</a:t>
                  </a:r>
                  <a:endParaRPr kumimoji="1" lang="ja-JP" altLang="en-US" sz="2400" dirty="0"/>
                </a:p>
              </p:txBody>
            </p:sp>
            <p:sp>
              <p:nvSpPr>
                <p:cNvPr id="61" name="四角形: 角を丸くする 60">
                  <a:extLst>
                    <a:ext uri="{FF2B5EF4-FFF2-40B4-BE49-F238E27FC236}">
                      <a16:creationId xmlns:a16="http://schemas.microsoft.com/office/drawing/2014/main" id="{A64E879C-37C2-40EE-87BE-EA1A87E06F60}"/>
                    </a:ext>
                  </a:extLst>
                </p:cNvPr>
                <p:cNvSpPr/>
                <p:nvPr/>
              </p:nvSpPr>
              <p:spPr>
                <a:xfrm>
                  <a:off x="6168286" y="3609603"/>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en-US" altLang="ja-JP" sz="2400" dirty="0">
                      <a:ln w="0"/>
                      <a:solidFill>
                        <a:schemeClr val="bg1"/>
                      </a:solidFill>
                    </a:rPr>
                    <a:t>1</a:t>
                  </a:r>
                  <a:endParaRPr kumimoji="1" lang="ja-JP" altLang="en-US" sz="2400" dirty="0">
                    <a:ln w="0"/>
                    <a:solidFill>
                      <a:schemeClr val="bg1"/>
                    </a:solidFill>
                  </a:endParaRPr>
                </a:p>
              </p:txBody>
            </p:sp>
            <p:sp>
              <p:nvSpPr>
                <p:cNvPr id="62" name="四角形: 角を丸くする 61">
                  <a:extLst>
                    <a:ext uri="{FF2B5EF4-FFF2-40B4-BE49-F238E27FC236}">
                      <a16:creationId xmlns:a16="http://schemas.microsoft.com/office/drawing/2014/main" id="{42CDF7CD-6FA5-4406-8525-C76F5DFB8AEF}"/>
                    </a:ext>
                  </a:extLst>
                </p:cNvPr>
                <p:cNvSpPr/>
                <p:nvPr/>
              </p:nvSpPr>
              <p:spPr>
                <a:xfrm>
                  <a:off x="6168287" y="4633596"/>
                  <a:ext cx="929170" cy="929170"/>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en-US" altLang="ja-JP" sz="2400" b="1" dirty="0">
                      <a:ln w="10160">
                        <a:solidFill>
                          <a:schemeClr val="accent5"/>
                        </a:solidFill>
                        <a:prstDash val="solid"/>
                      </a:ln>
                      <a:solidFill>
                        <a:srgbClr val="FFFFFF"/>
                      </a:solidFill>
                    </a:rPr>
                    <a:t>1</a:t>
                  </a:r>
                  <a:endParaRPr kumimoji="1" lang="ja-JP" altLang="en-US" sz="2400" b="1" dirty="0">
                    <a:ln w="10160">
                      <a:solidFill>
                        <a:schemeClr val="accent5"/>
                      </a:solidFill>
                      <a:prstDash val="solid"/>
                    </a:ln>
                    <a:solidFill>
                      <a:srgbClr val="FFFFFF"/>
                    </a:solidFill>
                  </a:endParaRPr>
                </a:p>
              </p:txBody>
            </p:sp>
          </p:grpSp>
          <p:grpSp>
            <p:nvGrpSpPr>
              <p:cNvPr id="44" name="グループ化 43">
                <a:extLst>
                  <a:ext uri="{FF2B5EF4-FFF2-40B4-BE49-F238E27FC236}">
                    <a16:creationId xmlns:a16="http://schemas.microsoft.com/office/drawing/2014/main" id="{FE4C3EF7-AFD2-45C4-B471-F5E5797BB400}"/>
                  </a:ext>
                </a:extLst>
              </p:cNvPr>
              <p:cNvGrpSpPr/>
              <p:nvPr/>
            </p:nvGrpSpPr>
            <p:grpSpPr>
              <a:xfrm>
                <a:off x="945880" y="1662201"/>
                <a:ext cx="2310522" cy="2493800"/>
                <a:chOff x="1009939" y="4554100"/>
                <a:chExt cx="1756537" cy="1895871"/>
              </a:xfrm>
            </p:grpSpPr>
            <p:grpSp>
              <p:nvGrpSpPr>
                <p:cNvPr id="45" name="グループ化 44">
                  <a:extLst>
                    <a:ext uri="{FF2B5EF4-FFF2-40B4-BE49-F238E27FC236}">
                      <a16:creationId xmlns:a16="http://schemas.microsoft.com/office/drawing/2014/main" id="{4B3CC92C-1908-4FD4-98B0-D59295DAF21D}"/>
                    </a:ext>
                  </a:extLst>
                </p:cNvPr>
                <p:cNvGrpSpPr/>
                <p:nvPr/>
              </p:nvGrpSpPr>
              <p:grpSpPr>
                <a:xfrm rot="5400000">
                  <a:off x="940272" y="4623767"/>
                  <a:ext cx="1895871" cy="1756537"/>
                  <a:chOff x="506606" y="4379318"/>
                  <a:chExt cx="1895871" cy="1756537"/>
                </a:xfrm>
              </p:grpSpPr>
              <p:cxnSp>
                <p:nvCxnSpPr>
                  <p:cNvPr id="49" name="直線矢印コネクタ 48">
                    <a:extLst>
                      <a:ext uri="{FF2B5EF4-FFF2-40B4-BE49-F238E27FC236}">
                        <a16:creationId xmlns:a16="http://schemas.microsoft.com/office/drawing/2014/main" id="{1717C0FD-0C78-4834-8A6B-001D8A610D23}"/>
                      </a:ext>
                    </a:extLst>
                  </p:cNvPr>
                  <p:cNvCxnSpPr>
                    <a:cxnSpLocks/>
                  </p:cNvCxnSpPr>
                  <p:nvPr/>
                </p:nvCxnSpPr>
                <p:spPr>
                  <a:xfrm rot="16200000">
                    <a:off x="1454542" y="3470291"/>
                    <a:ext cx="0" cy="1895871"/>
                  </a:xfrm>
                  <a:prstGeom prst="straightConnector1">
                    <a:avLst/>
                  </a:prstGeom>
                  <a:ln w="1270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42112F6E-EF85-40B1-A708-43FF48904C2F}"/>
                      </a:ext>
                    </a:extLst>
                  </p:cNvPr>
                  <p:cNvCxnSpPr>
                    <a:cxnSpLocks/>
                  </p:cNvCxnSpPr>
                  <p:nvPr/>
                </p:nvCxnSpPr>
                <p:spPr>
                  <a:xfrm rot="16200000" flipH="1">
                    <a:off x="-331860" y="5257587"/>
                    <a:ext cx="1756537" cy="0"/>
                  </a:xfrm>
                  <a:prstGeom prst="line">
                    <a:avLst/>
                  </a:prstGeom>
                  <a:ln w="1270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F10E7DB7-0832-405D-827E-CEC01EE42432}"/>
                      </a:ext>
                    </a:extLst>
                  </p:cNvPr>
                  <p:cNvCxnSpPr>
                    <a:cxnSpLocks/>
                  </p:cNvCxnSpPr>
                  <p:nvPr/>
                </p:nvCxnSpPr>
                <p:spPr>
                  <a:xfrm rot="16200000" flipV="1">
                    <a:off x="1390846" y="5212816"/>
                    <a:ext cx="0" cy="1768474"/>
                  </a:xfrm>
                  <a:prstGeom prst="line">
                    <a:avLst/>
                  </a:prstGeom>
                  <a:ln w="1270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6E8E8694-9BE0-43CF-9C44-C7059D5D6EB8}"/>
                      </a:ext>
                    </a:extLst>
                  </p:cNvPr>
                  <p:cNvCxnSpPr>
                    <a:cxnSpLocks/>
                  </p:cNvCxnSpPr>
                  <p:nvPr/>
                </p:nvCxnSpPr>
                <p:spPr>
                  <a:xfrm rot="16200000">
                    <a:off x="1774006" y="5657081"/>
                    <a:ext cx="957549" cy="0"/>
                  </a:xfrm>
                  <a:prstGeom prst="line">
                    <a:avLst/>
                  </a:prstGeom>
                  <a:ln w="1270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E6F0A0E5-6690-4E54-ACD0-84F477E755B6}"/>
                      </a:ext>
                    </a:extLst>
                  </p:cNvPr>
                  <p:cNvCxnSpPr>
                    <a:cxnSpLocks/>
                  </p:cNvCxnSpPr>
                  <p:nvPr/>
                </p:nvCxnSpPr>
                <p:spPr>
                  <a:xfrm rot="16200000" flipV="1">
                    <a:off x="1783077" y="4708603"/>
                    <a:ext cx="0" cy="1028615"/>
                  </a:xfrm>
                  <a:prstGeom prst="line">
                    <a:avLst/>
                  </a:prstGeom>
                  <a:ln w="1270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46" name="グループ化 45">
                  <a:extLst>
                    <a:ext uri="{FF2B5EF4-FFF2-40B4-BE49-F238E27FC236}">
                      <a16:creationId xmlns:a16="http://schemas.microsoft.com/office/drawing/2014/main" id="{7BFA3AF1-10CD-455E-8747-44BF622A7FE2}"/>
                    </a:ext>
                  </a:extLst>
                </p:cNvPr>
                <p:cNvGrpSpPr/>
                <p:nvPr/>
              </p:nvGrpSpPr>
              <p:grpSpPr>
                <a:xfrm>
                  <a:off x="1520549" y="5026195"/>
                  <a:ext cx="893877" cy="1103440"/>
                  <a:chOff x="937837" y="1296429"/>
                  <a:chExt cx="1727560" cy="2132573"/>
                </a:xfrm>
              </p:grpSpPr>
              <p:sp>
                <p:nvSpPr>
                  <p:cNvPr id="47" name="爆発: 8 pt 46">
                    <a:extLst>
                      <a:ext uri="{FF2B5EF4-FFF2-40B4-BE49-F238E27FC236}">
                        <a16:creationId xmlns:a16="http://schemas.microsoft.com/office/drawing/2014/main" id="{FAC7A583-D737-431C-A662-92AB4B765B21}"/>
                      </a:ext>
                    </a:extLst>
                  </p:cNvPr>
                  <p:cNvSpPr/>
                  <p:nvPr/>
                </p:nvSpPr>
                <p:spPr>
                  <a:xfrm>
                    <a:off x="937837" y="1296429"/>
                    <a:ext cx="1541825" cy="1541823"/>
                  </a:xfrm>
                  <a:prstGeom prst="irregularSeal1">
                    <a:avLst/>
                  </a:prstGeom>
                  <a:solidFill>
                    <a:srgbClr val="FF0000">
                      <a:alpha val="50196"/>
                    </a:srgb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48" name="グラフィックス 47" descr="右向き指示マーク">
                    <a:extLst>
                      <a:ext uri="{FF2B5EF4-FFF2-40B4-BE49-F238E27FC236}">
                        <a16:creationId xmlns:a16="http://schemas.microsoft.com/office/drawing/2014/main" id="{FF48A7E2-7DF1-425A-9D44-0A017DFA95C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rot="16200000">
                    <a:off x="1009931" y="1773536"/>
                    <a:ext cx="1655465" cy="1655467"/>
                  </a:xfrm>
                  <a:prstGeom prst="rect">
                    <a:avLst/>
                  </a:prstGeom>
                </p:spPr>
              </p:pic>
            </p:grpSp>
          </p:grpSp>
        </p:grpSp>
      </p:grpSp>
      <p:grpSp>
        <p:nvGrpSpPr>
          <p:cNvPr id="4" name="グループ化 3">
            <a:extLst>
              <a:ext uri="{FF2B5EF4-FFF2-40B4-BE49-F238E27FC236}">
                <a16:creationId xmlns:a16="http://schemas.microsoft.com/office/drawing/2014/main" id="{6AEB5FC5-57EC-49B0-A88A-4C800F3C939A}"/>
              </a:ext>
            </a:extLst>
          </p:cNvPr>
          <p:cNvGrpSpPr/>
          <p:nvPr/>
        </p:nvGrpSpPr>
        <p:grpSpPr>
          <a:xfrm>
            <a:off x="5216285" y="896576"/>
            <a:ext cx="3564699" cy="3549231"/>
            <a:chOff x="5900621" y="1394994"/>
            <a:chExt cx="2177827" cy="2168377"/>
          </a:xfrm>
        </p:grpSpPr>
        <p:grpSp>
          <p:nvGrpSpPr>
            <p:cNvPr id="68" name="グループ化 67">
              <a:extLst>
                <a:ext uri="{FF2B5EF4-FFF2-40B4-BE49-F238E27FC236}">
                  <a16:creationId xmlns:a16="http://schemas.microsoft.com/office/drawing/2014/main" id="{C9095BAB-43C0-4012-8036-0E4582FC3DEB}"/>
                </a:ext>
              </a:extLst>
            </p:cNvPr>
            <p:cNvGrpSpPr/>
            <p:nvPr/>
          </p:nvGrpSpPr>
          <p:grpSpPr>
            <a:xfrm>
              <a:off x="5911770" y="1396691"/>
              <a:ext cx="2166678" cy="2166680"/>
              <a:chOff x="3343410" y="4522833"/>
              <a:chExt cx="2029413" cy="2029413"/>
            </a:xfrm>
          </p:grpSpPr>
          <p:grpSp>
            <p:nvGrpSpPr>
              <p:cNvPr id="69" name="グループ化 68">
                <a:extLst>
                  <a:ext uri="{FF2B5EF4-FFF2-40B4-BE49-F238E27FC236}">
                    <a16:creationId xmlns:a16="http://schemas.microsoft.com/office/drawing/2014/main" id="{D2D20A44-EC10-4027-8A61-4F792E8BA111}"/>
                  </a:ext>
                </a:extLst>
              </p:cNvPr>
              <p:cNvGrpSpPr/>
              <p:nvPr/>
            </p:nvGrpSpPr>
            <p:grpSpPr>
              <a:xfrm>
                <a:off x="3343410" y="4563022"/>
                <a:ext cx="2029413" cy="1904850"/>
                <a:chOff x="4164827" y="4671426"/>
                <a:chExt cx="2029413" cy="1904850"/>
              </a:xfrm>
            </p:grpSpPr>
            <p:grpSp>
              <p:nvGrpSpPr>
                <p:cNvPr id="77" name="グループ化 76">
                  <a:extLst>
                    <a:ext uri="{FF2B5EF4-FFF2-40B4-BE49-F238E27FC236}">
                      <a16:creationId xmlns:a16="http://schemas.microsoft.com/office/drawing/2014/main" id="{CBCAD7EC-CB1B-4AF6-B226-10265FECF207}"/>
                    </a:ext>
                  </a:extLst>
                </p:cNvPr>
                <p:cNvGrpSpPr/>
                <p:nvPr/>
              </p:nvGrpSpPr>
              <p:grpSpPr>
                <a:xfrm>
                  <a:off x="5114888" y="4671426"/>
                  <a:ext cx="53426" cy="1904850"/>
                  <a:chOff x="5114888" y="4671426"/>
                  <a:chExt cx="53426" cy="1904850"/>
                </a:xfrm>
              </p:grpSpPr>
              <p:sp>
                <p:nvSpPr>
                  <p:cNvPr id="96" name="正方形/長方形 95">
                    <a:extLst>
                      <a:ext uri="{FF2B5EF4-FFF2-40B4-BE49-F238E27FC236}">
                        <a16:creationId xmlns:a16="http://schemas.microsoft.com/office/drawing/2014/main" id="{43DE759C-73C9-471E-B351-53A215930F98}"/>
                      </a:ext>
                    </a:extLst>
                  </p:cNvPr>
                  <p:cNvSpPr/>
                  <p:nvPr/>
                </p:nvSpPr>
                <p:spPr>
                  <a:xfrm>
                    <a:off x="5114888" y="4671426"/>
                    <a:ext cx="53426" cy="532777"/>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sz="1400" dirty="0"/>
                  </a:p>
                </p:txBody>
              </p:sp>
              <p:sp>
                <p:nvSpPr>
                  <p:cNvPr id="97" name="正方形/長方形 96">
                    <a:extLst>
                      <a:ext uri="{FF2B5EF4-FFF2-40B4-BE49-F238E27FC236}">
                        <a16:creationId xmlns:a16="http://schemas.microsoft.com/office/drawing/2014/main" id="{6CD6C8A5-4E9B-41A8-8A36-CBDF86E57D99}"/>
                      </a:ext>
                    </a:extLst>
                  </p:cNvPr>
                  <p:cNvSpPr/>
                  <p:nvPr/>
                </p:nvSpPr>
                <p:spPr>
                  <a:xfrm>
                    <a:off x="5114888" y="6043499"/>
                    <a:ext cx="53426" cy="532777"/>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sz="1400" dirty="0"/>
                  </a:p>
                </p:txBody>
              </p:sp>
            </p:grpSp>
            <p:grpSp>
              <p:nvGrpSpPr>
                <p:cNvPr id="93" name="グループ化 92">
                  <a:extLst>
                    <a:ext uri="{FF2B5EF4-FFF2-40B4-BE49-F238E27FC236}">
                      <a16:creationId xmlns:a16="http://schemas.microsoft.com/office/drawing/2014/main" id="{4E5A9763-947B-486C-B580-54E448EC8F5C}"/>
                    </a:ext>
                  </a:extLst>
                </p:cNvPr>
                <p:cNvGrpSpPr/>
                <p:nvPr/>
              </p:nvGrpSpPr>
              <p:grpSpPr>
                <a:xfrm rot="5400000">
                  <a:off x="5152821" y="4604524"/>
                  <a:ext cx="53426" cy="2029413"/>
                  <a:chOff x="5114889" y="4587180"/>
                  <a:chExt cx="53426" cy="2029413"/>
                </a:xfrm>
              </p:grpSpPr>
              <p:sp>
                <p:nvSpPr>
                  <p:cNvPr id="94" name="正方形/長方形 93">
                    <a:extLst>
                      <a:ext uri="{FF2B5EF4-FFF2-40B4-BE49-F238E27FC236}">
                        <a16:creationId xmlns:a16="http://schemas.microsoft.com/office/drawing/2014/main" id="{84847759-25A5-4A4A-B835-9F032A6F3B32}"/>
                      </a:ext>
                    </a:extLst>
                  </p:cNvPr>
                  <p:cNvSpPr/>
                  <p:nvPr/>
                </p:nvSpPr>
                <p:spPr>
                  <a:xfrm>
                    <a:off x="5114889" y="4587180"/>
                    <a:ext cx="53426" cy="532777"/>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sz="1400" dirty="0"/>
                  </a:p>
                </p:txBody>
              </p:sp>
              <p:sp>
                <p:nvSpPr>
                  <p:cNvPr id="95" name="正方形/長方形 94">
                    <a:extLst>
                      <a:ext uri="{FF2B5EF4-FFF2-40B4-BE49-F238E27FC236}">
                        <a16:creationId xmlns:a16="http://schemas.microsoft.com/office/drawing/2014/main" id="{123DA954-F65C-477D-88A7-F383A5CD100B}"/>
                      </a:ext>
                    </a:extLst>
                  </p:cNvPr>
                  <p:cNvSpPr/>
                  <p:nvPr/>
                </p:nvSpPr>
                <p:spPr>
                  <a:xfrm>
                    <a:off x="5114889" y="6083816"/>
                    <a:ext cx="53426" cy="532777"/>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sz="1400" dirty="0"/>
                  </a:p>
                </p:txBody>
              </p:sp>
            </p:grpSp>
          </p:grpSp>
          <p:grpSp>
            <p:nvGrpSpPr>
              <p:cNvPr id="70" name="グループ化 69">
                <a:extLst>
                  <a:ext uri="{FF2B5EF4-FFF2-40B4-BE49-F238E27FC236}">
                    <a16:creationId xmlns:a16="http://schemas.microsoft.com/office/drawing/2014/main" id="{042C377A-F93A-4EE5-BF51-4DAC1EDD8101}"/>
                  </a:ext>
                </a:extLst>
              </p:cNvPr>
              <p:cNvGrpSpPr/>
              <p:nvPr/>
            </p:nvGrpSpPr>
            <p:grpSpPr>
              <a:xfrm rot="2700000">
                <a:off x="3343411" y="4585115"/>
                <a:ext cx="2029413" cy="1904850"/>
                <a:chOff x="4164827" y="4671426"/>
                <a:chExt cx="2029413" cy="1904850"/>
              </a:xfrm>
            </p:grpSpPr>
            <p:grpSp>
              <p:nvGrpSpPr>
                <p:cNvPr id="71" name="グループ化 70">
                  <a:extLst>
                    <a:ext uri="{FF2B5EF4-FFF2-40B4-BE49-F238E27FC236}">
                      <a16:creationId xmlns:a16="http://schemas.microsoft.com/office/drawing/2014/main" id="{DB83CC85-269E-4176-8DE3-4E4F3ECAF17E}"/>
                    </a:ext>
                  </a:extLst>
                </p:cNvPr>
                <p:cNvGrpSpPr/>
                <p:nvPr/>
              </p:nvGrpSpPr>
              <p:grpSpPr>
                <a:xfrm>
                  <a:off x="5114888" y="4671426"/>
                  <a:ext cx="53426" cy="1904850"/>
                  <a:chOff x="5114888" y="4671426"/>
                  <a:chExt cx="53426" cy="1904850"/>
                </a:xfrm>
              </p:grpSpPr>
              <p:sp>
                <p:nvSpPr>
                  <p:cNvPr id="75" name="正方形/長方形 74">
                    <a:extLst>
                      <a:ext uri="{FF2B5EF4-FFF2-40B4-BE49-F238E27FC236}">
                        <a16:creationId xmlns:a16="http://schemas.microsoft.com/office/drawing/2014/main" id="{05BF7803-7866-4DCF-9A8A-5900F7622648}"/>
                      </a:ext>
                    </a:extLst>
                  </p:cNvPr>
                  <p:cNvSpPr/>
                  <p:nvPr/>
                </p:nvSpPr>
                <p:spPr>
                  <a:xfrm>
                    <a:off x="5114888" y="4671426"/>
                    <a:ext cx="53426" cy="532777"/>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sz="1400" dirty="0"/>
                  </a:p>
                </p:txBody>
              </p:sp>
              <p:sp>
                <p:nvSpPr>
                  <p:cNvPr id="76" name="正方形/長方形 75">
                    <a:extLst>
                      <a:ext uri="{FF2B5EF4-FFF2-40B4-BE49-F238E27FC236}">
                        <a16:creationId xmlns:a16="http://schemas.microsoft.com/office/drawing/2014/main" id="{FB238F28-5385-4F82-BAED-3C3A75958B11}"/>
                      </a:ext>
                    </a:extLst>
                  </p:cNvPr>
                  <p:cNvSpPr/>
                  <p:nvPr/>
                </p:nvSpPr>
                <p:spPr>
                  <a:xfrm>
                    <a:off x="5114888" y="6043499"/>
                    <a:ext cx="53426" cy="532777"/>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sz="1400" dirty="0"/>
                  </a:p>
                </p:txBody>
              </p:sp>
            </p:grpSp>
            <p:grpSp>
              <p:nvGrpSpPr>
                <p:cNvPr id="72" name="グループ化 71">
                  <a:extLst>
                    <a:ext uri="{FF2B5EF4-FFF2-40B4-BE49-F238E27FC236}">
                      <a16:creationId xmlns:a16="http://schemas.microsoft.com/office/drawing/2014/main" id="{87F56A93-1B9B-48EF-89EB-2DF40F9A4453}"/>
                    </a:ext>
                  </a:extLst>
                </p:cNvPr>
                <p:cNvGrpSpPr/>
                <p:nvPr/>
              </p:nvGrpSpPr>
              <p:grpSpPr>
                <a:xfrm rot="5400000">
                  <a:off x="5152821" y="4604524"/>
                  <a:ext cx="53426" cy="2029413"/>
                  <a:chOff x="5114889" y="4587180"/>
                  <a:chExt cx="53426" cy="2029413"/>
                </a:xfrm>
              </p:grpSpPr>
              <p:sp>
                <p:nvSpPr>
                  <p:cNvPr id="73" name="正方形/長方形 72">
                    <a:extLst>
                      <a:ext uri="{FF2B5EF4-FFF2-40B4-BE49-F238E27FC236}">
                        <a16:creationId xmlns:a16="http://schemas.microsoft.com/office/drawing/2014/main" id="{2E8C6BC1-C27E-4E20-9FA2-F8B79CA1C291}"/>
                      </a:ext>
                    </a:extLst>
                  </p:cNvPr>
                  <p:cNvSpPr/>
                  <p:nvPr/>
                </p:nvSpPr>
                <p:spPr>
                  <a:xfrm>
                    <a:off x="5114889" y="4587180"/>
                    <a:ext cx="53426" cy="532777"/>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sz="1400" dirty="0"/>
                  </a:p>
                </p:txBody>
              </p:sp>
              <p:sp>
                <p:nvSpPr>
                  <p:cNvPr id="74" name="正方形/長方形 73">
                    <a:extLst>
                      <a:ext uri="{FF2B5EF4-FFF2-40B4-BE49-F238E27FC236}">
                        <a16:creationId xmlns:a16="http://schemas.microsoft.com/office/drawing/2014/main" id="{131B49DB-5616-4F87-A9FA-04C5922200D3}"/>
                      </a:ext>
                    </a:extLst>
                  </p:cNvPr>
                  <p:cNvSpPr/>
                  <p:nvPr/>
                </p:nvSpPr>
                <p:spPr>
                  <a:xfrm>
                    <a:off x="5114889" y="6083816"/>
                    <a:ext cx="53426" cy="532777"/>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sz="1400" dirty="0"/>
                  </a:p>
                </p:txBody>
              </p:sp>
            </p:grpSp>
          </p:grpSp>
        </p:grpSp>
        <p:grpSp>
          <p:nvGrpSpPr>
            <p:cNvPr id="63" name="グループ化 62">
              <a:extLst>
                <a:ext uri="{FF2B5EF4-FFF2-40B4-BE49-F238E27FC236}">
                  <a16:creationId xmlns:a16="http://schemas.microsoft.com/office/drawing/2014/main" id="{A1C50F50-4A32-4F9C-B1BE-D0A743E18447}"/>
                </a:ext>
              </a:extLst>
            </p:cNvPr>
            <p:cNvGrpSpPr/>
            <p:nvPr/>
          </p:nvGrpSpPr>
          <p:grpSpPr>
            <a:xfrm rot="1800000">
              <a:off x="5900621" y="1394994"/>
              <a:ext cx="2166678" cy="2166680"/>
              <a:chOff x="3343410" y="4522833"/>
              <a:chExt cx="2029413" cy="2029413"/>
            </a:xfrm>
          </p:grpSpPr>
          <p:grpSp>
            <p:nvGrpSpPr>
              <p:cNvPr id="64" name="グループ化 63">
                <a:extLst>
                  <a:ext uri="{FF2B5EF4-FFF2-40B4-BE49-F238E27FC236}">
                    <a16:creationId xmlns:a16="http://schemas.microsoft.com/office/drawing/2014/main" id="{EFF2B7B5-A43F-4688-8842-20813A4414F0}"/>
                  </a:ext>
                </a:extLst>
              </p:cNvPr>
              <p:cNvGrpSpPr/>
              <p:nvPr/>
            </p:nvGrpSpPr>
            <p:grpSpPr>
              <a:xfrm>
                <a:off x="3343410" y="4563022"/>
                <a:ext cx="2029413" cy="1904850"/>
                <a:chOff x="4164827" y="4671426"/>
                <a:chExt cx="2029413" cy="1904850"/>
              </a:xfrm>
            </p:grpSpPr>
            <p:grpSp>
              <p:nvGrpSpPr>
                <p:cNvPr id="84" name="グループ化 83">
                  <a:extLst>
                    <a:ext uri="{FF2B5EF4-FFF2-40B4-BE49-F238E27FC236}">
                      <a16:creationId xmlns:a16="http://schemas.microsoft.com/office/drawing/2014/main" id="{A59FAE30-E5D3-4ED9-8071-1BE16541F904}"/>
                    </a:ext>
                  </a:extLst>
                </p:cNvPr>
                <p:cNvGrpSpPr/>
                <p:nvPr/>
              </p:nvGrpSpPr>
              <p:grpSpPr>
                <a:xfrm>
                  <a:off x="5114888" y="4671426"/>
                  <a:ext cx="53426" cy="1904850"/>
                  <a:chOff x="5114888" y="4671426"/>
                  <a:chExt cx="53426" cy="1904850"/>
                </a:xfrm>
              </p:grpSpPr>
              <p:sp>
                <p:nvSpPr>
                  <p:cNvPr id="88" name="正方形/長方形 87">
                    <a:extLst>
                      <a:ext uri="{FF2B5EF4-FFF2-40B4-BE49-F238E27FC236}">
                        <a16:creationId xmlns:a16="http://schemas.microsoft.com/office/drawing/2014/main" id="{FE35553E-D219-4892-9415-9FD947CFFD8D}"/>
                      </a:ext>
                    </a:extLst>
                  </p:cNvPr>
                  <p:cNvSpPr/>
                  <p:nvPr/>
                </p:nvSpPr>
                <p:spPr>
                  <a:xfrm>
                    <a:off x="5114888" y="4671426"/>
                    <a:ext cx="53426" cy="532777"/>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sz="1400" dirty="0"/>
                  </a:p>
                </p:txBody>
              </p:sp>
              <p:sp>
                <p:nvSpPr>
                  <p:cNvPr id="89" name="正方形/長方形 88">
                    <a:extLst>
                      <a:ext uri="{FF2B5EF4-FFF2-40B4-BE49-F238E27FC236}">
                        <a16:creationId xmlns:a16="http://schemas.microsoft.com/office/drawing/2014/main" id="{3577D8B4-36EC-4B44-A7B4-74FDF88CC4AA}"/>
                      </a:ext>
                    </a:extLst>
                  </p:cNvPr>
                  <p:cNvSpPr/>
                  <p:nvPr/>
                </p:nvSpPr>
                <p:spPr>
                  <a:xfrm>
                    <a:off x="5114888" y="6043499"/>
                    <a:ext cx="53426" cy="532777"/>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sz="1400" dirty="0"/>
                  </a:p>
                </p:txBody>
              </p:sp>
            </p:grpSp>
            <p:grpSp>
              <p:nvGrpSpPr>
                <p:cNvPr id="85" name="グループ化 84">
                  <a:extLst>
                    <a:ext uri="{FF2B5EF4-FFF2-40B4-BE49-F238E27FC236}">
                      <a16:creationId xmlns:a16="http://schemas.microsoft.com/office/drawing/2014/main" id="{92731533-1869-4F8C-AA31-26F1062613E4}"/>
                    </a:ext>
                  </a:extLst>
                </p:cNvPr>
                <p:cNvGrpSpPr/>
                <p:nvPr/>
              </p:nvGrpSpPr>
              <p:grpSpPr>
                <a:xfrm rot="5400000">
                  <a:off x="5152821" y="4604524"/>
                  <a:ext cx="53426" cy="2029413"/>
                  <a:chOff x="5114889" y="4587180"/>
                  <a:chExt cx="53426" cy="2029413"/>
                </a:xfrm>
              </p:grpSpPr>
              <p:sp>
                <p:nvSpPr>
                  <p:cNvPr id="86" name="正方形/長方形 85">
                    <a:extLst>
                      <a:ext uri="{FF2B5EF4-FFF2-40B4-BE49-F238E27FC236}">
                        <a16:creationId xmlns:a16="http://schemas.microsoft.com/office/drawing/2014/main" id="{A3CC884F-F62A-4773-AC40-99FE0F25B920}"/>
                      </a:ext>
                    </a:extLst>
                  </p:cNvPr>
                  <p:cNvSpPr/>
                  <p:nvPr/>
                </p:nvSpPr>
                <p:spPr>
                  <a:xfrm>
                    <a:off x="5114889" y="4587180"/>
                    <a:ext cx="53426" cy="532777"/>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sz="1400" dirty="0"/>
                  </a:p>
                </p:txBody>
              </p:sp>
              <p:sp>
                <p:nvSpPr>
                  <p:cNvPr id="87" name="正方形/長方形 86">
                    <a:extLst>
                      <a:ext uri="{FF2B5EF4-FFF2-40B4-BE49-F238E27FC236}">
                        <a16:creationId xmlns:a16="http://schemas.microsoft.com/office/drawing/2014/main" id="{F76267C7-6039-4AA9-8856-1D61131BBDC3}"/>
                      </a:ext>
                    </a:extLst>
                  </p:cNvPr>
                  <p:cNvSpPr/>
                  <p:nvPr/>
                </p:nvSpPr>
                <p:spPr>
                  <a:xfrm>
                    <a:off x="5114889" y="6083816"/>
                    <a:ext cx="53426" cy="532777"/>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sz="1400" dirty="0"/>
                  </a:p>
                </p:txBody>
              </p:sp>
            </p:grpSp>
          </p:grpSp>
          <p:grpSp>
            <p:nvGrpSpPr>
              <p:cNvPr id="65" name="グループ化 64">
                <a:extLst>
                  <a:ext uri="{FF2B5EF4-FFF2-40B4-BE49-F238E27FC236}">
                    <a16:creationId xmlns:a16="http://schemas.microsoft.com/office/drawing/2014/main" id="{D24B16A6-0C05-44A2-96B0-B5338E312A40}"/>
                  </a:ext>
                </a:extLst>
              </p:cNvPr>
              <p:cNvGrpSpPr/>
              <p:nvPr/>
            </p:nvGrpSpPr>
            <p:grpSpPr>
              <a:xfrm rot="2700000">
                <a:off x="3343411" y="4585115"/>
                <a:ext cx="2029413" cy="1904850"/>
                <a:chOff x="4164827" y="4671426"/>
                <a:chExt cx="2029413" cy="1904850"/>
              </a:xfrm>
            </p:grpSpPr>
            <p:grpSp>
              <p:nvGrpSpPr>
                <p:cNvPr id="78" name="グループ化 77">
                  <a:extLst>
                    <a:ext uri="{FF2B5EF4-FFF2-40B4-BE49-F238E27FC236}">
                      <a16:creationId xmlns:a16="http://schemas.microsoft.com/office/drawing/2014/main" id="{031C6E96-26F5-4EC0-A9C1-2853D327C9A3}"/>
                    </a:ext>
                  </a:extLst>
                </p:cNvPr>
                <p:cNvGrpSpPr/>
                <p:nvPr/>
              </p:nvGrpSpPr>
              <p:grpSpPr>
                <a:xfrm>
                  <a:off x="5114888" y="4671426"/>
                  <a:ext cx="53426" cy="1904850"/>
                  <a:chOff x="5114888" y="4671426"/>
                  <a:chExt cx="53426" cy="1904850"/>
                </a:xfrm>
              </p:grpSpPr>
              <p:sp>
                <p:nvSpPr>
                  <p:cNvPr id="82" name="正方形/長方形 81">
                    <a:extLst>
                      <a:ext uri="{FF2B5EF4-FFF2-40B4-BE49-F238E27FC236}">
                        <a16:creationId xmlns:a16="http://schemas.microsoft.com/office/drawing/2014/main" id="{E5DA014C-7B34-420A-9968-5181E8C35D64}"/>
                      </a:ext>
                    </a:extLst>
                  </p:cNvPr>
                  <p:cNvSpPr/>
                  <p:nvPr/>
                </p:nvSpPr>
                <p:spPr>
                  <a:xfrm>
                    <a:off x="5114888" y="4671426"/>
                    <a:ext cx="53426" cy="532777"/>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sz="1400" dirty="0"/>
                  </a:p>
                </p:txBody>
              </p:sp>
              <p:sp>
                <p:nvSpPr>
                  <p:cNvPr id="83" name="正方形/長方形 82">
                    <a:extLst>
                      <a:ext uri="{FF2B5EF4-FFF2-40B4-BE49-F238E27FC236}">
                        <a16:creationId xmlns:a16="http://schemas.microsoft.com/office/drawing/2014/main" id="{7B4DCC52-30B2-48F1-96FF-1843CDE56287}"/>
                      </a:ext>
                    </a:extLst>
                  </p:cNvPr>
                  <p:cNvSpPr/>
                  <p:nvPr/>
                </p:nvSpPr>
                <p:spPr>
                  <a:xfrm>
                    <a:off x="5114888" y="6043499"/>
                    <a:ext cx="53426" cy="532777"/>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sz="1400" dirty="0"/>
                  </a:p>
                </p:txBody>
              </p:sp>
            </p:grpSp>
            <p:grpSp>
              <p:nvGrpSpPr>
                <p:cNvPr id="79" name="グループ化 78">
                  <a:extLst>
                    <a:ext uri="{FF2B5EF4-FFF2-40B4-BE49-F238E27FC236}">
                      <a16:creationId xmlns:a16="http://schemas.microsoft.com/office/drawing/2014/main" id="{FB80FE7A-0BF9-4CD6-A760-52688BB35FAB}"/>
                    </a:ext>
                  </a:extLst>
                </p:cNvPr>
                <p:cNvGrpSpPr/>
                <p:nvPr/>
              </p:nvGrpSpPr>
              <p:grpSpPr>
                <a:xfrm rot="5400000">
                  <a:off x="5152821" y="4604524"/>
                  <a:ext cx="53426" cy="2029413"/>
                  <a:chOff x="5114889" y="4587180"/>
                  <a:chExt cx="53426" cy="2029413"/>
                </a:xfrm>
              </p:grpSpPr>
              <p:sp>
                <p:nvSpPr>
                  <p:cNvPr id="80" name="正方形/長方形 79">
                    <a:extLst>
                      <a:ext uri="{FF2B5EF4-FFF2-40B4-BE49-F238E27FC236}">
                        <a16:creationId xmlns:a16="http://schemas.microsoft.com/office/drawing/2014/main" id="{8092B6DA-50B7-41B6-9BD5-DEF1B8C56545}"/>
                      </a:ext>
                    </a:extLst>
                  </p:cNvPr>
                  <p:cNvSpPr/>
                  <p:nvPr/>
                </p:nvSpPr>
                <p:spPr>
                  <a:xfrm>
                    <a:off x="5114889" y="4587180"/>
                    <a:ext cx="53426" cy="532777"/>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sz="1400" dirty="0"/>
                  </a:p>
                </p:txBody>
              </p:sp>
              <p:sp>
                <p:nvSpPr>
                  <p:cNvPr id="81" name="正方形/長方形 80">
                    <a:extLst>
                      <a:ext uri="{FF2B5EF4-FFF2-40B4-BE49-F238E27FC236}">
                        <a16:creationId xmlns:a16="http://schemas.microsoft.com/office/drawing/2014/main" id="{3495F05A-C057-4ABE-8E61-B2ACDAA593DA}"/>
                      </a:ext>
                    </a:extLst>
                  </p:cNvPr>
                  <p:cNvSpPr/>
                  <p:nvPr/>
                </p:nvSpPr>
                <p:spPr>
                  <a:xfrm>
                    <a:off x="5114889" y="6083816"/>
                    <a:ext cx="53426" cy="532777"/>
                  </a:xfrm>
                  <a:prstGeom prst="rect">
                    <a:avLst/>
                  </a:prstGeom>
                </p:spPr>
                <p:style>
                  <a:lnRef idx="1">
                    <a:schemeClr val="accent4"/>
                  </a:lnRef>
                  <a:fillRef idx="3">
                    <a:schemeClr val="accent4"/>
                  </a:fillRef>
                  <a:effectRef idx="2">
                    <a:schemeClr val="accent4"/>
                  </a:effectRef>
                  <a:fontRef idx="minor">
                    <a:schemeClr val="lt1"/>
                  </a:fontRef>
                </p:style>
                <p:txBody>
                  <a:bodyPr rtlCol="0" anchor="ctr"/>
                  <a:lstStyle/>
                  <a:p>
                    <a:pPr algn="ctr"/>
                    <a:endParaRPr kumimoji="1" lang="ja-JP" altLang="en-US" sz="1400" dirty="0"/>
                  </a:p>
                </p:txBody>
              </p:sp>
            </p:grpSp>
          </p:grpSp>
        </p:grpSp>
      </p:grpSp>
      <p:sp>
        <p:nvSpPr>
          <p:cNvPr id="117" name="吹き出し: 四角形 116">
            <a:extLst>
              <a:ext uri="{FF2B5EF4-FFF2-40B4-BE49-F238E27FC236}">
                <a16:creationId xmlns:a16="http://schemas.microsoft.com/office/drawing/2014/main" id="{3AC657DE-B1B9-44AD-BCA9-1C5457AA431A}"/>
              </a:ext>
            </a:extLst>
          </p:cNvPr>
          <p:cNvSpPr/>
          <p:nvPr/>
        </p:nvSpPr>
        <p:spPr>
          <a:xfrm>
            <a:off x="3737411" y="3890056"/>
            <a:ext cx="5536250" cy="1380208"/>
          </a:xfrm>
          <a:prstGeom prst="wedgeRectCallout">
            <a:avLst>
              <a:gd name="adj1" fmla="val -2474"/>
              <a:gd name="adj2" fmla="val -96810"/>
            </a:avLst>
          </a:prstGeom>
          <a:solidFill>
            <a:srgbClr val="FF7C8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000" b="1" dirty="0"/>
              <a:t>■ポイント計算ルール</a:t>
            </a:r>
            <a:endParaRPr kumimoji="1" lang="en-US" altLang="ja-JP" sz="2000" b="1" dirty="0"/>
          </a:p>
          <a:p>
            <a:pPr marL="285750" indent="-285750">
              <a:buFont typeface="Arial" panose="020B0604020202020204" pitchFamily="34" charset="0"/>
              <a:buChar char="•"/>
            </a:pPr>
            <a:r>
              <a:rPr lang="en-US" altLang="ja-JP" dirty="0"/>
              <a:t>(1</a:t>
            </a:r>
            <a:r>
              <a:rPr kumimoji="1" lang="en-US" altLang="ja-JP" dirty="0"/>
              <a:t>pt</a:t>
            </a:r>
            <a:r>
              <a:rPr kumimoji="1" lang="ja-JP" altLang="en-US" dirty="0"/>
              <a:t>ブロック</a:t>
            </a:r>
            <a:r>
              <a:rPr kumimoji="1" lang="en-US" altLang="ja-JP" dirty="0"/>
              <a:t>×8)+</a:t>
            </a:r>
            <a:r>
              <a:rPr lang="en-US" altLang="ja-JP" dirty="0"/>
              <a:t>(3pt</a:t>
            </a:r>
            <a:r>
              <a:rPr lang="ja-JP" altLang="en-US" dirty="0"/>
              <a:t>ブロック</a:t>
            </a:r>
            <a:r>
              <a:rPr lang="en-US" altLang="ja-JP" dirty="0"/>
              <a:t>×1)</a:t>
            </a:r>
            <a:r>
              <a:rPr kumimoji="1" lang="en-US" altLang="ja-JP" dirty="0"/>
              <a:t> </a:t>
            </a:r>
            <a:r>
              <a:rPr kumimoji="1" lang="ja-JP" altLang="en-US" dirty="0"/>
              <a:t>＝</a:t>
            </a:r>
            <a:r>
              <a:rPr kumimoji="1" lang="en-US" altLang="ja-JP" dirty="0"/>
              <a:t>11pt</a:t>
            </a:r>
          </a:p>
          <a:p>
            <a:pPr marL="285750" indent="-285750">
              <a:buFont typeface="Arial" panose="020B0604020202020204" pitchFamily="34" charset="0"/>
              <a:buChar char="•"/>
            </a:pPr>
            <a:r>
              <a:rPr lang="en-US" altLang="ja-JP" dirty="0"/>
              <a:t>11pt</a:t>
            </a:r>
            <a:r>
              <a:rPr kumimoji="1" lang="en-US" altLang="ja-JP" dirty="0"/>
              <a:t>×</a:t>
            </a:r>
            <a:r>
              <a:rPr kumimoji="1" lang="ja-JP" altLang="en-US" dirty="0"/>
              <a:t>ブロック選択個数</a:t>
            </a:r>
            <a:r>
              <a:rPr kumimoji="1" lang="en-US" altLang="ja-JP" dirty="0"/>
              <a:t>(9</a:t>
            </a:r>
            <a:r>
              <a:rPr kumimoji="1" lang="ja-JP" altLang="en-US" dirty="0"/>
              <a:t>個</a:t>
            </a:r>
            <a:r>
              <a:rPr kumimoji="1" lang="en-US" altLang="ja-JP" dirty="0"/>
              <a:t>)</a:t>
            </a:r>
            <a:r>
              <a:rPr kumimoji="1" lang="ja-JP" altLang="en-US" dirty="0"/>
              <a:t>＝</a:t>
            </a:r>
            <a:r>
              <a:rPr kumimoji="1" lang="en-US" altLang="ja-JP" sz="4800" b="1" dirty="0"/>
              <a:t>99pt!!</a:t>
            </a:r>
            <a:endParaRPr kumimoji="1" lang="ja-JP" altLang="en-US" sz="4800" b="1" dirty="0"/>
          </a:p>
        </p:txBody>
      </p:sp>
    </p:spTree>
    <p:extLst>
      <p:ext uri="{BB962C8B-B14F-4D97-AF65-F5344CB8AC3E}">
        <p14:creationId xmlns:p14="http://schemas.microsoft.com/office/powerpoint/2010/main" val="1261448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BEDAF3-FC49-482E-8AA5-58F725885284}"/>
              </a:ext>
            </a:extLst>
          </p:cNvPr>
          <p:cNvSpPr>
            <a:spLocks noGrp="1"/>
          </p:cNvSpPr>
          <p:nvPr>
            <p:ph type="title"/>
          </p:nvPr>
        </p:nvSpPr>
        <p:spPr/>
        <p:txBody>
          <a:bodyPr/>
          <a:lstStyle/>
          <a:p>
            <a:r>
              <a:rPr kumimoji="1" lang="en-US" altLang="ja-JP" dirty="0"/>
              <a:t>AMARI</a:t>
            </a:r>
            <a:r>
              <a:rPr kumimoji="1" lang="ja-JP" altLang="en-US" dirty="0"/>
              <a:t>・詳細な仕様について</a:t>
            </a:r>
          </a:p>
        </p:txBody>
      </p:sp>
      <p:sp>
        <p:nvSpPr>
          <p:cNvPr id="3" name="テキスト プレースホルダー 2">
            <a:extLst>
              <a:ext uri="{FF2B5EF4-FFF2-40B4-BE49-F238E27FC236}">
                <a16:creationId xmlns:a16="http://schemas.microsoft.com/office/drawing/2014/main" id="{21EBDDAD-E830-4172-B234-CD3F7518AD45}"/>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3700381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7D63B3-A713-4407-8898-79FB891DE4F3}"/>
              </a:ext>
            </a:extLst>
          </p:cNvPr>
          <p:cNvSpPr>
            <a:spLocks noGrp="1"/>
          </p:cNvSpPr>
          <p:nvPr>
            <p:ph type="title"/>
          </p:nvPr>
        </p:nvSpPr>
        <p:spPr>
          <a:xfrm>
            <a:off x="838200" y="0"/>
            <a:ext cx="10515600" cy="1325563"/>
          </a:xfrm>
        </p:spPr>
        <p:txBody>
          <a:bodyPr/>
          <a:lstStyle/>
          <a:p>
            <a:r>
              <a:rPr kumimoji="1" lang="ja-JP" altLang="en-US" dirty="0"/>
              <a:t>ゲーム詳細－基本画面－</a:t>
            </a:r>
          </a:p>
        </p:txBody>
      </p:sp>
      <p:grpSp>
        <p:nvGrpSpPr>
          <p:cNvPr id="55" name="グループ化 54">
            <a:extLst>
              <a:ext uri="{FF2B5EF4-FFF2-40B4-BE49-F238E27FC236}">
                <a16:creationId xmlns:a16="http://schemas.microsoft.com/office/drawing/2014/main" id="{011CE80E-446B-4766-9609-B417E0E370E6}"/>
              </a:ext>
            </a:extLst>
          </p:cNvPr>
          <p:cNvGrpSpPr/>
          <p:nvPr/>
        </p:nvGrpSpPr>
        <p:grpSpPr>
          <a:xfrm>
            <a:off x="838200" y="1706804"/>
            <a:ext cx="8305800" cy="4216043"/>
            <a:chOff x="838200" y="1565920"/>
            <a:chExt cx="8305800" cy="4216043"/>
          </a:xfrm>
        </p:grpSpPr>
        <p:pic>
          <p:nvPicPr>
            <p:cNvPr id="56" name="図 55" descr="モニター, スクリーンショット が含まれている画像&#10;&#10;自動的に生成された説明">
              <a:extLst>
                <a:ext uri="{FF2B5EF4-FFF2-40B4-BE49-F238E27FC236}">
                  <a16:creationId xmlns:a16="http://schemas.microsoft.com/office/drawing/2014/main" id="{48162805-D84C-4592-B6E5-2EC22C72FD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565920"/>
              <a:ext cx="8305800" cy="4216043"/>
            </a:xfrm>
            <a:prstGeom prst="rect">
              <a:avLst/>
            </a:prstGeom>
          </p:spPr>
        </p:pic>
        <p:grpSp>
          <p:nvGrpSpPr>
            <p:cNvPr id="57" name="グループ化 56">
              <a:extLst>
                <a:ext uri="{FF2B5EF4-FFF2-40B4-BE49-F238E27FC236}">
                  <a16:creationId xmlns:a16="http://schemas.microsoft.com/office/drawing/2014/main" id="{58835075-05FB-4213-842D-CC889DEE1133}"/>
                </a:ext>
              </a:extLst>
            </p:cNvPr>
            <p:cNvGrpSpPr/>
            <p:nvPr/>
          </p:nvGrpSpPr>
          <p:grpSpPr>
            <a:xfrm>
              <a:off x="1505415" y="1892178"/>
              <a:ext cx="7337062" cy="3529705"/>
              <a:chOff x="1505415" y="1892178"/>
              <a:chExt cx="7337062" cy="3529705"/>
            </a:xfrm>
          </p:grpSpPr>
          <p:grpSp>
            <p:nvGrpSpPr>
              <p:cNvPr id="58" name="グループ化 57">
                <a:extLst>
                  <a:ext uri="{FF2B5EF4-FFF2-40B4-BE49-F238E27FC236}">
                    <a16:creationId xmlns:a16="http://schemas.microsoft.com/office/drawing/2014/main" id="{75A42E96-F52A-4703-A5E3-AE2964793824}"/>
                  </a:ext>
                </a:extLst>
              </p:cNvPr>
              <p:cNvGrpSpPr/>
              <p:nvPr/>
            </p:nvGrpSpPr>
            <p:grpSpPr>
              <a:xfrm>
                <a:off x="4186192" y="2444725"/>
                <a:ext cx="2911265" cy="2977157"/>
                <a:chOff x="3456878" y="1874493"/>
                <a:chExt cx="4052912" cy="4144644"/>
              </a:xfrm>
            </p:grpSpPr>
            <p:sp>
              <p:nvSpPr>
                <p:cNvPr id="75" name="四角形: 角を丸くする 74">
                  <a:extLst>
                    <a:ext uri="{FF2B5EF4-FFF2-40B4-BE49-F238E27FC236}">
                      <a16:creationId xmlns:a16="http://schemas.microsoft.com/office/drawing/2014/main" id="{9805AE9C-8F70-462A-9C9B-4FA3BA2658DD}"/>
                    </a:ext>
                  </a:extLst>
                </p:cNvPr>
                <p:cNvSpPr/>
                <p:nvPr/>
              </p:nvSpPr>
              <p:spPr>
                <a:xfrm>
                  <a:off x="3456878" y="1874493"/>
                  <a:ext cx="1293542" cy="1293542"/>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4000" dirty="0"/>
                    <a:t>４</a:t>
                  </a:r>
                  <a:endParaRPr kumimoji="1" lang="en-US" altLang="ja-JP" sz="4000" dirty="0"/>
                </a:p>
              </p:txBody>
            </p:sp>
            <p:sp>
              <p:nvSpPr>
                <p:cNvPr id="76" name="四角形: 角を丸くする 75">
                  <a:extLst>
                    <a:ext uri="{FF2B5EF4-FFF2-40B4-BE49-F238E27FC236}">
                      <a16:creationId xmlns:a16="http://schemas.microsoft.com/office/drawing/2014/main" id="{9F738990-575F-41CB-93A6-F5673AC64244}"/>
                    </a:ext>
                  </a:extLst>
                </p:cNvPr>
                <p:cNvSpPr/>
                <p:nvPr/>
              </p:nvSpPr>
              <p:spPr>
                <a:xfrm>
                  <a:off x="3456878" y="3300044"/>
                  <a:ext cx="1293542" cy="1293542"/>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4000" dirty="0"/>
                    <a:t>５</a:t>
                  </a:r>
                </a:p>
              </p:txBody>
            </p:sp>
            <p:sp>
              <p:nvSpPr>
                <p:cNvPr id="77" name="四角形: 角を丸くする 76">
                  <a:extLst>
                    <a:ext uri="{FF2B5EF4-FFF2-40B4-BE49-F238E27FC236}">
                      <a16:creationId xmlns:a16="http://schemas.microsoft.com/office/drawing/2014/main" id="{CA01F3CC-E6DC-4AA6-987D-9BEEC369474F}"/>
                    </a:ext>
                  </a:extLst>
                </p:cNvPr>
                <p:cNvSpPr/>
                <p:nvPr/>
              </p:nvSpPr>
              <p:spPr>
                <a:xfrm>
                  <a:off x="3456878" y="4725595"/>
                  <a:ext cx="1293542" cy="1293542"/>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4000" dirty="0"/>
                    <a:t>８</a:t>
                  </a:r>
                </a:p>
              </p:txBody>
            </p:sp>
            <p:sp>
              <p:nvSpPr>
                <p:cNvPr id="78" name="四角形: 角を丸くする 77">
                  <a:extLst>
                    <a:ext uri="{FF2B5EF4-FFF2-40B4-BE49-F238E27FC236}">
                      <a16:creationId xmlns:a16="http://schemas.microsoft.com/office/drawing/2014/main" id="{A8228A15-5994-419B-ADD9-B36B8897BA57}"/>
                    </a:ext>
                  </a:extLst>
                </p:cNvPr>
                <p:cNvSpPr/>
                <p:nvPr/>
              </p:nvSpPr>
              <p:spPr>
                <a:xfrm>
                  <a:off x="4836564" y="1874493"/>
                  <a:ext cx="1293542" cy="1293542"/>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4000" dirty="0"/>
                    <a:t>１</a:t>
                  </a:r>
                </a:p>
              </p:txBody>
            </p:sp>
            <p:sp>
              <p:nvSpPr>
                <p:cNvPr id="79" name="四角形: 角を丸くする 78">
                  <a:extLst>
                    <a:ext uri="{FF2B5EF4-FFF2-40B4-BE49-F238E27FC236}">
                      <a16:creationId xmlns:a16="http://schemas.microsoft.com/office/drawing/2014/main" id="{24E8C5A0-CBD5-426D-9EA9-9661CCD36D25}"/>
                    </a:ext>
                  </a:extLst>
                </p:cNvPr>
                <p:cNvSpPr/>
                <p:nvPr/>
              </p:nvSpPr>
              <p:spPr>
                <a:xfrm>
                  <a:off x="4836563" y="3300044"/>
                  <a:ext cx="1293542" cy="1293542"/>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4000" dirty="0"/>
                    <a:t>３</a:t>
                  </a:r>
                </a:p>
              </p:txBody>
            </p:sp>
            <p:sp>
              <p:nvSpPr>
                <p:cNvPr id="80" name="四角形: 角を丸くする 79">
                  <a:extLst>
                    <a:ext uri="{FF2B5EF4-FFF2-40B4-BE49-F238E27FC236}">
                      <a16:creationId xmlns:a16="http://schemas.microsoft.com/office/drawing/2014/main" id="{5D203329-7D3C-4641-963D-87BA27FF1476}"/>
                    </a:ext>
                  </a:extLst>
                </p:cNvPr>
                <p:cNvSpPr/>
                <p:nvPr/>
              </p:nvSpPr>
              <p:spPr>
                <a:xfrm>
                  <a:off x="4836563" y="4725595"/>
                  <a:ext cx="1293542" cy="1293542"/>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ja-JP" altLang="en-US" sz="4000" dirty="0"/>
                    <a:t>２</a:t>
                  </a:r>
                  <a:endParaRPr kumimoji="1" lang="ja-JP" altLang="en-US" sz="4000" dirty="0"/>
                </a:p>
              </p:txBody>
            </p:sp>
            <p:sp>
              <p:nvSpPr>
                <p:cNvPr id="81" name="四角形: 角を丸くする 80">
                  <a:extLst>
                    <a:ext uri="{FF2B5EF4-FFF2-40B4-BE49-F238E27FC236}">
                      <a16:creationId xmlns:a16="http://schemas.microsoft.com/office/drawing/2014/main" id="{68FF396F-3473-4089-B18B-30067FEB9832}"/>
                    </a:ext>
                  </a:extLst>
                </p:cNvPr>
                <p:cNvSpPr/>
                <p:nvPr/>
              </p:nvSpPr>
              <p:spPr>
                <a:xfrm>
                  <a:off x="6216248" y="1874493"/>
                  <a:ext cx="1293542" cy="1293542"/>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4000" dirty="0"/>
                    <a:t>２</a:t>
                  </a:r>
                </a:p>
              </p:txBody>
            </p:sp>
            <p:sp>
              <p:nvSpPr>
                <p:cNvPr id="82" name="四角形: 角を丸くする 81">
                  <a:extLst>
                    <a:ext uri="{FF2B5EF4-FFF2-40B4-BE49-F238E27FC236}">
                      <a16:creationId xmlns:a16="http://schemas.microsoft.com/office/drawing/2014/main" id="{FAE9E789-83BD-4B35-B3E5-F47FB817FA26}"/>
                    </a:ext>
                  </a:extLst>
                </p:cNvPr>
                <p:cNvSpPr/>
                <p:nvPr/>
              </p:nvSpPr>
              <p:spPr>
                <a:xfrm>
                  <a:off x="6216248" y="3300044"/>
                  <a:ext cx="1293542" cy="1293542"/>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4000" dirty="0"/>
                    <a:t>６</a:t>
                  </a:r>
                </a:p>
              </p:txBody>
            </p:sp>
            <p:sp>
              <p:nvSpPr>
                <p:cNvPr id="83" name="四角形: 角を丸くする 82">
                  <a:extLst>
                    <a:ext uri="{FF2B5EF4-FFF2-40B4-BE49-F238E27FC236}">
                      <a16:creationId xmlns:a16="http://schemas.microsoft.com/office/drawing/2014/main" id="{AAE6E1F5-D268-4218-93A0-C9C8973DEFCB}"/>
                    </a:ext>
                  </a:extLst>
                </p:cNvPr>
                <p:cNvSpPr/>
                <p:nvPr/>
              </p:nvSpPr>
              <p:spPr>
                <a:xfrm>
                  <a:off x="6216248" y="4725595"/>
                  <a:ext cx="1293542" cy="1293542"/>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4000" dirty="0"/>
                    <a:t>４</a:t>
                  </a:r>
                </a:p>
              </p:txBody>
            </p:sp>
          </p:grpSp>
          <p:sp>
            <p:nvSpPr>
              <p:cNvPr id="59" name="四角形: 角を丸くする 58">
                <a:extLst>
                  <a:ext uri="{FF2B5EF4-FFF2-40B4-BE49-F238E27FC236}">
                    <a16:creationId xmlns:a16="http://schemas.microsoft.com/office/drawing/2014/main" id="{2FF0CB28-AA42-4193-ACFF-533EB219B5F2}"/>
                  </a:ext>
                </a:extLst>
              </p:cNvPr>
              <p:cNvSpPr/>
              <p:nvPr/>
            </p:nvSpPr>
            <p:spPr>
              <a:xfrm>
                <a:off x="1505415" y="1902639"/>
                <a:ext cx="2587709" cy="3519244"/>
              </a:xfrm>
              <a:prstGeom prst="roundRect">
                <a:avLst>
                  <a:gd name="adj" fmla="val 7143"/>
                </a:avLst>
              </a:prstGeom>
              <a:solidFill>
                <a:schemeClr val="accent1">
                  <a:alpha val="50000"/>
                </a:schemeClr>
              </a:solidFill>
              <a:ln w="28575">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r>
                  <a:rPr lang="en-US" altLang="ja-JP" sz="2000" b="1" dirty="0"/>
                  <a:t>Score:1200</a:t>
                </a:r>
              </a:p>
              <a:p>
                <a:r>
                  <a:rPr lang="en-US" altLang="ja-JP" sz="2000" b="1" dirty="0"/>
                  <a:t>MaxCombo:5</a:t>
                </a:r>
                <a:endParaRPr lang="ja-JP" altLang="en-US" sz="2000" b="1" dirty="0"/>
              </a:p>
            </p:txBody>
          </p:sp>
          <p:grpSp>
            <p:nvGrpSpPr>
              <p:cNvPr id="60" name="グループ化 59">
                <a:extLst>
                  <a:ext uri="{FF2B5EF4-FFF2-40B4-BE49-F238E27FC236}">
                    <a16:creationId xmlns:a16="http://schemas.microsoft.com/office/drawing/2014/main" id="{CD2023CC-C37E-4809-AD01-851B31F0155A}"/>
                  </a:ext>
                </a:extLst>
              </p:cNvPr>
              <p:cNvGrpSpPr/>
              <p:nvPr/>
            </p:nvGrpSpPr>
            <p:grpSpPr>
              <a:xfrm>
                <a:off x="7188278" y="1902639"/>
                <a:ext cx="1654199" cy="3519244"/>
                <a:chOff x="7188278" y="1881084"/>
                <a:chExt cx="1654199" cy="3519244"/>
              </a:xfrm>
            </p:grpSpPr>
            <p:sp>
              <p:nvSpPr>
                <p:cNvPr id="64" name="四角形: 角を丸くする 63">
                  <a:extLst>
                    <a:ext uri="{FF2B5EF4-FFF2-40B4-BE49-F238E27FC236}">
                      <a16:creationId xmlns:a16="http://schemas.microsoft.com/office/drawing/2014/main" id="{EF2D090B-A916-4EA9-805A-F90AF673F8F6}"/>
                    </a:ext>
                  </a:extLst>
                </p:cNvPr>
                <p:cNvSpPr/>
                <p:nvPr/>
              </p:nvSpPr>
              <p:spPr>
                <a:xfrm>
                  <a:off x="7188278" y="1881084"/>
                  <a:ext cx="1654199" cy="3519244"/>
                </a:xfrm>
                <a:prstGeom prst="roundRect">
                  <a:avLst>
                    <a:gd name="adj" fmla="val 7143"/>
                  </a:avLst>
                </a:prstGeom>
                <a:solidFill>
                  <a:schemeClr val="accent1">
                    <a:alpha val="50000"/>
                  </a:schemeClr>
                </a:solidFill>
                <a:ln w="28575">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400" dirty="0"/>
                </a:p>
              </p:txBody>
            </p:sp>
            <p:grpSp>
              <p:nvGrpSpPr>
                <p:cNvPr id="65" name="グループ化 64">
                  <a:extLst>
                    <a:ext uri="{FF2B5EF4-FFF2-40B4-BE49-F238E27FC236}">
                      <a16:creationId xmlns:a16="http://schemas.microsoft.com/office/drawing/2014/main" id="{5542D882-A789-43AE-8062-1F5425DEDECD}"/>
                    </a:ext>
                  </a:extLst>
                </p:cNvPr>
                <p:cNvGrpSpPr/>
                <p:nvPr/>
              </p:nvGrpSpPr>
              <p:grpSpPr>
                <a:xfrm>
                  <a:off x="7487816" y="1961365"/>
                  <a:ext cx="1144365" cy="3413956"/>
                  <a:chOff x="9184960" y="1770379"/>
                  <a:chExt cx="1436434" cy="4285280"/>
                </a:xfrm>
              </p:grpSpPr>
              <p:grpSp>
                <p:nvGrpSpPr>
                  <p:cNvPr id="66" name="グループ化 65">
                    <a:extLst>
                      <a:ext uri="{FF2B5EF4-FFF2-40B4-BE49-F238E27FC236}">
                        <a16:creationId xmlns:a16="http://schemas.microsoft.com/office/drawing/2014/main" id="{CFAADE54-7FDE-46AC-B775-A80792CBFDAD}"/>
                      </a:ext>
                    </a:extLst>
                  </p:cNvPr>
                  <p:cNvGrpSpPr/>
                  <p:nvPr/>
                </p:nvGrpSpPr>
                <p:grpSpPr>
                  <a:xfrm>
                    <a:off x="9184962" y="4619227"/>
                    <a:ext cx="1436432" cy="1436432"/>
                    <a:chOff x="8444975" y="1686651"/>
                    <a:chExt cx="712019" cy="712019"/>
                  </a:xfrm>
                </p:grpSpPr>
                <p:sp>
                  <p:nvSpPr>
                    <p:cNvPr id="73" name="四角形: 角を丸くする 72">
                      <a:extLst>
                        <a:ext uri="{FF2B5EF4-FFF2-40B4-BE49-F238E27FC236}">
                          <a16:creationId xmlns:a16="http://schemas.microsoft.com/office/drawing/2014/main" id="{316192DE-0B83-47CA-B3C7-74E8FD9D7CA3}"/>
                        </a:ext>
                      </a:extLst>
                    </p:cNvPr>
                    <p:cNvSpPr/>
                    <p:nvPr/>
                  </p:nvSpPr>
                  <p:spPr>
                    <a:xfrm>
                      <a:off x="8444975" y="1700965"/>
                      <a:ext cx="683393" cy="683393"/>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kumimoji="1" lang="en-US" altLang="ja-JP" sz="2400" dirty="0"/>
                    </a:p>
                  </p:txBody>
                </p:sp>
                <p:pic>
                  <p:nvPicPr>
                    <p:cNvPr id="74" name="グラフィックス 73" descr="手錠">
                      <a:extLst>
                        <a:ext uri="{FF2B5EF4-FFF2-40B4-BE49-F238E27FC236}">
                          <a16:creationId xmlns:a16="http://schemas.microsoft.com/office/drawing/2014/main" id="{FF72EDF6-551B-40BF-9CC4-4A75B7A8A4C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44975" y="1686651"/>
                      <a:ext cx="712019" cy="712019"/>
                    </a:xfrm>
                    <a:prstGeom prst="rect">
                      <a:avLst/>
                    </a:prstGeom>
                  </p:spPr>
                </p:pic>
              </p:grpSp>
              <p:grpSp>
                <p:nvGrpSpPr>
                  <p:cNvPr id="67" name="グループ化 66">
                    <a:extLst>
                      <a:ext uri="{FF2B5EF4-FFF2-40B4-BE49-F238E27FC236}">
                        <a16:creationId xmlns:a16="http://schemas.microsoft.com/office/drawing/2014/main" id="{9C6C5B11-2776-4506-8F37-FFB6DDC231C6}"/>
                      </a:ext>
                    </a:extLst>
                  </p:cNvPr>
                  <p:cNvGrpSpPr/>
                  <p:nvPr/>
                </p:nvGrpSpPr>
                <p:grpSpPr>
                  <a:xfrm>
                    <a:off x="9184960" y="3188032"/>
                    <a:ext cx="1378684" cy="1378684"/>
                    <a:chOff x="4945541" y="3012850"/>
                    <a:chExt cx="683394" cy="683394"/>
                  </a:xfrm>
                </p:grpSpPr>
                <p:sp>
                  <p:nvSpPr>
                    <p:cNvPr id="71" name="四角形: 角を丸くする 70">
                      <a:extLst>
                        <a:ext uri="{FF2B5EF4-FFF2-40B4-BE49-F238E27FC236}">
                          <a16:creationId xmlns:a16="http://schemas.microsoft.com/office/drawing/2014/main" id="{0675621D-EEBF-499B-9524-D655312290FF}"/>
                        </a:ext>
                      </a:extLst>
                    </p:cNvPr>
                    <p:cNvSpPr/>
                    <p:nvPr/>
                  </p:nvSpPr>
                  <p:spPr>
                    <a:xfrm>
                      <a:off x="4945542" y="3012850"/>
                      <a:ext cx="683393" cy="683393"/>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en-US" altLang="ja-JP" sz="2400" dirty="0"/>
                    </a:p>
                  </p:txBody>
                </p:sp>
                <p:pic>
                  <p:nvPicPr>
                    <p:cNvPr id="72" name="グラフィックス 71" descr="砂時計">
                      <a:extLst>
                        <a:ext uri="{FF2B5EF4-FFF2-40B4-BE49-F238E27FC236}">
                          <a16:creationId xmlns:a16="http://schemas.microsoft.com/office/drawing/2014/main" id="{09A3C039-93E1-4327-AFB3-B27BD2B86B8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45541" y="3012851"/>
                      <a:ext cx="683393" cy="683393"/>
                    </a:xfrm>
                    <a:prstGeom prst="rect">
                      <a:avLst/>
                    </a:prstGeom>
                  </p:spPr>
                </p:pic>
              </p:grpSp>
              <p:grpSp>
                <p:nvGrpSpPr>
                  <p:cNvPr id="68" name="グループ化 67">
                    <a:extLst>
                      <a:ext uri="{FF2B5EF4-FFF2-40B4-BE49-F238E27FC236}">
                        <a16:creationId xmlns:a16="http://schemas.microsoft.com/office/drawing/2014/main" id="{7A7E4556-D277-4E00-ABDB-F039D717E0E7}"/>
                      </a:ext>
                    </a:extLst>
                  </p:cNvPr>
                  <p:cNvGrpSpPr/>
                  <p:nvPr/>
                </p:nvGrpSpPr>
                <p:grpSpPr>
                  <a:xfrm>
                    <a:off x="9190910" y="1770379"/>
                    <a:ext cx="1341825" cy="1365141"/>
                    <a:chOff x="6558913" y="1199976"/>
                    <a:chExt cx="683393" cy="695268"/>
                  </a:xfrm>
                </p:grpSpPr>
                <p:sp>
                  <p:nvSpPr>
                    <p:cNvPr id="69" name="四角形: 角を丸くする 68">
                      <a:extLst>
                        <a:ext uri="{FF2B5EF4-FFF2-40B4-BE49-F238E27FC236}">
                          <a16:creationId xmlns:a16="http://schemas.microsoft.com/office/drawing/2014/main" id="{E030A812-D52B-4163-9851-E38212E1F2AE}"/>
                        </a:ext>
                      </a:extLst>
                    </p:cNvPr>
                    <p:cNvSpPr/>
                    <p:nvPr/>
                  </p:nvSpPr>
                  <p:spPr>
                    <a:xfrm>
                      <a:off x="6558913" y="1199976"/>
                      <a:ext cx="683393" cy="683393"/>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kumimoji="1" lang="en-US" altLang="ja-JP" sz="2400" dirty="0"/>
                    </a:p>
                  </p:txBody>
                </p:sp>
                <p:pic>
                  <p:nvPicPr>
                    <p:cNvPr id="70" name="グラフィックス 69" descr="雪だるま">
                      <a:extLst>
                        <a:ext uri="{FF2B5EF4-FFF2-40B4-BE49-F238E27FC236}">
                          <a16:creationId xmlns:a16="http://schemas.microsoft.com/office/drawing/2014/main" id="{3055FA11-534E-46A4-9A65-BDDD1BD7236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569727" y="1233481"/>
                      <a:ext cx="661763" cy="661763"/>
                    </a:xfrm>
                    <a:prstGeom prst="rect">
                      <a:avLst/>
                    </a:prstGeom>
                  </p:spPr>
                </p:pic>
              </p:grpSp>
            </p:grpSp>
          </p:grpSp>
          <p:grpSp>
            <p:nvGrpSpPr>
              <p:cNvPr id="61" name="グループ化 60">
                <a:extLst>
                  <a:ext uri="{FF2B5EF4-FFF2-40B4-BE49-F238E27FC236}">
                    <a16:creationId xmlns:a16="http://schemas.microsoft.com/office/drawing/2014/main" id="{757F8037-D5C7-453A-9C5A-4B8B9C0F0821}"/>
                  </a:ext>
                </a:extLst>
              </p:cNvPr>
              <p:cNvGrpSpPr/>
              <p:nvPr/>
            </p:nvGrpSpPr>
            <p:grpSpPr>
              <a:xfrm>
                <a:off x="4183945" y="1892178"/>
                <a:ext cx="2930428" cy="470082"/>
                <a:chOff x="4639244" y="540391"/>
                <a:chExt cx="2930428" cy="470082"/>
              </a:xfrm>
            </p:grpSpPr>
            <p:sp>
              <p:nvSpPr>
                <p:cNvPr id="62" name="四角形: 角を丸くする 61">
                  <a:extLst>
                    <a:ext uri="{FF2B5EF4-FFF2-40B4-BE49-F238E27FC236}">
                      <a16:creationId xmlns:a16="http://schemas.microsoft.com/office/drawing/2014/main" id="{45802980-5247-4A92-8041-74AE0E39F1D0}"/>
                    </a:ext>
                  </a:extLst>
                </p:cNvPr>
                <p:cNvSpPr/>
                <p:nvPr/>
              </p:nvSpPr>
              <p:spPr>
                <a:xfrm>
                  <a:off x="4639244" y="540391"/>
                  <a:ext cx="2913512" cy="462649"/>
                </a:xfrm>
                <a:prstGeom prst="roundRect">
                  <a:avLst>
                    <a:gd name="adj" fmla="val 7143"/>
                  </a:avLst>
                </a:prstGeom>
                <a:solidFill>
                  <a:srgbClr val="FF7C80"/>
                </a:solidFill>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endParaRPr lang="ja-JP" altLang="en-US" sz="2000" b="1" dirty="0"/>
                </a:p>
              </p:txBody>
            </p:sp>
            <p:sp>
              <p:nvSpPr>
                <p:cNvPr id="63" name="四角形: 角を丸くする 62">
                  <a:extLst>
                    <a:ext uri="{FF2B5EF4-FFF2-40B4-BE49-F238E27FC236}">
                      <a16:creationId xmlns:a16="http://schemas.microsoft.com/office/drawing/2014/main" id="{5F92D238-7B44-49A9-8250-615890730509}"/>
                    </a:ext>
                  </a:extLst>
                </p:cNvPr>
                <p:cNvSpPr/>
                <p:nvPr/>
              </p:nvSpPr>
              <p:spPr>
                <a:xfrm>
                  <a:off x="6018087" y="547824"/>
                  <a:ext cx="1551585" cy="462649"/>
                </a:xfrm>
                <a:prstGeom prst="roundRect">
                  <a:avLst>
                    <a:gd name="adj" fmla="val 7143"/>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endParaRPr lang="ja-JP" altLang="en-US" sz="2000" b="1" dirty="0"/>
                </a:p>
              </p:txBody>
            </p:sp>
          </p:grpSp>
        </p:grpSp>
      </p:grpSp>
      <p:sp>
        <p:nvSpPr>
          <p:cNvPr id="25" name="吹き出し: 四角形 24">
            <a:extLst>
              <a:ext uri="{FF2B5EF4-FFF2-40B4-BE49-F238E27FC236}">
                <a16:creationId xmlns:a16="http://schemas.microsoft.com/office/drawing/2014/main" id="{9ABF9D95-3740-4097-867E-423DC0FE8874}"/>
              </a:ext>
            </a:extLst>
          </p:cNvPr>
          <p:cNvSpPr/>
          <p:nvPr/>
        </p:nvSpPr>
        <p:spPr>
          <a:xfrm>
            <a:off x="838200" y="935153"/>
            <a:ext cx="3345745" cy="1047767"/>
          </a:xfrm>
          <a:prstGeom prst="wedgeRectCallout">
            <a:avLst>
              <a:gd name="adj1" fmla="val -3558"/>
              <a:gd name="adj2" fmla="val 97023"/>
            </a:avLst>
          </a:prstGeom>
          <a:ln w="19050"/>
        </p:spPr>
        <p:style>
          <a:lnRef idx="2">
            <a:schemeClr val="accent6"/>
          </a:lnRef>
          <a:fillRef idx="1">
            <a:schemeClr val="lt1"/>
          </a:fillRef>
          <a:effectRef idx="0">
            <a:schemeClr val="accent6"/>
          </a:effectRef>
          <a:fontRef idx="minor">
            <a:schemeClr val="dk1"/>
          </a:fontRef>
        </p:style>
        <p:txBody>
          <a:bodyPr rtlCol="0" anchor="t"/>
          <a:lstStyle/>
          <a:p>
            <a:r>
              <a:rPr kumimoji="1" lang="ja-JP" altLang="en-US" sz="1600" b="1" dirty="0"/>
              <a:t>■ステータスウィンドウ</a:t>
            </a:r>
            <a:endParaRPr kumimoji="1" lang="en-US" altLang="ja-JP" sz="1600" b="1" dirty="0"/>
          </a:p>
          <a:p>
            <a:pPr marL="285750" indent="-285750">
              <a:buFont typeface="Arial" panose="020B0604020202020204" pitchFamily="34" charset="0"/>
              <a:buChar char="•"/>
            </a:pPr>
            <a:r>
              <a:rPr lang="en-US" altLang="ja-JP" sz="1200" dirty="0"/>
              <a:t>1</a:t>
            </a:r>
            <a:r>
              <a:rPr lang="ja-JP" altLang="en-US" sz="1200" dirty="0"/>
              <a:t>ゲーム中に得られたスコアや最大コンボ数が表示されている。</a:t>
            </a:r>
            <a:endParaRPr lang="en-US" altLang="ja-JP" sz="1200" dirty="0"/>
          </a:p>
          <a:p>
            <a:pPr marL="285750" indent="-285750">
              <a:buFont typeface="Arial" panose="020B0604020202020204" pitchFamily="34" charset="0"/>
              <a:buChar char="•"/>
            </a:pPr>
            <a:r>
              <a:rPr lang="ja-JP" altLang="en-US" sz="1200" dirty="0"/>
              <a:t>またマルチプレイ</a:t>
            </a:r>
            <a:r>
              <a:rPr lang="en-US" altLang="ja-JP" sz="1200" dirty="0"/>
              <a:t>(</a:t>
            </a:r>
            <a:r>
              <a:rPr lang="ja-JP" altLang="en-US" sz="1200" dirty="0"/>
              <a:t>後述</a:t>
            </a:r>
            <a:r>
              <a:rPr lang="en-US" altLang="ja-JP" sz="1200" dirty="0"/>
              <a:t>)</a:t>
            </a:r>
            <a:r>
              <a:rPr lang="ja-JP" altLang="en-US" sz="1200" dirty="0"/>
              <a:t>時に様々な情報が表示される。</a:t>
            </a:r>
            <a:endParaRPr lang="en-US" altLang="ja-JP" sz="1200" dirty="0"/>
          </a:p>
        </p:txBody>
      </p:sp>
      <p:sp>
        <p:nvSpPr>
          <p:cNvPr id="53" name="吹き出し: 四角形 52">
            <a:extLst>
              <a:ext uri="{FF2B5EF4-FFF2-40B4-BE49-F238E27FC236}">
                <a16:creationId xmlns:a16="http://schemas.microsoft.com/office/drawing/2014/main" id="{1D0AABE1-C823-4A9A-8997-FC6E521A64EA}"/>
              </a:ext>
            </a:extLst>
          </p:cNvPr>
          <p:cNvSpPr/>
          <p:nvPr/>
        </p:nvSpPr>
        <p:spPr>
          <a:xfrm>
            <a:off x="1146167" y="5653928"/>
            <a:ext cx="4075817" cy="1047767"/>
          </a:xfrm>
          <a:prstGeom prst="wedgeRectCallout">
            <a:avLst>
              <a:gd name="adj1" fmla="val 52788"/>
              <a:gd name="adj2" fmla="val -153632"/>
            </a:avLst>
          </a:prstGeom>
          <a:ln w="19050"/>
        </p:spPr>
        <p:style>
          <a:lnRef idx="2">
            <a:schemeClr val="accent6"/>
          </a:lnRef>
          <a:fillRef idx="1">
            <a:schemeClr val="lt1"/>
          </a:fillRef>
          <a:effectRef idx="0">
            <a:schemeClr val="accent6"/>
          </a:effectRef>
          <a:fontRef idx="minor">
            <a:schemeClr val="dk1"/>
          </a:fontRef>
        </p:style>
        <p:txBody>
          <a:bodyPr rtlCol="0" anchor="t"/>
          <a:lstStyle/>
          <a:p>
            <a:r>
              <a:rPr kumimoji="1" lang="ja-JP" altLang="en-US" sz="1600" b="1" dirty="0"/>
              <a:t>■サメンションブロックウィンドウ</a:t>
            </a:r>
            <a:endParaRPr kumimoji="1" lang="en-US" altLang="ja-JP" sz="1600" b="1" dirty="0"/>
          </a:p>
          <a:p>
            <a:pPr marL="285750" indent="-285750">
              <a:buFont typeface="Arial" panose="020B0604020202020204" pitchFamily="34" charset="0"/>
              <a:buChar char="•"/>
            </a:pPr>
            <a:r>
              <a:rPr lang="ja-JP" altLang="en-US" sz="1200" dirty="0"/>
              <a:t>数字の書かれたブロックが</a:t>
            </a:r>
            <a:r>
              <a:rPr lang="en-US" altLang="ja-JP" sz="1200" dirty="0"/>
              <a:t>3×3</a:t>
            </a:r>
            <a:r>
              <a:rPr lang="ja-JP" altLang="en-US" sz="1200" dirty="0"/>
              <a:t>個</a:t>
            </a:r>
            <a:r>
              <a:rPr lang="en-US" altLang="ja-JP" sz="1200" dirty="0"/>
              <a:t>(9</a:t>
            </a:r>
            <a:r>
              <a:rPr lang="ja-JP" altLang="en-US" sz="1200" dirty="0"/>
              <a:t>個</a:t>
            </a:r>
            <a:r>
              <a:rPr lang="en-US" altLang="ja-JP" sz="1200" dirty="0"/>
              <a:t>)</a:t>
            </a:r>
            <a:r>
              <a:rPr lang="ja-JP" altLang="en-US" sz="1200" dirty="0"/>
              <a:t>の表示されている。</a:t>
            </a:r>
            <a:endParaRPr lang="en-US" altLang="ja-JP" sz="1200" dirty="0"/>
          </a:p>
          <a:p>
            <a:pPr marL="285750" indent="-285750">
              <a:buFont typeface="Arial" panose="020B0604020202020204" pitchFamily="34" charset="0"/>
              <a:buChar char="•"/>
            </a:pPr>
            <a:r>
              <a:rPr lang="ja-JP" altLang="en-US" sz="1200" dirty="0"/>
              <a:t>タップやスワイプによって選択でき、合計数値</a:t>
            </a:r>
            <a:r>
              <a:rPr lang="en-US" altLang="ja-JP" sz="1200" dirty="0"/>
              <a:t>10</a:t>
            </a:r>
            <a:r>
              <a:rPr lang="ja-JP" altLang="en-US" sz="1200" dirty="0"/>
              <a:t>以上になったら消える。</a:t>
            </a:r>
            <a:endParaRPr lang="en-US" altLang="ja-JP" sz="1200" dirty="0"/>
          </a:p>
          <a:p>
            <a:pPr marL="285750" indent="-285750">
              <a:buFont typeface="Arial" panose="020B0604020202020204" pitchFamily="34" charset="0"/>
              <a:buChar char="•"/>
            </a:pPr>
            <a:endParaRPr lang="en-US" altLang="ja-JP" sz="1200" dirty="0"/>
          </a:p>
        </p:txBody>
      </p:sp>
      <p:sp>
        <p:nvSpPr>
          <p:cNvPr id="54" name="吹き出し: 四角形 53">
            <a:extLst>
              <a:ext uri="{FF2B5EF4-FFF2-40B4-BE49-F238E27FC236}">
                <a16:creationId xmlns:a16="http://schemas.microsoft.com/office/drawing/2014/main" id="{7578AF4A-676C-404F-82DA-40C6DC994059}"/>
              </a:ext>
            </a:extLst>
          </p:cNvPr>
          <p:cNvSpPr/>
          <p:nvPr/>
        </p:nvSpPr>
        <p:spPr>
          <a:xfrm>
            <a:off x="5529951" y="5658288"/>
            <a:ext cx="4550751" cy="1047767"/>
          </a:xfrm>
          <a:prstGeom prst="wedgeRectCallout">
            <a:avLst>
              <a:gd name="adj1" fmla="val 8433"/>
              <a:gd name="adj2" fmla="val -76602"/>
            </a:avLst>
          </a:prstGeom>
          <a:ln w="19050"/>
        </p:spPr>
        <p:style>
          <a:lnRef idx="2">
            <a:schemeClr val="accent6"/>
          </a:lnRef>
          <a:fillRef idx="1">
            <a:schemeClr val="lt1"/>
          </a:fillRef>
          <a:effectRef idx="0">
            <a:schemeClr val="accent6"/>
          </a:effectRef>
          <a:fontRef idx="minor">
            <a:schemeClr val="dk1"/>
          </a:fontRef>
        </p:style>
        <p:txBody>
          <a:bodyPr rtlCol="0" anchor="t"/>
          <a:lstStyle/>
          <a:p>
            <a:r>
              <a:rPr kumimoji="1" lang="ja-JP" altLang="en-US" sz="1600" b="1" dirty="0"/>
              <a:t>■アイテムブロックウィンドウ</a:t>
            </a:r>
            <a:endParaRPr kumimoji="1" lang="en-US" altLang="ja-JP" sz="1600" b="1" dirty="0"/>
          </a:p>
          <a:p>
            <a:pPr marL="285750" indent="-285750">
              <a:buFont typeface="Arial" panose="020B0604020202020204" pitchFamily="34" charset="0"/>
              <a:buChar char="•"/>
            </a:pPr>
            <a:r>
              <a:rPr lang="ja-JP" altLang="en-US" sz="1200" dirty="0"/>
              <a:t>一定コンボ数以上を達成すると</a:t>
            </a:r>
            <a:r>
              <a:rPr lang="en-US" altLang="ja-JP" sz="1200" dirty="0"/>
              <a:t>1</a:t>
            </a:r>
            <a:r>
              <a:rPr lang="ja-JP" altLang="en-US" sz="1200" dirty="0"/>
              <a:t>個アイテムがもらえる。タップすると使える。</a:t>
            </a:r>
            <a:endParaRPr lang="en-US" altLang="ja-JP" sz="1200" dirty="0"/>
          </a:p>
          <a:p>
            <a:pPr marL="285750" indent="-285750">
              <a:buFont typeface="Arial" panose="020B0604020202020204" pitchFamily="34" charset="0"/>
              <a:buChar char="•"/>
            </a:pPr>
            <a:r>
              <a:rPr lang="en-US" altLang="ja-JP" sz="1200" dirty="0"/>
              <a:t>3</a:t>
            </a:r>
            <a:r>
              <a:rPr lang="ja-JP" altLang="en-US" sz="1200" dirty="0"/>
              <a:t>個までストックでき、</a:t>
            </a:r>
            <a:r>
              <a:rPr lang="en-US" altLang="ja-JP" sz="1200" dirty="0"/>
              <a:t>3</a:t>
            </a:r>
            <a:r>
              <a:rPr lang="ja-JP" altLang="en-US" sz="1200" dirty="0"/>
              <a:t>個目以上のアイテムが手に入ると最後にもらえたアイテムが消えてしまう。</a:t>
            </a:r>
            <a:endParaRPr lang="en-US" altLang="ja-JP" sz="1200" dirty="0"/>
          </a:p>
        </p:txBody>
      </p:sp>
      <p:sp>
        <p:nvSpPr>
          <p:cNvPr id="84" name="吹き出し: 四角形 83">
            <a:extLst>
              <a:ext uri="{FF2B5EF4-FFF2-40B4-BE49-F238E27FC236}">
                <a16:creationId xmlns:a16="http://schemas.microsoft.com/office/drawing/2014/main" id="{606AE854-230C-4ADC-9B32-7881E525F838}"/>
              </a:ext>
            </a:extLst>
          </p:cNvPr>
          <p:cNvSpPr/>
          <p:nvPr/>
        </p:nvSpPr>
        <p:spPr>
          <a:xfrm>
            <a:off x="6671225" y="1063998"/>
            <a:ext cx="4100853" cy="893303"/>
          </a:xfrm>
          <a:prstGeom prst="wedgeRectCallout">
            <a:avLst>
              <a:gd name="adj1" fmla="val -73201"/>
              <a:gd name="adj2" fmla="val 72057"/>
            </a:avLst>
          </a:prstGeom>
          <a:ln w="19050"/>
        </p:spPr>
        <p:style>
          <a:lnRef idx="2">
            <a:schemeClr val="accent6"/>
          </a:lnRef>
          <a:fillRef idx="1">
            <a:schemeClr val="lt1"/>
          </a:fillRef>
          <a:effectRef idx="0">
            <a:schemeClr val="accent6"/>
          </a:effectRef>
          <a:fontRef idx="minor">
            <a:schemeClr val="dk1"/>
          </a:fontRef>
        </p:style>
        <p:txBody>
          <a:bodyPr rtlCol="0" anchor="t"/>
          <a:lstStyle/>
          <a:p>
            <a:r>
              <a:rPr kumimoji="1" lang="ja-JP" altLang="en-US" sz="1600" b="1" dirty="0"/>
              <a:t>■タイムボーナスゲージ</a:t>
            </a:r>
            <a:endParaRPr kumimoji="1" lang="en-US" altLang="ja-JP" sz="1600" b="1" dirty="0"/>
          </a:p>
          <a:p>
            <a:pPr marL="285750" indent="-285750">
              <a:buFont typeface="Arial" panose="020B0604020202020204" pitchFamily="34" charset="0"/>
              <a:buChar char="•"/>
            </a:pPr>
            <a:r>
              <a:rPr lang="en-US" altLang="ja-JP" sz="1200" dirty="0"/>
              <a:t>10</a:t>
            </a:r>
            <a:r>
              <a:rPr lang="ja-JP" altLang="en-US" sz="1200" dirty="0"/>
              <a:t>秒から最大</a:t>
            </a:r>
            <a:r>
              <a:rPr lang="en-US" altLang="ja-JP" sz="1200" dirty="0"/>
              <a:t>0</a:t>
            </a:r>
            <a:r>
              <a:rPr lang="ja-JP" altLang="en-US" sz="1200" dirty="0"/>
              <a:t>秒までカウントされ、その秒数分の倍率がスコアにかかる。</a:t>
            </a:r>
            <a:r>
              <a:rPr lang="en-US" altLang="ja-JP" sz="1200" dirty="0"/>
              <a:t>(</a:t>
            </a:r>
            <a:r>
              <a:rPr lang="ja-JP" altLang="en-US" sz="1200" dirty="0"/>
              <a:t>最大</a:t>
            </a:r>
            <a:r>
              <a:rPr lang="en-US" altLang="ja-JP" sz="1200" dirty="0"/>
              <a:t>10</a:t>
            </a:r>
            <a:r>
              <a:rPr lang="ja-JP" altLang="en-US" sz="1200" dirty="0"/>
              <a:t>倍、最低</a:t>
            </a:r>
            <a:r>
              <a:rPr lang="en-US" altLang="ja-JP" sz="1200" dirty="0"/>
              <a:t>1</a:t>
            </a:r>
            <a:r>
              <a:rPr lang="ja-JP" altLang="en-US" sz="1200" dirty="0"/>
              <a:t>倍</a:t>
            </a:r>
            <a:r>
              <a:rPr lang="en-US" altLang="ja-JP" sz="1200" dirty="0"/>
              <a:t>)</a:t>
            </a:r>
          </a:p>
          <a:p>
            <a:pPr marL="285750" indent="-285750">
              <a:buFont typeface="Arial" panose="020B0604020202020204" pitchFamily="34" charset="0"/>
              <a:buChar char="•"/>
            </a:pPr>
            <a:r>
              <a:rPr lang="en-US" altLang="ja-JP" sz="1200" dirty="0"/>
              <a:t>1</a:t>
            </a:r>
            <a:r>
              <a:rPr lang="ja-JP" altLang="en-US" sz="1200" dirty="0"/>
              <a:t>秒以下となってもとなってもペナルティはない。</a:t>
            </a:r>
            <a:endParaRPr lang="en-US" altLang="ja-JP" sz="1200" dirty="0"/>
          </a:p>
        </p:txBody>
      </p:sp>
    </p:spTree>
    <p:extLst>
      <p:ext uri="{BB962C8B-B14F-4D97-AF65-F5344CB8AC3E}">
        <p14:creationId xmlns:p14="http://schemas.microsoft.com/office/powerpoint/2010/main" val="286010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0FFED64-3027-43A8-A213-64CCE5A8F990}"/>
              </a:ext>
            </a:extLst>
          </p:cNvPr>
          <p:cNvSpPr>
            <a:spLocks noGrp="1"/>
          </p:cNvSpPr>
          <p:nvPr>
            <p:ph type="title"/>
          </p:nvPr>
        </p:nvSpPr>
        <p:spPr>
          <a:xfrm>
            <a:off x="838200" y="0"/>
            <a:ext cx="10515600" cy="1325563"/>
          </a:xfrm>
        </p:spPr>
        <p:txBody>
          <a:bodyPr/>
          <a:lstStyle/>
          <a:p>
            <a:r>
              <a:rPr kumimoji="1" lang="ja-JP" altLang="en-US" dirty="0"/>
              <a:t>ゲーム詳細－まずは持ち方－</a:t>
            </a:r>
          </a:p>
        </p:txBody>
      </p:sp>
      <p:grpSp>
        <p:nvGrpSpPr>
          <p:cNvPr id="107" name="グループ化 106">
            <a:extLst>
              <a:ext uri="{FF2B5EF4-FFF2-40B4-BE49-F238E27FC236}">
                <a16:creationId xmlns:a16="http://schemas.microsoft.com/office/drawing/2014/main" id="{014C252D-0034-45AE-B6D8-F399322DB594}"/>
              </a:ext>
            </a:extLst>
          </p:cNvPr>
          <p:cNvGrpSpPr/>
          <p:nvPr/>
        </p:nvGrpSpPr>
        <p:grpSpPr>
          <a:xfrm>
            <a:off x="4210613" y="2693669"/>
            <a:ext cx="6121824" cy="3107451"/>
            <a:chOff x="838200" y="1565920"/>
            <a:chExt cx="8305800" cy="4216043"/>
          </a:xfrm>
        </p:grpSpPr>
        <p:pic>
          <p:nvPicPr>
            <p:cNvPr id="108" name="図 107" descr="モニター, スクリーンショット が含まれている画像&#10;&#10;自動的に生成された説明">
              <a:extLst>
                <a:ext uri="{FF2B5EF4-FFF2-40B4-BE49-F238E27FC236}">
                  <a16:creationId xmlns:a16="http://schemas.microsoft.com/office/drawing/2014/main" id="{2AEE3B0D-3ED1-4763-826A-F04B09ECC7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565920"/>
              <a:ext cx="8305800" cy="4216043"/>
            </a:xfrm>
            <a:prstGeom prst="rect">
              <a:avLst/>
            </a:prstGeom>
          </p:spPr>
        </p:pic>
        <p:grpSp>
          <p:nvGrpSpPr>
            <p:cNvPr id="109" name="グループ化 108">
              <a:extLst>
                <a:ext uri="{FF2B5EF4-FFF2-40B4-BE49-F238E27FC236}">
                  <a16:creationId xmlns:a16="http://schemas.microsoft.com/office/drawing/2014/main" id="{83D6226D-390D-4B42-B988-24FFC17CC84F}"/>
                </a:ext>
              </a:extLst>
            </p:cNvPr>
            <p:cNvGrpSpPr/>
            <p:nvPr/>
          </p:nvGrpSpPr>
          <p:grpSpPr>
            <a:xfrm>
              <a:off x="1505415" y="1892178"/>
              <a:ext cx="7337062" cy="3529705"/>
              <a:chOff x="1505415" y="1892178"/>
              <a:chExt cx="7337062" cy="3529705"/>
            </a:xfrm>
          </p:grpSpPr>
          <p:grpSp>
            <p:nvGrpSpPr>
              <p:cNvPr id="110" name="グループ化 109">
                <a:extLst>
                  <a:ext uri="{FF2B5EF4-FFF2-40B4-BE49-F238E27FC236}">
                    <a16:creationId xmlns:a16="http://schemas.microsoft.com/office/drawing/2014/main" id="{D5F236BE-559A-4C0E-B7A1-1A687CD4BB51}"/>
                  </a:ext>
                </a:extLst>
              </p:cNvPr>
              <p:cNvGrpSpPr/>
              <p:nvPr/>
            </p:nvGrpSpPr>
            <p:grpSpPr>
              <a:xfrm>
                <a:off x="4186192" y="2444725"/>
                <a:ext cx="2911265" cy="2977157"/>
                <a:chOff x="3456878" y="1874493"/>
                <a:chExt cx="4052912" cy="4144644"/>
              </a:xfrm>
            </p:grpSpPr>
            <p:sp>
              <p:nvSpPr>
                <p:cNvPr id="127" name="四角形: 角を丸くする 126">
                  <a:extLst>
                    <a:ext uri="{FF2B5EF4-FFF2-40B4-BE49-F238E27FC236}">
                      <a16:creationId xmlns:a16="http://schemas.microsoft.com/office/drawing/2014/main" id="{D21EBDB0-DA06-4F50-A44B-06AA183C16CB}"/>
                    </a:ext>
                  </a:extLst>
                </p:cNvPr>
                <p:cNvSpPr/>
                <p:nvPr/>
              </p:nvSpPr>
              <p:spPr>
                <a:xfrm>
                  <a:off x="3456878" y="1874493"/>
                  <a:ext cx="1293541" cy="1293542"/>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3200" dirty="0"/>
                    <a:t>４</a:t>
                  </a:r>
                  <a:endParaRPr kumimoji="1" lang="en-US" altLang="ja-JP" sz="3200" dirty="0"/>
                </a:p>
              </p:txBody>
            </p:sp>
            <p:sp>
              <p:nvSpPr>
                <p:cNvPr id="128" name="四角形: 角を丸くする 127">
                  <a:extLst>
                    <a:ext uri="{FF2B5EF4-FFF2-40B4-BE49-F238E27FC236}">
                      <a16:creationId xmlns:a16="http://schemas.microsoft.com/office/drawing/2014/main" id="{261FF965-A1C7-4C6E-9A6C-A9995AF04BF8}"/>
                    </a:ext>
                  </a:extLst>
                </p:cNvPr>
                <p:cNvSpPr/>
                <p:nvPr/>
              </p:nvSpPr>
              <p:spPr>
                <a:xfrm>
                  <a:off x="3456878" y="3300044"/>
                  <a:ext cx="1293542" cy="1293542"/>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3200" dirty="0"/>
                    <a:t>５</a:t>
                  </a:r>
                </a:p>
              </p:txBody>
            </p:sp>
            <p:sp>
              <p:nvSpPr>
                <p:cNvPr id="129" name="四角形: 角を丸くする 128">
                  <a:extLst>
                    <a:ext uri="{FF2B5EF4-FFF2-40B4-BE49-F238E27FC236}">
                      <a16:creationId xmlns:a16="http://schemas.microsoft.com/office/drawing/2014/main" id="{B4E61ACE-5326-4CC4-A130-255A869AA899}"/>
                    </a:ext>
                  </a:extLst>
                </p:cNvPr>
                <p:cNvSpPr/>
                <p:nvPr/>
              </p:nvSpPr>
              <p:spPr>
                <a:xfrm>
                  <a:off x="3456878" y="4725595"/>
                  <a:ext cx="1293542" cy="1293542"/>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3200" dirty="0"/>
                    <a:t>８</a:t>
                  </a:r>
                </a:p>
              </p:txBody>
            </p:sp>
            <p:sp>
              <p:nvSpPr>
                <p:cNvPr id="130" name="四角形: 角を丸くする 129">
                  <a:extLst>
                    <a:ext uri="{FF2B5EF4-FFF2-40B4-BE49-F238E27FC236}">
                      <a16:creationId xmlns:a16="http://schemas.microsoft.com/office/drawing/2014/main" id="{49611CE0-B8B8-494B-BD8F-07770CBFCCAF}"/>
                    </a:ext>
                  </a:extLst>
                </p:cNvPr>
                <p:cNvSpPr/>
                <p:nvPr/>
              </p:nvSpPr>
              <p:spPr>
                <a:xfrm>
                  <a:off x="4836563" y="1874493"/>
                  <a:ext cx="1293541" cy="1293542"/>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3200" dirty="0"/>
                    <a:t>１</a:t>
                  </a:r>
                </a:p>
              </p:txBody>
            </p:sp>
            <p:sp>
              <p:nvSpPr>
                <p:cNvPr id="131" name="四角形: 角を丸くする 130">
                  <a:extLst>
                    <a:ext uri="{FF2B5EF4-FFF2-40B4-BE49-F238E27FC236}">
                      <a16:creationId xmlns:a16="http://schemas.microsoft.com/office/drawing/2014/main" id="{EF9D2485-3D24-4318-BA98-005E0136C4BF}"/>
                    </a:ext>
                  </a:extLst>
                </p:cNvPr>
                <p:cNvSpPr/>
                <p:nvPr/>
              </p:nvSpPr>
              <p:spPr>
                <a:xfrm>
                  <a:off x="4836563" y="3300044"/>
                  <a:ext cx="1293542" cy="1293542"/>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3200" dirty="0"/>
                    <a:t>３</a:t>
                  </a:r>
                </a:p>
              </p:txBody>
            </p:sp>
            <p:sp>
              <p:nvSpPr>
                <p:cNvPr id="132" name="四角形: 角を丸くする 131">
                  <a:extLst>
                    <a:ext uri="{FF2B5EF4-FFF2-40B4-BE49-F238E27FC236}">
                      <a16:creationId xmlns:a16="http://schemas.microsoft.com/office/drawing/2014/main" id="{3A926CEC-3B1A-4AB8-9530-35A09D61B147}"/>
                    </a:ext>
                  </a:extLst>
                </p:cNvPr>
                <p:cNvSpPr/>
                <p:nvPr/>
              </p:nvSpPr>
              <p:spPr>
                <a:xfrm>
                  <a:off x="4836563" y="4725595"/>
                  <a:ext cx="1293542" cy="1293542"/>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ja-JP" altLang="en-US" sz="3200" dirty="0"/>
                    <a:t>２</a:t>
                  </a:r>
                  <a:endParaRPr kumimoji="1" lang="ja-JP" altLang="en-US" sz="3200" dirty="0"/>
                </a:p>
              </p:txBody>
            </p:sp>
            <p:sp>
              <p:nvSpPr>
                <p:cNvPr id="133" name="四角形: 角を丸くする 132">
                  <a:extLst>
                    <a:ext uri="{FF2B5EF4-FFF2-40B4-BE49-F238E27FC236}">
                      <a16:creationId xmlns:a16="http://schemas.microsoft.com/office/drawing/2014/main" id="{072D3409-686B-412B-BA7C-80AA467A324A}"/>
                    </a:ext>
                  </a:extLst>
                </p:cNvPr>
                <p:cNvSpPr/>
                <p:nvPr/>
              </p:nvSpPr>
              <p:spPr>
                <a:xfrm>
                  <a:off x="6216248" y="1874493"/>
                  <a:ext cx="1293542" cy="1293542"/>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3200" dirty="0"/>
                    <a:t>２</a:t>
                  </a:r>
                </a:p>
              </p:txBody>
            </p:sp>
            <p:sp>
              <p:nvSpPr>
                <p:cNvPr id="134" name="四角形: 角を丸くする 133">
                  <a:extLst>
                    <a:ext uri="{FF2B5EF4-FFF2-40B4-BE49-F238E27FC236}">
                      <a16:creationId xmlns:a16="http://schemas.microsoft.com/office/drawing/2014/main" id="{3E5BCAED-E90B-4EF2-BD45-63483E67CB22}"/>
                    </a:ext>
                  </a:extLst>
                </p:cNvPr>
                <p:cNvSpPr/>
                <p:nvPr/>
              </p:nvSpPr>
              <p:spPr>
                <a:xfrm>
                  <a:off x="6216248" y="3300044"/>
                  <a:ext cx="1293542" cy="1293542"/>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3200" dirty="0"/>
                    <a:t>６</a:t>
                  </a:r>
                </a:p>
              </p:txBody>
            </p:sp>
            <p:sp>
              <p:nvSpPr>
                <p:cNvPr id="135" name="四角形: 角を丸くする 134">
                  <a:extLst>
                    <a:ext uri="{FF2B5EF4-FFF2-40B4-BE49-F238E27FC236}">
                      <a16:creationId xmlns:a16="http://schemas.microsoft.com/office/drawing/2014/main" id="{0BE6FB1E-E9B6-4817-B48A-993C927D4CF2}"/>
                    </a:ext>
                  </a:extLst>
                </p:cNvPr>
                <p:cNvSpPr/>
                <p:nvPr/>
              </p:nvSpPr>
              <p:spPr>
                <a:xfrm>
                  <a:off x="6216248" y="4725595"/>
                  <a:ext cx="1293542" cy="1293542"/>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3200" dirty="0"/>
                    <a:t>４</a:t>
                  </a:r>
                </a:p>
              </p:txBody>
            </p:sp>
          </p:grpSp>
          <p:sp>
            <p:nvSpPr>
              <p:cNvPr id="111" name="四角形: 角を丸くする 110">
                <a:extLst>
                  <a:ext uri="{FF2B5EF4-FFF2-40B4-BE49-F238E27FC236}">
                    <a16:creationId xmlns:a16="http://schemas.microsoft.com/office/drawing/2014/main" id="{09658802-50E7-4330-8DD8-47E65DA375E3}"/>
                  </a:ext>
                </a:extLst>
              </p:cNvPr>
              <p:cNvSpPr/>
              <p:nvPr/>
            </p:nvSpPr>
            <p:spPr>
              <a:xfrm>
                <a:off x="1505415" y="1902639"/>
                <a:ext cx="2587709" cy="3519244"/>
              </a:xfrm>
              <a:prstGeom prst="roundRect">
                <a:avLst>
                  <a:gd name="adj" fmla="val 7143"/>
                </a:avLst>
              </a:prstGeom>
              <a:solidFill>
                <a:schemeClr val="accent1">
                  <a:alpha val="50000"/>
                </a:schemeClr>
              </a:solidFill>
              <a:ln w="28575">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r>
                  <a:rPr lang="en-US" altLang="ja-JP" sz="2000" b="1" dirty="0"/>
                  <a:t>Score:1200</a:t>
                </a:r>
              </a:p>
              <a:p>
                <a:r>
                  <a:rPr lang="en-US" altLang="ja-JP" sz="2000" b="1" dirty="0"/>
                  <a:t>MaxCombo:5</a:t>
                </a:r>
                <a:endParaRPr lang="ja-JP" altLang="en-US" sz="2000" b="1" dirty="0"/>
              </a:p>
            </p:txBody>
          </p:sp>
          <p:grpSp>
            <p:nvGrpSpPr>
              <p:cNvPr id="112" name="グループ化 111">
                <a:extLst>
                  <a:ext uri="{FF2B5EF4-FFF2-40B4-BE49-F238E27FC236}">
                    <a16:creationId xmlns:a16="http://schemas.microsoft.com/office/drawing/2014/main" id="{5E1039FD-92E4-4CF7-AC28-202B2F39B66A}"/>
                  </a:ext>
                </a:extLst>
              </p:cNvPr>
              <p:cNvGrpSpPr/>
              <p:nvPr/>
            </p:nvGrpSpPr>
            <p:grpSpPr>
              <a:xfrm>
                <a:off x="7188278" y="1902639"/>
                <a:ext cx="1654199" cy="3519244"/>
                <a:chOff x="7188278" y="1881084"/>
                <a:chExt cx="1654199" cy="3519244"/>
              </a:xfrm>
            </p:grpSpPr>
            <p:sp>
              <p:nvSpPr>
                <p:cNvPr id="116" name="四角形: 角を丸くする 115">
                  <a:extLst>
                    <a:ext uri="{FF2B5EF4-FFF2-40B4-BE49-F238E27FC236}">
                      <a16:creationId xmlns:a16="http://schemas.microsoft.com/office/drawing/2014/main" id="{F6F739B4-78D0-45B4-90EE-AEFCC726E954}"/>
                    </a:ext>
                  </a:extLst>
                </p:cNvPr>
                <p:cNvSpPr/>
                <p:nvPr/>
              </p:nvSpPr>
              <p:spPr>
                <a:xfrm>
                  <a:off x="7188278" y="1881084"/>
                  <a:ext cx="1654199" cy="3519244"/>
                </a:xfrm>
                <a:prstGeom prst="roundRect">
                  <a:avLst>
                    <a:gd name="adj" fmla="val 7143"/>
                  </a:avLst>
                </a:prstGeom>
                <a:solidFill>
                  <a:schemeClr val="accent1">
                    <a:alpha val="50000"/>
                  </a:schemeClr>
                </a:solidFill>
                <a:ln w="28575">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400" dirty="0"/>
                </a:p>
              </p:txBody>
            </p:sp>
            <p:grpSp>
              <p:nvGrpSpPr>
                <p:cNvPr id="117" name="グループ化 116">
                  <a:extLst>
                    <a:ext uri="{FF2B5EF4-FFF2-40B4-BE49-F238E27FC236}">
                      <a16:creationId xmlns:a16="http://schemas.microsoft.com/office/drawing/2014/main" id="{61FEFA5C-607B-4AAB-8B1A-93E91C76E101}"/>
                    </a:ext>
                  </a:extLst>
                </p:cNvPr>
                <p:cNvGrpSpPr/>
                <p:nvPr/>
              </p:nvGrpSpPr>
              <p:grpSpPr>
                <a:xfrm>
                  <a:off x="7487816" y="1961365"/>
                  <a:ext cx="1144365" cy="3413956"/>
                  <a:chOff x="9184960" y="1770379"/>
                  <a:chExt cx="1436434" cy="4285280"/>
                </a:xfrm>
              </p:grpSpPr>
              <p:grpSp>
                <p:nvGrpSpPr>
                  <p:cNvPr id="118" name="グループ化 117">
                    <a:extLst>
                      <a:ext uri="{FF2B5EF4-FFF2-40B4-BE49-F238E27FC236}">
                        <a16:creationId xmlns:a16="http://schemas.microsoft.com/office/drawing/2014/main" id="{FBD5BB2B-35C4-4D59-9207-A18A8650118C}"/>
                      </a:ext>
                    </a:extLst>
                  </p:cNvPr>
                  <p:cNvGrpSpPr/>
                  <p:nvPr/>
                </p:nvGrpSpPr>
                <p:grpSpPr>
                  <a:xfrm>
                    <a:off x="9184962" y="4619227"/>
                    <a:ext cx="1436432" cy="1436432"/>
                    <a:chOff x="8444975" y="1686651"/>
                    <a:chExt cx="712019" cy="712019"/>
                  </a:xfrm>
                </p:grpSpPr>
                <p:sp>
                  <p:nvSpPr>
                    <p:cNvPr id="125" name="四角形: 角を丸くする 124">
                      <a:extLst>
                        <a:ext uri="{FF2B5EF4-FFF2-40B4-BE49-F238E27FC236}">
                          <a16:creationId xmlns:a16="http://schemas.microsoft.com/office/drawing/2014/main" id="{ADB9A5BF-4AF2-4B3C-8DE8-DA7B0DB7E040}"/>
                        </a:ext>
                      </a:extLst>
                    </p:cNvPr>
                    <p:cNvSpPr/>
                    <p:nvPr/>
                  </p:nvSpPr>
                  <p:spPr>
                    <a:xfrm>
                      <a:off x="8444975" y="1700965"/>
                      <a:ext cx="683393" cy="683393"/>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kumimoji="1" lang="en-US" altLang="ja-JP" sz="2400" dirty="0"/>
                    </a:p>
                  </p:txBody>
                </p:sp>
                <p:pic>
                  <p:nvPicPr>
                    <p:cNvPr id="126" name="グラフィックス 125" descr="手錠">
                      <a:extLst>
                        <a:ext uri="{FF2B5EF4-FFF2-40B4-BE49-F238E27FC236}">
                          <a16:creationId xmlns:a16="http://schemas.microsoft.com/office/drawing/2014/main" id="{D0C06D36-EF3E-439B-8CF1-AD66156314F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44975" y="1686651"/>
                      <a:ext cx="712019" cy="712019"/>
                    </a:xfrm>
                    <a:prstGeom prst="rect">
                      <a:avLst/>
                    </a:prstGeom>
                  </p:spPr>
                </p:pic>
              </p:grpSp>
              <p:grpSp>
                <p:nvGrpSpPr>
                  <p:cNvPr id="119" name="グループ化 118">
                    <a:extLst>
                      <a:ext uri="{FF2B5EF4-FFF2-40B4-BE49-F238E27FC236}">
                        <a16:creationId xmlns:a16="http://schemas.microsoft.com/office/drawing/2014/main" id="{17D1F161-8C21-4A1C-92E4-ADF49E990136}"/>
                      </a:ext>
                    </a:extLst>
                  </p:cNvPr>
                  <p:cNvGrpSpPr/>
                  <p:nvPr/>
                </p:nvGrpSpPr>
                <p:grpSpPr>
                  <a:xfrm>
                    <a:off x="9184960" y="3188032"/>
                    <a:ext cx="1378684" cy="1378684"/>
                    <a:chOff x="4945541" y="3012850"/>
                    <a:chExt cx="683394" cy="683394"/>
                  </a:xfrm>
                </p:grpSpPr>
                <p:sp>
                  <p:nvSpPr>
                    <p:cNvPr id="123" name="四角形: 角を丸くする 122">
                      <a:extLst>
                        <a:ext uri="{FF2B5EF4-FFF2-40B4-BE49-F238E27FC236}">
                          <a16:creationId xmlns:a16="http://schemas.microsoft.com/office/drawing/2014/main" id="{1ACFACF8-06CC-47A1-AD7B-30BB69F7A80F}"/>
                        </a:ext>
                      </a:extLst>
                    </p:cNvPr>
                    <p:cNvSpPr/>
                    <p:nvPr/>
                  </p:nvSpPr>
                  <p:spPr>
                    <a:xfrm>
                      <a:off x="4945542" y="3012850"/>
                      <a:ext cx="683393" cy="683393"/>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en-US" altLang="ja-JP" sz="2400" dirty="0"/>
                    </a:p>
                  </p:txBody>
                </p:sp>
                <p:pic>
                  <p:nvPicPr>
                    <p:cNvPr id="124" name="グラフィックス 123" descr="砂時計">
                      <a:extLst>
                        <a:ext uri="{FF2B5EF4-FFF2-40B4-BE49-F238E27FC236}">
                          <a16:creationId xmlns:a16="http://schemas.microsoft.com/office/drawing/2014/main" id="{A768AA4D-A745-496F-8CDE-A6E16ECB0EE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45541" y="3012851"/>
                      <a:ext cx="683393" cy="683393"/>
                    </a:xfrm>
                    <a:prstGeom prst="rect">
                      <a:avLst/>
                    </a:prstGeom>
                  </p:spPr>
                </p:pic>
              </p:grpSp>
              <p:grpSp>
                <p:nvGrpSpPr>
                  <p:cNvPr id="120" name="グループ化 119">
                    <a:extLst>
                      <a:ext uri="{FF2B5EF4-FFF2-40B4-BE49-F238E27FC236}">
                        <a16:creationId xmlns:a16="http://schemas.microsoft.com/office/drawing/2014/main" id="{F23BA5DA-22F6-4340-BFCA-AEED93403E2A}"/>
                      </a:ext>
                    </a:extLst>
                  </p:cNvPr>
                  <p:cNvGrpSpPr/>
                  <p:nvPr/>
                </p:nvGrpSpPr>
                <p:grpSpPr>
                  <a:xfrm>
                    <a:off x="9190910" y="1770379"/>
                    <a:ext cx="1341825" cy="1365141"/>
                    <a:chOff x="6558913" y="1199976"/>
                    <a:chExt cx="683393" cy="695268"/>
                  </a:xfrm>
                </p:grpSpPr>
                <p:sp>
                  <p:nvSpPr>
                    <p:cNvPr id="121" name="四角形: 角を丸くする 120">
                      <a:extLst>
                        <a:ext uri="{FF2B5EF4-FFF2-40B4-BE49-F238E27FC236}">
                          <a16:creationId xmlns:a16="http://schemas.microsoft.com/office/drawing/2014/main" id="{4C07E295-5F71-4F6E-84F9-68BE267777A9}"/>
                        </a:ext>
                      </a:extLst>
                    </p:cNvPr>
                    <p:cNvSpPr/>
                    <p:nvPr/>
                  </p:nvSpPr>
                  <p:spPr>
                    <a:xfrm>
                      <a:off x="6558913" y="1199976"/>
                      <a:ext cx="683393" cy="683393"/>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kumimoji="1" lang="en-US" altLang="ja-JP" sz="2400" dirty="0"/>
                    </a:p>
                  </p:txBody>
                </p:sp>
                <p:pic>
                  <p:nvPicPr>
                    <p:cNvPr id="122" name="グラフィックス 121" descr="雪だるま">
                      <a:extLst>
                        <a:ext uri="{FF2B5EF4-FFF2-40B4-BE49-F238E27FC236}">
                          <a16:creationId xmlns:a16="http://schemas.microsoft.com/office/drawing/2014/main" id="{D8CE5F5B-57FD-4E48-B49F-47ECB3277F7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569727" y="1233481"/>
                      <a:ext cx="661763" cy="661763"/>
                    </a:xfrm>
                    <a:prstGeom prst="rect">
                      <a:avLst/>
                    </a:prstGeom>
                  </p:spPr>
                </p:pic>
              </p:grpSp>
            </p:grpSp>
          </p:grpSp>
          <p:grpSp>
            <p:nvGrpSpPr>
              <p:cNvPr id="113" name="グループ化 112">
                <a:extLst>
                  <a:ext uri="{FF2B5EF4-FFF2-40B4-BE49-F238E27FC236}">
                    <a16:creationId xmlns:a16="http://schemas.microsoft.com/office/drawing/2014/main" id="{E6CD830B-9F07-4D63-B55D-91F5056D81B9}"/>
                  </a:ext>
                </a:extLst>
              </p:cNvPr>
              <p:cNvGrpSpPr/>
              <p:nvPr/>
            </p:nvGrpSpPr>
            <p:grpSpPr>
              <a:xfrm>
                <a:off x="4183945" y="1892178"/>
                <a:ext cx="2930428" cy="470082"/>
                <a:chOff x="4639244" y="540391"/>
                <a:chExt cx="2930428" cy="470082"/>
              </a:xfrm>
            </p:grpSpPr>
            <p:sp>
              <p:nvSpPr>
                <p:cNvPr id="114" name="四角形: 角を丸くする 113">
                  <a:extLst>
                    <a:ext uri="{FF2B5EF4-FFF2-40B4-BE49-F238E27FC236}">
                      <a16:creationId xmlns:a16="http://schemas.microsoft.com/office/drawing/2014/main" id="{A62BC030-F7EA-4E2B-AE44-98E59975E407}"/>
                    </a:ext>
                  </a:extLst>
                </p:cNvPr>
                <p:cNvSpPr/>
                <p:nvPr/>
              </p:nvSpPr>
              <p:spPr>
                <a:xfrm>
                  <a:off x="4639244" y="540391"/>
                  <a:ext cx="2913512" cy="462649"/>
                </a:xfrm>
                <a:prstGeom prst="roundRect">
                  <a:avLst>
                    <a:gd name="adj" fmla="val 7143"/>
                  </a:avLst>
                </a:prstGeom>
                <a:solidFill>
                  <a:srgbClr val="FF7C80"/>
                </a:solidFill>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endParaRPr lang="ja-JP" altLang="en-US" sz="2000" b="1" dirty="0"/>
                </a:p>
              </p:txBody>
            </p:sp>
            <p:sp>
              <p:nvSpPr>
                <p:cNvPr id="115" name="四角形: 角を丸くする 114">
                  <a:extLst>
                    <a:ext uri="{FF2B5EF4-FFF2-40B4-BE49-F238E27FC236}">
                      <a16:creationId xmlns:a16="http://schemas.microsoft.com/office/drawing/2014/main" id="{61A17417-DC48-4C4B-BD2E-6E1EEEDDC807}"/>
                    </a:ext>
                  </a:extLst>
                </p:cNvPr>
                <p:cNvSpPr/>
                <p:nvPr/>
              </p:nvSpPr>
              <p:spPr>
                <a:xfrm>
                  <a:off x="6018087" y="547824"/>
                  <a:ext cx="1551585" cy="462649"/>
                </a:xfrm>
                <a:prstGeom prst="roundRect">
                  <a:avLst>
                    <a:gd name="adj" fmla="val 7143"/>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endParaRPr lang="ja-JP" altLang="en-US" sz="2000" b="1" dirty="0"/>
                </a:p>
              </p:txBody>
            </p:sp>
          </p:grpSp>
        </p:grpSp>
      </p:grpSp>
      <p:grpSp>
        <p:nvGrpSpPr>
          <p:cNvPr id="136" name="グループ化 135">
            <a:extLst>
              <a:ext uri="{FF2B5EF4-FFF2-40B4-BE49-F238E27FC236}">
                <a16:creationId xmlns:a16="http://schemas.microsoft.com/office/drawing/2014/main" id="{FC78CD23-A7D0-453B-A6AB-ADAA92386547}"/>
              </a:ext>
            </a:extLst>
          </p:cNvPr>
          <p:cNvGrpSpPr/>
          <p:nvPr/>
        </p:nvGrpSpPr>
        <p:grpSpPr>
          <a:xfrm>
            <a:off x="838200" y="1169445"/>
            <a:ext cx="2756903" cy="5431226"/>
            <a:chOff x="112941" y="-1133626"/>
            <a:chExt cx="3372250" cy="6643488"/>
          </a:xfrm>
        </p:grpSpPr>
        <p:pic>
          <p:nvPicPr>
            <p:cNvPr id="137" name="図 136" descr="モニター, スクリーンショット が含まれている画像&#10;&#10;自動的に生成された説明">
              <a:extLst>
                <a:ext uri="{FF2B5EF4-FFF2-40B4-BE49-F238E27FC236}">
                  <a16:creationId xmlns:a16="http://schemas.microsoft.com/office/drawing/2014/main" id="{C94211BE-175A-4734-B898-21E028D617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1522678" y="501993"/>
              <a:ext cx="6643488" cy="3372250"/>
            </a:xfrm>
            <a:prstGeom prst="rect">
              <a:avLst/>
            </a:prstGeom>
          </p:spPr>
        </p:pic>
        <p:grpSp>
          <p:nvGrpSpPr>
            <p:cNvPr id="138" name="グループ化 137">
              <a:extLst>
                <a:ext uri="{FF2B5EF4-FFF2-40B4-BE49-F238E27FC236}">
                  <a16:creationId xmlns:a16="http://schemas.microsoft.com/office/drawing/2014/main" id="{6637DBC7-906A-4D77-913D-05E0BC039C64}"/>
                </a:ext>
              </a:extLst>
            </p:cNvPr>
            <p:cNvGrpSpPr/>
            <p:nvPr/>
          </p:nvGrpSpPr>
          <p:grpSpPr>
            <a:xfrm>
              <a:off x="393396" y="-602166"/>
              <a:ext cx="2838693" cy="5875784"/>
              <a:chOff x="393396" y="-602166"/>
              <a:chExt cx="2838693" cy="5875784"/>
            </a:xfrm>
          </p:grpSpPr>
          <p:grpSp>
            <p:nvGrpSpPr>
              <p:cNvPr id="139" name="グループ化 138">
                <a:extLst>
                  <a:ext uri="{FF2B5EF4-FFF2-40B4-BE49-F238E27FC236}">
                    <a16:creationId xmlns:a16="http://schemas.microsoft.com/office/drawing/2014/main" id="{B06281E0-9820-406B-9EA3-B260B297F9BC}"/>
                  </a:ext>
                </a:extLst>
              </p:cNvPr>
              <p:cNvGrpSpPr/>
              <p:nvPr/>
            </p:nvGrpSpPr>
            <p:grpSpPr>
              <a:xfrm>
                <a:off x="393396" y="4195353"/>
                <a:ext cx="2838693" cy="1078265"/>
                <a:chOff x="393396" y="4195353"/>
                <a:chExt cx="2838693" cy="1078265"/>
              </a:xfrm>
            </p:grpSpPr>
            <p:sp>
              <p:nvSpPr>
                <p:cNvPr id="154" name="四角形: 角を丸くする 153">
                  <a:extLst>
                    <a:ext uri="{FF2B5EF4-FFF2-40B4-BE49-F238E27FC236}">
                      <a16:creationId xmlns:a16="http://schemas.microsoft.com/office/drawing/2014/main" id="{7DA8AFA6-09D9-4538-BC56-C842DCD26032}"/>
                    </a:ext>
                  </a:extLst>
                </p:cNvPr>
                <p:cNvSpPr/>
                <p:nvPr/>
              </p:nvSpPr>
              <p:spPr>
                <a:xfrm>
                  <a:off x="393396" y="4195353"/>
                  <a:ext cx="2838693" cy="1078265"/>
                </a:xfrm>
                <a:prstGeom prst="roundRect">
                  <a:avLst>
                    <a:gd name="adj" fmla="val 7143"/>
                  </a:avLst>
                </a:prstGeom>
                <a:solidFill>
                  <a:schemeClr val="accent1">
                    <a:alpha val="50000"/>
                  </a:schemeClr>
                </a:solidFill>
                <a:ln w="28575">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pPr algn="ctr"/>
                  <a:endParaRPr kumimoji="1" lang="ja-JP" altLang="en-US" sz="1100" dirty="0"/>
                </a:p>
              </p:txBody>
            </p:sp>
            <p:grpSp>
              <p:nvGrpSpPr>
                <p:cNvPr id="155" name="グループ化 154">
                  <a:extLst>
                    <a:ext uri="{FF2B5EF4-FFF2-40B4-BE49-F238E27FC236}">
                      <a16:creationId xmlns:a16="http://schemas.microsoft.com/office/drawing/2014/main" id="{328B5EBD-D090-41ED-A2F6-6B1079032809}"/>
                    </a:ext>
                  </a:extLst>
                </p:cNvPr>
                <p:cNvGrpSpPr/>
                <p:nvPr/>
              </p:nvGrpSpPr>
              <p:grpSpPr>
                <a:xfrm>
                  <a:off x="414246" y="4266588"/>
                  <a:ext cx="2796992" cy="935794"/>
                  <a:chOff x="5724648" y="5713637"/>
                  <a:chExt cx="3420383" cy="1144363"/>
                </a:xfrm>
              </p:grpSpPr>
              <p:grpSp>
                <p:nvGrpSpPr>
                  <p:cNvPr id="156" name="グループ化 155">
                    <a:extLst>
                      <a:ext uri="{FF2B5EF4-FFF2-40B4-BE49-F238E27FC236}">
                        <a16:creationId xmlns:a16="http://schemas.microsoft.com/office/drawing/2014/main" id="{F09354F8-358D-425E-B7C5-99446D515018}"/>
                      </a:ext>
                    </a:extLst>
                  </p:cNvPr>
                  <p:cNvGrpSpPr/>
                  <p:nvPr/>
                </p:nvGrpSpPr>
                <p:grpSpPr>
                  <a:xfrm>
                    <a:off x="5724648" y="5713637"/>
                    <a:ext cx="1144363" cy="1144363"/>
                    <a:chOff x="8444975" y="1686651"/>
                    <a:chExt cx="712019" cy="712019"/>
                  </a:xfrm>
                </p:grpSpPr>
                <p:sp>
                  <p:nvSpPr>
                    <p:cNvPr id="163" name="四角形: 角を丸くする 162">
                      <a:extLst>
                        <a:ext uri="{FF2B5EF4-FFF2-40B4-BE49-F238E27FC236}">
                          <a16:creationId xmlns:a16="http://schemas.microsoft.com/office/drawing/2014/main" id="{1A853C46-13E9-4F75-A471-51F2EF79EC0C}"/>
                        </a:ext>
                      </a:extLst>
                    </p:cNvPr>
                    <p:cNvSpPr/>
                    <p:nvPr/>
                  </p:nvSpPr>
                  <p:spPr>
                    <a:xfrm>
                      <a:off x="8444975" y="1700965"/>
                      <a:ext cx="683393" cy="683393"/>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kumimoji="1" lang="en-US" altLang="ja-JP" dirty="0"/>
                    </a:p>
                  </p:txBody>
                </p:sp>
                <p:pic>
                  <p:nvPicPr>
                    <p:cNvPr id="164" name="グラフィックス 163" descr="手錠">
                      <a:extLst>
                        <a:ext uri="{FF2B5EF4-FFF2-40B4-BE49-F238E27FC236}">
                          <a16:creationId xmlns:a16="http://schemas.microsoft.com/office/drawing/2014/main" id="{C4A7D6AF-59FF-4D8A-9E69-CFD08A2381F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44975" y="1686651"/>
                      <a:ext cx="712019" cy="712019"/>
                    </a:xfrm>
                    <a:prstGeom prst="rect">
                      <a:avLst/>
                    </a:prstGeom>
                  </p:spPr>
                </p:pic>
              </p:grpSp>
              <p:grpSp>
                <p:nvGrpSpPr>
                  <p:cNvPr id="157" name="グループ化 156">
                    <a:extLst>
                      <a:ext uri="{FF2B5EF4-FFF2-40B4-BE49-F238E27FC236}">
                        <a16:creationId xmlns:a16="http://schemas.microsoft.com/office/drawing/2014/main" id="{025B61CC-3073-4290-9956-5935556F60B0}"/>
                      </a:ext>
                    </a:extLst>
                  </p:cNvPr>
                  <p:cNvGrpSpPr/>
                  <p:nvPr/>
                </p:nvGrpSpPr>
                <p:grpSpPr>
                  <a:xfrm>
                    <a:off x="6903778" y="5742972"/>
                    <a:ext cx="1098357" cy="1098357"/>
                    <a:chOff x="4945541" y="3012850"/>
                    <a:chExt cx="683394" cy="683394"/>
                  </a:xfrm>
                </p:grpSpPr>
                <p:sp>
                  <p:nvSpPr>
                    <p:cNvPr id="161" name="四角形: 角を丸くする 160">
                      <a:extLst>
                        <a:ext uri="{FF2B5EF4-FFF2-40B4-BE49-F238E27FC236}">
                          <a16:creationId xmlns:a16="http://schemas.microsoft.com/office/drawing/2014/main" id="{3E277F6F-CBC8-4A05-9A43-CC2E35086D81}"/>
                        </a:ext>
                      </a:extLst>
                    </p:cNvPr>
                    <p:cNvSpPr/>
                    <p:nvPr/>
                  </p:nvSpPr>
                  <p:spPr>
                    <a:xfrm>
                      <a:off x="4945542" y="3012850"/>
                      <a:ext cx="683393" cy="683393"/>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kumimoji="1" lang="en-US" altLang="ja-JP" dirty="0"/>
                    </a:p>
                  </p:txBody>
                </p:sp>
                <p:pic>
                  <p:nvPicPr>
                    <p:cNvPr id="162" name="グラフィックス 161" descr="砂時計">
                      <a:extLst>
                        <a:ext uri="{FF2B5EF4-FFF2-40B4-BE49-F238E27FC236}">
                          <a16:creationId xmlns:a16="http://schemas.microsoft.com/office/drawing/2014/main" id="{C89E77D2-79C5-4F70-A7BC-43D0D6A8DB8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45541" y="3012851"/>
                      <a:ext cx="683393" cy="683393"/>
                    </a:xfrm>
                    <a:prstGeom prst="rect">
                      <a:avLst/>
                    </a:prstGeom>
                  </p:spPr>
                </p:pic>
              </p:grpSp>
              <p:grpSp>
                <p:nvGrpSpPr>
                  <p:cNvPr id="158" name="グループ化 157">
                    <a:extLst>
                      <a:ext uri="{FF2B5EF4-FFF2-40B4-BE49-F238E27FC236}">
                        <a16:creationId xmlns:a16="http://schemas.microsoft.com/office/drawing/2014/main" id="{949CC8C7-07A4-4463-B2CA-BBC0AE858710}"/>
                      </a:ext>
                    </a:extLst>
                  </p:cNvPr>
                  <p:cNvGrpSpPr/>
                  <p:nvPr/>
                </p:nvGrpSpPr>
                <p:grpSpPr>
                  <a:xfrm>
                    <a:off x="8076038" y="5770432"/>
                    <a:ext cx="1068993" cy="1087568"/>
                    <a:chOff x="6558913" y="1199976"/>
                    <a:chExt cx="683393" cy="695268"/>
                  </a:xfrm>
                </p:grpSpPr>
                <p:sp>
                  <p:nvSpPr>
                    <p:cNvPr id="159" name="四角形: 角を丸くする 158">
                      <a:extLst>
                        <a:ext uri="{FF2B5EF4-FFF2-40B4-BE49-F238E27FC236}">
                          <a16:creationId xmlns:a16="http://schemas.microsoft.com/office/drawing/2014/main" id="{DE763938-B13D-420E-9F2E-FD9912011B8C}"/>
                        </a:ext>
                      </a:extLst>
                    </p:cNvPr>
                    <p:cNvSpPr/>
                    <p:nvPr/>
                  </p:nvSpPr>
                  <p:spPr>
                    <a:xfrm>
                      <a:off x="6558913" y="1199976"/>
                      <a:ext cx="683393" cy="683393"/>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kumimoji="1" lang="en-US" altLang="ja-JP" dirty="0"/>
                    </a:p>
                  </p:txBody>
                </p:sp>
                <p:pic>
                  <p:nvPicPr>
                    <p:cNvPr id="160" name="グラフィックス 159" descr="雪だるま">
                      <a:extLst>
                        <a:ext uri="{FF2B5EF4-FFF2-40B4-BE49-F238E27FC236}">
                          <a16:creationId xmlns:a16="http://schemas.microsoft.com/office/drawing/2014/main" id="{8084D803-6E9A-40B0-A2FE-AE75EDC5D25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569727" y="1233481"/>
                      <a:ext cx="661763" cy="661763"/>
                    </a:xfrm>
                    <a:prstGeom prst="rect">
                      <a:avLst/>
                    </a:prstGeom>
                  </p:spPr>
                </p:pic>
              </p:grpSp>
            </p:grpSp>
          </p:grpSp>
          <p:grpSp>
            <p:nvGrpSpPr>
              <p:cNvPr id="140" name="グループ化 139">
                <a:extLst>
                  <a:ext uri="{FF2B5EF4-FFF2-40B4-BE49-F238E27FC236}">
                    <a16:creationId xmlns:a16="http://schemas.microsoft.com/office/drawing/2014/main" id="{C27C87D6-F03E-4D00-A9E6-5A4EEF828E2E}"/>
                  </a:ext>
                </a:extLst>
              </p:cNvPr>
              <p:cNvGrpSpPr/>
              <p:nvPr/>
            </p:nvGrpSpPr>
            <p:grpSpPr>
              <a:xfrm>
                <a:off x="414246" y="1248937"/>
                <a:ext cx="2796691" cy="2859990"/>
                <a:chOff x="3456878" y="1874493"/>
                <a:chExt cx="4052912" cy="4144644"/>
              </a:xfrm>
            </p:grpSpPr>
            <p:sp>
              <p:nvSpPr>
                <p:cNvPr id="145" name="四角形: 角を丸くする 144">
                  <a:extLst>
                    <a:ext uri="{FF2B5EF4-FFF2-40B4-BE49-F238E27FC236}">
                      <a16:creationId xmlns:a16="http://schemas.microsoft.com/office/drawing/2014/main" id="{A5A3E5B9-2C3D-4AA5-BBE6-A2E098EDCB59}"/>
                    </a:ext>
                  </a:extLst>
                </p:cNvPr>
                <p:cNvSpPr/>
                <p:nvPr/>
              </p:nvSpPr>
              <p:spPr>
                <a:xfrm>
                  <a:off x="3456878" y="1874493"/>
                  <a:ext cx="1293542" cy="1293542"/>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3200" dirty="0"/>
                    <a:t>４</a:t>
                  </a:r>
                  <a:endParaRPr kumimoji="1" lang="en-US" altLang="ja-JP" sz="3200" dirty="0"/>
                </a:p>
              </p:txBody>
            </p:sp>
            <p:sp>
              <p:nvSpPr>
                <p:cNvPr id="146" name="四角形: 角を丸くする 145">
                  <a:extLst>
                    <a:ext uri="{FF2B5EF4-FFF2-40B4-BE49-F238E27FC236}">
                      <a16:creationId xmlns:a16="http://schemas.microsoft.com/office/drawing/2014/main" id="{520931CF-69DC-4E0F-B16A-9C4EC19FF585}"/>
                    </a:ext>
                  </a:extLst>
                </p:cNvPr>
                <p:cNvSpPr/>
                <p:nvPr/>
              </p:nvSpPr>
              <p:spPr>
                <a:xfrm>
                  <a:off x="3456878" y="3300044"/>
                  <a:ext cx="1293542" cy="1293542"/>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3200" dirty="0"/>
                    <a:t>５</a:t>
                  </a:r>
                </a:p>
              </p:txBody>
            </p:sp>
            <p:sp>
              <p:nvSpPr>
                <p:cNvPr id="147" name="四角形: 角を丸くする 146">
                  <a:extLst>
                    <a:ext uri="{FF2B5EF4-FFF2-40B4-BE49-F238E27FC236}">
                      <a16:creationId xmlns:a16="http://schemas.microsoft.com/office/drawing/2014/main" id="{446971E0-424F-4563-A45B-C574F7564C35}"/>
                    </a:ext>
                  </a:extLst>
                </p:cNvPr>
                <p:cNvSpPr/>
                <p:nvPr/>
              </p:nvSpPr>
              <p:spPr>
                <a:xfrm>
                  <a:off x="3456878" y="4725595"/>
                  <a:ext cx="1293542" cy="1293542"/>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3200" dirty="0"/>
                    <a:t>８</a:t>
                  </a:r>
                </a:p>
              </p:txBody>
            </p:sp>
            <p:sp>
              <p:nvSpPr>
                <p:cNvPr id="148" name="四角形: 角を丸くする 147">
                  <a:extLst>
                    <a:ext uri="{FF2B5EF4-FFF2-40B4-BE49-F238E27FC236}">
                      <a16:creationId xmlns:a16="http://schemas.microsoft.com/office/drawing/2014/main" id="{386329CC-E277-4781-AFAD-89BF5F54F471}"/>
                    </a:ext>
                  </a:extLst>
                </p:cNvPr>
                <p:cNvSpPr/>
                <p:nvPr/>
              </p:nvSpPr>
              <p:spPr>
                <a:xfrm>
                  <a:off x="4836563" y="1874493"/>
                  <a:ext cx="1293542" cy="1293542"/>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3200" dirty="0"/>
                    <a:t>１</a:t>
                  </a:r>
                </a:p>
              </p:txBody>
            </p:sp>
            <p:sp>
              <p:nvSpPr>
                <p:cNvPr id="149" name="四角形: 角を丸くする 148">
                  <a:extLst>
                    <a:ext uri="{FF2B5EF4-FFF2-40B4-BE49-F238E27FC236}">
                      <a16:creationId xmlns:a16="http://schemas.microsoft.com/office/drawing/2014/main" id="{963C83BC-9006-4C42-999E-D24C8EB4DBB3}"/>
                    </a:ext>
                  </a:extLst>
                </p:cNvPr>
                <p:cNvSpPr/>
                <p:nvPr/>
              </p:nvSpPr>
              <p:spPr>
                <a:xfrm>
                  <a:off x="4836563" y="3300044"/>
                  <a:ext cx="1293542" cy="1293542"/>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3200" dirty="0"/>
                    <a:t>３</a:t>
                  </a:r>
                </a:p>
              </p:txBody>
            </p:sp>
            <p:sp>
              <p:nvSpPr>
                <p:cNvPr id="150" name="四角形: 角を丸くする 149">
                  <a:extLst>
                    <a:ext uri="{FF2B5EF4-FFF2-40B4-BE49-F238E27FC236}">
                      <a16:creationId xmlns:a16="http://schemas.microsoft.com/office/drawing/2014/main" id="{B73F11FB-A37C-4D21-8037-BB72D5692CF1}"/>
                    </a:ext>
                  </a:extLst>
                </p:cNvPr>
                <p:cNvSpPr/>
                <p:nvPr/>
              </p:nvSpPr>
              <p:spPr>
                <a:xfrm>
                  <a:off x="4836563" y="4725595"/>
                  <a:ext cx="1293542" cy="1293542"/>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ja-JP" altLang="en-US" sz="3200" dirty="0"/>
                    <a:t>２</a:t>
                  </a:r>
                  <a:endParaRPr kumimoji="1" lang="ja-JP" altLang="en-US" sz="3200" dirty="0"/>
                </a:p>
              </p:txBody>
            </p:sp>
            <p:sp>
              <p:nvSpPr>
                <p:cNvPr id="151" name="四角形: 角を丸くする 150">
                  <a:extLst>
                    <a:ext uri="{FF2B5EF4-FFF2-40B4-BE49-F238E27FC236}">
                      <a16:creationId xmlns:a16="http://schemas.microsoft.com/office/drawing/2014/main" id="{3CF28EB9-1E46-4A71-8E11-23EC0AD9C9D9}"/>
                    </a:ext>
                  </a:extLst>
                </p:cNvPr>
                <p:cNvSpPr/>
                <p:nvPr/>
              </p:nvSpPr>
              <p:spPr>
                <a:xfrm>
                  <a:off x="6216248" y="1874493"/>
                  <a:ext cx="1293542" cy="1293542"/>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3200" dirty="0"/>
                    <a:t>２</a:t>
                  </a:r>
                </a:p>
              </p:txBody>
            </p:sp>
            <p:sp>
              <p:nvSpPr>
                <p:cNvPr id="152" name="四角形: 角を丸くする 151">
                  <a:extLst>
                    <a:ext uri="{FF2B5EF4-FFF2-40B4-BE49-F238E27FC236}">
                      <a16:creationId xmlns:a16="http://schemas.microsoft.com/office/drawing/2014/main" id="{3F4D5A44-FAED-491D-B196-CD820B3B8957}"/>
                    </a:ext>
                  </a:extLst>
                </p:cNvPr>
                <p:cNvSpPr/>
                <p:nvPr/>
              </p:nvSpPr>
              <p:spPr>
                <a:xfrm>
                  <a:off x="6216248" y="3300044"/>
                  <a:ext cx="1293542" cy="1293542"/>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3200" dirty="0"/>
                    <a:t>６</a:t>
                  </a:r>
                </a:p>
              </p:txBody>
            </p:sp>
            <p:sp>
              <p:nvSpPr>
                <p:cNvPr id="153" name="四角形: 角を丸くする 152">
                  <a:extLst>
                    <a:ext uri="{FF2B5EF4-FFF2-40B4-BE49-F238E27FC236}">
                      <a16:creationId xmlns:a16="http://schemas.microsoft.com/office/drawing/2014/main" id="{24C6CE67-6917-413B-AD12-F0FEB5D6C724}"/>
                    </a:ext>
                  </a:extLst>
                </p:cNvPr>
                <p:cNvSpPr/>
                <p:nvPr/>
              </p:nvSpPr>
              <p:spPr>
                <a:xfrm>
                  <a:off x="6216248" y="4725595"/>
                  <a:ext cx="1293542" cy="1293542"/>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kumimoji="1" lang="ja-JP" altLang="en-US" sz="3200" dirty="0"/>
                    <a:t>４</a:t>
                  </a:r>
                </a:p>
              </p:txBody>
            </p:sp>
          </p:grpSp>
          <p:grpSp>
            <p:nvGrpSpPr>
              <p:cNvPr id="141" name="グループ化 140">
                <a:extLst>
                  <a:ext uri="{FF2B5EF4-FFF2-40B4-BE49-F238E27FC236}">
                    <a16:creationId xmlns:a16="http://schemas.microsoft.com/office/drawing/2014/main" id="{CD897133-6F02-4F02-B429-A2523E202E11}"/>
                  </a:ext>
                </a:extLst>
              </p:cNvPr>
              <p:cNvGrpSpPr/>
              <p:nvPr/>
            </p:nvGrpSpPr>
            <p:grpSpPr>
              <a:xfrm>
                <a:off x="414246" y="687763"/>
                <a:ext cx="2783157" cy="470082"/>
                <a:chOff x="4639244" y="540391"/>
                <a:chExt cx="2930428" cy="470082"/>
              </a:xfrm>
            </p:grpSpPr>
            <p:sp>
              <p:nvSpPr>
                <p:cNvPr id="143" name="四角形: 角を丸くする 142">
                  <a:extLst>
                    <a:ext uri="{FF2B5EF4-FFF2-40B4-BE49-F238E27FC236}">
                      <a16:creationId xmlns:a16="http://schemas.microsoft.com/office/drawing/2014/main" id="{404A0119-25DE-4304-BBE9-F78CE9816331}"/>
                    </a:ext>
                  </a:extLst>
                </p:cNvPr>
                <p:cNvSpPr/>
                <p:nvPr/>
              </p:nvSpPr>
              <p:spPr>
                <a:xfrm>
                  <a:off x="4639244" y="540391"/>
                  <a:ext cx="2913512" cy="462649"/>
                </a:xfrm>
                <a:prstGeom prst="roundRect">
                  <a:avLst>
                    <a:gd name="adj" fmla="val 7143"/>
                  </a:avLst>
                </a:prstGeom>
                <a:solidFill>
                  <a:srgbClr val="FF7C80"/>
                </a:solidFill>
                <a:ln w="28575">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endParaRPr lang="ja-JP" altLang="en-US" sz="1600" b="1" dirty="0"/>
                </a:p>
              </p:txBody>
            </p:sp>
            <p:sp>
              <p:nvSpPr>
                <p:cNvPr id="144" name="四角形: 角を丸くする 143">
                  <a:extLst>
                    <a:ext uri="{FF2B5EF4-FFF2-40B4-BE49-F238E27FC236}">
                      <a16:creationId xmlns:a16="http://schemas.microsoft.com/office/drawing/2014/main" id="{00EE65F1-8E80-4905-B6C6-8682D070731E}"/>
                    </a:ext>
                  </a:extLst>
                </p:cNvPr>
                <p:cNvSpPr/>
                <p:nvPr/>
              </p:nvSpPr>
              <p:spPr>
                <a:xfrm>
                  <a:off x="6018087" y="547824"/>
                  <a:ext cx="1551585" cy="462649"/>
                </a:xfrm>
                <a:prstGeom prst="roundRect">
                  <a:avLst>
                    <a:gd name="adj" fmla="val 7143"/>
                  </a:avLst>
                </a:prstGeom>
                <a:solidFill>
                  <a:srgbClr val="FF0000"/>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endParaRPr lang="ja-JP" altLang="en-US" sz="1600" b="1" dirty="0"/>
                </a:p>
              </p:txBody>
            </p:sp>
          </p:grpSp>
          <p:sp>
            <p:nvSpPr>
              <p:cNvPr id="142" name="四角形: 角を丸くする 141">
                <a:extLst>
                  <a:ext uri="{FF2B5EF4-FFF2-40B4-BE49-F238E27FC236}">
                    <a16:creationId xmlns:a16="http://schemas.microsoft.com/office/drawing/2014/main" id="{673A59C6-9009-4B04-89B4-56CB70E4ABFD}"/>
                  </a:ext>
                </a:extLst>
              </p:cNvPr>
              <p:cNvSpPr/>
              <p:nvPr/>
            </p:nvSpPr>
            <p:spPr>
              <a:xfrm>
                <a:off x="393396" y="-602166"/>
                <a:ext cx="2804007" cy="1191404"/>
              </a:xfrm>
              <a:prstGeom prst="roundRect">
                <a:avLst>
                  <a:gd name="adj" fmla="val 7143"/>
                </a:avLst>
              </a:prstGeom>
              <a:solidFill>
                <a:schemeClr val="accent1">
                  <a:alpha val="50000"/>
                </a:schemeClr>
              </a:solidFill>
              <a:ln w="28575">
                <a:solidFill>
                  <a:schemeClr val="accent1"/>
                </a:solidFill>
              </a:ln>
            </p:spPr>
            <p:style>
              <a:lnRef idx="0">
                <a:scrgbClr r="0" g="0" b="0"/>
              </a:lnRef>
              <a:fillRef idx="0">
                <a:scrgbClr r="0" g="0" b="0"/>
              </a:fillRef>
              <a:effectRef idx="0">
                <a:scrgbClr r="0" g="0" b="0"/>
              </a:effectRef>
              <a:fontRef idx="minor">
                <a:schemeClr val="lt1"/>
              </a:fontRef>
            </p:style>
            <p:txBody>
              <a:bodyPr rtlCol="0" anchor="ctr"/>
              <a:lstStyle/>
              <a:p>
                <a:r>
                  <a:rPr lang="en-US" altLang="ja-JP" sz="1600" b="1" dirty="0"/>
                  <a:t>Score:1200</a:t>
                </a:r>
              </a:p>
              <a:p>
                <a:r>
                  <a:rPr lang="en-US" altLang="ja-JP" sz="1600" b="1" dirty="0"/>
                  <a:t>MaxCombo:5</a:t>
                </a:r>
                <a:endParaRPr lang="ja-JP" altLang="en-US" sz="1600" b="1" dirty="0"/>
              </a:p>
            </p:txBody>
          </p:sp>
        </p:grpSp>
      </p:grpSp>
      <p:sp>
        <p:nvSpPr>
          <p:cNvPr id="165" name="吹き出し: 四角形 164">
            <a:extLst>
              <a:ext uri="{FF2B5EF4-FFF2-40B4-BE49-F238E27FC236}">
                <a16:creationId xmlns:a16="http://schemas.microsoft.com/office/drawing/2014/main" id="{1D3C7878-5914-4CF5-A166-3A67396AD901}"/>
              </a:ext>
            </a:extLst>
          </p:cNvPr>
          <p:cNvSpPr/>
          <p:nvPr/>
        </p:nvSpPr>
        <p:spPr>
          <a:xfrm>
            <a:off x="3360732" y="1237256"/>
            <a:ext cx="4179450" cy="1202017"/>
          </a:xfrm>
          <a:prstGeom prst="wedgeRectCallout">
            <a:avLst>
              <a:gd name="adj1" fmla="val -72688"/>
              <a:gd name="adj2" fmla="val 57411"/>
            </a:avLst>
          </a:prstGeom>
          <a:ln w="19050"/>
        </p:spPr>
        <p:style>
          <a:lnRef idx="2">
            <a:schemeClr val="accent6"/>
          </a:lnRef>
          <a:fillRef idx="1">
            <a:schemeClr val="lt1"/>
          </a:fillRef>
          <a:effectRef idx="0">
            <a:schemeClr val="accent6"/>
          </a:effectRef>
          <a:fontRef idx="minor">
            <a:schemeClr val="dk1"/>
          </a:fontRef>
        </p:style>
        <p:txBody>
          <a:bodyPr rtlCol="0" anchor="t"/>
          <a:lstStyle/>
          <a:p>
            <a:r>
              <a:rPr kumimoji="1" lang="ja-JP" altLang="en-US" b="1" dirty="0"/>
              <a:t>■縦持ちモード</a:t>
            </a:r>
            <a:endParaRPr kumimoji="1" lang="en-US" altLang="ja-JP" b="1" dirty="0"/>
          </a:p>
          <a:p>
            <a:pPr marL="285750" indent="-285750">
              <a:buFont typeface="Arial" panose="020B0604020202020204" pitchFamily="34" charset="0"/>
              <a:buChar char="•"/>
            </a:pPr>
            <a:r>
              <a:rPr lang="ja-JP" altLang="en-US" sz="1400" dirty="0"/>
              <a:t>ブロックをスワイプで選択することが出来る。</a:t>
            </a:r>
            <a:endParaRPr lang="en-US" altLang="ja-JP" sz="1400" dirty="0"/>
          </a:p>
          <a:p>
            <a:pPr marL="285750" indent="-285750">
              <a:buFont typeface="Arial" panose="020B0604020202020204" pitchFamily="34" charset="0"/>
              <a:buChar char="•"/>
            </a:pPr>
            <a:r>
              <a:rPr lang="ja-JP" altLang="en-US" sz="1400" dirty="0"/>
              <a:t>最初にタップしたブロックから</a:t>
            </a:r>
            <a:r>
              <a:rPr lang="en-US" altLang="ja-JP" sz="1400" dirty="0"/>
              <a:t>1</a:t>
            </a:r>
            <a:r>
              <a:rPr lang="ja-JP" altLang="en-US" sz="1400" dirty="0"/>
              <a:t>つ隣の上下左右のブロックしか選択できない。</a:t>
            </a:r>
            <a:endParaRPr lang="en-US" altLang="ja-JP" sz="1400" dirty="0"/>
          </a:p>
          <a:p>
            <a:pPr marL="285750" indent="-285750">
              <a:buFont typeface="Arial" panose="020B0604020202020204" pitchFamily="34" charset="0"/>
              <a:buChar char="•"/>
            </a:pPr>
            <a:r>
              <a:rPr lang="ja-JP" altLang="en-US" sz="1400" dirty="0"/>
              <a:t>シングルタッチのみ。</a:t>
            </a:r>
            <a:endParaRPr lang="en-US" altLang="ja-JP" sz="1400" dirty="0"/>
          </a:p>
        </p:txBody>
      </p:sp>
      <p:sp>
        <p:nvSpPr>
          <p:cNvPr id="166" name="吹き出し: 四角形 165">
            <a:extLst>
              <a:ext uri="{FF2B5EF4-FFF2-40B4-BE49-F238E27FC236}">
                <a16:creationId xmlns:a16="http://schemas.microsoft.com/office/drawing/2014/main" id="{7F3F3D61-78E2-4DF4-94ED-345AC3474E3C}"/>
              </a:ext>
            </a:extLst>
          </p:cNvPr>
          <p:cNvSpPr/>
          <p:nvPr/>
        </p:nvSpPr>
        <p:spPr>
          <a:xfrm>
            <a:off x="7636313" y="1242405"/>
            <a:ext cx="4179450" cy="1206267"/>
          </a:xfrm>
          <a:prstGeom prst="wedgeRectCallout">
            <a:avLst>
              <a:gd name="adj1" fmla="val -54812"/>
              <a:gd name="adj2" fmla="val 128391"/>
            </a:avLst>
          </a:prstGeom>
          <a:ln w="19050"/>
        </p:spPr>
        <p:style>
          <a:lnRef idx="2">
            <a:schemeClr val="accent6"/>
          </a:lnRef>
          <a:fillRef idx="1">
            <a:schemeClr val="lt1"/>
          </a:fillRef>
          <a:effectRef idx="0">
            <a:schemeClr val="accent6"/>
          </a:effectRef>
          <a:fontRef idx="minor">
            <a:schemeClr val="dk1"/>
          </a:fontRef>
        </p:style>
        <p:txBody>
          <a:bodyPr rtlCol="0" anchor="t"/>
          <a:lstStyle/>
          <a:p>
            <a:r>
              <a:rPr kumimoji="1" lang="ja-JP" altLang="en-US" b="1" dirty="0"/>
              <a:t>■横持ちモード</a:t>
            </a:r>
            <a:endParaRPr kumimoji="1" lang="en-US" altLang="ja-JP" b="1" dirty="0"/>
          </a:p>
          <a:p>
            <a:pPr marL="285750" indent="-285750">
              <a:buFont typeface="Arial" panose="020B0604020202020204" pitchFamily="34" charset="0"/>
              <a:buChar char="•"/>
            </a:pPr>
            <a:r>
              <a:rPr lang="ja-JP" altLang="en-US" sz="1400" dirty="0"/>
              <a:t>ブロックをタップで選択することが出来る。</a:t>
            </a:r>
            <a:endParaRPr lang="en-US" altLang="ja-JP" sz="1400" dirty="0"/>
          </a:p>
          <a:p>
            <a:pPr marL="285750" indent="-285750">
              <a:buFont typeface="Arial" panose="020B0604020202020204" pitchFamily="34" charset="0"/>
              <a:buChar char="•"/>
            </a:pPr>
            <a:r>
              <a:rPr lang="ja-JP" altLang="en-US" sz="1400" dirty="0"/>
              <a:t>好きなブロックをタップで選択できる。</a:t>
            </a:r>
            <a:endParaRPr lang="en-US" altLang="ja-JP" sz="1400" dirty="0"/>
          </a:p>
          <a:p>
            <a:pPr marL="285750" indent="-285750">
              <a:buFont typeface="Arial" panose="020B0604020202020204" pitchFamily="34" charset="0"/>
              <a:buChar char="•"/>
            </a:pPr>
            <a:r>
              <a:rPr lang="ja-JP" altLang="en-US" sz="1400" dirty="0"/>
              <a:t>マルチタッチ対応</a:t>
            </a:r>
            <a:r>
              <a:rPr lang="en-US" altLang="ja-JP" sz="1400" dirty="0"/>
              <a:t>(2</a:t>
            </a:r>
            <a:r>
              <a:rPr lang="ja-JP" altLang="en-US" sz="1400" dirty="0"/>
              <a:t>個まで</a:t>
            </a:r>
            <a:r>
              <a:rPr lang="en-US" altLang="ja-JP" sz="1400" dirty="0"/>
              <a:t>)</a:t>
            </a:r>
          </a:p>
        </p:txBody>
      </p:sp>
    </p:spTree>
    <p:extLst>
      <p:ext uri="{BB962C8B-B14F-4D97-AF65-F5344CB8AC3E}">
        <p14:creationId xmlns:p14="http://schemas.microsoft.com/office/powerpoint/2010/main" val="114061184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1908</TotalTime>
  <Words>1145</Words>
  <Application>Microsoft Office PowerPoint</Application>
  <PresentationFormat>ワイド画面</PresentationFormat>
  <Paragraphs>271</Paragraphs>
  <Slides>12</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12</vt:i4>
      </vt:variant>
    </vt:vector>
  </HeadingPairs>
  <TitlesOfParts>
    <vt:vector size="15" baseType="lpstr">
      <vt:lpstr>游ゴシック</vt:lpstr>
      <vt:lpstr>Arial</vt:lpstr>
      <vt:lpstr>Office テーマ</vt:lpstr>
      <vt:lpstr>AMARI</vt:lpstr>
      <vt:lpstr>更新履歴</vt:lpstr>
      <vt:lpstr>ゲーム概要</vt:lpstr>
      <vt:lpstr>ゲーム詳細－ルール・その1－</vt:lpstr>
      <vt:lpstr>ゲーム詳細－ルール・その2－</vt:lpstr>
      <vt:lpstr>ゲーム詳細－ルール・その3－</vt:lpstr>
      <vt:lpstr>AMARI・詳細な仕様について</vt:lpstr>
      <vt:lpstr>ゲーム詳細－基本画面－</vt:lpstr>
      <vt:lpstr>ゲーム詳細－まずは持ち方－</vt:lpstr>
      <vt:lpstr>ゲーム詳細－ルール・その4・アップオーバーラン－</vt:lpstr>
      <vt:lpstr>ゲーム詳細－ルール・その5・ダウンオーバーロード－</vt:lpstr>
      <vt:lpstr>その他の仕様について</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史明 五島</dc:creator>
  <cp:lastModifiedBy>史明 五島</cp:lastModifiedBy>
  <cp:revision>229</cp:revision>
  <dcterms:created xsi:type="dcterms:W3CDTF">2019-01-12T09:32:39Z</dcterms:created>
  <dcterms:modified xsi:type="dcterms:W3CDTF">2019-07-08T01:17:15Z</dcterms:modified>
</cp:coreProperties>
</file>