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无解双八卦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迷宫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100%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n&lt;=10000,m&lt;=50000,</a:t>
            </a:r>
            <a:r>
              <a:rPr lang="en-US" altLang="zh-CN">
                <a:sym typeface="+mn-ea"/>
              </a:rPr>
              <a:t>k&lt;=20</a:t>
            </a:r>
            <a:endParaRPr lang="en-US" altLang="zh-CN">
              <a:sym typeface="+mn-ea"/>
            </a:endParaRPr>
          </a:p>
          <a:p>
            <a:r>
              <a:rPr lang="zh-CN" altLang="en-US"/>
              <a:t>堆优化</a:t>
            </a:r>
            <a:r>
              <a:rPr lang="en-US" altLang="zh-CN"/>
              <a:t>dijkstra</a:t>
            </a:r>
            <a:r>
              <a:rPr lang="zh-CN" altLang="en-US"/>
              <a:t>求单源最短路</a:t>
            </a:r>
            <a:endParaRPr lang="zh-CN" altLang="en-US"/>
          </a:p>
          <a:p>
            <a:r>
              <a:rPr lang="en-US" altLang="zh-CN"/>
              <a:t>O(kmlogm+k^2*2^k)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190"/>
            <a:ext cx="10515600" cy="5169535"/>
          </a:xfrm>
        </p:spPr>
        <p:txBody>
          <a:bodyPr/>
          <a:p>
            <a:r>
              <a:rPr lang="zh-CN" altLang="en-US"/>
              <a:t>在一颗</a:t>
            </a:r>
            <a:r>
              <a:rPr lang="en-US" altLang="zh-CN"/>
              <a:t>n</a:t>
            </a:r>
            <a:r>
              <a:rPr lang="zh-CN" altLang="en-US"/>
              <a:t>个点的有根</a:t>
            </a:r>
            <a:r>
              <a:rPr lang="zh-CN" altLang="en-US"/>
              <a:t>树上给出</a:t>
            </a:r>
            <a:r>
              <a:rPr lang="en-US" altLang="zh-CN"/>
              <a:t>m</a:t>
            </a:r>
            <a:r>
              <a:rPr lang="zh-CN" altLang="en-US"/>
              <a:t>条</a:t>
            </a:r>
            <a:r>
              <a:rPr lang="zh-CN" altLang="en-US"/>
              <a:t>链，链有权值。</a:t>
            </a:r>
            <a:endParaRPr lang="zh-CN" altLang="en-US"/>
          </a:p>
          <a:p>
            <a:r>
              <a:rPr lang="zh-CN" altLang="en-US"/>
              <a:t>你要选择占领一条链，然后你获得该链的权值，以及满足下列两个条件的链的权值：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该链与你占领的链有公共边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该链的在你占领的链的</a:t>
            </a:r>
            <a:r>
              <a:rPr lang="en-US" altLang="zh-CN"/>
              <a:t>lca</a:t>
            </a:r>
            <a:r>
              <a:rPr lang="zh-CN" altLang="en-US"/>
              <a:t>的子树内部（这里稍微转化了一下）</a:t>
            </a:r>
            <a:endParaRPr lang="zh-CN" altLang="en-US"/>
          </a:p>
          <a:p>
            <a:r>
              <a:rPr lang="zh-CN" altLang="en-US"/>
              <a:t>求你能获得的最大权值和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30%</a:t>
            </a:r>
            <a:r>
              <a:rPr lang="zh-CN" altLang="en-US"/>
              <a:t>的数据，</a:t>
            </a:r>
            <a:r>
              <a:rPr lang="en-US" altLang="zh-CN"/>
              <a:t>1&lt;=n,m&lt;=300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50%</a:t>
            </a:r>
            <a:r>
              <a:rPr lang="zh-CN" altLang="en-US"/>
              <a:t>的数据，</a:t>
            </a:r>
            <a:r>
              <a:rPr lang="en-US" altLang="zh-CN"/>
              <a:t>1&lt;=n,m&lt;=2000</a:t>
            </a:r>
            <a:endParaRPr lang="en-US" altLang="zh-CN"/>
          </a:p>
          <a:p>
            <a:r>
              <a:rPr lang="zh-CN" altLang="en-US"/>
              <a:t>对于另外</a:t>
            </a:r>
            <a:r>
              <a:rPr lang="en-US" altLang="zh-CN"/>
              <a:t>20%</a:t>
            </a:r>
            <a:r>
              <a:rPr lang="zh-CN" altLang="en-US"/>
              <a:t>的数据，</a:t>
            </a:r>
            <a:r>
              <a:rPr lang="en-US" altLang="zh-CN"/>
              <a:t>f_i=i-1</a:t>
            </a:r>
            <a:r>
              <a:rPr lang="zh-CN" altLang="en-US"/>
              <a:t>，</a:t>
            </a:r>
            <a:r>
              <a:rPr lang="zh-CN" altLang="en-US"/>
              <a:t>树是一条链，且根在链的一端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100%</a:t>
            </a:r>
            <a:r>
              <a:rPr lang="zh-CN" altLang="en-US"/>
              <a:t>的数据，</a:t>
            </a:r>
            <a:r>
              <a:rPr lang="en-US" altLang="zh-CN"/>
              <a:t>1&lt;=n,m&lt;=100000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30%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1&lt;=n,m&lt;=300</a:t>
            </a:r>
            <a:endParaRPr lang="en-US" altLang="zh-CN">
              <a:sym typeface="+mn-ea"/>
            </a:endParaRPr>
          </a:p>
          <a:p>
            <a:r>
              <a:rPr lang="zh-CN" altLang="en-US"/>
              <a:t>枚举两条链，暴力判断是否满足条件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个条件容易判断，第一个条件可以这样：先标记第一条链经过的所有边，然后枚举第二条链经过的边判断，最后撤销标记。</a:t>
            </a:r>
            <a:endParaRPr lang="zh-CN" altLang="en-US"/>
          </a:p>
          <a:p>
            <a:r>
              <a:rPr lang="en-US" altLang="zh-CN"/>
              <a:t>O(n^3)(n,m</a:t>
            </a:r>
            <a:r>
              <a:rPr lang="zh-CN" altLang="en-US"/>
              <a:t>同阶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50%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1&lt;=n,m&lt;=2000</a:t>
            </a:r>
            <a:endParaRPr lang="en-US" altLang="zh-CN">
              <a:sym typeface="+mn-ea"/>
            </a:endParaRPr>
          </a:p>
          <a:p>
            <a:r>
              <a:rPr lang="zh-CN" altLang="en-US"/>
              <a:t>先枚举</a:t>
            </a:r>
            <a:r>
              <a:rPr lang="en-US" altLang="zh-CN"/>
              <a:t>lca</a:t>
            </a:r>
            <a:r>
              <a:rPr lang="zh-CN" altLang="en-US"/>
              <a:t>深度较小的链，再枚举</a:t>
            </a:r>
            <a:r>
              <a:rPr lang="en-US" altLang="zh-CN"/>
              <a:t>lca</a:t>
            </a:r>
            <a:r>
              <a:rPr lang="zh-CN" altLang="en-US"/>
              <a:t>深度较大的链，考虑第二条链在什么时候会对第一条链有贡献</a:t>
            </a:r>
            <a:endParaRPr lang="zh-CN" altLang="en-US"/>
          </a:p>
          <a:p>
            <a:r>
              <a:rPr lang="zh-CN" altLang="en-US"/>
              <a:t>第二条链的</a:t>
            </a:r>
            <a:r>
              <a:rPr lang="en-US" altLang="zh-CN"/>
              <a:t>lca</a:t>
            </a:r>
            <a:r>
              <a:rPr lang="zh-CN" altLang="en-US"/>
              <a:t>连出的边必定恰有一条在第一条链上</a:t>
            </a:r>
            <a:endParaRPr lang="zh-CN" altLang="en-US"/>
          </a:p>
          <a:p>
            <a:r>
              <a:rPr lang="zh-CN" altLang="en-US"/>
              <a:t>标记第一条链的所有边，然后枚举第二条链的</a:t>
            </a:r>
            <a:r>
              <a:rPr lang="en-US" altLang="zh-CN"/>
              <a:t>lca</a:t>
            </a:r>
            <a:r>
              <a:rPr lang="zh-CN" altLang="en-US"/>
              <a:t>连出的边（</a:t>
            </a:r>
            <a:r>
              <a:rPr lang="en-US" altLang="zh-CN"/>
              <a:t>1-2</a:t>
            </a:r>
            <a:r>
              <a:rPr lang="zh-CN" altLang="en-US"/>
              <a:t>条），判断是否产生贡献，处理完第一条链后再清除标记</a:t>
            </a:r>
            <a:endParaRPr lang="zh-CN" altLang="en-US"/>
          </a:p>
          <a:p>
            <a:r>
              <a:rPr lang="en-US" altLang="zh-CN"/>
              <a:t>O(n^2)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对于另外</a:t>
            </a:r>
            <a:r>
              <a:rPr lang="en-US" altLang="zh-CN">
                <a:sym typeface="+mn-ea"/>
              </a:rPr>
              <a:t>20%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f_i=i-1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树是一条链，且根在链的一端</a:t>
            </a:r>
            <a:endParaRPr lang="zh-CN" altLang="en-US">
              <a:sym typeface="+mn-ea"/>
            </a:endParaRPr>
          </a:p>
          <a:p>
            <a:r>
              <a:rPr lang="zh-CN" altLang="en-US"/>
              <a:t>考虑一条链</a:t>
            </a:r>
            <a:r>
              <a:rPr lang="en-US" altLang="zh-CN"/>
              <a:t>l-r</a:t>
            </a:r>
            <a:r>
              <a:rPr lang="zh-CN" altLang="en-US"/>
              <a:t>和会对其产生贡献的链</a:t>
            </a:r>
            <a:r>
              <a:rPr lang="en-US" altLang="zh-CN"/>
              <a:t>l'-r'</a:t>
            </a:r>
            <a:endParaRPr lang="en-US" altLang="zh-CN"/>
          </a:p>
          <a:p>
            <a:r>
              <a:rPr lang="zh-CN" altLang="en-US"/>
              <a:t>如果第二条链不是单点，当且仅当</a:t>
            </a:r>
            <a:r>
              <a:rPr lang="en-US" altLang="zh-CN"/>
              <a:t>l&lt;l'&lt;r</a:t>
            </a:r>
            <a:r>
              <a:rPr lang="zh-CN" altLang="en-US"/>
              <a:t>时会有贡献</a:t>
            </a:r>
            <a:endParaRPr lang="zh-CN" altLang="en-US"/>
          </a:p>
          <a:p>
            <a:r>
              <a:rPr lang="zh-CN" altLang="en-US"/>
              <a:t>我们可以按</a:t>
            </a:r>
            <a:r>
              <a:rPr lang="en-US" altLang="zh-CN"/>
              <a:t>l</a:t>
            </a:r>
            <a:r>
              <a:rPr lang="zh-CN" altLang="en-US"/>
              <a:t>排序然后从大到小处理，同时计算出权值关于</a:t>
            </a:r>
            <a:r>
              <a:rPr lang="en-US" altLang="zh-CN"/>
              <a:t>l</a:t>
            </a:r>
            <a:r>
              <a:rPr lang="zh-CN" altLang="en-US"/>
              <a:t>的后缀和</a:t>
            </a:r>
            <a:endParaRPr lang="zh-CN" altLang="en-US"/>
          </a:p>
          <a:p>
            <a:r>
              <a:rPr lang="en-US" altLang="zh-CN"/>
              <a:t>O(nlogn)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100%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1&lt;=n,m&lt;=100000</a:t>
            </a:r>
            <a:endParaRPr lang="en-US" altLang="zh-CN"/>
          </a:p>
          <a:p>
            <a:r>
              <a:rPr lang="zh-CN" altLang="en-US"/>
              <a:t>相当于前两种做法的结合</a:t>
            </a:r>
            <a:endParaRPr lang="zh-CN" altLang="en-US"/>
          </a:p>
          <a:p>
            <a:r>
              <a:rPr lang="zh-CN" altLang="en-US"/>
              <a:t>先枚举一遍所有链，并把权值挂在与</a:t>
            </a:r>
            <a:r>
              <a:rPr lang="en-US" altLang="zh-CN"/>
              <a:t>lca</a:t>
            </a:r>
            <a:r>
              <a:rPr lang="zh-CN" altLang="en-US"/>
              <a:t>连出</a:t>
            </a:r>
            <a:r>
              <a:rPr lang="zh-CN" altLang="en-US"/>
              <a:t>的边上</a:t>
            </a:r>
            <a:endParaRPr lang="zh-CN" altLang="en-US"/>
          </a:p>
          <a:p>
            <a:r>
              <a:rPr lang="zh-CN" altLang="en-US"/>
              <a:t>再枚举一遍所有链，会对该链产生贡献的边的位置就是去掉与</a:t>
            </a:r>
            <a:r>
              <a:rPr lang="en-US" altLang="zh-CN"/>
              <a:t>lca</a:t>
            </a:r>
            <a:r>
              <a:rPr lang="zh-CN" altLang="en-US"/>
              <a:t>相连的边后剩下的部分，也就是</a:t>
            </a:r>
            <a:r>
              <a:rPr lang="en-US" altLang="zh-CN"/>
              <a:t>1-2</a:t>
            </a:r>
            <a:r>
              <a:rPr lang="zh-CN" altLang="en-US"/>
              <a:t>条直上直下的链</a:t>
            </a:r>
            <a:endParaRPr lang="zh-CN" altLang="en-US"/>
          </a:p>
          <a:p>
            <a:r>
              <a:rPr lang="zh-CN" altLang="en-US"/>
              <a:t>倍增处理链上权值和</a:t>
            </a:r>
            <a:endParaRPr lang="zh-CN" altLang="en-US"/>
          </a:p>
          <a:p>
            <a:r>
              <a:rPr lang="en-US" altLang="zh-CN"/>
              <a:t>O(nlogn)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/>
              <a:t>个数</a:t>
            </a:r>
            <a:r>
              <a:rPr lang="en-US" altLang="zh-CN"/>
              <a:t>a1~an</a:t>
            </a:r>
            <a:endParaRPr lang="en-US" altLang="zh-CN"/>
          </a:p>
          <a:p>
            <a:r>
              <a:rPr lang="zh-CN" altLang="en-US"/>
              <a:t>对于从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所有的</a:t>
            </a:r>
            <a:r>
              <a:rPr lang="en-US" altLang="zh-CN"/>
              <a:t>k</a:t>
            </a:r>
            <a:r>
              <a:rPr lang="zh-CN" altLang="en-US"/>
              <a:t>，求选出</a:t>
            </a:r>
            <a:r>
              <a:rPr lang="en-US" altLang="zh-CN"/>
              <a:t>k</a:t>
            </a:r>
            <a:r>
              <a:rPr lang="zh-CN" altLang="en-US"/>
              <a:t>个数能得到</a:t>
            </a:r>
            <a:r>
              <a:rPr lang="en-US" altLang="zh-CN"/>
              <a:t>gcd</a:t>
            </a:r>
            <a:r>
              <a:rPr lang="zh-CN" altLang="en-US"/>
              <a:t>的最大值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30%</a:t>
            </a:r>
            <a:r>
              <a:rPr lang="zh-CN" altLang="en-US"/>
              <a:t>的数据，输入的所有数不超过</a:t>
            </a:r>
            <a:r>
              <a:rPr lang="en-US" altLang="zh-CN"/>
              <a:t>300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60%</a:t>
            </a:r>
            <a:r>
              <a:rPr lang="zh-CN" altLang="en-US"/>
              <a:t>的数据，输入的所有数不超过</a:t>
            </a:r>
            <a:r>
              <a:rPr lang="en-US" altLang="zh-CN"/>
              <a:t>2000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100%</a:t>
            </a:r>
            <a:r>
              <a:rPr lang="zh-CN" altLang="en-US"/>
              <a:t>的数据，</a:t>
            </a:r>
            <a:r>
              <a:rPr lang="en-US" altLang="zh-CN"/>
              <a:t>n&lt;=10^5</a:t>
            </a:r>
            <a:r>
              <a:rPr lang="zh-CN" altLang="en-US"/>
              <a:t>，</a:t>
            </a:r>
            <a:r>
              <a:rPr lang="en-US" altLang="zh-CN"/>
              <a:t>ai&lt;=10^6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30%</a:t>
            </a:r>
            <a:r>
              <a:rPr lang="zh-CN" altLang="en-US">
                <a:sym typeface="+mn-ea"/>
              </a:rPr>
              <a:t>的数据，输入的所有数不超过</a:t>
            </a:r>
            <a:r>
              <a:rPr lang="en-US" altLang="zh-CN">
                <a:sym typeface="+mn-ea"/>
              </a:rPr>
              <a:t>300</a:t>
            </a:r>
            <a:endParaRPr lang="en-US" altLang="zh-CN">
              <a:sym typeface="+mn-ea"/>
            </a:endParaRPr>
          </a:p>
          <a:p>
            <a:r>
              <a:rPr lang="zh-CN" altLang="en-US"/>
              <a:t>先枚举</a:t>
            </a:r>
            <a:r>
              <a:rPr lang="en-US" altLang="zh-CN"/>
              <a:t>k</a:t>
            </a:r>
            <a:r>
              <a:rPr lang="zh-CN" altLang="en-US"/>
              <a:t>，再枚举答案</a:t>
            </a:r>
            <a:r>
              <a:rPr lang="en-US" altLang="zh-CN"/>
              <a:t>ans</a:t>
            </a:r>
            <a:r>
              <a:rPr lang="zh-CN" altLang="en-US"/>
              <a:t>，扫一遍</a:t>
            </a:r>
            <a:r>
              <a:rPr lang="en-US" altLang="zh-CN"/>
              <a:t>a</a:t>
            </a:r>
            <a:r>
              <a:rPr lang="zh-CN" altLang="en-US"/>
              <a:t>统计是否存在</a:t>
            </a:r>
            <a:r>
              <a:rPr lang="en-US" altLang="zh-CN"/>
              <a:t>k</a:t>
            </a:r>
            <a:r>
              <a:rPr lang="zh-CN" altLang="en-US"/>
              <a:t>个</a:t>
            </a:r>
            <a:r>
              <a:rPr lang="en-US" altLang="zh-CN"/>
              <a:t>ans</a:t>
            </a:r>
            <a:r>
              <a:rPr lang="zh-CN" altLang="en-US"/>
              <a:t>的倍数</a:t>
            </a:r>
            <a:endParaRPr lang="zh-CN" altLang="en-US"/>
          </a:p>
          <a:p>
            <a:r>
              <a:rPr lang="en-US" altLang="zh-CN"/>
              <a:t>O(n^3)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的数据，输入的所有数不超过</a:t>
            </a:r>
            <a:r>
              <a:rPr lang="en-US" altLang="zh-CN">
                <a:sym typeface="+mn-ea"/>
              </a:rPr>
              <a:t>2000</a:t>
            </a:r>
            <a:endParaRPr lang="zh-CN" altLang="en-US"/>
          </a:p>
          <a:p>
            <a:r>
              <a:rPr lang="zh-CN" altLang="en-US"/>
              <a:t>从小到大枚举答案</a:t>
            </a:r>
            <a:r>
              <a:rPr lang="en-US" altLang="zh-CN"/>
              <a:t>t</a:t>
            </a:r>
            <a:r>
              <a:rPr lang="zh-CN" altLang="en-US"/>
              <a:t>，再扫一遍数列</a:t>
            </a:r>
            <a:r>
              <a:rPr lang="zh-CN" altLang="en-US"/>
              <a:t>统计</a:t>
            </a:r>
            <a:r>
              <a:rPr lang="en-US" altLang="zh-CN"/>
              <a:t>t</a:t>
            </a:r>
            <a:r>
              <a:rPr lang="zh-CN" altLang="en-US"/>
              <a:t>的</a:t>
            </a:r>
            <a:r>
              <a:rPr lang="zh-CN" altLang="en-US"/>
              <a:t>倍数的个数，设为</a:t>
            </a:r>
            <a:r>
              <a:rPr lang="en-US" altLang="zh-CN"/>
              <a:t>cnt</a:t>
            </a:r>
            <a:endParaRPr lang="zh-CN" altLang="en-US"/>
          </a:p>
          <a:p>
            <a:r>
              <a:rPr lang="zh-CN" altLang="en-US"/>
              <a:t>于是</a:t>
            </a:r>
            <a:r>
              <a:rPr lang="en-US" altLang="zh-CN"/>
              <a:t>t</a:t>
            </a:r>
            <a:r>
              <a:rPr lang="zh-CN" altLang="en-US"/>
              <a:t>可以更新</a:t>
            </a:r>
            <a:r>
              <a:rPr lang="en-US" altLang="zh-CN"/>
              <a:t>1&lt;=k&lt;=cnt</a:t>
            </a:r>
            <a:r>
              <a:rPr lang="zh-CN" altLang="en-US"/>
              <a:t>的答案</a:t>
            </a:r>
            <a:endParaRPr lang="zh-CN" altLang="en-US"/>
          </a:p>
          <a:p>
            <a:r>
              <a:rPr lang="zh-CN" altLang="en-US"/>
              <a:t>我们先把答案放在</a:t>
            </a:r>
            <a:r>
              <a:rPr lang="en-US" altLang="zh-CN"/>
              <a:t>cnt</a:t>
            </a:r>
            <a:r>
              <a:rPr lang="zh-CN" altLang="en-US"/>
              <a:t>处，即令</a:t>
            </a:r>
            <a:r>
              <a:rPr lang="en-US" altLang="zh-CN"/>
              <a:t>ans[cnt]=t;</a:t>
            </a:r>
            <a:endParaRPr lang="en-US" altLang="zh-CN"/>
          </a:p>
          <a:p>
            <a:r>
              <a:rPr lang="zh-CN" altLang="en-US"/>
              <a:t>最后让每个答案更新其前缀，可以对</a:t>
            </a:r>
            <a:r>
              <a:rPr lang="en-US" altLang="zh-CN"/>
              <a:t>k</a:t>
            </a:r>
            <a:r>
              <a:rPr lang="zh-CN" altLang="en-US"/>
              <a:t>从大到小执行</a:t>
            </a:r>
            <a:r>
              <a:rPr lang="en-US" altLang="zh-CN"/>
              <a:t>ans[k]=max(ans[k],ans[k+1]);</a:t>
            </a:r>
            <a:endParaRPr lang="en-US" altLang="zh-CN"/>
          </a:p>
          <a:p>
            <a:r>
              <a:rPr lang="en-US" altLang="zh-CN"/>
              <a:t>O(n^2)</a:t>
            </a:r>
            <a:r>
              <a:rPr lang="zh-CN" altLang="en-US"/>
              <a:t>，瓶颈在于统计每个数的倍数个数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100%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n&lt;=10^5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ai&lt;=10^6</a:t>
            </a:r>
            <a:endParaRPr lang="en-US" altLang="zh-CN"/>
          </a:p>
          <a:p>
            <a:r>
              <a:rPr lang="zh-CN" altLang="en-US"/>
              <a:t>开桶记录每个数的出现次数，然后统计每个数倍数的出现次数，后面与前一个做法相同。</a:t>
            </a:r>
            <a:endParaRPr lang="zh-CN" altLang="en-US"/>
          </a:p>
          <a:p>
            <a:r>
              <a:rPr lang="zh-CN" altLang="en-US"/>
              <a:t>记</a:t>
            </a:r>
            <a:r>
              <a:rPr lang="en-US" altLang="zh-CN"/>
              <a:t>m=10^6,</a:t>
            </a:r>
            <a:r>
              <a:rPr lang="zh-CN" altLang="en-US"/>
              <a:t>复杂度为</a:t>
            </a:r>
            <a:r>
              <a:rPr lang="en-US" altLang="zh-CN"/>
              <a:t>m/1+m/2+m/3+...+m/m</a:t>
            </a:r>
            <a:r>
              <a:rPr lang="zh-CN" altLang="en-US"/>
              <a:t>，提出</a:t>
            </a:r>
            <a:r>
              <a:rPr lang="en-US" altLang="zh-CN"/>
              <a:t>m</a:t>
            </a:r>
            <a:r>
              <a:rPr lang="zh-CN" altLang="en-US"/>
              <a:t>后是调和级数</a:t>
            </a:r>
            <a:endParaRPr lang="zh-CN" altLang="en-US"/>
          </a:p>
          <a:p>
            <a:r>
              <a:rPr lang="en-US" altLang="zh-CN"/>
              <a:t>O(n+mlogm)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迷宫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n</a:t>
            </a:r>
            <a:r>
              <a:rPr lang="zh-CN" altLang="en-US"/>
              <a:t>个点</a:t>
            </a:r>
            <a:r>
              <a:rPr lang="en-US" altLang="zh-CN"/>
              <a:t>m</a:t>
            </a:r>
            <a:r>
              <a:rPr lang="zh-CN" altLang="en-US"/>
              <a:t>条边的无向连通图上，从起点</a:t>
            </a:r>
            <a:r>
              <a:rPr lang="en-US" altLang="zh-CN"/>
              <a:t>s</a:t>
            </a:r>
            <a:r>
              <a:rPr lang="zh-CN" altLang="en-US"/>
              <a:t>出发，经过</a:t>
            </a:r>
            <a:r>
              <a:rPr lang="en-US" altLang="zh-CN"/>
              <a:t>k</a:t>
            </a:r>
            <a:r>
              <a:rPr lang="zh-CN" altLang="en-US"/>
              <a:t>个特殊点后到达某个终点</a:t>
            </a:r>
            <a:r>
              <a:rPr lang="en-US" altLang="zh-CN"/>
              <a:t>t</a:t>
            </a:r>
            <a:r>
              <a:rPr lang="zh-CN" altLang="en-US"/>
              <a:t>，最小化带权距离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20%</a:t>
            </a:r>
            <a:r>
              <a:rPr lang="zh-CN" altLang="en-US"/>
              <a:t>的数据，</a:t>
            </a:r>
            <a:r>
              <a:rPr lang="en-US" altLang="zh-CN"/>
              <a:t>n&lt;=300,k&lt;=10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50%</a:t>
            </a:r>
            <a:r>
              <a:rPr lang="zh-CN" altLang="en-US"/>
              <a:t>的数据，</a:t>
            </a:r>
            <a:r>
              <a:rPr lang="en-US" altLang="zh-CN"/>
              <a:t>n&lt;=1000,k&lt;=10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70%</a:t>
            </a:r>
            <a:r>
              <a:rPr lang="zh-CN" altLang="en-US"/>
              <a:t>的数据，</a:t>
            </a:r>
            <a:r>
              <a:rPr lang="en-US" altLang="zh-CN"/>
              <a:t>n&lt;=1000,k&lt;=20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100%</a:t>
            </a:r>
            <a:r>
              <a:rPr lang="zh-CN" altLang="en-US"/>
              <a:t>的数据，</a:t>
            </a:r>
            <a:r>
              <a:rPr lang="en-US" altLang="zh-CN"/>
              <a:t>n&lt;=10000,k&lt;=20</a:t>
            </a:r>
            <a:endParaRPr lang="en-US" altLang="zh-CN"/>
          </a:p>
          <a:p>
            <a:r>
              <a:rPr lang="zh-CN" altLang="en-US"/>
              <a:t>对于所有数据，</a:t>
            </a:r>
            <a:r>
              <a:rPr lang="en-US" altLang="zh-CN"/>
              <a:t>m&lt;=50000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迷宫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20%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n&lt;=300,k&lt;=10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将起点和</a:t>
            </a:r>
            <a:r>
              <a:rPr lang="zh-CN" altLang="en-US">
                <a:sym typeface="+mn-ea"/>
              </a:rPr>
              <a:t>特殊点都称为关键点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floyd</a:t>
            </a:r>
            <a:r>
              <a:rPr lang="zh-CN" altLang="en-US">
                <a:sym typeface="+mn-ea"/>
              </a:rPr>
              <a:t>计算出关键点之间及每个关键点到任意一个终点的最小距离，然后搜索即可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O(n^3+k!)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迷宫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50%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n&lt;=1000,k&lt;=10</a:t>
            </a:r>
            <a:endParaRPr lang="en-US" altLang="zh-CN">
              <a:sym typeface="+mn-ea"/>
            </a:endParaRPr>
          </a:p>
          <a:p>
            <a:r>
              <a:rPr lang="zh-CN" altLang="en-US"/>
              <a:t>改用</a:t>
            </a:r>
            <a:r>
              <a:rPr lang="en-US" altLang="zh-CN"/>
              <a:t>dijkstra</a:t>
            </a:r>
            <a:r>
              <a:rPr lang="zh-CN" altLang="en-US"/>
              <a:t>算法，枚举所有关键点为起点求单源最短路</a:t>
            </a:r>
            <a:endParaRPr lang="zh-CN" altLang="en-US"/>
          </a:p>
          <a:p>
            <a:r>
              <a:rPr lang="en-US" altLang="zh-CN"/>
              <a:t>O(kn^2+k!)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迷宫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70%</a:t>
            </a:r>
            <a:r>
              <a:rPr lang="zh-CN" altLang="en-US">
                <a:sym typeface="+mn-ea"/>
              </a:rPr>
              <a:t>的数据，</a:t>
            </a:r>
            <a:r>
              <a:rPr lang="en-US" altLang="zh-CN">
                <a:sym typeface="+mn-ea"/>
              </a:rPr>
              <a:t>n&lt;=1000,k&lt;=20</a:t>
            </a:r>
            <a:endParaRPr lang="en-US" altLang="zh-CN">
              <a:sym typeface="+mn-ea"/>
            </a:endParaRPr>
          </a:p>
          <a:p>
            <a:r>
              <a:rPr lang="zh-CN" altLang="en-US"/>
              <a:t>状态压缩</a:t>
            </a:r>
            <a:r>
              <a:rPr lang="en-US" altLang="zh-CN"/>
              <a:t>dp</a:t>
            </a:r>
            <a:endParaRPr lang="en-US" altLang="zh-CN"/>
          </a:p>
          <a:p>
            <a:r>
              <a:rPr lang="zh-CN" altLang="en-US"/>
              <a:t>具体地说，我们令</a:t>
            </a:r>
            <a:r>
              <a:rPr lang="en-US" altLang="zh-CN"/>
              <a:t>f[i][S]</a:t>
            </a:r>
            <a:r>
              <a:rPr lang="zh-CN" altLang="en-US"/>
              <a:t>表示当前经过的关键点集合为</a:t>
            </a:r>
            <a:r>
              <a:rPr lang="en-US" altLang="zh-CN"/>
              <a:t>S</a:t>
            </a:r>
            <a:r>
              <a:rPr lang="zh-CN" altLang="en-US"/>
              <a:t>，最终到达</a:t>
            </a:r>
            <a:r>
              <a:rPr lang="en-US" altLang="zh-CN"/>
              <a:t>i</a:t>
            </a:r>
            <a:r>
              <a:rPr lang="zh-CN" altLang="en-US"/>
              <a:t>点经过的最短距离，这里用二进制数表示集合。</a:t>
            </a:r>
            <a:endParaRPr lang="zh-CN" altLang="en-US"/>
          </a:p>
          <a:p>
            <a:r>
              <a:rPr lang="zh-CN" altLang="en-US"/>
              <a:t>转移很简单</a:t>
            </a:r>
            <a:endParaRPr lang="zh-CN" altLang="en-US"/>
          </a:p>
          <a:p>
            <a:r>
              <a:rPr lang="en-US" altLang="zh-CN"/>
              <a:t>O(kn^2+k^2*2^k)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MODEL_TYPE" val="numdgm"/>
</p:tagLst>
</file>

<file path=ppt/tags/tag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MODEL_TYPE" val="numdgm"/>
</p:tagLst>
</file>

<file path=ppt/tags/tag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MODEL_TYPE" val="dynamicNum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演示</Application>
  <PresentationFormat>宽屏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Solution</vt:lpstr>
      <vt:lpstr>分组</vt:lpstr>
      <vt:lpstr>分组</vt:lpstr>
      <vt:lpstr>分组</vt:lpstr>
      <vt:lpstr>分组</vt:lpstr>
      <vt:lpstr>迷宫</vt:lpstr>
      <vt:lpstr>迷宫</vt:lpstr>
      <vt:lpstr>迷宫</vt:lpstr>
      <vt:lpstr>迷宫</vt:lpstr>
      <vt:lpstr>迷宫</vt:lpstr>
      <vt:lpstr>挖矿</vt:lpstr>
      <vt:lpstr>挖矿</vt:lpstr>
      <vt:lpstr>挖矿</vt:lpstr>
      <vt:lpstr>挖矿</vt:lpstr>
      <vt:lpstr>挖矿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无解双八卦</cp:lastModifiedBy>
  <cp:revision>2</cp:revision>
  <dcterms:created xsi:type="dcterms:W3CDTF">2019-09-03T08:00:00Z</dcterms:created>
  <dcterms:modified xsi:type="dcterms:W3CDTF">2019-09-03T08:02:58Z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2052-11.1.0.8931</vt:lpwstr>
  </property>
</Properties>
</file>