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EE256"/>
            </a:gs>
            <a:gs pos="100000">
              <a:srgbClr val="5276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无解双八卦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序列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20%</a:t>
            </a:r>
            <a:r>
              <a:rPr lang="zh-CN" altLang="en-US">
                <a:sym typeface="+mn-ea"/>
              </a:rPr>
              <a:t>的数据，</a:t>
            </a:r>
            <a:r>
              <a:rPr lang="en-US" altLang="zh-CN">
                <a:sym typeface="+mn-ea"/>
              </a:rPr>
              <a:t>n&lt;=300</a:t>
            </a:r>
            <a:endParaRPr lang="en-US" altLang="zh-CN">
              <a:sym typeface="+mn-ea"/>
            </a:endParaRPr>
          </a:p>
          <a:p>
            <a:r>
              <a:rPr lang="zh-CN" altLang="en-US"/>
              <a:t>枚举</a:t>
            </a:r>
            <a:r>
              <a:rPr lang="en-US" altLang="zh-CN"/>
              <a:t>l,r</a:t>
            </a:r>
            <a:r>
              <a:rPr lang="zh-CN" altLang="en-US"/>
              <a:t>，再枚举区间内的数字找出最小值，验证是否满足。</a:t>
            </a:r>
            <a:endParaRPr lang="zh-CN" altLang="en-US"/>
          </a:p>
          <a:p>
            <a:r>
              <a:rPr lang="en-US" altLang="zh-CN"/>
              <a:t>O(n^3)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序列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50%</a:t>
            </a:r>
            <a:r>
              <a:rPr lang="zh-CN" altLang="en-US">
                <a:sym typeface="+mn-ea"/>
              </a:rPr>
              <a:t>的数据，</a:t>
            </a:r>
            <a:r>
              <a:rPr lang="en-US" altLang="zh-CN">
                <a:sym typeface="+mn-ea"/>
              </a:rPr>
              <a:t>n&lt;=2000</a:t>
            </a:r>
            <a:endParaRPr lang="en-US" altLang="zh-CN">
              <a:sym typeface="+mn-ea"/>
            </a:endParaRPr>
          </a:p>
          <a:p>
            <a:r>
              <a:rPr lang="zh-CN" altLang="en-US"/>
              <a:t>用</a:t>
            </a:r>
            <a:r>
              <a:rPr lang="en-US" altLang="zh-CN"/>
              <a:t>ST</a:t>
            </a:r>
            <a:r>
              <a:rPr lang="zh-CN" altLang="en-US"/>
              <a:t>表求最小值，或枚举左端点后移动右端点实现快速求最小值。</a:t>
            </a:r>
            <a:endParaRPr lang="zh-CN" altLang="en-US"/>
          </a:p>
          <a:p>
            <a:r>
              <a:rPr lang="en-US" altLang="zh-CN"/>
              <a:t>O(n^2)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序列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100%</a:t>
            </a:r>
            <a:r>
              <a:rPr lang="zh-CN" altLang="en-US">
                <a:sym typeface="+mn-ea"/>
              </a:rPr>
              <a:t>的数据，</a:t>
            </a:r>
            <a:r>
              <a:rPr lang="en-US" altLang="zh-CN">
                <a:sym typeface="+mn-ea"/>
              </a:rPr>
              <a:t>n&lt;=100000,ai,D&lt;=1000000</a:t>
            </a:r>
            <a:endParaRPr lang="zh-CN" altLang="en-US"/>
          </a:p>
          <a:p>
            <a:r>
              <a:rPr lang="zh-CN" altLang="en-US"/>
              <a:t>找到全局最小值，处理跨过最小值的区间，然后分裂为两块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最小值和一个端点确定后，满足条件的另一个端点处的值是确定的，于是只需统计该权值在对应区间的出现次数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对每个权值，记录下其出现的全部位置，然后二分就可以知道其在某个区间出现了多少次。</a:t>
            </a:r>
            <a:endParaRPr lang="zh-CN" altLang="en-US"/>
          </a:p>
          <a:p>
            <a:r>
              <a:rPr lang="zh-CN" altLang="en-US"/>
              <a:t>枚举端点时选择枚举较短的一边可以保证复杂度，因为每次被计算代表大小至少减半，于是一个位置最多计算</a:t>
            </a:r>
            <a:r>
              <a:rPr lang="en-US" altLang="zh-CN"/>
              <a:t>logn</a:t>
            </a:r>
            <a:r>
              <a:rPr lang="zh-CN" altLang="en-US"/>
              <a:t>次</a:t>
            </a:r>
            <a:endParaRPr lang="zh-CN" altLang="en-US"/>
          </a:p>
          <a:p>
            <a:r>
              <a:rPr lang="en-US" altLang="zh-CN"/>
              <a:t>O(nlog^2 n)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有理树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pc="5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题意：在</a:t>
            </a:r>
            <a:r>
              <a:rPr altLang="zh-CN" spc="5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Stern-Brocot tree</a:t>
            </a:r>
            <a:r>
              <a:rPr lang="zh-CN" altLang="en-US" spc="5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上定位一个数</a:t>
            </a:r>
            <a:r>
              <a:rPr altLang="zh-CN" spc="5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a/b</a:t>
            </a:r>
            <a:endParaRPr kumimoji="0" lang="zh-CN" altLang="en-US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pc="5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对于</a:t>
            </a:r>
            <a:r>
              <a:rPr altLang="zh-CN" spc="5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20%</a:t>
            </a:r>
            <a:r>
              <a:rPr lang="zh-CN" altLang="en-US" spc="5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的数据，保证答案字符串长度不超过</a:t>
            </a:r>
            <a:r>
              <a:rPr altLang="zh-CN" spc="5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20</a:t>
            </a:r>
            <a:endParaRPr kumimoji="0" altLang="zh-CN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pc="5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对于</a:t>
            </a:r>
            <a:r>
              <a:rPr altLang="zh-CN" spc="5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100%</a:t>
            </a:r>
            <a:r>
              <a:rPr lang="zh-CN" altLang="en-US" spc="5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的数据，</a:t>
            </a:r>
            <a:r>
              <a:rPr altLang="zh-CN" spc="5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1&lt;=a,b&lt;=1000000</a:t>
            </a:r>
            <a:endParaRPr kumimoji="0" altLang="zh-CN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有理树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pc="5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对于</a:t>
            </a:r>
            <a:r>
              <a:rPr altLang="zh-CN" spc="5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20%</a:t>
            </a:r>
            <a:r>
              <a:rPr lang="zh-CN" altLang="en-US" spc="5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的数据，保证答案字符串长度不超过</a:t>
            </a:r>
            <a:r>
              <a:rPr altLang="zh-CN" spc="5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20</a:t>
            </a:r>
            <a:endParaRPr altLang="zh-CN" spc="5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/>
              <a:t>按题目中的方法一层一层建树，依次判断每个位置是否满足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有理树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pc="5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对于</a:t>
            </a:r>
            <a:r>
              <a:rPr altLang="zh-CN" spc="5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100%</a:t>
            </a:r>
            <a:r>
              <a:rPr lang="zh-CN" altLang="en-US" spc="5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的数据，</a:t>
            </a:r>
            <a:r>
              <a:rPr altLang="zh-CN" spc="5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1&lt;=a,b&lt;=1000000</a:t>
            </a:r>
            <a:endParaRPr altLang="zh-CN" spc="5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/>
              <a:t>注意到关键性质：树的中序遍历单调增。</a:t>
            </a:r>
            <a:endParaRPr lang="zh-CN" altLang="en-US"/>
          </a:p>
          <a:p>
            <a:r>
              <a:rPr lang="zh-CN" altLang="en-US"/>
              <a:t>证明：设</a:t>
            </a:r>
            <a:r>
              <a:rPr lang="en-US" altLang="zh-CN"/>
              <a:t>m/n&lt;m'/n'</a:t>
            </a:r>
            <a:r>
              <a:rPr lang="zh-CN" altLang="en-US"/>
              <a:t>，易证</a:t>
            </a:r>
            <a:r>
              <a:rPr lang="en-US" altLang="zh-CN"/>
              <a:t>m/n&lt;(m+m')/(n+n')&lt;m'/n'</a:t>
            </a:r>
            <a:r>
              <a:rPr lang="zh-CN" altLang="en-US"/>
              <a:t>，推广到全树即得到上述性质。</a:t>
            </a:r>
            <a:endParaRPr lang="zh-CN" altLang="en-US"/>
          </a:p>
          <a:p>
            <a:r>
              <a:rPr lang="zh-CN" altLang="en-US"/>
              <a:t>于是得到这样的策略：到达某点时，如果目标比该点小，则向左走，否则向右走。</a:t>
            </a:r>
            <a:endParaRPr lang="zh-CN" altLang="en-US"/>
          </a:p>
          <a:p>
            <a:r>
              <a:rPr lang="zh-CN" altLang="en-US"/>
              <a:t>在走的过程中记录下左边和右边相邻的数字。</a:t>
            </a:r>
            <a:endParaRPr lang="zh-CN" altLang="en-US"/>
          </a:p>
          <a:p>
            <a:r>
              <a:rPr lang="zh-CN" altLang="en-US"/>
              <a:t>每次向下分子和分母至少有一个增大，因此复杂度有保证。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给出所有长度为</a:t>
            </a:r>
            <a:r>
              <a:rPr lang="en-US" altLang="zh-CN"/>
              <a:t>2</a:t>
            </a:r>
            <a:r>
              <a:rPr lang="zh-CN" altLang="en-US"/>
              <a:t>的字符串的价值，定义一个字符串的价值为其所有长度为</a:t>
            </a:r>
            <a:r>
              <a:rPr lang="en-US" altLang="zh-CN"/>
              <a:t>2</a:t>
            </a:r>
            <a:r>
              <a:rPr lang="zh-CN" altLang="en-US"/>
              <a:t>的子串的价值和，求字符串的最大价值，如果没有，输出</a:t>
            </a:r>
            <a:r>
              <a:rPr lang="en-US" altLang="zh-CN"/>
              <a:t>-1</a:t>
            </a:r>
            <a:endParaRPr lang="en-US" altLang="zh-CN"/>
          </a:p>
          <a:p>
            <a:r>
              <a:rPr lang="zh-CN" altLang="en-US"/>
              <a:t>字符集大小为</a:t>
            </a:r>
            <a:r>
              <a:rPr lang="en-US" altLang="zh-CN"/>
              <a:t>k</a:t>
            </a:r>
            <a:r>
              <a:rPr lang="zh-CN" altLang="en-US"/>
              <a:t>，数据组数为</a:t>
            </a:r>
            <a:r>
              <a:rPr lang="en-US" altLang="zh-CN"/>
              <a:t>T</a:t>
            </a:r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20%</a:t>
            </a:r>
            <a:r>
              <a:rPr lang="zh-CN" altLang="en-US"/>
              <a:t>的数据，</a:t>
            </a:r>
            <a:r>
              <a:rPr lang="en-US" altLang="zh-CN"/>
              <a:t>k&lt;=10</a:t>
            </a:r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50%</a:t>
            </a:r>
            <a:r>
              <a:rPr lang="zh-CN" altLang="en-US"/>
              <a:t>的数据，</a:t>
            </a:r>
            <a:r>
              <a:rPr lang="en-US" altLang="zh-CN"/>
              <a:t>k&lt;=50</a:t>
            </a:r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100%</a:t>
            </a:r>
            <a:r>
              <a:rPr lang="zh-CN" altLang="en-US"/>
              <a:t>的数据，</a:t>
            </a:r>
            <a:r>
              <a:rPr lang="en-US" altLang="zh-CN"/>
              <a:t>k&lt;=100,T&lt;=5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20%</a:t>
            </a:r>
            <a:r>
              <a:rPr lang="zh-CN" altLang="en-US">
                <a:sym typeface="+mn-ea"/>
              </a:rPr>
              <a:t>的数据，</a:t>
            </a:r>
            <a:r>
              <a:rPr lang="en-US" altLang="zh-CN">
                <a:sym typeface="+mn-ea"/>
              </a:rPr>
              <a:t>k&lt;=10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搜索，注意如果出现重复字母，当前答案为正则输出</a:t>
            </a:r>
            <a:r>
              <a:rPr lang="en-US" altLang="zh-CN">
                <a:sym typeface="+mn-ea"/>
              </a:rPr>
              <a:t>-1</a:t>
            </a:r>
            <a:r>
              <a:rPr lang="zh-CN" altLang="en-US">
                <a:sym typeface="+mn-ea"/>
              </a:rPr>
              <a:t>，当前答案非正则直接返回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O(T*</a:t>
            </a:r>
            <a:r>
              <a:rPr lang="en-US" altLang="zh-CN">
                <a:sym typeface="+mn-ea"/>
              </a:rPr>
              <a:t>k!)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50%</a:t>
            </a:r>
            <a:r>
              <a:rPr lang="zh-CN" altLang="en-US">
                <a:sym typeface="+mn-ea"/>
              </a:rPr>
              <a:t>的数据，</a:t>
            </a:r>
            <a:r>
              <a:rPr lang="en-US" altLang="zh-CN">
                <a:sym typeface="+mn-ea"/>
              </a:rPr>
              <a:t>k&lt;=50</a:t>
            </a:r>
            <a:endParaRPr lang="en-US" altLang="zh-CN">
              <a:sym typeface="+mn-ea"/>
            </a:endParaRPr>
          </a:p>
          <a:p>
            <a:r>
              <a:rPr lang="zh-CN" altLang="en-US"/>
              <a:t>建图。每个字符当成一个点，字符串的价值就是路径长度。于是问题就是求最长路径</a:t>
            </a:r>
            <a:endParaRPr lang="zh-CN" altLang="en-US"/>
          </a:p>
          <a:p>
            <a:r>
              <a:rPr lang="zh-CN" altLang="en-US"/>
              <a:t>枚举起点，然后</a:t>
            </a:r>
            <a:r>
              <a:rPr lang="en-US" altLang="zh-CN"/>
              <a:t>Bellman-Ford/SPFA</a:t>
            </a:r>
            <a:endParaRPr lang="en-US" altLang="zh-CN"/>
          </a:p>
          <a:p>
            <a:r>
              <a:rPr lang="zh-CN" altLang="en-US"/>
              <a:t>相信大家会在这个过程中判断正环</a:t>
            </a:r>
            <a:endParaRPr lang="en-US" altLang="zh-CN"/>
          </a:p>
          <a:p>
            <a:r>
              <a:rPr lang="en-US" altLang="zh-CN"/>
              <a:t>O(T*k^4)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100%</a:t>
            </a:r>
            <a:r>
              <a:rPr lang="zh-CN" altLang="en-US">
                <a:sym typeface="+mn-ea"/>
              </a:rPr>
              <a:t>的数据，</a:t>
            </a:r>
            <a:r>
              <a:rPr lang="en-US" altLang="zh-CN">
                <a:sym typeface="+mn-ea"/>
              </a:rPr>
              <a:t>k&lt;=100,T&lt;=5</a:t>
            </a:r>
            <a:endParaRPr lang="en-US" altLang="zh-CN">
              <a:sym typeface="+mn-ea"/>
            </a:endParaRPr>
          </a:p>
          <a:p>
            <a:r>
              <a:rPr lang="zh-CN" altLang="en-US"/>
              <a:t>新建一个节点，向所有点连边权为</a:t>
            </a:r>
            <a:r>
              <a:rPr lang="en-US" altLang="zh-CN"/>
              <a:t>0</a:t>
            </a:r>
            <a:r>
              <a:rPr lang="zh-CN" altLang="en-US"/>
              <a:t>的边，或者直接让所有点距离为</a:t>
            </a:r>
            <a:r>
              <a:rPr lang="en-US" altLang="zh-CN"/>
              <a:t>0</a:t>
            </a:r>
            <a:r>
              <a:rPr lang="zh-CN" altLang="en-US"/>
              <a:t>开始跑最短路。</a:t>
            </a:r>
            <a:endParaRPr lang="zh-CN" altLang="en-US"/>
          </a:p>
          <a:p>
            <a:r>
              <a:rPr lang="zh-CN" altLang="en-US"/>
              <a:t>复杂度</a:t>
            </a:r>
            <a:r>
              <a:rPr lang="en-US" altLang="zh-CN"/>
              <a:t>O(T*k^3)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序列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给出序列</a:t>
            </a:r>
            <a:r>
              <a:rPr lang="en-US" altLang="zh-CN"/>
              <a:t>a</a:t>
            </a:r>
            <a:r>
              <a:rPr lang="zh-CN" altLang="en-US"/>
              <a:t>，求满足</a:t>
            </a:r>
            <a:r>
              <a:rPr lang="en-US" altLang="zh-CN"/>
              <a:t>a_l,a_r</a:t>
            </a:r>
            <a:r>
              <a:rPr lang="zh-CN" altLang="en-US"/>
              <a:t>和</a:t>
            </a:r>
            <a:r>
              <a:rPr lang="en-US" altLang="zh-CN"/>
              <a:t>a</a:t>
            </a:r>
            <a:r>
              <a:rPr lang="zh-CN" altLang="en-US"/>
              <a:t>在</a:t>
            </a:r>
            <a:r>
              <a:rPr lang="en-US" altLang="zh-CN"/>
              <a:t>[l,r]</a:t>
            </a:r>
            <a:r>
              <a:rPr lang="zh-CN" altLang="en-US"/>
              <a:t>的最小值的异或和为</a:t>
            </a:r>
            <a:r>
              <a:rPr lang="en-US" altLang="zh-CN"/>
              <a:t>D</a:t>
            </a:r>
            <a:r>
              <a:rPr lang="zh-CN" altLang="en-US"/>
              <a:t>的区间</a:t>
            </a:r>
            <a:r>
              <a:rPr lang="en-US" altLang="zh-CN">
                <a:sym typeface="+mn-ea"/>
              </a:rPr>
              <a:t>(l,r)</a:t>
            </a:r>
            <a:r>
              <a:rPr lang="zh-CN" altLang="en-US">
                <a:sym typeface="+mn-ea"/>
              </a:rPr>
              <a:t>的</a:t>
            </a:r>
            <a:r>
              <a:rPr lang="zh-CN" altLang="en-US"/>
              <a:t>数量。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20%</a:t>
            </a:r>
            <a:r>
              <a:rPr lang="zh-CN" altLang="en-US"/>
              <a:t>的数据，</a:t>
            </a:r>
            <a:r>
              <a:rPr lang="en-US" altLang="zh-CN"/>
              <a:t>n&lt;=300</a:t>
            </a:r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50%</a:t>
            </a:r>
            <a:r>
              <a:rPr lang="zh-CN" altLang="en-US"/>
              <a:t>的数据，</a:t>
            </a:r>
            <a:r>
              <a:rPr lang="en-US" altLang="zh-CN"/>
              <a:t>n&lt;=2000</a:t>
            </a:r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100%</a:t>
            </a:r>
            <a:r>
              <a:rPr lang="zh-CN" altLang="en-US"/>
              <a:t>的数据，</a:t>
            </a:r>
            <a:r>
              <a:rPr lang="en-US" altLang="zh-CN"/>
              <a:t>n&lt;=100000,ai,D&lt;=1000000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11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1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MODEL_TYPE" val="dynamicNum"/>
</p:tagLst>
</file>

<file path=ppt/tags/tag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3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5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6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7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8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9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MODEL_TYPE" val="dynamicNum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1130</Words>
  <Application>WPS 演示</Application>
  <PresentationFormat>宽屏</PresentationFormat>
  <Paragraphs>83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微软雅黑 Light</vt:lpstr>
      <vt:lpstr>微软雅黑</vt:lpstr>
      <vt:lpstr>Calibri</vt:lpstr>
      <vt:lpstr>Office 主题</vt:lpstr>
      <vt:lpstr>Solution</vt:lpstr>
      <vt:lpstr>有理树</vt:lpstr>
      <vt:lpstr>有理树</vt:lpstr>
      <vt:lpstr>有理树</vt:lpstr>
      <vt:lpstr>字符串问题</vt:lpstr>
      <vt:lpstr>字符串问题</vt:lpstr>
      <vt:lpstr>字符串问题</vt:lpstr>
      <vt:lpstr>字符串问题</vt:lpstr>
      <vt:lpstr>序列</vt:lpstr>
      <vt:lpstr>序列</vt:lpstr>
      <vt:lpstr>序列</vt:lpstr>
      <vt:lpstr>序列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无解双八卦</cp:lastModifiedBy>
  <cp:revision>2</cp:revision>
  <dcterms:created xsi:type="dcterms:W3CDTF">2019-09-03T02:52:00Z</dcterms:created>
  <dcterms:modified xsi:type="dcterms:W3CDTF">2019-09-03T02:55:07Z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2052-11.1.0.8931</vt:lpwstr>
  </property>
</Properties>
</file>