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58347-F09D-A190-3F00-A286747E2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Metodi computazionali per la fisica:</a:t>
            </a:r>
            <a:br>
              <a:rPr lang="it-IT" dirty="0"/>
            </a:br>
            <a:r>
              <a:rPr lang="it-IT" sz="5300" dirty="0"/>
              <a:t>Analisi di alcuni inquinanti in USA 2013-2015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D84F90-03A5-EA39-EA3E-1F1F9BD76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571" y="5618480"/>
            <a:ext cx="3502429" cy="1128220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Bartolini giacomo</a:t>
            </a:r>
          </a:p>
          <a:p>
            <a:r>
              <a:rPr lang="it-IT" sz="1600" dirty="0">
                <a:solidFill>
                  <a:schemeClr val="tx1"/>
                </a:solidFill>
              </a:rPr>
              <a:t>17/01/2023</a:t>
            </a:r>
          </a:p>
        </p:txBody>
      </p:sp>
    </p:spTree>
    <p:extLst>
      <p:ext uri="{BB962C8B-B14F-4D97-AF65-F5344CB8AC3E}">
        <p14:creationId xmlns:p14="http://schemas.microsoft.com/office/powerpoint/2010/main" val="25023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6E7AF-C1A1-1A80-8BAE-F32D6DAF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60" y="44494"/>
            <a:ext cx="5293360" cy="748454"/>
          </a:xfrm>
        </p:spPr>
        <p:txBody>
          <a:bodyPr/>
          <a:lstStyle/>
          <a:p>
            <a:r>
              <a:rPr lang="it-IT" dirty="0"/>
              <a:t>Scelta Stati e stazioni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D92AE-63B5-79FB-77E3-CB5DAF8A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792948"/>
            <a:ext cx="2865120" cy="748454"/>
          </a:xfrm>
        </p:spPr>
        <p:txBody>
          <a:bodyPr>
            <a:noAutofit/>
          </a:bodyPr>
          <a:lstStyle/>
          <a:p>
            <a:r>
              <a:rPr lang="it-IT" sz="2800" dirty="0"/>
              <a:t>Densità demografica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C40AC9-3324-9E44-AA5B-1C2E198E3BB0}"/>
              </a:ext>
            </a:extLst>
          </p:cNvPr>
          <p:cNvSpPr txBox="1"/>
          <p:nvPr/>
        </p:nvSpPr>
        <p:spPr>
          <a:xfrm>
            <a:off x="477168" y="792948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Densità demografica CA </a:t>
            </a:r>
          </a:p>
          <a:p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1D435-7326-EF01-FB24-9A9342FB3222}"/>
              </a:ext>
            </a:extLst>
          </p:cNvPr>
          <p:cNvSpPr txBox="1"/>
          <p:nvPr/>
        </p:nvSpPr>
        <p:spPr>
          <a:xfrm>
            <a:off x="8397242" y="5882172"/>
            <a:ext cx="3356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Temperature medie</a:t>
            </a:r>
          </a:p>
        </p:txBody>
      </p:sp>
      <p:pic>
        <p:nvPicPr>
          <p:cNvPr id="18" name="Immagine 17" descr="Immagine che contiene mappa&#10;&#10;Descrizione generata automaticamente">
            <a:extLst>
              <a:ext uri="{FF2B5EF4-FFF2-40B4-BE49-F238E27FC236}">
                <a16:creationId xmlns:a16="http://schemas.microsoft.com/office/drawing/2014/main" id="{5C278EB2-9D21-B171-FF61-FE02D42E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30" y="1691004"/>
            <a:ext cx="3467469" cy="2144118"/>
          </a:xfrm>
          <a:prstGeom prst="rect">
            <a:avLst/>
          </a:prstGeom>
        </p:spPr>
      </p:pic>
      <p:pic>
        <p:nvPicPr>
          <p:cNvPr id="20" name="Immagine 19" descr="Immagine che contiene mappa&#10;&#10;Descrizione generata automaticamente">
            <a:extLst>
              <a:ext uri="{FF2B5EF4-FFF2-40B4-BE49-F238E27FC236}">
                <a16:creationId xmlns:a16="http://schemas.microsoft.com/office/drawing/2014/main" id="{EA66CC15-512A-2BDD-6F71-F7586E2F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0" y="3891173"/>
            <a:ext cx="3356586" cy="2139823"/>
          </a:xfrm>
          <a:prstGeom prst="rect">
            <a:avLst/>
          </a:prstGeom>
        </p:spPr>
      </p:pic>
      <p:pic>
        <p:nvPicPr>
          <p:cNvPr id="22" name="Immagine 21" descr="Immagine che contiene mappa&#10;&#10;Descrizione generata automaticamente">
            <a:extLst>
              <a:ext uri="{FF2B5EF4-FFF2-40B4-BE49-F238E27FC236}">
                <a16:creationId xmlns:a16="http://schemas.microsoft.com/office/drawing/2014/main" id="{8E609EE7-4186-451C-7066-3E0B7D17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712396"/>
            <a:ext cx="3819458" cy="4617283"/>
          </a:xfrm>
          <a:prstGeom prst="rect">
            <a:avLst/>
          </a:prstGeom>
        </p:spPr>
      </p:pic>
      <p:pic>
        <p:nvPicPr>
          <p:cNvPr id="24" name="Immagine 23" descr="Immagine che contiene mappa&#10;&#10;Descrizione generata automaticamente">
            <a:extLst>
              <a:ext uri="{FF2B5EF4-FFF2-40B4-BE49-F238E27FC236}">
                <a16:creationId xmlns:a16="http://schemas.microsoft.com/office/drawing/2014/main" id="{3E6664C1-883D-8E01-6910-B69F9747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131" y="3817715"/>
            <a:ext cx="3467469" cy="214411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31A6327-D20C-E120-24C5-AFACE99B4C01}"/>
              </a:ext>
            </a:extLst>
          </p:cNvPr>
          <p:cNvSpPr txBox="1"/>
          <p:nvPr/>
        </p:nvSpPr>
        <p:spPr>
          <a:xfrm>
            <a:off x="4419600" y="5882172"/>
            <a:ext cx="2875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Zone statistiche</a:t>
            </a:r>
          </a:p>
        </p:txBody>
      </p:sp>
      <p:pic>
        <p:nvPicPr>
          <p:cNvPr id="28" name="Immagine 2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B059170-940B-96B9-E3B7-E6F1EBD65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00" y="1732566"/>
            <a:ext cx="3154680" cy="212152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2FE4F77-1C81-33AF-7491-A7757A24425C}"/>
              </a:ext>
            </a:extLst>
          </p:cNvPr>
          <p:cNvSpPr txBox="1"/>
          <p:nvPr/>
        </p:nvSpPr>
        <p:spPr>
          <a:xfrm>
            <a:off x="8199120" y="1096560"/>
            <a:ext cx="321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Precipitazioni medie</a:t>
            </a:r>
          </a:p>
        </p:txBody>
      </p:sp>
    </p:spTree>
    <p:extLst>
      <p:ext uri="{BB962C8B-B14F-4D97-AF65-F5344CB8AC3E}">
        <p14:creationId xmlns:p14="http://schemas.microsoft.com/office/powerpoint/2010/main" val="8325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2FCED-E5C8-D413-44C8-D31EA9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93" y="30480"/>
            <a:ext cx="6888818" cy="873760"/>
          </a:xfrm>
        </p:spPr>
        <p:txBody>
          <a:bodyPr/>
          <a:lstStyle/>
          <a:p>
            <a:pPr algn="ctr"/>
            <a:r>
              <a:rPr lang="it-IT" dirty="0"/>
              <a:t>Filtri in frequenza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77EED44C-42B4-B794-DA3B-5F4F0398B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914" y="1737360"/>
            <a:ext cx="6378086" cy="4360227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0FBA73C-D6AB-D73B-C5A8-7047974B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0"/>
            <a:ext cx="6212502" cy="43907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F388CA-6B67-FCFA-0ECF-602C103E0082}"/>
              </a:ext>
            </a:extLst>
          </p:cNvPr>
          <p:cNvSpPr txBox="1"/>
          <p:nvPr/>
        </p:nvSpPr>
        <p:spPr>
          <a:xfrm>
            <a:off x="1442720" y="904240"/>
            <a:ext cx="8971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Media nazionale di NO2, filtri a 0,004 e 0,02: circa 1/250 e 50 	(unità: [1/d])</a:t>
            </a:r>
          </a:p>
        </p:txBody>
      </p:sp>
    </p:spTree>
    <p:extLst>
      <p:ext uri="{BB962C8B-B14F-4D97-AF65-F5344CB8AC3E}">
        <p14:creationId xmlns:p14="http://schemas.microsoft.com/office/powerpoint/2010/main" val="34353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3ED3D-EA23-CEC0-6027-24155B43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13428"/>
            <a:ext cx="4998720" cy="748454"/>
          </a:xfrm>
        </p:spPr>
        <p:txBody>
          <a:bodyPr/>
          <a:lstStyle/>
          <a:p>
            <a:r>
              <a:rPr lang="it-IT" dirty="0"/>
              <a:t>Filtri in «ampiezza»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745E15-5D0B-10B6-1B6E-2E0591B9A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2" y="1036736"/>
            <a:ext cx="6168148" cy="309811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AB07E1-E7B1-C6A1-4A4B-8D2877175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2" y="3682676"/>
            <a:ext cx="6168148" cy="309811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05B76D-B8AE-FDF1-A63E-4F1527A7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50" y="1136795"/>
            <a:ext cx="5843441" cy="293502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9CA552A-F6E7-84D7-86C1-36BB4A3CB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352" y="3845769"/>
            <a:ext cx="5843440" cy="293502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A782BF-2FD5-F28A-A789-C0A27F8A572C}"/>
              </a:ext>
            </a:extLst>
          </p:cNvPr>
          <p:cNvSpPr txBox="1"/>
          <p:nvPr/>
        </p:nvSpPr>
        <p:spPr>
          <a:xfrm>
            <a:off x="4729584" y="792774"/>
            <a:ext cx="330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Media nazionale NO2</a:t>
            </a:r>
          </a:p>
        </p:txBody>
      </p:sp>
    </p:spTree>
    <p:extLst>
      <p:ext uri="{BB962C8B-B14F-4D97-AF65-F5344CB8AC3E}">
        <p14:creationId xmlns:p14="http://schemas.microsoft.com/office/powerpoint/2010/main" val="171798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EEB26BB-A239-7487-5F12-C625EB9D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32" y="761646"/>
            <a:ext cx="5652396" cy="28390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BA63E5F-B18D-2EF8-A303-E3F76563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69" y="2032498"/>
            <a:ext cx="5731959" cy="27930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D80E254-E868-1321-08D5-2B57CACC9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198" y="3148712"/>
            <a:ext cx="6071935" cy="30695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4875DD-4497-51B7-AD0A-DB122651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78" y="731380"/>
            <a:ext cx="5712654" cy="28693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4397EA-15E3-2B4C-C9B8-0F55E1726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33" y="3350267"/>
            <a:ext cx="5874199" cy="295047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F52117-A17C-FB4C-A15B-8CBA8277C4E5}"/>
              </a:ext>
            </a:extLst>
          </p:cNvPr>
          <p:cNvSpPr txBox="1"/>
          <p:nvPr/>
        </p:nvSpPr>
        <p:spPr>
          <a:xfrm flipH="1">
            <a:off x="3723638" y="985520"/>
            <a:ext cx="90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62EA84-E0E4-35E9-D0C3-EB7DF03296E0}"/>
              </a:ext>
            </a:extLst>
          </p:cNvPr>
          <p:cNvSpPr txBox="1"/>
          <p:nvPr/>
        </p:nvSpPr>
        <p:spPr>
          <a:xfrm>
            <a:off x="7213600" y="894081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NO2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22DB1F-B69A-D9F6-61A5-28715E90A546}"/>
              </a:ext>
            </a:extLst>
          </p:cNvPr>
          <p:cNvSpPr txBox="1"/>
          <p:nvPr/>
        </p:nvSpPr>
        <p:spPr>
          <a:xfrm>
            <a:off x="7345680" y="2456809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0BD713-93FD-DEA1-586A-E73E18469725}"/>
              </a:ext>
            </a:extLst>
          </p:cNvPr>
          <p:cNvSpPr txBox="1"/>
          <p:nvPr/>
        </p:nvSpPr>
        <p:spPr>
          <a:xfrm>
            <a:off x="1991360" y="4978400"/>
            <a:ext cx="99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SO2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E9CCD7E-8DA4-9817-31B2-86BB31ECE9C9}"/>
              </a:ext>
            </a:extLst>
          </p:cNvPr>
          <p:cNvSpPr txBox="1"/>
          <p:nvPr/>
        </p:nvSpPr>
        <p:spPr>
          <a:xfrm>
            <a:off x="7345680" y="4871562"/>
            <a:ext cx="70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CO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EC404D-2BBB-1DB1-EC08-970CDE28FAA7}"/>
              </a:ext>
            </a:extLst>
          </p:cNvPr>
          <p:cNvSpPr txBox="1"/>
          <p:nvPr/>
        </p:nvSpPr>
        <p:spPr>
          <a:xfrm>
            <a:off x="4084476" y="27453"/>
            <a:ext cx="511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Medie nazionali</a:t>
            </a:r>
          </a:p>
        </p:txBody>
      </p:sp>
    </p:spTree>
    <p:extLst>
      <p:ext uri="{BB962C8B-B14F-4D97-AF65-F5344CB8AC3E}">
        <p14:creationId xmlns:p14="http://schemas.microsoft.com/office/powerpoint/2010/main" val="423032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8B3A78-8837-CA57-57A2-4E3D41EE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2" y="650194"/>
            <a:ext cx="6263348" cy="3145931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411AED8-43D1-235C-2026-EF74FABED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35845"/>
            <a:ext cx="6096000" cy="3061876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B8EB46-4447-8535-2B33-8F5788BC9A17}"/>
              </a:ext>
            </a:extLst>
          </p:cNvPr>
          <p:cNvSpPr txBox="1"/>
          <p:nvPr/>
        </p:nvSpPr>
        <p:spPr>
          <a:xfrm flipH="1">
            <a:off x="4343399" y="2817153"/>
            <a:ext cx="400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Humboldt, NO2, 1/33d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06D8A68-4EB5-12F4-33B8-23668BC37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1" y="3599316"/>
            <a:ext cx="6096000" cy="30618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99C5CC1-EC1B-2C03-9A4C-229BCAFE9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99316"/>
            <a:ext cx="6096001" cy="30618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0D39C-8F75-36FD-2DBA-8CBDA3833F58}"/>
              </a:ext>
            </a:extLst>
          </p:cNvPr>
          <p:cNvSpPr txBox="1"/>
          <p:nvPr/>
        </p:nvSpPr>
        <p:spPr>
          <a:xfrm>
            <a:off x="2621281" y="112625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Artifatti</a:t>
            </a:r>
            <a:r>
              <a:rPr lang="it-IT" sz="2800" dirty="0"/>
              <a:t>, frequenza 1/7d e periodicità 6 mesi O3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5BBB393-0AB9-D03B-0366-D9BEE2FC99BB}"/>
              </a:ext>
            </a:extLst>
          </p:cNvPr>
          <p:cNvSpPr txBox="1"/>
          <p:nvPr/>
        </p:nvSpPr>
        <p:spPr>
          <a:xfrm>
            <a:off x="1214121" y="5352657"/>
            <a:ext cx="2814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Humboldt, O3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3D8ACC3-43A6-04CF-88DB-4B3FCEE794A9}"/>
              </a:ext>
            </a:extLst>
          </p:cNvPr>
          <p:cNvSpPr txBox="1"/>
          <p:nvPr/>
        </p:nvSpPr>
        <p:spPr>
          <a:xfrm>
            <a:off x="7170421" y="5220576"/>
            <a:ext cx="2644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Las Angeles, O3</a:t>
            </a:r>
          </a:p>
        </p:txBody>
      </p:sp>
    </p:spTree>
    <p:extLst>
      <p:ext uri="{BB962C8B-B14F-4D97-AF65-F5344CB8AC3E}">
        <p14:creationId xmlns:p14="http://schemas.microsoft.com/office/powerpoint/2010/main" val="2801856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</TotalTime>
  <Words>95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Retrospettivo</vt:lpstr>
      <vt:lpstr>Metodi computazionali per la fisica: Analisi di alcuni inquinanti in USA 2013-2015</vt:lpstr>
      <vt:lpstr>Scelta Stati e stazioni</vt:lpstr>
      <vt:lpstr>Filtri in frequenza</vt:lpstr>
      <vt:lpstr>Filtri in «ampiezza»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Metodi computazionali per la fisica: Analisi di alcuni inquinanti in USA 2013-2015</dc:title>
  <dc:creator>Giacomo Bartolini</dc:creator>
  <cp:lastModifiedBy>Giacomo Bartolini</cp:lastModifiedBy>
  <cp:revision>1</cp:revision>
  <dcterms:created xsi:type="dcterms:W3CDTF">2023-01-15T18:07:50Z</dcterms:created>
  <dcterms:modified xsi:type="dcterms:W3CDTF">2023-01-16T01:47:39Z</dcterms:modified>
</cp:coreProperties>
</file>