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3041151"/>
            <a:ext cx="8825658" cy="1736229"/>
          </a:xfrm>
        </p:spPr>
        <p:txBody>
          <a:bodyPr/>
          <a:lstStyle/>
          <a:p>
            <a:r>
              <a:rPr lang="en-US" dirty="0" smtClean="0"/>
              <a:t>Branch and Bound Algorithms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solve problems Solving problems using branch and bound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members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Bessem</a:t>
            </a:r>
            <a:r>
              <a:rPr lang="en-US" dirty="0" smtClean="0"/>
              <a:t>(group leader)</a:t>
            </a:r>
          </a:p>
          <a:p>
            <a:r>
              <a:rPr lang="en-US" dirty="0" smtClean="0"/>
              <a:t>NGANDJI BARTHEZ</a:t>
            </a:r>
          </a:p>
          <a:p>
            <a:r>
              <a:rPr lang="en-US" dirty="0" smtClean="0"/>
              <a:t>NGOH JUNIOR</a:t>
            </a:r>
          </a:p>
          <a:p>
            <a:r>
              <a:rPr lang="en-US" dirty="0" smtClean="0"/>
              <a:t>NGWEFORM NOELA</a:t>
            </a:r>
          </a:p>
          <a:p>
            <a:r>
              <a:rPr lang="en-US" dirty="0" smtClean="0"/>
              <a:t>ONYX ACHO</a:t>
            </a:r>
          </a:p>
        </p:txBody>
      </p:sp>
    </p:spTree>
    <p:extLst>
      <p:ext uri="{BB962C8B-B14F-4D97-AF65-F5344CB8AC3E}">
        <p14:creationId xmlns:p14="http://schemas.microsoft.com/office/powerpoint/2010/main" val="18985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and bound algorithms</a:t>
            </a:r>
          </a:p>
          <a:p>
            <a:r>
              <a:rPr lang="en-US" dirty="0" smtClean="0"/>
              <a:t>How to solve a problem using branch and bound algorithm</a:t>
            </a:r>
          </a:p>
          <a:p>
            <a:r>
              <a:rPr lang="en-US" dirty="0" smtClean="0"/>
              <a:t>Sample problems and their branch and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branch and bound algorithm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and bound is an algorithm design paradigm which is generally used for solving combinatorial optimization problems</a:t>
            </a:r>
            <a:r>
              <a:rPr lang="en-US" dirty="0" smtClean="0"/>
              <a:t>.</a:t>
            </a:r>
          </a:p>
          <a:p>
            <a:r>
              <a:rPr lang="en-US" dirty="0"/>
              <a:t>These problems are typically exponential in terms of time complexity and may require exploring all possible permutations in worst case. </a:t>
            </a:r>
            <a:endParaRPr lang="en-US" dirty="0" smtClean="0"/>
          </a:p>
          <a:p>
            <a:r>
              <a:rPr lang="en-US" dirty="0"/>
              <a:t>The branch and bound algorithm is a method to solve optimization problems by breaking them down into smaller </a:t>
            </a:r>
            <a:r>
              <a:rPr lang="en-US" dirty="0" err="1"/>
              <a:t>subproblems</a:t>
            </a:r>
            <a:r>
              <a:rPr lang="en-US" dirty="0"/>
              <a:t> and using a bounding function to eliminate </a:t>
            </a:r>
            <a:r>
              <a:rPr lang="en-US" dirty="0" err="1"/>
              <a:t>subproblems</a:t>
            </a:r>
            <a:r>
              <a:rPr lang="en-US" dirty="0"/>
              <a:t> that cannot contain the optimal solution.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using branch and bound algorithm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Solve the linear programming relaxation of the original problem. This means dropping the integer constraints and solving the problem as a linear program.</a:t>
            </a:r>
          </a:p>
          <a:p>
            <a:r>
              <a:rPr lang="en-US" dirty="0"/>
              <a:t>If the optimal solution of the relaxation is integer, then it is also the optimal solution of the original problem and you are done.</a:t>
            </a:r>
          </a:p>
          <a:p>
            <a:r>
              <a:rPr lang="en-US" dirty="0"/>
              <a:t>Solve the linear programming relaxation of each </a:t>
            </a:r>
            <a:r>
              <a:rPr lang="en-US" dirty="0" smtClean="0"/>
              <a:t>sub problem </a:t>
            </a:r>
            <a:r>
              <a:rPr lang="en-US" dirty="0"/>
              <a:t>and compare their optimal values with the best integer solution found so far (the incumbent). If a </a:t>
            </a:r>
            <a:r>
              <a:rPr lang="en-US" dirty="0" smtClean="0"/>
              <a:t>sub  problem </a:t>
            </a:r>
            <a:r>
              <a:rPr lang="en-US" dirty="0"/>
              <a:t>has no feasible solution or has an optimal value worse than the incumbent, then discard it. Otherwise, keep it as an active </a:t>
            </a:r>
            <a:r>
              <a:rPr lang="en-US" dirty="0" smtClean="0"/>
              <a:t>sub problem</a:t>
            </a:r>
            <a:r>
              <a:rPr lang="en-US" dirty="0"/>
              <a:t>.</a:t>
            </a:r>
          </a:p>
          <a:p>
            <a:r>
              <a:rPr lang="en-US" dirty="0"/>
              <a:t>Repeat the branching process until there are no more active </a:t>
            </a:r>
            <a:r>
              <a:rPr lang="en-US" dirty="0" smtClean="0"/>
              <a:t> . </a:t>
            </a:r>
            <a:r>
              <a:rPr lang="en-US" dirty="0"/>
              <a:t>The incumbent is the optimal solution of the original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 with branch and bound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N-queen </a:t>
            </a:r>
            <a:r>
              <a:rPr lang="en-US" dirty="0" smtClean="0"/>
              <a:t>problem</a:t>
            </a:r>
          </a:p>
          <a:p>
            <a:r>
              <a:rPr lang="en-US" dirty="0"/>
              <a:t>Job assignment </a:t>
            </a:r>
            <a:r>
              <a:rPr lang="en-US" dirty="0" smtClean="0"/>
              <a:t>problem</a:t>
            </a:r>
          </a:p>
          <a:p>
            <a:r>
              <a:rPr lang="en-US" dirty="0"/>
              <a:t>Traveling salesman </a:t>
            </a:r>
            <a:r>
              <a:rPr lang="en-US" dirty="0" smtClean="0"/>
              <a:t>problem</a:t>
            </a:r>
          </a:p>
          <a:p>
            <a:r>
              <a:rPr lang="en-US" dirty="0"/>
              <a:t>0/1 Knapsack </a:t>
            </a:r>
            <a:r>
              <a:rPr lang="en-US" dirty="0" smtClean="0"/>
              <a:t>problem </a:t>
            </a:r>
            <a:r>
              <a:rPr lang="en-US" smtClean="0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290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Branch and Bound Algorithms</vt:lpstr>
      <vt:lpstr>List of members</vt:lpstr>
      <vt:lpstr>Table of content </vt:lpstr>
      <vt:lpstr>1.0 branch and bound algorithm</vt:lpstr>
      <vt:lpstr>How to solve a problem using branch and bound algorithm</vt:lpstr>
      <vt:lpstr>Sample problems with branch and bound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 Algorithms</dc:title>
  <dc:creator>olinga moses</dc:creator>
  <cp:lastModifiedBy>olinga moses</cp:lastModifiedBy>
  <cp:revision>4</cp:revision>
  <dcterms:created xsi:type="dcterms:W3CDTF">2024-01-08T20:32:53Z</dcterms:created>
  <dcterms:modified xsi:type="dcterms:W3CDTF">2024-01-08T23:06:27Z</dcterms:modified>
</cp:coreProperties>
</file>