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4" y="2455525"/>
            <a:ext cx="9180847" cy="2321856"/>
          </a:xfrm>
        </p:spPr>
        <p:txBody>
          <a:bodyPr/>
          <a:lstStyle/>
          <a:p>
            <a:r>
              <a:rPr lang="en-US" dirty="0" smtClean="0"/>
              <a:t>Branch and Bound Algorithms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solve problems Solving problems using branch and bound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6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and bound algorithms</a:t>
            </a:r>
          </a:p>
          <a:p>
            <a:r>
              <a:rPr lang="en-US" dirty="0" smtClean="0"/>
              <a:t>How to solve a problem using branch and bound algorithm</a:t>
            </a:r>
          </a:p>
          <a:p>
            <a:r>
              <a:rPr lang="en-US" dirty="0" smtClean="0"/>
              <a:t>Sample problems and their branch and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9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members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DISONGE PAULINE</a:t>
            </a:r>
            <a:r>
              <a:rPr lang="en-US" smtClean="0"/>
              <a:t> </a:t>
            </a:r>
            <a:r>
              <a:rPr lang="en-US" dirty="0" smtClean="0"/>
              <a:t>BECHEM(group leader)</a:t>
            </a:r>
          </a:p>
          <a:p>
            <a:r>
              <a:rPr lang="en-US" dirty="0" smtClean="0"/>
              <a:t>NGANDJI BARTHEZ</a:t>
            </a:r>
          </a:p>
          <a:p>
            <a:r>
              <a:rPr lang="en-US" dirty="0" smtClean="0"/>
              <a:t>NGOH JUNIOR</a:t>
            </a:r>
          </a:p>
          <a:p>
            <a:r>
              <a:rPr lang="en-US" dirty="0" smtClean="0"/>
              <a:t>NGWEFORM NOELA</a:t>
            </a:r>
          </a:p>
          <a:p>
            <a:r>
              <a:rPr lang="en-US" dirty="0" smtClean="0"/>
              <a:t>ONYX </a:t>
            </a:r>
            <a:r>
              <a:rPr lang="en-US" dirty="0" smtClean="0"/>
              <a:t>ACHOWUL</a:t>
            </a:r>
          </a:p>
          <a:p>
            <a:r>
              <a:rPr lang="en-US" dirty="0" smtClean="0"/>
              <a:t>WULSAMOH TINA</a:t>
            </a:r>
          </a:p>
          <a:p>
            <a:r>
              <a:rPr lang="en-US" dirty="0" smtClean="0"/>
              <a:t>EUGENE MUKONGCHO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850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1.0 branch and bound algorithm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771" y="2319454"/>
            <a:ext cx="9991491" cy="4360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Branch and bound is an algorithm design paradigm which is generally used for solving combinatorial optimization 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Branching: This step involves dividing the search space into smaller and disjoint subsets by applying some branching rules. Each subset corresponds to a node in a decision tree, where the root node represents the entire search space and the leaf nodes represent the feasible solutions</a:t>
            </a:r>
          </a:p>
          <a:p>
            <a:r>
              <a:rPr lang="en-US" dirty="0"/>
              <a:t>Bounding: This step involves computing a bound for each node in the decision tree by using some bounding methods. The bound is an estimate of the best possible solution in the </a:t>
            </a:r>
            <a:r>
              <a:rPr lang="en-US" dirty="0" smtClean="0"/>
              <a:t>sub tree </a:t>
            </a:r>
            <a:r>
              <a:rPr lang="en-US" dirty="0"/>
              <a:t>rooted at that node. The bounding methods can be based on heuristic methods, relaxation techniques, or duality theory.</a:t>
            </a:r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problems are typically exponential in terms of time complexity and may require exploring all possible permutations in worst case. </a:t>
            </a:r>
            <a:endParaRPr lang="en-US" dirty="0" smtClean="0"/>
          </a:p>
          <a:p>
            <a:r>
              <a:rPr lang="en-US" dirty="0"/>
              <a:t>The branch and bound algorithm is a method to solve optimization problems by breaking them down into smaller </a:t>
            </a:r>
            <a:r>
              <a:rPr lang="en-US" dirty="0" smtClean="0"/>
              <a:t>sub problems </a:t>
            </a:r>
            <a:r>
              <a:rPr lang="en-US" dirty="0"/>
              <a:t>and using a bounding function to eliminate </a:t>
            </a:r>
            <a:r>
              <a:rPr lang="en-US" dirty="0" smtClean="0"/>
              <a:t>sub problems </a:t>
            </a:r>
            <a:r>
              <a:rPr lang="en-US" dirty="0"/>
              <a:t>that cannot contain the optimal solution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2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a problem using branch and bound algorithm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Define the problem as an optimization problem with a finite but large number of feasible solutions</a:t>
            </a:r>
          </a:p>
          <a:p>
            <a:r>
              <a:rPr lang="en-US" dirty="0"/>
              <a:t>Find an upper bound and a lower bound for the optimal solution by using some heuristic methods or relaxation techniques.</a:t>
            </a:r>
          </a:p>
          <a:p>
            <a:r>
              <a:rPr lang="en-US" dirty="0"/>
              <a:t>Construct a rooted decision tree where each node represents a partial or complete solution. The root node represents the entire search space.</a:t>
            </a:r>
          </a:p>
          <a:p>
            <a:endParaRPr lang="en-US" dirty="0" smtClean="0"/>
          </a:p>
          <a:p>
            <a:r>
              <a:rPr lang="en-US" dirty="0" smtClean="0"/>
              <a:t>Solve </a:t>
            </a:r>
            <a:r>
              <a:rPr lang="en-US" dirty="0"/>
              <a:t>the linear programming relaxation of the original problem. This means dropping the integer constraints and solving the problem as a linear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the optimal solution of the relaxation is integer, then it is also the optimal solution of the original problem and you are done.</a:t>
            </a:r>
          </a:p>
          <a:p>
            <a:r>
              <a:rPr lang="en-US" dirty="0"/>
              <a:t>Solve the linear programming relaxation of each </a:t>
            </a:r>
            <a:r>
              <a:rPr lang="en-US" dirty="0" smtClean="0"/>
              <a:t>sub problem </a:t>
            </a:r>
            <a:r>
              <a:rPr lang="en-US" dirty="0"/>
              <a:t>and compare their optimal values with the best integer solution found so far (the incumbent). If a </a:t>
            </a:r>
            <a:r>
              <a:rPr lang="en-US" dirty="0" smtClean="0"/>
              <a:t>sub  problem </a:t>
            </a:r>
            <a:r>
              <a:rPr lang="en-US" dirty="0"/>
              <a:t>has no feasible solution or has an optimal value worse than the incumbent, then discard it. Otherwise, keep it as an active </a:t>
            </a:r>
            <a:r>
              <a:rPr lang="en-US" dirty="0" smtClean="0"/>
              <a:t>sub problem</a:t>
            </a:r>
            <a:r>
              <a:rPr lang="en-US" dirty="0"/>
              <a:t>.</a:t>
            </a:r>
          </a:p>
          <a:p>
            <a:r>
              <a:rPr lang="en-US" dirty="0"/>
              <a:t>Repeat the branching process until there are no more active </a:t>
            </a:r>
            <a:r>
              <a:rPr lang="en-US" dirty="0" smtClean="0"/>
              <a:t> . </a:t>
            </a:r>
            <a:r>
              <a:rPr lang="en-US" dirty="0"/>
              <a:t>The incumbent is the optimal solution of the original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3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problems with branch and bound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N-queen </a:t>
            </a:r>
            <a:r>
              <a:rPr lang="en-US" dirty="0" smtClean="0"/>
              <a:t>problem</a:t>
            </a:r>
          </a:p>
          <a:p>
            <a:r>
              <a:rPr lang="en-US" dirty="0"/>
              <a:t>Job assignment </a:t>
            </a:r>
            <a:r>
              <a:rPr lang="en-US" dirty="0" smtClean="0"/>
              <a:t>problem</a:t>
            </a:r>
          </a:p>
          <a:p>
            <a:r>
              <a:rPr lang="en-US" dirty="0"/>
              <a:t>Traveling salesman </a:t>
            </a:r>
            <a:r>
              <a:rPr lang="en-US" dirty="0" smtClean="0"/>
              <a:t>problem</a:t>
            </a:r>
          </a:p>
          <a:p>
            <a:r>
              <a:rPr lang="en-US" dirty="0"/>
              <a:t>0/1 Knapsack </a:t>
            </a:r>
            <a:r>
              <a:rPr lang="en-US" dirty="0" smtClean="0"/>
              <a:t>problem </a:t>
            </a:r>
            <a:r>
              <a:rPr lang="en-US" smtClean="0"/>
              <a:t>etc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61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162</TotalTime>
  <Words>464</Words>
  <Application>Microsoft Office PowerPoint</Application>
  <PresentationFormat>Grand écran</PresentationFormat>
  <Paragraphs>35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Direction Ion</vt:lpstr>
      <vt:lpstr>Branch and Bound Algorithms</vt:lpstr>
      <vt:lpstr>Table of content </vt:lpstr>
      <vt:lpstr>List of members</vt:lpstr>
      <vt:lpstr>1.0 branch and bound algorithm</vt:lpstr>
      <vt:lpstr>How to solve a problem using branch and bound algorithm</vt:lpstr>
      <vt:lpstr>Sample problems with branch and bound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 Algorithms</dc:title>
  <dc:creator>olinga moses</dc:creator>
  <cp:lastModifiedBy>olinga moses</cp:lastModifiedBy>
  <cp:revision>7</cp:revision>
  <dcterms:created xsi:type="dcterms:W3CDTF">2024-01-08T20:32:53Z</dcterms:created>
  <dcterms:modified xsi:type="dcterms:W3CDTF">2024-01-09T17:24:10Z</dcterms:modified>
</cp:coreProperties>
</file>