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2392407"/>
            <a:ext cx="6938963" cy="1582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HAWK</a:t>
            </a:r>
            <a:br>
              <a:rPr lang="en-US" dirty="0" smtClean="0"/>
            </a:br>
            <a:r>
              <a:rPr lang="en-US" sz="3300" dirty="0" smtClean="0"/>
              <a:t>HTML is All We Know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4" y="4376303"/>
            <a:ext cx="6938961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Jon </a:t>
            </a:r>
            <a:r>
              <a:rPr lang="en-US" sz="1800" dirty="0" err="1" smtClean="0"/>
              <a:t>Adelson</a:t>
            </a:r>
            <a:r>
              <a:rPr lang="en-US" sz="1800" dirty="0" smtClean="0"/>
              <a:t>, Ethan Benjamin, Justin Chang, Graham </a:t>
            </a:r>
            <a:r>
              <a:rPr lang="en-US" sz="1800" dirty="0" err="1" smtClean="0"/>
              <a:t>Gobieski</a:t>
            </a:r>
            <a:r>
              <a:rPr lang="en-US" sz="1800" dirty="0" smtClean="0"/>
              <a:t>, George Yu</a:t>
            </a:r>
            <a:endParaRPr lang="en-US" sz="1800" dirty="0"/>
          </a:p>
        </p:txBody>
      </p:sp>
      <p:pic>
        <p:nvPicPr>
          <p:cNvPr id="4" name="Picture 3" descr="a-red-tail-hawk,140768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1463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91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Imperative </a:t>
            </a:r>
            <a:r>
              <a:rPr lang="en-US" sz="2800" dirty="0" smtClean="0"/>
              <a:t>Language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Pattern-action structure based on AWK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Handles CSS selectors and Regex for patterns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Full type inference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26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Compile source code: make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tests: make 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Write HAWK: *.</a:t>
            </a:r>
            <a:r>
              <a:rPr lang="en-US" dirty="0" err="1" smtClean="0"/>
              <a:t>hk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Compile a Program: ./hawk  &lt;program-name&gt; </a:t>
            </a:r>
            <a:r>
              <a:rPr lang="en-US" dirty="0"/>
              <a:t>&gt; </a:t>
            </a:r>
            <a:r>
              <a:rPr lang="en-US" dirty="0" err="1"/>
              <a:t>Program.java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a Program: </a:t>
            </a: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Program.java</a:t>
            </a:r>
            <a:r>
              <a:rPr lang="en-US" dirty="0"/>
              <a:t> &amp;&amp; java -</a:t>
            </a:r>
            <a:r>
              <a:rPr lang="en-US" dirty="0" err="1"/>
              <a:t>cp</a:t>
            </a:r>
            <a:r>
              <a:rPr lang="en-US" dirty="0"/>
              <a:t> ./_</a:t>
            </a:r>
            <a:r>
              <a:rPr lang="en-US" dirty="0" err="1"/>
              <a:t>hawk_lib</a:t>
            </a:r>
            <a:r>
              <a:rPr lang="en-US" dirty="0"/>
              <a:t>/</a:t>
            </a:r>
            <a:r>
              <a:rPr lang="en-US" dirty="0" err="1"/>
              <a:t>jsoup.jar</a:t>
            </a:r>
            <a:r>
              <a:rPr lang="en-US" dirty="0"/>
              <a:t>: Program </a:t>
            </a:r>
            <a:r>
              <a:rPr lang="en-US" dirty="0" smtClean="0"/>
              <a:t>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5940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Demo 1: Find all prime numbers in a document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2: Find the average number of </a:t>
            </a:r>
            <a:r>
              <a:rPr lang="en-US" dirty="0" err="1" smtClean="0"/>
              <a:t>upvotes</a:t>
            </a:r>
            <a:r>
              <a:rPr lang="en-US" dirty="0" smtClean="0"/>
              <a:t> on the front page of </a:t>
            </a:r>
            <a:r>
              <a:rPr lang="en-US" dirty="0" err="1" smtClean="0"/>
              <a:t>Reddit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3: Get the weather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4: Line counter; 4500 total lines of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 5:  Nasty Type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10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0" y="0"/>
            <a:ext cx="5892800" cy="6858000"/>
          </a:xfrm>
        </p:spPr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BEGIN</a:t>
            </a:r>
            <a:r>
              <a:rPr lang="en-US" sz="3200" dirty="0"/>
              <a:t>{</a:t>
            </a:r>
          </a:p>
          <a:p>
            <a:endParaRPr lang="en-US" sz="3200" dirty="0"/>
          </a:p>
          <a:p>
            <a:r>
              <a:rPr lang="en-US" sz="3200" dirty="0" smtClean="0"/>
              <a:t>	fun </a:t>
            </a:r>
            <a:r>
              <a:rPr lang="en-US" sz="3200" dirty="0" err="1"/>
              <a:t>getSingletonTable</a:t>
            </a:r>
            <a:r>
              <a:rPr lang="en-US" sz="3200" dirty="0"/>
              <a:t>(x){</a:t>
            </a:r>
          </a:p>
          <a:p>
            <a:r>
              <a:rPr lang="en-US" sz="3200" dirty="0"/>
              <a:t>		return {x};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fun </a:t>
            </a:r>
            <a:r>
              <a:rPr lang="en-US" sz="3200" dirty="0" err="1"/>
              <a:t>modifyTable</a:t>
            </a:r>
            <a:r>
              <a:rPr lang="en-US" sz="3200" dirty="0"/>
              <a:t>(t){</a:t>
            </a:r>
          </a:p>
          <a:p>
            <a:r>
              <a:rPr lang="en-US" sz="3200" dirty="0"/>
              <a:t>		t[0] = </a:t>
            </a:r>
            <a:r>
              <a:rPr lang="en-US" sz="3200" dirty="0" err="1"/>
              <a:t>getSingletonTable</a:t>
            </a:r>
            <a:r>
              <a:rPr lang="en-US" sz="3200" dirty="0"/>
              <a:t>(42);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table = {};</a:t>
            </a:r>
          </a:p>
          <a:p>
            <a:r>
              <a:rPr lang="en-US" sz="3200" dirty="0"/>
              <a:t>	table[0] = {};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nestedTable</a:t>
            </a:r>
            <a:r>
              <a:rPr lang="en-US" sz="3200" dirty="0"/>
              <a:t> = table[0];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modifyTable</a:t>
            </a:r>
            <a:r>
              <a:rPr lang="en-US" sz="3200" dirty="0"/>
              <a:t>(</a:t>
            </a:r>
            <a:r>
              <a:rPr lang="en-US" sz="3200" dirty="0" err="1"/>
              <a:t>nestedTable</a:t>
            </a:r>
            <a:r>
              <a:rPr lang="en-US" sz="3200" dirty="0"/>
              <a:t>);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nestedNestedTable</a:t>
            </a:r>
            <a:r>
              <a:rPr lang="en-US" sz="3200" dirty="0"/>
              <a:t> = table[0][0];</a:t>
            </a:r>
          </a:p>
          <a:p>
            <a:r>
              <a:rPr lang="en-US" sz="3200" dirty="0"/>
              <a:t>	value = </a:t>
            </a:r>
            <a:r>
              <a:rPr lang="en-US" sz="3200" dirty="0" err="1"/>
              <a:t>nestedNestedTable</a:t>
            </a:r>
            <a:r>
              <a:rPr lang="en-US" sz="3200" dirty="0"/>
              <a:t>[0];</a:t>
            </a:r>
          </a:p>
          <a:p>
            <a:r>
              <a:rPr lang="en-US" sz="3200" dirty="0"/>
              <a:t>	print(value);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END</a:t>
            </a:r>
            <a:r>
              <a:rPr lang="en-US" sz="3200" dirty="0" smtClean="0"/>
              <a:t>{}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65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Implementation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r="998"/>
          <a:stretch>
            <a:fillRect/>
          </a:stretch>
        </p:blipFill>
        <p:spPr>
          <a:xfrm>
            <a:off x="50801" y="1490187"/>
            <a:ext cx="8909728" cy="5113813"/>
          </a:xfrm>
        </p:spPr>
      </p:pic>
    </p:spTree>
    <p:extLst>
      <p:ext uri="{BB962C8B-B14F-4D97-AF65-F5344CB8AC3E}">
        <p14:creationId xmlns:p14="http://schemas.microsoft.com/office/powerpoint/2010/main" val="20049292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Start </a:t>
            </a:r>
            <a:r>
              <a:rPr lang="en-US" sz="2800" dirty="0" smtClean="0"/>
              <a:t>early!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</a:t>
            </a:r>
            <a:r>
              <a:rPr lang="en-US" sz="2800" dirty="0" err="1" smtClean="0"/>
              <a:t>OCaml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Weekly group work sessions increase </a:t>
            </a:r>
            <a:r>
              <a:rPr lang="en-US" sz="2800" dirty="0" smtClean="0"/>
              <a:t>productivity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Don’t commit broken code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your LRM and set reasonable goals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885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27</TotalTime>
  <Words>169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HAWK HTML is All We Know</vt:lpstr>
      <vt:lpstr>Overview</vt:lpstr>
      <vt:lpstr>Tutorial</vt:lpstr>
      <vt:lpstr>Demo</vt:lpstr>
      <vt:lpstr>Demo 5</vt:lpstr>
      <vt:lpstr>Language Implementation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 HTML is All We Know</dc:title>
  <dc:creator>George Yu</dc:creator>
  <cp:lastModifiedBy>Graham Gobieski</cp:lastModifiedBy>
  <cp:revision>9</cp:revision>
  <dcterms:created xsi:type="dcterms:W3CDTF">2015-12-19T19:43:00Z</dcterms:created>
  <dcterms:modified xsi:type="dcterms:W3CDTF">2015-12-20T19:54:07Z</dcterms:modified>
</cp:coreProperties>
</file>