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-124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EAFA9-7502-42D3-9B79-C38E938C236F}" type="datetimeFigureOut">
              <a:rPr lang="en-US" smtClean="0"/>
              <a:t>12/19/15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D57B0AA-AC8E-4463-ADAC-E87D09B82E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EAFA9-7502-42D3-9B79-C38E938C236F}" type="datetimeFigureOut">
              <a:rPr lang="en-US" smtClean="0"/>
              <a:t>12/19/15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B0AA-AC8E-4463-ADAC-E87D09B82E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EAFA9-7502-42D3-9B79-C38E938C236F}" type="datetimeFigureOut">
              <a:rPr lang="en-US" smtClean="0"/>
              <a:t>12/19/15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B0AA-AC8E-4463-ADAC-E87D09B82E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EAFA9-7502-42D3-9B79-C38E938C236F}" type="datetimeFigureOut">
              <a:rPr lang="en-US" smtClean="0"/>
              <a:t>12/19/15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B0AA-AC8E-4463-ADAC-E87D09B82E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EAFA9-7502-42D3-9B79-C38E938C236F}" type="datetimeFigureOut">
              <a:rPr lang="en-US" smtClean="0"/>
              <a:t>12/19/15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D57B0AA-AC8E-4463-ADAC-E87D09B82E4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EAFA9-7502-42D3-9B79-C38E938C236F}" type="datetimeFigureOut">
              <a:rPr lang="en-US" smtClean="0"/>
              <a:t>12/19/15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B0AA-AC8E-4463-ADAC-E87D09B82E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EAFA9-7502-42D3-9B79-C38E938C236F}" type="datetimeFigureOut">
              <a:rPr lang="en-US" smtClean="0"/>
              <a:t>12/19/15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B0AA-AC8E-4463-ADAC-E87D09B82E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EAFA9-7502-42D3-9B79-C38E938C236F}" type="datetimeFigureOut">
              <a:rPr lang="en-US" smtClean="0"/>
              <a:t>12/19/15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B0AA-AC8E-4463-ADAC-E87D09B82E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EAFA9-7502-42D3-9B79-C38E938C236F}" type="datetimeFigureOut">
              <a:rPr lang="en-US" smtClean="0"/>
              <a:t>12/19/15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B0AA-AC8E-4463-ADAC-E87D09B82E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EAFA9-7502-42D3-9B79-C38E938C236F}" type="datetimeFigureOut">
              <a:rPr lang="en-US" smtClean="0"/>
              <a:t>12/19/15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B0AA-AC8E-4463-ADAC-E87D09B82E4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EAFA9-7502-42D3-9B79-C38E938C236F}" type="datetimeFigureOut">
              <a:rPr lang="en-US" smtClean="0"/>
              <a:t>12/19/15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D57B0AA-AC8E-4463-ADAC-E87D09B82E4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628EAFA9-7502-42D3-9B79-C38E938C236F}" type="datetimeFigureOut">
              <a:rPr lang="en-US" smtClean="0"/>
              <a:t>12/19/15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2D57B0AA-AC8E-4463-ADAC-E87D09B82E4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16012" y="2392407"/>
            <a:ext cx="6938963" cy="158227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HAWK</a:t>
            </a:r>
            <a:br>
              <a:rPr lang="en-US" dirty="0" smtClean="0"/>
            </a:br>
            <a:r>
              <a:rPr lang="en-US" sz="3300" dirty="0" smtClean="0"/>
              <a:t>HTML is All We Know</a:t>
            </a:r>
            <a:endParaRPr lang="en-US" sz="33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16014" y="4376303"/>
            <a:ext cx="6938961" cy="1143000"/>
          </a:xfrm>
        </p:spPr>
        <p:txBody>
          <a:bodyPr>
            <a:normAutofit/>
          </a:bodyPr>
          <a:lstStyle/>
          <a:p>
            <a:r>
              <a:rPr lang="en-US" sz="1800" dirty="0" smtClean="0"/>
              <a:t>Jon </a:t>
            </a:r>
            <a:r>
              <a:rPr lang="en-US" sz="1800" dirty="0" err="1" smtClean="0"/>
              <a:t>Adelson</a:t>
            </a:r>
            <a:r>
              <a:rPr lang="en-US" sz="1800" dirty="0" smtClean="0"/>
              <a:t>, Ethan Benjamin, Justin Chang, Graham </a:t>
            </a:r>
            <a:r>
              <a:rPr lang="en-US" sz="1800" dirty="0" err="1" smtClean="0"/>
              <a:t>Gobieski</a:t>
            </a:r>
            <a:r>
              <a:rPr lang="en-US" sz="1800" dirty="0" smtClean="0"/>
              <a:t>, George Yu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570739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sz="2800" dirty="0"/>
              <a:t>Imperative </a:t>
            </a:r>
            <a:r>
              <a:rPr lang="en-US" sz="2800" dirty="0" smtClean="0"/>
              <a:t>Language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 smtClean="0"/>
              <a:t>Pattern-action structure based on AWK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 smtClean="0"/>
              <a:t>Handles CSS selectors and Regex for patterns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 smtClean="0"/>
              <a:t>Full type inference</a:t>
            </a:r>
          </a:p>
          <a:p>
            <a:pPr marL="342900" indent="-342900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432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Tutorial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 smtClean="0"/>
              <a:t>Compile source code: make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To run tests: make test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Write HAWK: *.</a:t>
            </a:r>
            <a:r>
              <a:rPr lang="en-US" dirty="0" err="1" smtClean="0"/>
              <a:t>hk</a:t>
            </a:r>
            <a:endParaRPr lang="en-US" dirty="0" smtClean="0"/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To Compile a Program: ./hawk  &lt;program-name&gt; </a:t>
            </a:r>
            <a:r>
              <a:rPr lang="en-US" dirty="0"/>
              <a:t>&gt; </a:t>
            </a:r>
            <a:r>
              <a:rPr lang="en-US" dirty="0" err="1"/>
              <a:t>Program.java</a:t>
            </a:r>
            <a:r>
              <a:rPr lang="en-US" dirty="0"/>
              <a:t> </a:t>
            </a:r>
            <a:endParaRPr lang="en-US" dirty="0" smtClean="0"/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To Run a Program: </a:t>
            </a:r>
            <a:r>
              <a:rPr lang="en-US" dirty="0" err="1"/>
              <a:t>javac</a:t>
            </a:r>
            <a:r>
              <a:rPr lang="en-US" dirty="0"/>
              <a:t> </a:t>
            </a:r>
            <a:r>
              <a:rPr lang="en-US" dirty="0" err="1"/>
              <a:t>Program.java</a:t>
            </a:r>
            <a:r>
              <a:rPr lang="en-US" dirty="0"/>
              <a:t> &amp;&amp; java -</a:t>
            </a:r>
            <a:r>
              <a:rPr lang="en-US" dirty="0" err="1"/>
              <a:t>cp</a:t>
            </a:r>
            <a:r>
              <a:rPr lang="en-US" dirty="0"/>
              <a:t> ./_</a:t>
            </a:r>
            <a:r>
              <a:rPr lang="en-US" dirty="0" err="1"/>
              <a:t>hawk_lib</a:t>
            </a:r>
            <a:r>
              <a:rPr lang="en-US" dirty="0"/>
              <a:t>/</a:t>
            </a:r>
            <a:r>
              <a:rPr lang="en-US" dirty="0" err="1"/>
              <a:t>jsoup.jar</a:t>
            </a:r>
            <a:r>
              <a:rPr lang="en-US" dirty="0"/>
              <a:t>: Program </a:t>
            </a:r>
            <a:r>
              <a:rPr lang="en-US" dirty="0" smtClean="0"/>
              <a:t>&lt;</a:t>
            </a:r>
            <a:r>
              <a:rPr lang="en-US" dirty="0" err="1" smtClean="0"/>
              <a:t>args</a:t>
            </a:r>
            <a:r>
              <a:rPr lang="en-US" dirty="0" smtClean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985940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3410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9292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Lessons 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800" dirty="0" smtClean="0"/>
              <a:t>Start early!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 smtClean="0"/>
              <a:t>Know </a:t>
            </a:r>
            <a:r>
              <a:rPr lang="en-US" sz="2800" dirty="0" err="1" smtClean="0"/>
              <a:t>OCaml</a:t>
            </a:r>
            <a:endParaRPr lang="en-US" sz="2800" dirty="0" smtClean="0"/>
          </a:p>
          <a:p>
            <a:pPr marL="457200" indent="-457200">
              <a:buFont typeface="Arial"/>
              <a:buChar char="•"/>
            </a:pPr>
            <a:r>
              <a:rPr lang="en-US" sz="2800" dirty="0" smtClean="0"/>
              <a:t>Weekly group work sessions increase productivity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888851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Essential.thmx</Template>
  <TotalTime>20</TotalTime>
  <Words>106</Words>
  <Application>Microsoft Macintosh PowerPoint</Application>
  <PresentationFormat>On-screen Show (4:3)</PresentationFormat>
  <Paragraphs>19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Essential</vt:lpstr>
      <vt:lpstr>HAWK HTML is All We Know</vt:lpstr>
      <vt:lpstr>Overview</vt:lpstr>
      <vt:lpstr>Tutorial</vt:lpstr>
      <vt:lpstr>Demo</vt:lpstr>
      <vt:lpstr>Language Implementation</vt:lpstr>
      <vt:lpstr>Lessons Learned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HAWK HTML is All We Know</dc:title>
  <dc:creator>George Yu</dc:creator>
  <cp:lastModifiedBy>George Yu</cp:lastModifiedBy>
  <cp:revision>4</cp:revision>
  <dcterms:created xsi:type="dcterms:W3CDTF">2015-12-19T19:43:00Z</dcterms:created>
  <dcterms:modified xsi:type="dcterms:W3CDTF">2015-12-19T20:03:33Z</dcterms:modified>
</cp:coreProperties>
</file>