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945200"/>
    <a:srgbClr val="D39440"/>
    <a:srgbClr val="F9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99" d="100"/>
          <a:sy n="199" d="100"/>
        </p:scale>
        <p:origin x="-3384" y="-3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D083-0E5E-FD49-A238-9DDAE47A1CE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2948-D1B6-5D44-AAE8-D19E2C11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E2948-D1B6-5D44-AAE8-D19E2C112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7613-0936-5041-9449-3FE39304F5C6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A7A-2C74-E449-A68A-AF91FF53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1CB811-BC07-6E96-0033-CB6CC052A96C}"/>
              </a:ext>
            </a:extLst>
          </p:cNvPr>
          <p:cNvSpPr/>
          <p:nvPr/>
        </p:nvSpPr>
        <p:spPr>
          <a:xfrm>
            <a:off x="2231570" y="1915532"/>
            <a:ext cx="1828800" cy="2090411"/>
          </a:xfrm>
          <a:prstGeom prst="rect">
            <a:avLst/>
          </a:prstGeom>
          <a:solidFill>
            <a:srgbClr val="FF0000">
              <a:alpha val="39097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70832-E646-5BBF-CCE1-0EDC37606658}"/>
              </a:ext>
            </a:extLst>
          </p:cNvPr>
          <p:cNvSpPr txBox="1"/>
          <p:nvPr/>
        </p:nvSpPr>
        <p:spPr>
          <a:xfrm>
            <a:off x="2505968" y="360845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E2A84-2EA7-8A62-FBAD-06728C780DCA}"/>
              </a:ext>
            </a:extLst>
          </p:cNvPr>
          <p:cNvSpPr/>
          <p:nvPr/>
        </p:nvSpPr>
        <p:spPr>
          <a:xfrm>
            <a:off x="4060370" y="1915531"/>
            <a:ext cx="1828800" cy="2090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5C2E0-4F68-F350-2A4D-3F9B7DDEB5F4}"/>
              </a:ext>
            </a:extLst>
          </p:cNvPr>
          <p:cNvSpPr/>
          <p:nvPr/>
        </p:nvSpPr>
        <p:spPr>
          <a:xfrm>
            <a:off x="5889169" y="1915531"/>
            <a:ext cx="687055" cy="20904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A6EE6-205D-FB73-3832-6B4F48FE5F8C}"/>
              </a:ext>
            </a:extLst>
          </p:cNvPr>
          <p:cNvSpPr/>
          <p:nvPr/>
        </p:nvSpPr>
        <p:spPr>
          <a:xfrm>
            <a:off x="6579797" y="1915531"/>
            <a:ext cx="2743200" cy="2090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0D00C-A61B-CAF3-C9BC-AEE7670D91EE}"/>
              </a:ext>
            </a:extLst>
          </p:cNvPr>
          <p:cNvSpPr/>
          <p:nvPr/>
        </p:nvSpPr>
        <p:spPr>
          <a:xfrm>
            <a:off x="9322997" y="1915530"/>
            <a:ext cx="1828800" cy="2090411"/>
          </a:xfrm>
          <a:prstGeom prst="rect">
            <a:avLst/>
          </a:prstGeom>
          <a:solidFill>
            <a:schemeClr val="accent5">
              <a:lumMod val="40000"/>
              <a:lumOff val="60000"/>
              <a:alpha val="77875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02AB5-2D64-695A-D07C-CA26125E234A}"/>
              </a:ext>
            </a:extLst>
          </p:cNvPr>
          <p:cNvSpPr txBox="1"/>
          <p:nvPr/>
        </p:nvSpPr>
        <p:spPr>
          <a:xfrm>
            <a:off x="4407181" y="36084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B32CD-2695-51ED-0F08-9D92C8397158}"/>
              </a:ext>
            </a:extLst>
          </p:cNvPr>
          <p:cNvSpPr txBox="1"/>
          <p:nvPr/>
        </p:nvSpPr>
        <p:spPr>
          <a:xfrm>
            <a:off x="6011321" y="3610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70F55-45A7-564D-A819-87BC6038F4AF}"/>
              </a:ext>
            </a:extLst>
          </p:cNvPr>
          <p:cNvSpPr txBox="1"/>
          <p:nvPr/>
        </p:nvSpPr>
        <p:spPr>
          <a:xfrm>
            <a:off x="6817106" y="3611088"/>
            <a:ext cx="23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Computer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983BF-79F3-9DDF-0D4C-2306AFC9458E}"/>
              </a:ext>
            </a:extLst>
          </p:cNvPr>
          <p:cNvSpPr txBox="1"/>
          <p:nvPr/>
        </p:nvSpPr>
        <p:spPr>
          <a:xfrm>
            <a:off x="9843058" y="3608454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Silicon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6C260-102D-9099-4C6C-299CBF6AF39F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7951397" y="1915531"/>
            <a:ext cx="25546" cy="1695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603A-84BA-C476-3A40-7022D978144A}"/>
              </a:ext>
            </a:extLst>
          </p:cNvPr>
          <p:cNvGrpSpPr/>
          <p:nvPr/>
        </p:nvGrpSpPr>
        <p:grpSpPr>
          <a:xfrm>
            <a:off x="6744172" y="2324516"/>
            <a:ext cx="995956" cy="1237724"/>
            <a:chOff x="5822909" y="2552057"/>
            <a:chExt cx="995956" cy="12377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882AEE-B486-47F5-8C01-9B60B8BA7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3370" y="3546543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BDA1C5-421A-D732-95A9-BF2049F66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894" y="3543470"/>
              <a:ext cx="4692" cy="13524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9D7EE4-1FA9-50ED-52BF-3DD59A3E1380}"/>
                </a:ext>
              </a:extLst>
            </p:cNvPr>
            <p:cNvGrpSpPr/>
            <p:nvPr/>
          </p:nvGrpSpPr>
          <p:grpSpPr>
            <a:xfrm>
              <a:off x="5906160" y="3687730"/>
              <a:ext cx="912705" cy="102051"/>
              <a:chOff x="3315950" y="3180209"/>
              <a:chExt cx="3558414" cy="44909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A90484-0812-D107-4E9D-9E149D870225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638E373D-CFBB-0469-6F51-6A34E7C674B5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3939E-9DEB-FFC1-21FF-7FBB340B0E0B}"/>
                </a:ext>
              </a:extLst>
            </p:cNvPr>
            <p:cNvGrpSpPr/>
            <p:nvPr/>
          </p:nvGrpSpPr>
          <p:grpSpPr>
            <a:xfrm>
              <a:off x="5906159" y="2552057"/>
              <a:ext cx="912705" cy="102051"/>
              <a:chOff x="3315950" y="3180209"/>
              <a:chExt cx="3558414" cy="44909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5515FD-2616-1DDC-4147-263205FADD3D}"/>
                  </a:ext>
                </a:extLst>
              </p:cNvPr>
              <p:cNvSpPr/>
              <p:nvPr/>
            </p:nvSpPr>
            <p:spPr>
              <a:xfrm>
                <a:off x="3315950" y="3180209"/>
                <a:ext cx="3558414" cy="4490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DFA4B0E9-1F4F-11CB-6ED3-C43525E711C1}"/>
                  </a:ext>
                </a:extLst>
              </p:cNvPr>
              <p:cNvSpPr/>
              <p:nvPr/>
            </p:nvSpPr>
            <p:spPr>
              <a:xfrm rot="5400000">
                <a:off x="3243134" y="3328837"/>
                <a:ext cx="335914" cy="19027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543D66-1353-1777-C860-77585EE4D86E}"/>
                </a:ext>
              </a:extLst>
            </p:cNvPr>
            <p:cNvGrpSpPr/>
            <p:nvPr/>
          </p:nvGrpSpPr>
          <p:grpSpPr>
            <a:xfrm>
              <a:off x="6415820" y="2682154"/>
              <a:ext cx="386809" cy="877951"/>
              <a:chOff x="3833377" y="6226127"/>
              <a:chExt cx="523040" cy="118715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C558A70B-0735-DF59-52B4-F1082F779BF2}"/>
                  </a:ext>
                </a:extLst>
              </p:cNvPr>
              <p:cNvSpPr/>
              <p:nvPr/>
            </p:nvSpPr>
            <p:spPr>
              <a:xfrm>
                <a:off x="3884504" y="6400124"/>
                <a:ext cx="134143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90CC5C1-6BC0-58B8-B45D-0216CF2DA76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B141539-A236-AF7A-5AFF-9D3FC912B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A39AC86-E9EE-5812-177D-667874B8939E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E46509-DB13-6A7C-FBB3-F9C1680E04AB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E974AA5-C2D0-1046-93F4-28AFAF9107DA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696BE46-DC40-F1C1-3B1E-93BE6BAC2A44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BC2E550-04EE-63B4-9F8F-0900EAE3C1A9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003CFAD-2619-A8D7-2FB8-CB0A1D4B88B2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5B4290-FC69-1589-DDA9-2C8B256C7A16}"/>
                </a:ext>
              </a:extLst>
            </p:cNvPr>
            <p:cNvGrpSpPr/>
            <p:nvPr/>
          </p:nvGrpSpPr>
          <p:grpSpPr>
            <a:xfrm>
              <a:off x="5822909" y="2682154"/>
              <a:ext cx="716614" cy="877951"/>
              <a:chOff x="3833377" y="6226127"/>
              <a:chExt cx="968999" cy="118715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0098B37-21BF-93AC-7DAC-D175C38CF124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 flipH="1">
                <a:off x="4118522" y="6554108"/>
                <a:ext cx="5771" cy="17126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EDD974-1D5D-53B5-4CCF-A1EF81243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8522" y="6226127"/>
                <a:ext cx="0" cy="7218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B456F7-5979-3976-B5B3-B5A389287726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4124292" y="6978384"/>
                <a:ext cx="0" cy="17698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B48DF75-AE4A-702A-AB40-8C5FFA86B09D}"/>
                  </a:ext>
                </a:extLst>
              </p:cNvPr>
              <p:cNvSpPr/>
              <p:nvPr/>
            </p:nvSpPr>
            <p:spPr>
              <a:xfrm>
                <a:off x="3833377" y="6859186"/>
                <a:ext cx="164800" cy="43633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44D8F44-E0A8-FC89-3471-DDFE16648F8D}"/>
                  </a:ext>
                </a:extLst>
              </p:cNvPr>
              <p:cNvSpPr/>
              <p:nvPr/>
            </p:nvSpPr>
            <p:spPr>
              <a:xfrm flipH="1">
                <a:off x="4222276" y="6417930"/>
                <a:ext cx="134141" cy="417051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71C95D-C0A3-209A-34F4-92DB8AEFF2C9}"/>
                  </a:ext>
                </a:extLst>
              </p:cNvPr>
              <p:cNvSpPr/>
              <p:nvPr/>
            </p:nvSpPr>
            <p:spPr>
              <a:xfrm>
                <a:off x="4000647" y="6731096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AFFB3F3-4159-9BA4-C5E2-12224FAECF7C}"/>
                  </a:ext>
                </a:extLst>
              </p:cNvPr>
              <p:cNvSpPr/>
              <p:nvPr/>
            </p:nvSpPr>
            <p:spPr>
              <a:xfrm>
                <a:off x="3889231" y="6400124"/>
                <a:ext cx="129415" cy="802087"/>
              </a:xfrm>
              <a:custGeom>
                <a:avLst/>
                <a:gdLst>
                  <a:gd name="connsiteX0" fmla="*/ 629924 w 629924"/>
                  <a:gd name="connsiteY0" fmla="*/ 0 h 1625600"/>
                  <a:gd name="connsiteX1" fmla="*/ 4 w 629924"/>
                  <a:gd name="connsiteY1" fmla="*/ 640080 h 1625600"/>
                  <a:gd name="connsiteX2" fmla="*/ 619764 w 629924"/>
                  <a:gd name="connsiteY2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9924" h="1625600">
                    <a:moveTo>
                      <a:pt x="629924" y="0"/>
                    </a:moveTo>
                    <a:cubicBezTo>
                      <a:pt x="315810" y="184573"/>
                      <a:pt x="1697" y="369147"/>
                      <a:pt x="4" y="640080"/>
                    </a:cubicBezTo>
                    <a:cubicBezTo>
                      <a:pt x="-1689" y="911013"/>
                      <a:pt x="513084" y="1456267"/>
                      <a:pt x="619764" y="162560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55BA674-C0EE-1DAC-317D-E9CDBD35220E}"/>
                  </a:ext>
                </a:extLst>
              </p:cNvPr>
              <p:cNvSpPr/>
              <p:nvPr/>
            </p:nvSpPr>
            <p:spPr>
              <a:xfrm>
                <a:off x="4000649" y="6306819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59E9E02-9168-C600-AE9E-6D25ED474F65}"/>
                  </a:ext>
                </a:extLst>
              </p:cNvPr>
              <p:cNvSpPr/>
              <p:nvPr/>
            </p:nvSpPr>
            <p:spPr>
              <a:xfrm>
                <a:off x="4000649" y="7165997"/>
                <a:ext cx="247289" cy="24728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9B7247C-6E96-C348-A41E-1896703FF777}"/>
                  </a:ext>
                </a:extLst>
              </p:cNvPr>
              <p:cNvCxnSpPr>
                <a:cxnSpLocks/>
                <a:stCxn id="29" idx="7"/>
                <a:endCxn id="38" idx="2"/>
              </p:cNvCxnSpPr>
              <p:nvPr/>
            </p:nvCxnSpPr>
            <p:spPr>
              <a:xfrm flipV="1">
                <a:off x="4211723" y="6430464"/>
                <a:ext cx="590653" cy="77174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BEFBBFB-0E77-C9BD-FB9C-376791EB481B}"/>
              </a:ext>
            </a:extLst>
          </p:cNvPr>
          <p:cNvSpPr txBox="1"/>
          <p:nvPr/>
        </p:nvSpPr>
        <p:spPr>
          <a:xfrm rot="18000000">
            <a:off x="5580477" y="2763544"/>
            <a:ext cx="128373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(Future work)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45F08-92F4-4E39-337E-4527CA56912C}"/>
              </a:ext>
            </a:extLst>
          </p:cNvPr>
          <p:cNvSpPr txBox="1"/>
          <p:nvPr/>
        </p:nvSpPr>
        <p:spPr>
          <a:xfrm>
            <a:off x="6769724" y="192199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2173A6-94CA-8E5D-7DF5-5A2E764AA7D7}"/>
              </a:ext>
            </a:extLst>
          </p:cNvPr>
          <p:cNvGrpSpPr/>
          <p:nvPr/>
        </p:nvGrpSpPr>
        <p:grpSpPr>
          <a:xfrm>
            <a:off x="8095787" y="2457119"/>
            <a:ext cx="999814" cy="994057"/>
            <a:chOff x="9557924" y="4767127"/>
            <a:chExt cx="999814" cy="9940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35B38E-B2F4-D06B-6D4D-7EC9AA7A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59752" y="4767127"/>
              <a:ext cx="694336" cy="685800"/>
              <a:chOff x="8347533" y="3466075"/>
              <a:chExt cx="1369520" cy="135268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152EC35-6B26-4647-2DFF-05149465D51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41B169EF-5EE5-7961-BED9-E3EEFEA5D380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C4D3F6E9-B1B6-E0FD-3452-8FD9DCE7EFE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64B2E3-660B-74A3-5F59-A672C85BAD6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F24A1264-AFD2-2D1C-9EA3-C3B187C27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0C17FF8-6402-9EE0-34EF-23DDF0E4DD3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ADC058C9-41AD-14DD-8E8A-796EA30C75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01429DF-1711-EC53-C04F-8A2A1A8B2C1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F7DE07C5-C53B-F31B-7B51-7E3B08F67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FE334947-15AB-7876-1331-919D1340D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208EB9AA-C6C9-6FBC-4915-ED196672B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A12406E1-916C-503F-E4FA-D02E0FC24509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C58AF9-EB53-48D3-0237-1B7DB77667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6DF7598-BE06-ED06-190F-DBBE632FC210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B98E383-53EF-50A4-206C-E516060E1890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67E2E45-BEF3-D4DF-FA34-A988D5FAF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327C0A4-3E21-2F0A-5F16-E172E8F3F28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DCA76E72-D0A1-9D7C-0FF5-63ADC90FBF13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ADBB2C9-2EFF-1C0C-6E00-2171CB7F6C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9B9457CB-317B-AD96-EB00-A08E59B8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7A96A1F-DCEB-C451-DA28-9A4AE08D0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DBC27B2-50B4-2951-6983-942068A71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96321EE-26F0-F44E-780A-8CA2DA4CFF98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0F402F6-CA1B-2FE0-6037-840B40297A3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7690720-C027-076E-965B-21574D35B66E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DC3F59A-1A3F-0612-AC8C-A67DC483914A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BDFBE78-7E4B-1EBF-2F55-CECF585D9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04B6E91-7BE3-45F1-60DA-7D7E54A725A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F166C43-DC63-E7D5-70A9-B9D0492FFDE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53BF34-2E9E-6C5B-9D2B-C085B1CAF26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C44F06B-7B26-C662-EBF0-E0BD014B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AAB69AA-E0CF-6B2C-F81A-9297AA347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19DC6EBE-2A27-7E73-0B49-3D3ABF4CA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8907E29B-0FD6-0BC1-E15F-71E520C34556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AA003A3-18C7-0B93-5218-D8098B4FF50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6183F77-648E-0FD5-E160-6DD2057A5E7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AE9854-4022-FB24-389B-A0EAFFE0706E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FC5BAD7-16B9-6A59-13F8-A87D47538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8E5420B-A8CC-FF43-1B0E-EF75B4F5DB0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1351E5D-AA27-80F0-BB42-928B87D6306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D87B83E2-7E31-EB1F-AD0A-CF1A73F1438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685B984-01FC-3C48-F09F-3885FE670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D352F17-C997-2145-7334-FDD770897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60668209-E2A1-A2EB-F12A-512F82496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8AFBF8-AF32-36DE-0590-15585270E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7924" y="5071271"/>
              <a:ext cx="694336" cy="685800"/>
              <a:chOff x="8347533" y="3466075"/>
              <a:chExt cx="1369520" cy="135268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BA8AE81-E33C-74C1-E406-AB861D0785DA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BDCFA3C-A9B6-C7A1-231B-6F3F8D4AB545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C43E300-93C7-437E-3C43-AEC1C8577DB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449B4AF-4485-3961-0C4A-790CA5B7B2A8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12ABE70-353F-66DE-4968-CA8545E1E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F338BF2-C77F-AD2E-993A-BFBC18BD66E2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6C161E3-1ADD-28CB-1618-857E417621E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7A4906B-2F70-93DB-8EDF-E2C42761123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93628475-EEC4-9015-5F59-78498104A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2D6189F-625D-411E-A455-5886C3098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CFCF027-6BC0-F38C-78E0-8DCC2C62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53F78F-A622-22AD-0AE7-B83D212DB8FE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BE32F3D-5A59-5365-1B87-515EAB46725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2E7DF4A-B592-C053-1836-428890B02C74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DB94B77-8EDF-D0F0-E21E-13157044A93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99FEEB1-3BE7-BE46-9431-A9D11DAF9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6C9B0A0-643B-B254-8052-9A9C0821D84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CABB594-7C9B-EA20-ACBB-1E2673634471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B9A731C-C9DB-75FF-82AB-59168EF2E513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D73CA84-150D-CC2E-CA97-B34B0DB84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0A44E64-1312-0A27-37F9-E27EF07E0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113E747-9904-E93A-3392-56ED6BD9D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A279978D-FC19-2252-5080-88E599091565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C51D67C-CC5A-32D6-2BF7-D125DCD974C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0121FE0D-770E-F358-3E45-BD039DEAF2CA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8C7F50A-1EC0-7D68-CD68-87279D3DA6AB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ADF5541-F1C4-5BEC-3156-F44BA116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519E6397-FDE9-D73D-1CAA-21578181FBD6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1CEB968-ECA4-4E57-B89E-DD5E089ADCF0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595350B-5B23-137E-A9F6-F80034E41762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F30CF83-4B8B-2338-0390-1CAEFF287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EF5D55-3BC7-67B2-2909-F2241B6AD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82E67DB-6319-DD50-7B49-4CA2679AD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4273FC3-55F1-2F90-64CB-E9913CDEC794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6F0A7C5-CC3F-F5AC-746A-1B1CAC49BFC4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A6BDD9B-C70C-E758-AE13-F2974365C3F9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4D4DB73-CAEA-F7BB-25BF-35F85E1676B3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F275FA2-24CE-53DE-F0C5-9195C516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91613A8-8793-2E02-1589-FB37DE92EA3C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2E3C3CA-6582-9CE5-9453-8BCA4F2ED58B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D2B106-5699-4257-5198-D4D602D8EE5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2D2B38-3DD2-C474-1214-DA07BCDB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2544B3B-AD0D-4166-FA7A-65AD37B38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F4EA76-2EC1-7F1C-033D-7E9A143BF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FBA1687-F042-4AF9-F9D6-0772911A0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558553" y="4769392"/>
              <a:ext cx="694336" cy="685800"/>
              <a:chOff x="8347533" y="3466075"/>
              <a:chExt cx="1369520" cy="135268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E5E8CD7-C9F9-FDAC-4187-49659F81E9EC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0561251-5C1C-D80F-B69E-517F218CE90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43DF943-32A9-0338-436A-14166B4BC36C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B525AB7-C0AD-3130-C6CF-9A907CDCDF2D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CD598DD-9195-C940-F57D-D49F36635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7FD473D-0C1C-E632-C761-2C47F2C7A5C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FB3403D-69DD-810A-BE97-F83F109D419A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051CA56-F034-A3F6-C815-C83BC8540F8D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F54C763-47BA-AB12-82FE-21BD08698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E8AF674-D2A5-9AEC-09D2-DCDEBEA48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87EFFFD-4BB2-662C-0565-C64CC9194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A494E99-33D9-0E3A-F3E7-D4A5215E7ABA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EDA78ED-DF0C-5DFC-6EA6-84F32635F7A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5FDCD200-FA7B-5A11-01D6-3B7283B84AA5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7FF87B0-F512-7250-873F-89208240CE91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025C224-AEFF-5539-ABE7-0BE8C948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F027FE9-BBD4-0F93-F11E-FDC443E10D68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7E10158-2580-55FA-4CA8-24D21BAC7BA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7E7EB6E-B983-299E-724C-068EEA741C99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5885B7A-2DE3-D594-8EE1-7597DEF40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642710-2992-7722-A646-2B55C5A13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AAE2C1A-7C51-F847-91E4-58412E96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E93AE0-2ED9-E59B-9C00-BE0BB4EE6726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CB7DD3E5-C00D-BC4A-6A56-44D495AAE8BC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F2251A9-CBF1-5579-6C0B-B7963612291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1648077-398A-048E-AD48-DECEF8441B5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65D0E98-3022-8F45-3F58-E94F94660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EDA773E-652B-E9BF-B2E1-BA3377D8ABD7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E50B75C-B2A6-737E-95BB-EE05561232CE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EACB33F-3F47-6B74-4DEB-D9F509EB082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2E9C9BB-5037-FACA-4D35-CF1AE6C9F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952DE32-1D0F-229C-1CF3-97114DAA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8FBAB9-F2E6-AC75-FBD9-949D59F22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36B7BA8-F0EF-3B63-8208-6AE350B0D465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80AA20A-5D8D-E096-2675-3835B7F20A9E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87DF8A2-A840-4A04-C300-147E11086638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0418FA4-D29C-047A-5FAD-4FCFF0CA6D37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7DAD560-9BD8-4431-083B-CFD7625ED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BF8E92D-A19F-BF68-9876-0ECEAE946D3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CA00219-97CF-A439-F8B1-EB3BCE6EEB48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3E2FA68-6EE5-56F4-3AD2-B15216F2E1B5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AC81C5C-277D-6EF2-2D67-D3243575F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79AE5EA-3018-4BFC-9FE4-A7CF5B48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40791C6-E9C2-9570-1031-85D10D9FD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71D112-D0AA-7FF4-52DE-BAC346AC53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3402" y="5075384"/>
              <a:ext cx="694336" cy="685800"/>
              <a:chOff x="8347533" y="3466075"/>
              <a:chExt cx="1369520" cy="135268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DABF5D2-860F-17E5-0F61-CB3FA06E0371}"/>
                  </a:ext>
                </a:extLst>
              </p:cNvPr>
              <p:cNvGrpSpPr/>
              <p:nvPr/>
            </p:nvGrpSpPr>
            <p:grpSpPr>
              <a:xfrm>
                <a:off x="8347533" y="3470544"/>
                <a:ext cx="760830" cy="752782"/>
                <a:chOff x="4775445" y="1572968"/>
                <a:chExt cx="1148887" cy="113673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11A939-3851-8B7E-5E9D-6C628C96786D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3AE757-67BD-208D-9C01-D05A9ED5AB1D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EDEA047-8217-F86C-0F40-7B07F6B1A9CC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606375A-AF51-9015-6D88-81ED19B9C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D4D376C-D6DC-4BD7-783A-5321F31FC72F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ED44A02-2C05-8611-345D-E90904F1C00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DF05954-0C27-29E2-5043-A24B7484CA40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3FE0378-472F-1AFC-3148-72235A736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1381111-BD90-3A8D-65BB-9799015E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22D5777-52AB-CBD4-3817-865DD8346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F432E1-1720-CFFD-9D20-3FFA5289D00B}"/>
                  </a:ext>
                </a:extLst>
              </p:cNvPr>
              <p:cNvGrpSpPr/>
              <p:nvPr/>
            </p:nvGrpSpPr>
            <p:grpSpPr>
              <a:xfrm>
                <a:off x="8951129" y="3466075"/>
                <a:ext cx="760830" cy="752782"/>
                <a:chOff x="4775445" y="1572968"/>
                <a:chExt cx="1148887" cy="113673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A58E591-B97A-31B7-BDE7-3AFBC162F076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C0590CD-3C8A-87A3-5ED0-FE0F5C6D105B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8CF59D2-E45E-3B58-4438-829AC2303E0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673F871-7761-58BF-F274-FE9B64AB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D90992E-43EA-C108-C93A-9C3CCB84534B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248BF4-48F5-FE5E-78B6-CD079AAD5FF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60D365-6F95-C94C-FB81-AF3CC90E7CC8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DCC66D-2F75-015F-7262-AAC399BEC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1724B4-85ED-23DB-B6C9-33A319610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F0CBADB-B5E2-67B3-FE94-9C3286E9E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2EF0C6A-C392-B4B4-AF33-0C72E640D317}"/>
                  </a:ext>
                </a:extLst>
              </p:cNvPr>
              <p:cNvGrpSpPr/>
              <p:nvPr/>
            </p:nvGrpSpPr>
            <p:grpSpPr>
              <a:xfrm>
                <a:off x="8352628" y="4065976"/>
                <a:ext cx="760830" cy="752782"/>
                <a:chOff x="4775445" y="1572968"/>
                <a:chExt cx="1148887" cy="113673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64B6EE8-8082-9E26-FDBB-14FD1F09F24A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6A820FF-B0D1-4B06-134A-39171CF207DF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B939DF5-8AA8-C124-FB33-90DB8E5D3066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6DD7DF1-2F93-53BC-1467-39DF74EF5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E93EF59-4376-F372-3377-24A1E659DB19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5499CA5-9A5E-DE2E-BA54-DB6E9D11DFE4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528FF8D-8339-E1CC-82B7-8D275EF9B73A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75E9DAB-0366-29E2-2BB0-A58DEC381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D130DB6-EE4D-E041-6CA9-F5EFB3566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67597BC-D24B-D492-E29A-36632B648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1918B96-82E9-AEFC-E209-10E45FB3621A}"/>
                  </a:ext>
                </a:extLst>
              </p:cNvPr>
              <p:cNvGrpSpPr/>
              <p:nvPr/>
            </p:nvGrpSpPr>
            <p:grpSpPr>
              <a:xfrm>
                <a:off x="8956223" y="4061507"/>
                <a:ext cx="760830" cy="752782"/>
                <a:chOff x="4775445" y="1572968"/>
                <a:chExt cx="1148887" cy="113673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C75D6D3-B0E9-8FE3-158A-D7F69506F698}"/>
                    </a:ext>
                  </a:extLst>
                </p:cNvPr>
                <p:cNvSpPr/>
                <p:nvPr/>
              </p:nvSpPr>
              <p:spPr>
                <a:xfrm>
                  <a:off x="4889745" y="1689766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DDC4DCE-551F-BAEA-AC00-3AB16FFD25F7}"/>
                    </a:ext>
                  </a:extLst>
                </p:cNvPr>
                <p:cNvSpPr/>
                <p:nvPr/>
              </p:nvSpPr>
              <p:spPr>
                <a:xfrm>
                  <a:off x="5118345" y="1918366"/>
                  <a:ext cx="457200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89F6407-F185-8496-A1B1-A72B59B624C2}"/>
                    </a:ext>
                  </a:extLst>
                </p:cNvPr>
                <p:cNvSpPr/>
                <p:nvPr/>
              </p:nvSpPr>
              <p:spPr>
                <a:xfrm>
                  <a:off x="5689382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1C462-9217-84B6-CA38-16CBD64D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5545" y="1802235"/>
                  <a:ext cx="120187" cy="1161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DCDCCF-695E-BCB5-E1D8-D1D994DA0221}"/>
                    </a:ext>
                  </a:extLst>
                </p:cNvPr>
                <p:cNvSpPr/>
                <p:nvPr/>
              </p:nvSpPr>
              <p:spPr>
                <a:xfrm>
                  <a:off x="5695732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65DAE7D-233D-A959-1E1D-36CC5F27750C}"/>
                    </a:ext>
                  </a:extLst>
                </p:cNvPr>
                <p:cNvSpPr/>
                <p:nvPr/>
              </p:nvSpPr>
              <p:spPr>
                <a:xfrm>
                  <a:off x="4786884" y="2481102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0189C00-5534-124C-EA08-86D45B1B8424}"/>
                    </a:ext>
                  </a:extLst>
                </p:cNvPr>
                <p:cNvSpPr/>
                <p:nvPr/>
              </p:nvSpPr>
              <p:spPr>
                <a:xfrm>
                  <a:off x="4775445" y="157296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6B1AE63-4183-CA1A-655F-710E34891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06590" y="1795885"/>
                  <a:ext cx="104943" cy="1154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318D89A-C0B8-2BE0-36AF-70DB38F75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15485" y="2375566"/>
                  <a:ext cx="102397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93F3B1A-4D27-082E-0880-006027F24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75545" y="2375566"/>
                  <a:ext cx="111589" cy="1055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7972A-5EC6-7908-6AC5-1E68FF7C1FC5}"/>
              </a:ext>
            </a:extLst>
          </p:cNvPr>
          <p:cNvSpPr txBox="1"/>
          <p:nvPr/>
        </p:nvSpPr>
        <p:spPr>
          <a:xfrm>
            <a:off x="8106971" y="1928526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SNAFU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DD1F3BD-5449-1A45-62F8-BA04C8E551E3}"/>
              </a:ext>
            </a:extLst>
          </p:cNvPr>
          <p:cNvGrpSpPr/>
          <p:nvPr/>
        </p:nvGrpSpPr>
        <p:grpSpPr>
          <a:xfrm>
            <a:off x="2582856" y="2349831"/>
            <a:ext cx="1091244" cy="1110107"/>
            <a:chOff x="7931050" y="2862276"/>
            <a:chExt cx="1091244" cy="111010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C730D10-832A-EFDC-F31A-E8F2B0D071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E7D46E6F-DEA1-1BF2-327E-C3E57978C5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E6FC5F-357C-5D1A-2981-3A2AEAFBFBBE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BF1F54-1A92-3553-E6A8-0AA8075DB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D6BEAB15-7EE3-A6D1-DF67-5BC703883904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3A867D4-F8E5-C77E-5E05-B5B83BC849D6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FE221C4-59A0-2085-BF71-7A7BD98083D0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4BA02C6-A988-4311-FF26-0CF823908E96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A5F3AC2-208F-605F-48DF-8EC1CF6C5DCC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04A72FB-7C38-130B-B22A-05C18B10D9FD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5F0DC41-A2A7-FB79-2346-7822EB92916D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0EC5A36A-5725-150A-E5D4-C2CD64D1C3CF}"/>
                  </a:ext>
                </a:extLst>
              </p:cNvPr>
              <p:cNvCxnSpPr>
                <a:cxnSpLocks/>
                <a:stCxn id="236" idx="7"/>
                <a:endCxn id="231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D6034473-E3AE-9147-5E6C-E96F5996E106}"/>
                  </a:ext>
                </a:extLst>
              </p:cNvPr>
              <p:cNvCxnSpPr>
                <a:cxnSpLocks/>
                <a:stCxn id="236" idx="5"/>
                <a:endCxn id="232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D03C7977-733C-1E38-0B70-8B472A99008E}"/>
                  </a:ext>
                </a:extLst>
              </p:cNvPr>
              <p:cNvCxnSpPr>
                <a:cxnSpLocks/>
                <a:stCxn id="237" idx="7"/>
                <a:endCxn id="232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A18843E6-0DC3-E1E2-DE94-EC18638D10D8}"/>
                  </a:ext>
                </a:extLst>
              </p:cNvPr>
              <p:cNvCxnSpPr>
                <a:cxnSpLocks/>
                <a:stCxn id="237" idx="5"/>
                <a:endCxn id="233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1CA57C56-BD59-42ED-E2F2-C85E71AAFC9B}"/>
                  </a:ext>
                </a:extLst>
              </p:cNvPr>
              <p:cNvCxnSpPr>
                <a:cxnSpLocks/>
                <a:stCxn id="231" idx="6"/>
                <a:endCxn id="234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8C282FDC-93A5-BB9C-9767-29980D7964BE}"/>
                  </a:ext>
                </a:extLst>
              </p:cNvPr>
              <p:cNvCxnSpPr>
                <a:cxnSpLocks/>
                <a:stCxn id="232" idx="7"/>
                <a:endCxn id="234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1C0134C-6808-3775-D7FC-4E074F58510E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5D3B12D3-EFCC-92FE-F0FB-9532F98DF81D}"/>
                  </a:ext>
                </a:extLst>
              </p:cNvPr>
              <p:cNvCxnSpPr>
                <a:cxnSpLocks/>
                <a:stCxn id="233" idx="6"/>
                <a:endCxn id="235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912E76C-7E7D-41A9-A34E-527D3A96D26A}"/>
                  </a:ext>
                </a:extLst>
              </p:cNvPr>
              <p:cNvCxnSpPr>
                <a:cxnSpLocks/>
                <a:stCxn id="233" idx="6"/>
                <a:endCxn id="234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69E95B7A-8516-66A0-0CC0-005397B57E61}"/>
                  </a:ext>
                </a:extLst>
              </p:cNvPr>
              <p:cNvCxnSpPr>
                <a:cxnSpLocks/>
                <a:stCxn id="231" idx="6"/>
                <a:endCxn id="235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65C12490-68AA-6EE2-CE7E-8547B9EB4C19}"/>
                  </a:ext>
                </a:extLst>
              </p:cNvPr>
              <p:cNvCxnSpPr>
                <a:cxnSpLocks/>
                <a:stCxn id="237" idx="6"/>
                <a:endCxn id="231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724740B7-1B22-CFFA-F916-2F26565C2748}"/>
                  </a:ext>
                </a:extLst>
              </p:cNvPr>
              <p:cNvCxnSpPr>
                <a:cxnSpLocks/>
                <a:stCxn id="236" idx="6"/>
                <a:endCxn id="233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6CD01AF7-0E42-6082-8FCE-40A90BA8A359}"/>
              </a:ext>
            </a:extLst>
          </p:cNvPr>
          <p:cNvSpPr txBox="1"/>
          <p:nvPr/>
        </p:nvSpPr>
        <p:spPr>
          <a:xfrm>
            <a:off x="2740462" y="1949576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SONIC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D5E923F-2A79-A58B-C20A-A196B1700197}"/>
              </a:ext>
            </a:extLst>
          </p:cNvPr>
          <p:cNvSpPr txBox="1"/>
          <p:nvPr/>
        </p:nvSpPr>
        <p:spPr>
          <a:xfrm>
            <a:off x="9414981" y="1954519"/>
            <a:ext cx="170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MANIC-Silicon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A13DCF2E-4AA2-77F0-A839-92595BF6A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/>
          <a:stretch/>
        </p:blipFill>
        <p:spPr>
          <a:xfrm rot="5400000" flipH="1">
            <a:off x="9870716" y="2178771"/>
            <a:ext cx="755531" cy="1631208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448B0974-EC2E-220B-D047-51B5150D69D4}"/>
              </a:ext>
            </a:extLst>
          </p:cNvPr>
          <p:cNvSpPr txBox="1"/>
          <p:nvPr/>
        </p:nvSpPr>
        <p:spPr>
          <a:xfrm>
            <a:off x="9869205" y="3991100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System stack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76F2B375-17C9-BAE9-6875-66A9DBAA6621}"/>
              </a:ext>
            </a:extLst>
          </p:cNvPr>
          <p:cNvSpPr/>
          <p:nvPr/>
        </p:nvSpPr>
        <p:spPr>
          <a:xfrm rot="10800000">
            <a:off x="9707829" y="4097598"/>
            <a:ext cx="224875" cy="1673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842BF1D1-0A34-D7DB-5072-B031B83B4354}"/>
              </a:ext>
            </a:extLst>
          </p:cNvPr>
          <p:cNvSpPr/>
          <p:nvPr/>
        </p:nvSpPr>
        <p:spPr>
          <a:xfrm rot="16200000">
            <a:off x="9034309" y="3732088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riangle 257">
            <a:extLst>
              <a:ext uri="{FF2B5EF4-FFF2-40B4-BE49-F238E27FC236}">
                <a16:creationId xmlns:a16="http://schemas.microsoft.com/office/drawing/2014/main" id="{6FC0BAA3-1E81-4EA3-B610-7CEF00825C8B}"/>
              </a:ext>
            </a:extLst>
          </p:cNvPr>
          <p:cNvSpPr/>
          <p:nvPr/>
        </p:nvSpPr>
        <p:spPr>
          <a:xfrm rot="16200000">
            <a:off x="6290390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riangle 258">
            <a:extLst>
              <a:ext uri="{FF2B5EF4-FFF2-40B4-BE49-F238E27FC236}">
                <a16:creationId xmlns:a16="http://schemas.microsoft.com/office/drawing/2014/main" id="{2A3F7946-8722-4C04-B035-3F43254EE423}"/>
              </a:ext>
            </a:extLst>
          </p:cNvPr>
          <p:cNvSpPr/>
          <p:nvPr/>
        </p:nvSpPr>
        <p:spPr>
          <a:xfrm rot="16200000">
            <a:off x="3775071" y="3708761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riangle 259">
            <a:extLst>
              <a:ext uri="{FF2B5EF4-FFF2-40B4-BE49-F238E27FC236}">
                <a16:creationId xmlns:a16="http://schemas.microsoft.com/office/drawing/2014/main" id="{D687DD07-25C5-17C4-1896-8799852FE6DA}"/>
              </a:ext>
            </a:extLst>
          </p:cNvPr>
          <p:cNvSpPr/>
          <p:nvPr/>
        </p:nvSpPr>
        <p:spPr>
          <a:xfrm rot="16200000">
            <a:off x="5603871" y="3720412"/>
            <a:ext cx="365760" cy="2286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0CC6D2-26D4-3A65-7DAC-1986BBD4AC7A}"/>
              </a:ext>
            </a:extLst>
          </p:cNvPr>
          <p:cNvSpPr txBox="1"/>
          <p:nvPr/>
        </p:nvSpPr>
        <p:spPr>
          <a:xfrm>
            <a:off x="4497615" y="1929119"/>
            <a:ext cx="98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RipTide</a:t>
            </a:r>
            <a:endParaRPr lang="en-US" sz="2000" b="1" dirty="0"/>
          </a:p>
        </p:txBody>
      </p:sp>
      <p:pic>
        <p:nvPicPr>
          <p:cNvPr id="445" name="Picture 444">
            <a:extLst>
              <a:ext uri="{FF2B5EF4-FFF2-40B4-BE49-F238E27FC236}">
                <a16:creationId xmlns:a16="http://schemas.microsoft.com/office/drawing/2014/main" id="{5B4F9861-4C5E-CE2D-E40D-A19A5472D2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51" y="1950708"/>
            <a:ext cx="355652" cy="434384"/>
          </a:xfrm>
          <a:prstGeom prst="rect">
            <a:avLst/>
          </a:prstGeom>
        </p:spPr>
      </p:pic>
      <p:grpSp>
        <p:nvGrpSpPr>
          <p:cNvPr id="750" name="Group 749">
            <a:extLst>
              <a:ext uri="{FF2B5EF4-FFF2-40B4-BE49-F238E27FC236}">
                <a16:creationId xmlns:a16="http://schemas.microsoft.com/office/drawing/2014/main" id="{3F4CC363-964C-AB5F-D98D-ACA3F297F8B6}"/>
              </a:ext>
            </a:extLst>
          </p:cNvPr>
          <p:cNvGrpSpPr/>
          <p:nvPr/>
        </p:nvGrpSpPr>
        <p:grpSpPr>
          <a:xfrm>
            <a:off x="4626272" y="2586857"/>
            <a:ext cx="1153702" cy="1109861"/>
            <a:chOff x="6358970" y="5377750"/>
            <a:chExt cx="1153702" cy="110986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2C0A6602-9E6A-10B4-B0EC-72781DE59559}"/>
                </a:ext>
              </a:extLst>
            </p:cNvPr>
            <p:cNvSpPr/>
            <p:nvPr/>
          </p:nvSpPr>
          <p:spPr>
            <a:xfrm>
              <a:off x="6454071" y="5469569"/>
              <a:ext cx="961873" cy="921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F9A51618-51F0-AD05-E111-AE7AEA7269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970" y="5377750"/>
              <a:ext cx="1153702" cy="1109861"/>
              <a:chOff x="6229095" y="6745090"/>
              <a:chExt cx="3561809" cy="342646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6DAE2308-8188-2EBC-4A7F-424C2FE95AAC}"/>
                  </a:ext>
                </a:extLst>
              </p:cNvPr>
              <p:cNvGrpSpPr/>
              <p:nvPr/>
            </p:nvGrpSpPr>
            <p:grpSpPr>
              <a:xfrm>
                <a:off x="6234005" y="817145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E7D1565-4DDB-A1B4-94F3-D1C7F871D30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7C4300CD-D660-D5BF-7328-F5C9A2AD2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8" name="Group 717">
                  <a:extLst>
                    <a:ext uri="{FF2B5EF4-FFF2-40B4-BE49-F238E27FC236}">
                      <a16:creationId xmlns:a16="http://schemas.microsoft.com/office/drawing/2014/main" id="{4C9479F1-09BC-9DC1-8437-54C08C0A953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6A5E8EB1-4547-520A-D9DC-2555886D6B4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8E569436-119C-9F31-6EC2-892123996F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458F2621-9867-0A0C-5BC4-94653B5929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9BE2ED7-E5F7-E480-0033-5222E9E8145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2BAE8F40-46E9-D8D5-F87E-A35EA479B6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B6721212-B859-C82C-2785-6CF12C15923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47923048-3B4A-AD56-9431-B294B26118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12A0F720-B1FC-8928-A542-F89DA575B2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2F898AA4-74A3-8264-EC8D-F78190EECE2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1E690473-B2F7-CB48-1587-BD4C4230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4BE4600F-2DAA-A7C0-EC08-960AE29F7B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07ACEC9A-9F9D-3513-6FA8-4BC82C11F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Straight Connector 720">
                  <a:extLst>
                    <a:ext uri="{FF2B5EF4-FFF2-40B4-BE49-F238E27FC236}">
                      <a16:creationId xmlns:a16="http://schemas.microsoft.com/office/drawing/2014/main" id="{A8B781F0-6579-70CD-0AD1-A67A6F7EB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Straight Connector 721">
                  <a:extLst>
                    <a:ext uri="{FF2B5EF4-FFF2-40B4-BE49-F238E27FC236}">
                      <a16:creationId xmlns:a16="http://schemas.microsoft.com/office/drawing/2014/main" id="{FC70D8BB-6AF8-4F10-EB8C-5429F8E5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46A68DA9-6CDE-63AC-959F-92DD188D23E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EA6579E3-4719-9749-5686-D47106D34C6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E0BED1D0-D530-0B30-DA87-7E923A35D1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7B1F225E-D2D4-F743-8DEC-7EBE3AE3F0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C2F2EA0C-27D5-5F45-0A2A-2F8D7C02F0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B9C499D5-EEF0-6992-D75E-4ABE9EA785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5EBD8D9E-DA54-A1E7-6D92-04348A514EB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A41D5243-8BE6-5C53-37D9-EA0A4C0F524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B59B92D8-86B9-6536-489C-072D99D61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F91B67AE-2A0D-B254-97ED-AF241E5BFD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34B61E3A-53F1-7EB5-6036-B4D97A4D0C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15A7AF1F-136E-8130-FA27-4FC2973695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25" name="Straight Connector 724">
                  <a:extLst>
                    <a:ext uri="{FF2B5EF4-FFF2-40B4-BE49-F238E27FC236}">
                      <a16:creationId xmlns:a16="http://schemas.microsoft.com/office/drawing/2014/main" id="{077DBC9B-9D5F-0EB9-9DBC-8E1B112FC83A}"/>
                    </a:ext>
                  </a:extLst>
                </p:cNvPr>
                <p:cNvCxnSpPr>
                  <a:cxnSpLocks/>
                  <a:stCxn id="732" idx="3"/>
                  <a:endCxn id="7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74F04204-2FF5-DAC5-F352-0E381471A83D}"/>
                    </a:ext>
                  </a:extLst>
                </p:cNvPr>
                <p:cNvCxnSpPr>
                  <a:cxnSpLocks/>
                  <a:stCxn id="737" idx="3"/>
                  <a:endCxn id="7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>
                  <a:extLst>
                    <a:ext uri="{FF2B5EF4-FFF2-40B4-BE49-F238E27FC236}">
                      <a16:creationId xmlns:a16="http://schemas.microsoft.com/office/drawing/2014/main" id="{536BF689-FFE7-61C9-A0BE-B49DE71F488E}"/>
                    </a:ext>
                  </a:extLst>
                </p:cNvPr>
                <p:cNvCxnSpPr>
                  <a:cxnSpLocks/>
                  <a:stCxn id="746" idx="3"/>
                  <a:endCxn id="7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>
                  <a:extLst>
                    <a:ext uri="{FF2B5EF4-FFF2-40B4-BE49-F238E27FC236}">
                      <a16:creationId xmlns:a16="http://schemas.microsoft.com/office/drawing/2014/main" id="{DDE2ABA4-47CC-6CEE-5E67-7A417782CA20}"/>
                    </a:ext>
                  </a:extLst>
                </p:cNvPr>
                <p:cNvCxnSpPr>
                  <a:cxnSpLocks/>
                  <a:stCxn id="731" idx="3"/>
                  <a:endCxn id="7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1E4FF1F2-A584-4405-C568-A6F323552DE4}"/>
                  </a:ext>
                </a:extLst>
              </p:cNvPr>
              <p:cNvGrpSpPr/>
              <p:nvPr/>
            </p:nvGrpSpPr>
            <p:grpSpPr>
              <a:xfrm>
                <a:off x="7713250" y="817060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F782C8A8-3B88-8725-DA4F-8C38C6CB65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35983A5A-FEB3-87FE-6ECB-B6EFCB41E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28F3AB61-04EC-C231-9368-CEFCD7E19FD6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33B83DA4-F5B8-8896-15FE-8E17C775DF7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1D0C2396-718D-8E22-60EF-64DAEA86A5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9D5EAF7C-68A4-FD04-EAA6-1C837001E66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32339D3B-1383-93A8-F20C-E4EF288DA3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89EC8C9D-EB4B-B993-E82C-C5532AB44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E7C9A26F-195B-1211-0C5B-C59CADDCAD2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2822CA14-272C-548E-A7D0-DACA60322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D7EB1C6C-3E90-4ADA-4F29-90C12A9D5C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779EB4AB-7937-9199-F7CE-F90E4F5091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AC65C705-154C-68A0-1706-68CCB501B1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E4BBDE29-E798-D581-92B2-15200F17CE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2F64B081-2F14-1E7D-0EB0-AB9A6C3C9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87DEEF99-A748-A7EA-6BB0-79853F6E9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CDEC76AA-E2DB-49FB-4D8B-2B02EE865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33503AA3-A9C1-4029-75A5-25FB7DF4C292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A147063D-1621-4A26-302D-8C22EBC6F7C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9942DA1F-FC34-DA8A-5714-2E3598EE9F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DE4D439D-C713-AF9D-732B-0C4F504B1EE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F9EC173D-270F-7348-7B5D-962AB49243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4177CB72-0EFF-2A83-4FE9-3478051D5B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4D9066CE-431C-5D75-B008-E4BF850623B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52D3F1E6-9214-6CB1-43AE-5E74AF43D4A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AAC043C1-DC09-BCA4-FF22-1B474AE4352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189E3872-E0E5-607F-B2A9-3A4B7533F9B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55DBCDDC-B4FC-CEBF-8E8A-E376B0FE4F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6DB0BBE6-788E-D10B-41F7-52780CEE7D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92" name="Straight Connector 691">
                  <a:extLst>
                    <a:ext uri="{FF2B5EF4-FFF2-40B4-BE49-F238E27FC236}">
                      <a16:creationId xmlns:a16="http://schemas.microsoft.com/office/drawing/2014/main" id="{F783CE01-EDA8-AD74-BE62-FE56BC23358E}"/>
                    </a:ext>
                  </a:extLst>
                </p:cNvPr>
                <p:cNvCxnSpPr>
                  <a:cxnSpLocks/>
                  <a:stCxn id="699" idx="3"/>
                  <a:endCxn id="7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>
                  <a:extLst>
                    <a:ext uri="{FF2B5EF4-FFF2-40B4-BE49-F238E27FC236}">
                      <a16:creationId xmlns:a16="http://schemas.microsoft.com/office/drawing/2014/main" id="{16ACE728-765E-F95F-6B14-0C6628A67E56}"/>
                    </a:ext>
                  </a:extLst>
                </p:cNvPr>
                <p:cNvCxnSpPr>
                  <a:cxnSpLocks/>
                  <a:stCxn id="704" idx="3"/>
                  <a:endCxn id="7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>
                  <a:extLst>
                    <a:ext uri="{FF2B5EF4-FFF2-40B4-BE49-F238E27FC236}">
                      <a16:creationId xmlns:a16="http://schemas.microsoft.com/office/drawing/2014/main" id="{1DFFAD79-439B-763F-9643-4F7275D741D8}"/>
                    </a:ext>
                  </a:extLst>
                </p:cNvPr>
                <p:cNvCxnSpPr>
                  <a:cxnSpLocks/>
                  <a:stCxn id="713" idx="3"/>
                  <a:endCxn id="7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>
                  <a:extLst>
                    <a:ext uri="{FF2B5EF4-FFF2-40B4-BE49-F238E27FC236}">
                      <a16:creationId xmlns:a16="http://schemas.microsoft.com/office/drawing/2014/main" id="{CCA3211B-79DD-4E34-003E-C069C782BF1B}"/>
                    </a:ext>
                  </a:extLst>
                </p:cNvPr>
                <p:cNvCxnSpPr>
                  <a:cxnSpLocks/>
                  <a:stCxn id="698" idx="3"/>
                  <a:endCxn id="7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26CE218-5DBF-53E4-829A-F98771CA8D0C}"/>
                  </a:ext>
                </a:extLst>
              </p:cNvPr>
              <p:cNvGrpSpPr/>
              <p:nvPr/>
            </p:nvGrpSpPr>
            <p:grpSpPr>
              <a:xfrm>
                <a:off x="6229095" y="6746601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3382519C-A189-28BB-E846-8F5A7650E8D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AB432E8C-1A03-E23C-8BCE-25505355E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A308C917-C9BD-E854-9C31-1B1652B6C79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8" name="Rectangle 677">
                    <a:extLst>
                      <a:ext uri="{FF2B5EF4-FFF2-40B4-BE49-F238E27FC236}">
                        <a16:creationId xmlns:a16="http://schemas.microsoft.com/office/drawing/2014/main" id="{74806352-85A3-F103-70FE-58344340EE0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49784988-1302-AC63-1286-7492F8AF3E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57317681-6406-7BC3-4320-527CAA89C24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53B496A8-AF7E-3C9A-BCCC-6738B88F1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4CCD2C43-1960-82DC-1F40-3E617CDA1C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F77CE8EA-5B5A-C8E6-1427-C8E6E936FA4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E8A01374-6E89-E133-471B-56A53B930F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4" name="Rectangle 673">
                    <a:extLst>
                      <a:ext uri="{FF2B5EF4-FFF2-40B4-BE49-F238E27FC236}">
                        <a16:creationId xmlns:a16="http://schemas.microsoft.com/office/drawing/2014/main" id="{937F9E92-E2F5-C6A3-C543-270F1A14D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DA681D5F-8236-8A73-C9F9-DF6E910DAE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9688C959-9C63-80CE-D5B3-8C11D91776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7" name="Rectangle 676">
                    <a:extLst>
                      <a:ext uri="{FF2B5EF4-FFF2-40B4-BE49-F238E27FC236}">
                        <a16:creationId xmlns:a16="http://schemas.microsoft.com/office/drawing/2014/main" id="{C0CDE7CD-00CF-1A1B-D12F-DDD35321E0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66538F42-A60E-3AEE-FC47-815177A06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3C7AF277-458A-A591-CA9A-38EDD3435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50E795B3-584D-6FD2-C8AA-2ACEC6B68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3C593921-AE0C-5296-7543-46570C6191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F2812B0D-E037-BE76-9493-AB117FE2791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12512D25-8EA1-1DFD-2608-41E78B4501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927F7539-898E-FA9E-D173-9EFFDA1A319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E5C288FB-B25F-694C-7007-0F2DBF9DF1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97813A90-5A62-E706-28DB-BBDEEF2ADF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F5C7A0E0-765A-BA00-20CB-91BE610CFAA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F139DC90-10CF-F12D-A127-98BD4E026C8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AB69533F-BBFA-E576-737B-9A273EBF6D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BFE5AA-37FA-2EE4-9D9A-A2181FE0BF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76F01B8D-FEC8-6D10-E488-26EB3C2BB8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49A5CC49-0609-B5EC-E089-FEFF104B6C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E5A474D6-7A95-4D2D-CE4E-4626045F03ED}"/>
                    </a:ext>
                  </a:extLst>
                </p:cNvPr>
                <p:cNvCxnSpPr>
                  <a:cxnSpLocks/>
                  <a:stCxn id="666" idx="3"/>
                  <a:endCxn id="6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09F4FEFB-64DC-ED2C-7910-40C908543C0D}"/>
                    </a:ext>
                  </a:extLst>
                </p:cNvPr>
                <p:cNvCxnSpPr>
                  <a:cxnSpLocks/>
                  <a:stCxn id="671" idx="3"/>
                  <a:endCxn id="6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A99C81DD-FCE9-E8AA-D03A-9DB050A9742F}"/>
                    </a:ext>
                  </a:extLst>
                </p:cNvPr>
                <p:cNvCxnSpPr>
                  <a:cxnSpLocks/>
                  <a:stCxn id="680" idx="3"/>
                  <a:endCxn id="6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5583E97A-C65D-913C-269A-84D611B73331}"/>
                    </a:ext>
                  </a:extLst>
                </p:cNvPr>
                <p:cNvCxnSpPr>
                  <a:cxnSpLocks/>
                  <a:stCxn id="665" idx="3"/>
                  <a:endCxn id="6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757201A-462F-1140-BEB9-9AC81022526F}"/>
                  </a:ext>
                </a:extLst>
              </p:cNvPr>
              <p:cNvGrpSpPr/>
              <p:nvPr/>
            </p:nvGrpSpPr>
            <p:grpSpPr>
              <a:xfrm>
                <a:off x="7714022" y="674509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8320C9DC-02F2-16ED-EC80-520685A41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A3A41E0A-8289-C547-5B60-564F2190E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BA15BF39-113A-E178-E8C9-527650CDE2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EE5F536E-428A-3922-C435-CDFE8B662A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B367AE95-5BEE-16FF-3349-28F18D5E81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53AC5A92-B436-4607-9D02-95554FC2F4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F449160B-6BEE-7835-E3CA-9F6ED1BCAC4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A74E0346-C574-EB7D-0139-2E9891D95ED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AA2A56F-7632-31D8-DFEF-DC2C569840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E68C5926-8B5E-C7E7-A2AF-007F750B26E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03338FA4-69AB-AF3A-6A9F-C418B241FF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99D85D4D-061A-D82C-5F0B-2050123E9BB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2CA00FEE-DF8D-C0B4-F325-4C6E2FABEE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8B901DBD-057E-3CB2-A9CE-2E80B64B32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EA965794-710C-3318-9DAF-6B93224F1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4959BBFE-7D9B-D9C6-0B72-E47A30C40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F75CAC1D-F86A-C0E4-10D9-9F4A5D1C4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4" name="Group 623">
                  <a:extLst>
                    <a:ext uri="{FF2B5EF4-FFF2-40B4-BE49-F238E27FC236}">
                      <a16:creationId xmlns:a16="http://schemas.microsoft.com/office/drawing/2014/main" id="{2C156D1F-8DB8-249E-82B4-3A8A9DC548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51381BD0-E7C8-FBE6-F7EA-BF289512CAC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3830619F-9163-EC41-C7D3-6CAC1945FC7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55C7BEB-C4D5-D162-617B-B6C5C615E09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75254160-6C94-70FC-4672-8BAF34E0D8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B6BA201-35EA-4432-8403-325ED11B18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E429E407-C6F5-B0B5-4DDD-92683D5ABF4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7AAA741D-5367-E14A-9FA7-99725639452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5FB66281-298A-A398-139D-BA20AE244E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8E15543E-D413-CA1D-7C4E-5E602EA4EC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AE1D119D-5783-3108-5FC9-B2120CECA80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1939A5F9-983B-B0B6-64F8-E036949582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27E03F31-152A-DFD5-881C-C53B5F220B09}"/>
                    </a:ext>
                  </a:extLst>
                </p:cNvPr>
                <p:cNvCxnSpPr>
                  <a:cxnSpLocks/>
                  <a:stCxn id="633" idx="3"/>
                  <a:endCxn id="6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337DC2E0-ACA9-855F-0AD3-54D1A94DA1E9}"/>
                    </a:ext>
                  </a:extLst>
                </p:cNvPr>
                <p:cNvCxnSpPr>
                  <a:cxnSpLocks/>
                  <a:stCxn id="638" idx="3"/>
                  <a:endCxn id="6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322E0E6E-D491-B4C5-9D9F-F51198F77D1E}"/>
                    </a:ext>
                  </a:extLst>
                </p:cNvPr>
                <p:cNvCxnSpPr>
                  <a:cxnSpLocks/>
                  <a:stCxn id="647" idx="3"/>
                  <a:endCxn id="6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A669728B-B8F4-DEEA-EA77-70A34969DA70}"/>
                    </a:ext>
                  </a:extLst>
                </p:cNvPr>
                <p:cNvCxnSpPr>
                  <a:cxnSpLocks/>
                  <a:stCxn id="632" idx="3"/>
                  <a:endCxn id="6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3" name="Freeform 442">
            <a:extLst>
              <a:ext uri="{FF2B5EF4-FFF2-40B4-BE49-F238E27FC236}">
                <a16:creationId xmlns:a16="http://schemas.microsoft.com/office/drawing/2014/main" id="{992F8FDF-89A5-881B-BA70-ADE8C5E3E8BA}"/>
              </a:ext>
            </a:extLst>
          </p:cNvPr>
          <p:cNvSpPr/>
          <p:nvPr/>
        </p:nvSpPr>
        <p:spPr>
          <a:xfrm rot="5400000" flipV="1">
            <a:off x="4312461" y="2643709"/>
            <a:ext cx="477722" cy="431800"/>
          </a:xfrm>
          <a:custGeom>
            <a:avLst/>
            <a:gdLst>
              <a:gd name="connsiteX0" fmla="*/ 0 w 477722"/>
              <a:gd name="connsiteY0" fmla="*/ 0 h 431800"/>
              <a:gd name="connsiteX1" fmla="*/ 431800 w 477722"/>
              <a:gd name="connsiteY1" fmla="*/ 152400 h 431800"/>
              <a:gd name="connsiteX2" fmla="*/ 444500 w 477722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22" h="431800">
                <a:moveTo>
                  <a:pt x="0" y="0"/>
                </a:moveTo>
                <a:cubicBezTo>
                  <a:pt x="178858" y="40216"/>
                  <a:pt x="357717" y="80433"/>
                  <a:pt x="431800" y="152400"/>
                </a:cubicBezTo>
                <a:cubicBezTo>
                  <a:pt x="505883" y="224367"/>
                  <a:pt x="475191" y="328083"/>
                  <a:pt x="444500" y="43180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219FF88-6675-3DDF-9275-A48DF8B838F0}"/>
              </a:ext>
            </a:extLst>
          </p:cNvPr>
          <p:cNvSpPr txBox="1"/>
          <p:nvPr/>
        </p:nvSpPr>
        <p:spPr>
          <a:xfrm>
            <a:off x="4141044" y="2336388"/>
            <a:ext cx="1163610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merican Typewriter" panose="02090604020004020304" pitchFamily="18" charset="77"/>
              </a:rPr>
              <a:t>for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b="1" dirty="0">
                <a:latin typeface="American Typewriter" panose="02090604020004020304" pitchFamily="18" charset="77"/>
              </a:rPr>
              <a:t> in </a:t>
            </a:r>
            <a:r>
              <a:rPr lang="en-US" sz="1400" dirty="0">
                <a:latin typeface="American Typewriter" panose="02090604020004020304" pitchFamily="18" charset="77"/>
              </a:rPr>
              <a:t>b:</a:t>
            </a:r>
          </a:p>
          <a:p>
            <a:r>
              <a:rPr lang="en-US" sz="1400" dirty="0">
                <a:latin typeface="American Typewriter" panose="02090604020004020304" pitchFamily="18" charset="77"/>
              </a:rPr>
              <a:t>    a += </a:t>
            </a:r>
            <a:r>
              <a:rPr lang="en-US" sz="1400" dirty="0" err="1">
                <a:latin typeface="American Typewriter" panose="02090604020004020304" pitchFamily="18" charset="77"/>
              </a:rPr>
              <a:t>i</a:t>
            </a:r>
            <a:r>
              <a:rPr lang="en-US" sz="1400" dirty="0">
                <a:latin typeface="American Typewriter" panose="02090604020004020304" pitchFamily="18" charset="77"/>
              </a:rPr>
              <a:t> &amp; 1</a:t>
            </a:r>
          </a:p>
        </p:txBody>
      </p:sp>
    </p:spTree>
    <p:extLst>
      <p:ext uri="{BB962C8B-B14F-4D97-AF65-F5344CB8AC3E}">
        <p14:creationId xmlns:p14="http://schemas.microsoft.com/office/powerpoint/2010/main" val="8803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7E07A9-6FB7-C575-A507-BEC000FE9F56}"/>
              </a:ext>
            </a:extLst>
          </p:cNvPr>
          <p:cNvGrpSpPr/>
          <p:nvPr/>
        </p:nvGrpSpPr>
        <p:grpSpPr>
          <a:xfrm>
            <a:off x="6180335" y="4033156"/>
            <a:ext cx="1091244" cy="1110107"/>
            <a:chOff x="7931050" y="2862276"/>
            <a:chExt cx="1091244" cy="11101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E5C955-C9E8-FACF-1D41-1D139B97D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1050" y="2862276"/>
              <a:ext cx="1091244" cy="1110107"/>
              <a:chOff x="7931050" y="2862276"/>
              <a:chExt cx="1258414" cy="128016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C8B6BDE-3C5F-4E5E-E13A-0C88A2C50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5838" t="6011" r="7243" b="4785"/>
              <a:stretch/>
            </p:blipFill>
            <p:spPr>
              <a:xfrm>
                <a:off x="7931050" y="2862276"/>
                <a:ext cx="1258414" cy="1280167"/>
              </a:xfrm>
              <a:prstGeom prst="rect">
                <a:avLst/>
              </a:prstGeom>
            </p:spPr>
          </p:pic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751ECB0-C1A8-83FD-F250-B9ED8B1CB96D}"/>
                  </a:ext>
                </a:extLst>
              </p:cNvPr>
              <p:cNvSpPr/>
              <p:nvPr/>
            </p:nvSpPr>
            <p:spPr>
              <a:xfrm>
                <a:off x="8121650" y="3058225"/>
                <a:ext cx="882650" cy="894650"/>
              </a:xfrm>
              <a:prstGeom prst="roundRect">
                <a:avLst>
                  <a:gd name="adj" fmla="val 767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F3E210-FD2A-34AE-4DC2-2B5063D421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8364" y="3136866"/>
              <a:ext cx="716616" cy="584267"/>
              <a:chOff x="2609707" y="2397375"/>
              <a:chExt cx="958145" cy="7811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83593E5-52A4-6F65-10DB-28740C8A7E7D}"/>
                  </a:ext>
                </a:extLst>
              </p:cNvPr>
              <p:cNvSpPr/>
              <p:nvPr/>
            </p:nvSpPr>
            <p:spPr>
              <a:xfrm>
                <a:off x="2984216" y="239737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59B31FE-C2A4-363A-B8BF-419986F76372}"/>
                  </a:ext>
                </a:extLst>
              </p:cNvPr>
              <p:cNvSpPr/>
              <p:nvPr/>
            </p:nvSpPr>
            <p:spPr>
              <a:xfrm>
                <a:off x="2984216" y="269653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67C7E5-6771-BA9A-662A-11EC3039282B}"/>
                  </a:ext>
                </a:extLst>
              </p:cNvPr>
              <p:cNvSpPr/>
              <p:nvPr/>
            </p:nvSpPr>
            <p:spPr>
              <a:xfrm>
                <a:off x="2984216" y="2995685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030DE55-EAFB-9C53-1C7E-C5538B172ED9}"/>
                  </a:ext>
                </a:extLst>
              </p:cNvPr>
              <p:cNvSpPr/>
              <p:nvPr/>
            </p:nvSpPr>
            <p:spPr>
              <a:xfrm>
                <a:off x="3384972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0AA2EFA-784E-ACFE-7C45-98D154120210}"/>
                  </a:ext>
                </a:extLst>
              </p:cNvPr>
              <p:cNvSpPr/>
              <p:nvPr/>
            </p:nvSpPr>
            <p:spPr>
              <a:xfrm>
                <a:off x="3384972" y="287846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1B209E-29C0-0E61-56B5-AEABC8A09D41}"/>
                  </a:ext>
                </a:extLst>
              </p:cNvPr>
              <p:cNvSpPr/>
              <p:nvPr/>
            </p:nvSpPr>
            <p:spPr>
              <a:xfrm>
                <a:off x="2612810" y="254082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D43BE9-D06E-DF91-2178-7E2B3D531BDA}"/>
                  </a:ext>
                </a:extLst>
              </p:cNvPr>
              <p:cNvSpPr/>
              <p:nvPr/>
            </p:nvSpPr>
            <p:spPr>
              <a:xfrm>
                <a:off x="2609707" y="2879410"/>
                <a:ext cx="182880" cy="1828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C222DDE-B84F-F9C1-DECE-9548B4E240EF}"/>
                  </a:ext>
                </a:extLst>
              </p:cNvPr>
              <p:cNvCxnSpPr>
                <a:cxnSpLocks/>
                <a:stCxn id="12" idx="7"/>
                <a:endCxn id="7" idx="2"/>
              </p:cNvCxnSpPr>
              <p:nvPr/>
            </p:nvCxnSpPr>
            <p:spPr>
              <a:xfrm flipV="1">
                <a:off x="2768908" y="2488815"/>
                <a:ext cx="21530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74B22DB-03A3-259F-1700-F9B847B2F6C9}"/>
                  </a:ext>
                </a:extLst>
              </p:cNvPr>
              <p:cNvCxnSpPr>
                <a:cxnSpLocks/>
                <a:stCxn id="12" idx="5"/>
                <a:endCxn id="8" idx="1"/>
              </p:cNvCxnSpPr>
              <p:nvPr/>
            </p:nvCxnSpPr>
            <p:spPr>
              <a:xfrm>
                <a:off x="2768908" y="2696918"/>
                <a:ext cx="242090" cy="26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545FCE-4D69-A356-335D-89642E8B21AE}"/>
                  </a:ext>
                </a:extLst>
              </p:cNvPr>
              <p:cNvCxnSpPr>
                <a:cxnSpLocks/>
                <a:stCxn id="13" idx="7"/>
                <a:endCxn id="8" idx="3"/>
              </p:cNvCxnSpPr>
              <p:nvPr/>
            </p:nvCxnSpPr>
            <p:spPr>
              <a:xfrm flipV="1">
                <a:off x="2765805" y="2852628"/>
                <a:ext cx="245193" cy="535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DFADB5-909E-4B29-69AB-9F4FA4E9A290}"/>
                  </a:ext>
                </a:extLst>
              </p:cNvPr>
              <p:cNvCxnSpPr>
                <a:cxnSpLocks/>
                <a:stCxn id="13" idx="5"/>
                <a:endCxn id="9" idx="2"/>
              </p:cNvCxnSpPr>
              <p:nvPr/>
            </p:nvCxnSpPr>
            <p:spPr>
              <a:xfrm>
                <a:off x="2765805" y="3035508"/>
                <a:ext cx="218411" cy="516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C94683-8EE1-A085-D0F0-E92773C17B98}"/>
                  </a:ext>
                </a:extLst>
              </p:cNvPr>
              <p:cNvCxnSpPr>
                <a:cxnSpLocks/>
                <a:stCxn id="7" idx="6"/>
                <a:endCxn id="10" idx="1"/>
              </p:cNvCxnSpPr>
              <p:nvPr/>
            </p:nvCxnSpPr>
            <p:spPr>
              <a:xfrm>
                <a:off x="3167096" y="2488815"/>
                <a:ext cx="244658" cy="78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AF55FF8-DBE2-2B74-7CA0-2C5199683EE2}"/>
                  </a:ext>
                </a:extLst>
              </p:cNvPr>
              <p:cNvCxnSpPr>
                <a:cxnSpLocks/>
                <a:stCxn id="8" idx="7"/>
                <a:endCxn id="10" idx="2"/>
              </p:cNvCxnSpPr>
              <p:nvPr/>
            </p:nvCxnSpPr>
            <p:spPr>
              <a:xfrm flipV="1">
                <a:off x="3140314" y="2632260"/>
                <a:ext cx="244658" cy="910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9CDE84C-17C0-3569-54B4-B8841A309346}"/>
                  </a:ext>
                </a:extLst>
              </p:cNvPr>
              <p:cNvCxnSpPr>
                <a:cxnSpLocks/>
                <a:stCxn id="8" idx="5"/>
                <a:endCxn id="11" idx="2"/>
              </p:cNvCxnSpPr>
              <p:nvPr/>
            </p:nvCxnSpPr>
            <p:spPr>
              <a:xfrm>
                <a:off x="3140314" y="2852628"/>
                <a:ext cx="244658" cy="117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84832BD-6A0C-C793-7AB3-088C97E15FCB}"/>
                  </a:ext>
                </a:extLst>
              </p:cNvPr>
              <p:cNvCxnSpPr>
                <a:cxnSpLocks/>
                <a:stCxn id="9" idx="6"/>
                <a:endCxn id="11" idx="3"/>
              </p:cNvCxnSpPr>
              <p:nvPr/>
            </p:nvCxnSpPr>
            <p:spPr>
              <a:xfrm flipV="1">
                <a:off x="3167096" y="3034558"/>
                <a:ext cx="244658" cy="52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F862E8E-8D43-ED9E-1B5E-7ED3F0D38BC8}"/>
                  </a:ext>
                </a:extLst>
              </p:cNvPr>
              <p:cNvCxnSpPr>
                <a:cxnSpLocks/>
                <a:stCxn id="9" idx="6"/>
                <a:endCxn id="10" idx="3"/>
              </p:cNvCxnSpPr>
              <p:nvPr/>
            </p:nvCxnSpPr>
            <p:spPr>
              <a:xfrm flipV="1">
                <a:off x="3167096" y="2696918"/>
                <a:ext cx="24465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38E4539-2BA5-4204-F954-58FDCA46A492}"/>
                  </a:ext>
                </a:extLst>
              </p:cNvPr>
              <p:cNvCxnSpPr>
                <a:cxnSpLocks/>
                <a:stCxn id="7" idx="6"/>
                <a:endCxn id="11" idx="1"/>
              </p:cNvCxnSpPr>
              <p:nvPr/>
            </p:nvCxnSpPr>
            <p:spPr>
              <a:xfrm>
                <a:off x="3167096" y="2488815"/>
                <a:ext cx="244658" cy="416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D7F129E-3679-787F-72CF-5F5D42F4B886}"/>
                  </a:ext>
                </a:extLst>
              </p:cNvPr>
              <p:cNvCxnSpPr>
                <a:cxnSpLocks/>
                <a:stCxn id="13" idx="6"/>
                <a:endCxn id="7" idx="3"/>
              </p:cNvCxnSpPr>
              <p:nvPr/>
            </p:nvCxnSpPr>
            <p:spPr>
              <a:xfrm flipV="1">
                <a:off x="2792587" y="2553473"/>
                <a:ext cx="218411" cy="4173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AB39D8C-A855-D259-CCFD-33C1CDE2A093}"/>
                  </a:ext>
                </a:extLst>
              </p:cNvPr>
              <p:cNvCxnSpPr>
                <a:cxnSpLocks/>
                <a:stCxn id="12" idx="6"/>
                <a:endCxn id="9" idx="1"/>
              </p:cNvCxnSpPr>
              <p:nvPr/>
            </p:nvCxnSpPr>
            <p:spPr>
              <a:xfrm>
                <a:off x="2795690" y="2632260"/>
                <a:ext cx="215308" cy="3902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F79C36B-5AB6-939C-D8BC-87ACEDEDAD4C}"/>
              </a:ext>
            </a:extLst>
          </p:cNvPr>
          <p:cNvSpPr txBox="1"/>
          <p:nvPr/>
        </p:nvSpPr>
        <p:spPr>
          <a:xfrm>
            <a:off x="5905202" y="5442396"/>
            <a:ext cx="164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Low-power</a:t>
            </a:r>
          </a:p>
          <a:p>
            <a:pPr algn="ctr"/>
            <a:r>
              <a:rPr lang="en-US" dirty="0"/>
              <a:t>Microcontroller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B50BEC-8E4B-F5F2-EEB7-CA3F93E809BF}"/>
              </a:ext>
            </a:extLst>
          </p:cNvPr>
          <p:cNvGrpSpPr/>
          <p:nvPr/>
        </p:nvGrpSpPr>
        <p:grpSpPr>
          <a:xfrm>
            <a:off x="2658282" y="4656730"/>
            <a:ext cx="914400" cy="914400"/>
            <a:chOff x="7924159" y="3835690"/>
            <a:chExt cx="914400" cy="9144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FE7EEA1-A64D-2627-1B72-10D1B468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3" y="4126911"/>
              <a:ext cx="590053" cy="38943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249919-6783-8DB9-25CC-0CA85D5EE66B}"/>
                </a:ext>
              </a:extLst>
            </p:cNvPr>
            <p:cNvCxnSpPr>
              <a:cxnSpLocks/>
            </p:cNvCxnSpPr>
            <p:nvPr/>
          </p:nvCxnSpPr>
          <p:spPr>
            <a:xfrm>
              <a:off x="8381502" y="3835690"/>
              <a:ext cx="0" cy="9144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A0952A-1C08-5AF2-6F63-6375B2C24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159" y="4321628"/>
              <a:ext cx="9144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627EAA-133C-F632-66A3-2E5F7FE16812}"/>
                </a:ext>
              </a:extLst>
            </p:cNvPr>
            <p:cNvSpPr/>
            <p:nvPr/>
          </p:nvSpPr>
          <p:spPr>
            <a:xfrm>
              <a:off x="8312779" y="4248608"/>
              <a:ext cx="137160" cy="13716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C7B1753-CADD-0121-1077-B44AAFF69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6332" y="4317664"/>
              <a:ext cx="285363" cy="206229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1D88998-90C7-1747-8001-F34BE3469DDD}"/>
              </a:ext>
            </a:extLst>
          </p:cNvPr>
          <p:cNvSpPr txBox="1"/>
          <p:nvPr/>
        </p:nvSpPr>
        <p:spPr>
          <a:xfrm>
            <a:off x="3660265" y="5368684"/>
            <a:ext cx="7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AFBED-802E-A885-C0F9-7211283FEADF}"/>
              </a:ext>
            </a:extLst>
          </p:cNvPr>
          <p:cNvSpPr txBox="1"/>
          <p:nvPr/>
        </p:nvSpPr>
        <p:spPr>
          <a:xfrm>
            <a:off x="3725730" y="437973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95D1BF-0DB8-F339-0482-8454AAE98D9B}"/>
              </a:ext>
            </a:extLst>
          </p:cNvPr>
          <p:cNvSpPr txBox="1"/>
          <p:nvPr/>
        </p:nvSpPr>
        <p:spPr>
          <a:xfrm>
            <a:off x="2852179" y="438791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Audio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5710F9-5507-99C9-0261-87E207C0C3BA}"/>
              </a:ext>
            </a:extLst>
          </p:cNvPr>
          <p:cNvSpPr txBox="1"/>
          <p:nvPr/>
        </p:nvSpPr>
        <p:spPr>
          <a:xfrm>
            <a:off x="2792316" y="55350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C26C1A-C801-5C3D-B03D-244636A8921F}"/>
              </a:ext>
            </a:extLst>
          </p:cNvPr>
          <p:cNvSpPr txBox="1"/>
          <p:nvPr/>
        </p:nvSpPr>
        <p:spPr>
          <a:xfrm>
            <a:off x="3327695" y="5719395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C4318F-49B1-C57A-80DD-69B6E1AEEF32}"/>
              </a:ext>
            </a:extLst>
          </p:cNvPr>
          <p:cNvSpPr txBox="1"/>
          <p:nvPr/>
        </p:nvSpPr>
        <p:spPr>
          <a:xfrm>
            <a:off x="4478398" y="43239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A543B1-8D72-96FE-74AB-204C88B6CB06}"/>
              </a:ext>
            </a:extLst>
          </p:cNvPr>
          <p:cNvSpPr txBox="1"/>
          <p:nvPr/>
        </p:nvSpPr>
        <p:spPr>
          <a:xfrm>
            <a:off x="7608382" y="5719395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source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1F804D-BC06-9DA7-765A-4FDC4F93C9D9}"/>
              </a:ext>
            </a:extLst>
          </p:cNvPr>
          <p:cNvSpPr txBox="1"/>
          <p:nvPr/>
        </p:nvSpPr>
        <p:spPr>
          <a:xfrm>
            <a:off x="9038586" y="5442396"/>
            <a:ext cx="17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Optional</a:t>
            </a:r>
          </a:p>
          <a:p>
            <a:pPr algn="ctr"/>
            <a:r>
              <a:rPr lang="en-US" dirty="0"/>
              <a:t>Energy harvester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EA890D-7E6C-9329-5D38-D277802E871E}"/>
              </a:ext>
            </a:extLst>
          </p:cNvPr>
          <p:cNvSpPr txBox="1"/>
          <p:nvPr/>
        </p:nvSpPr>
        <p:spPr>
          <a:xfrm>
            <a:off x="4918732" y="57193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510EED-E1CD-6113-4E74-89AC255E619F}"/>
              </a:ext>
            </a:extLst>
          </p:cNvPr>
          <p:cNvGrpSpPr/>
          <p:nvPr/>
        </p:nvGrpSpPr>
        <p:grpSpPr>
          <a:xfrm>
            <a:off x="7390755" y="3767750"/>
            <a:ext cx="1415775" cy="1720038"/>
            <a:chOff x="9758426" y="3247171"/>
            <a:chExt cx="1415775" cy="172003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67E0ACA-91C7-8BC7-3AA3-F392E95E0D05}"/>
                </a:ext>
              </a:extLst>
            </p:cNvPr>
            <p:cNvGrpSpPr/>
            <p:nvPr/>
          </p:nvGrpSpPr>
          <p:grpSpPr>
            <a:xfrm>
              <a:off x="9758426" y="3247171"/>
              <a:ext cx="1415775" cy="1720038"/>
              <a:chOff x="8316702" y="3247171"/>
              <a:chExt cx="2857500" cy="2857500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68BBEB46-7070-C550-F68D-3DF56B4F9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316702" y="3247171"/>
                <a:ext cx="2857500" cy="2857500"/>
              </a:xfrm>
              <a:prstGeom prst="rect">
                <a:avLst/>
              </a:prstGeom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3F27780-2E49-C3EE-44EE-861B8B51C0C1}"/>
                  </a:ext>
                </a:extLst>
              </p:cNvPr>
              <p:cNvCxnSpPr/>
              <p:nvPr/>
            </p:nvCxnSpPr>
            <p:spPr>
              <a:xfrm>
                <a:off x="9576160" y="4969327"/>
                <a:ext cx="0" cy="591273"/>
              </a:xfrm>
              <a:prstGeom prst="line">
                <a:avLst/>
              </a:prstGeom>
              <a:ln w="25400">
                <a:solidFill>
                  <a:srgbClr val="3B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417470-51D2-2AAD-599E-56F81C25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8904" y="4280659"/>
              <a:ext cx="0" cy="191093"/>
            </a:xfrm>
            <a:prstGeom prst="line">
              <a:avLst/>
            </a:prstGeom>
            <a:ln w="254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FE10E2FF-5FD5-1BC6-F89A-005E8B5508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3178" y="3702771"/>
            <a:ext cx="758995" cy="947818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F2C2CE11-A3CA-1399-13EA-D72592920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86" y="3902410"/>
            <a:ext cx="983694" cy="1371600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1597C5A1-C920-CBB3-C497-113C8A872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512" y="4310233"/>
            <a:ext cx="747225" cy="747225"/>
          </a:xfrm>
          <a:prstGeom prst="rect">
            <a:avLst/>
          </a:prstGeom>
        </p:spPr>
      </p:pic>
      <p:pic>
        <p:nvPicPr>
          <p:cNvPr id="109" name="Graphic 108" descr="Marker with solid fill">
            <a:extLst>
              <a:ext uri="{FF2B5EF4-FFF2-40B4-BE49-F238E27FC236}">
                <a16:creationId xmlns:a16="http://schemas.microsoft.com/office/drawing/2014/main" id="{C7A4E38F-4911-66AD-75E1-195623B87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748" y="4575809"/>
            <a:ext cx="914400" cy="914400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92FC5B45-B94C-CD3B-4B67-BBEC1399D7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3016" y="3805298"/>
            <a:ext cx="678603" cy="678603"/>
          </a:xfrm>
          <a:prstGeom prst="rect">
            <a:avLst/>
          </a:prstGeom>
        </p:spPr>
      </p:pic>
      <p:sp>
        <p:nvSpPr>
          <p:cNvPr id="120" name="Freeform 119">
            <a:extLst>
              <a:ext uri="{FF2B5EF4-FFF2-40B4-BE49-F238E27FC236}">
                <a16:creationId xmlns:a16="http://schemas.microsoft.com/office/drawing/2014/main" id="{0B67736F-C234-33E4-4801-7B5EEDB76A6E}"/>
              </a:ext>
            </a:extLst>
          </p:cNvPr>
          <p:cNvSpPr/>
          <p:nvPr/>
        </p:nvSpPr>
        <p:spPr>
          <a:xfrm>
            <a:off x="9266542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1DF14003-3492-CDFF-A424-5E4F69512BFF}"/>
              </a:ext>
            </a:extLst>
          </p:cNvPr>
          <p:cNvSpPr/>
          <p:nvPr/>
        </p:nvSpPr>
        <p:spPr>
          <a:xfrm>
            <a:off x="9307993" y="4187150"/>
            <a:ext cx="60193" cy="61610"/>
          </a:xfrm>
          <a:custGeom>
            <a:avLst/>
            <a:gdLst>
              <a:gd name="connsiteX0" fmla="*/ 42770 w 60193"/>
              <a:gd name="connsiteY0" fmla="*/ 61610 h 61610"/>
              <a:gd name="connsiteX1" fmla="*/ 0 w 60193"/>
              <a:gd name="connsiteY1" fmla="*/ 17830 h 61610"/>
              <a:gd name="connsiteX2" fmla="*/ 17423 w 60193"/>
              <a:gd name="connsiteY2" fmla="*/ 0 h 61610"/>
              <a:gd name="connsiteX3" fmla="*/ 60193 w 60193"/>
              <a:gd name="connsiteY3" fmla="*/ 43768 h 61610"/>
              <a:gd name="connsiteX4" fmla="*/ 42770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61610"/>
                </a:moveTo>
                <a:lnTo>
                  <a:pt x="0" y="17830"/>
                </a:lnTo>
                <a:lnTo>
                  <a:pt x="17423" y="0"/>
                </a:lnTo>
                <a:lnTo>
                  <a:pt x="60193" y="43768"/>
                </a:lnTo>
                <a:lnTo>
                  <a:pt x="4277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377A153E-2A72-8424-A489-FE54380F0914}"/>
              </a:ext>
            </a:extLst>
          </p:cNvPr>
          <p:cNvSpPr/>
          <p:nvPr/>
        </p:nvSpPr>
        <p:spPr>
          <a:xfrm>
            <a:off x="9352796" y="4233641"/>
            <a:ext cx="147864" cy="147864"/>
          </a:xfrm>
          <a:custGeom>
            <a:avLst/>
            <a:gdLst>
              <a:gd name="connsiteX0" fmla="*/ 147864 w 147864"/>
              <a:gd name="connsiteY0" fmla="*/ 73932 h 147864"/>
              <a:gd name="connsiteX1" fmla="*/ 73932 w 147864"/>
              <a:gd name="connsiteY1" fmla="*/ 147864 h 147864"/>
              <a:gd name="connsiteX2" fmla="*/ 0 w 147864"/>
              <a:gd name="connsiteY2" fmla="*/ 73932 h 147864"/>
              <a:gd name="connsiteX3" fmla="*/ 73932 w 147864"/>
              <a:gd name="connsiteY3" fmla="*/ 0 h 147864"/>
              <a:gd name="connsiteX4" fmla="*/ 147864 w 147864"/>
              <a:gd name="connsiteY4" fmla="*/ 73932 h 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64" h="147864">
                <a:moveTo>
                  <a:pt x="147864" y="73932"/>
                </a:moveTo>
                <a:cubicBezTo>
                  <a:pt x="147864" y="114764"/>
                  <a:pt x="114764" y="147864"/>
                  <a:pt x="73932" y="147864"/>
                </a:cubicBezTo>
                <a:cubicBezTo>
                  <a:pt x="33101" y="147864"/>
                  <a:pt x="0" y="114764"/>
                  <a:pt x="0" y="73932"/>
                </a:cubicBezTo>
                <a:cubicBezTo>
                  <a:pt x="0" y="33101"/>
                  <a:pt x="33101" y="0"/>
                  <a:pt x="73932" y="0"/>
                </a:cubicBezTo>
                <a:cubicBezTo>
                  <a:pt x="114764" y="0"/>
                  <a:pt x="147864" y="33101"/>
                  <a:pt x="147864" y="73932"/>
                </a:cubicBez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8B1DA23F-B02E-4317-4B4D-B0CDFB105E40}"/>
              </a:ext>
            </a:extLst>
          </p:cNvPr>
          <p:cNvSpPr/>
          <p:nvPr/>
        </p:nvSpPr>
        <p:spPr>
          <a:xfrm>
            <a:off x="9414406" y="4145970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AB290232-18BD-E052-98FD-F827ECF80759}"/>
              </a:ext>
            </a:extLst>
          </p:cNvPr>
          <p:cNvSpPr/>
          <p:nvPr/>
        </p:nvSpPr>
        <p:spPr>
          <a:xfrm>
            <a:off x="9525304" y="4293834"/>
            <a:ext cx="61610" cy="24644"/>
          </a:xfrm>
          <a:custGeom>
            <a:avLst/>
            <a:gdLst>
              <a:gd name="connsiteX0" fmla="*/ 0 w 61610"/>
              <a:gd name="connsiteY0" fmla="*/ 0 h 24644"/>
              <a:gd name="connsiteX1" fmla="*/ 61610 w 61610"/>
              <a:gd name="connsiteY1" fmla="*/ 0 h 24644"/>
              <a:gd name="connsiteX2" fmla="*/ 61610 w 61610"/>
              <a:gd name="connsiteY2" fmla="*/ 24644 h 24644"/>
              <a:gd name="connsiteX3" fmla="*/ 0 w 61610"/>
              <a:gd name="connsiteY3" fmla="*/ 24644 h 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0" h="24644">
                <a:moveTo>
                  <a:pt x="0" y="0"/>
                </a:moveTo>
                <a:lnTo>
                  <a:pt x="61610" y="0"/>
                </a:lnTo>
                <a:lnTo>
                  <a:pt x="61610" y="24644"/>
                </a:lnTo>
                <a:lnTo>
                  <a:pt x="0" y="24644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01009B99-FD6C-EAC0-3AA9-096FA5076173}"/>
              </a:ext>
            </a:extLst>
          </p:cNvPr>
          <p:cNvSpPr/>
          <p:nvPr/>
        </p:nvSpPr>
        <p:spPr>
          <a:xfrm>
            <a:off x="9485270" y="4187150"/>
            <a:ext cx="60193" cy="61610"/>
          </a:xfrm>
          <a:custGeom>
            <a:avLst/>
            <a:gdLst>
              <a:gd name="connsiteX0" fmla="*/ 17423 w 60193"/>
              <a:gd name="connsiteY0" fmla="*/ 61610 h 61610"/>
              <a:gd name="connsiteX1" fmla="*/ 60193 w 60193"/>
              <a:gd name="connsiteY1" fmla="*/ 17830 h 61610"/>
              <a:gd name="connsiteX2" fmla="*/ 42770 w 60193"/>
              <a:gd name="connsiteY2" fmla="*/ 0 h 61610"/>
              <a:gd name="connsiteX3" fmla="*/ 0 w 60193"/>
              <a:gd name="connsiteY3" fmla="*/ 43768 h 61610"/>
              <a:gd name="connsiteX4" fmla="*/ 17423 w 60193"/>
              <a:gd name="connsiteY4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61610"/>
                </a:moveTo>
                <a:lnTo>
                  <a:pt x="60193" y="17830"/>
                </a:lnTo>
                <a:lnTo>
                  <a:pt x="42770" y="0"/>
                </a:lnTo>
                <a:lnTo>
                  <a:pt x="0" y="43768"/>
                </a:lnTo>
                <a:lnTo>
                  <a:pt x="17423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575D6DD-4391-6525-2E58-B14898D52E47}"/>
              </a:ext>
            </a:extLst>
          </p:cNvPr>
          <p:cNvSpPr/>
          <p:nvPr/>
        </p:nvSpPr>
        <p:spPr>
          <a:xfrm>
            <a:off x="9307993" y="4364969"/>
            <a:ext cx="60193" cy="61610"/>
          </a:xfrm>
          <a:custGeom>
            <a:avLst/>
            <a:gdLst>
              <a:gd name="connsiteX0" fmla="*/ 42770 w 60193"/>
              <a:gd name="connsiteY0" fmla="*/ 0 h 61610"/>
              <a:gd name="connsiteX1" fmla="*/ 0 w 60193"/>
              <a:gd name="connsiteY1" fmla="*/ 43780 h 61610"/>
              <a:gd name="connsiteX2" fmla="*/ 17423 w 60193"/>
              <a:gd name="connsiteY2" fmla="*/ 61610 h 61610"/>
              <a:gd name="connsiteX3" fmla="*/ 60193 w 60193"/>
              <a:gd name="connsiteY3" fmla="*/ 17842 h 61610"/>
              <a:gd name="connsiteX4" fmla="*/ 42770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42770" y="0"/>
                </a:moveTo>
                <a:lnTo>
                  <a:pt x="0" y="43780"/>
                </a:lnTo>
                <a:lnTo>
                  <a:pt x="17423" y="61610"/>
                </a:lnTo>
                <a:lnTo>
                  <a:pt x="60193" y="17842"/>
                </a:lnTo>
                <a:lnTo>
                  <a:pt x="42770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AA026B20-E64E-624E-3F2B-02A1422DB9CA}"/>
              </a:ext>
            </a:extLst>
          </p:cNvPr>
          <p:cNvSpPr/>
          <p:nvPr/>
        </p:nvSpPr>
        <p:spPr>
          <a:xfrm>
            <a:off x="9414406" y="4406149"/>
            <a:ext cx="24644" cy="61610"/>
          </a:xfrm>
          <a:custGeom>
            <a:avLst/>
            <a:gdLst>
              <a:gd name="connsiteX0" fmla="*/ 0 w 24644"/>
              <a:gd name="connsiteY0" fmla="*/ 0 h 61610"/>
              <a:gd name="connsiteX1" fmla="*/ 24644 w 24644"/>
              <a:gd name="connsiteY1" fmla="*/ 0 h 61610"/>
              <a:gd name="connsiteX2" fmla="*/ 24644 w 24644"/>
              <a:gd name="connsiteY2" fmla="*/ 61610 h 61610"/>
              <a:gd name="connsiteX3" fmla="*/ 0 w 24644"/>
              <a:gd name="connsiteY3" fmla="*/ 6161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4" h="61610">
                <a:moveTo>
                  <a:pt x="0" y="0"/>
                </a:moveTo>
                <a:lnTo>
                  <a:pt x="24644" y="0"/>
                </a:lnTo>
                <a:lnTo>
                  <a:pt x="24644" y="61610"/>
                </a:lnTo>
                <a:lnTo>
                  <a:pt x="0" y="6161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3A99631-B5A9-0929-11FF-E9B49F8BC9A8}"/>
              </a:ext>
            </a:extLst>
          </p:cNvPr>
          <p:cNvSpPr/>
          <p:nvPr/>
        </p:nvSpPr>
        <p:spPr>
          <a:xfrm>
            <a:off x="9485270" y="4364969"/>
            <a:ext cx="60193" cy="61610"/>
          </a:xfrm>
          <a:custGeom>
            <a:avLst/>
            <a:gdLst>
              <a:gd name="connsiteX0" fmla="*/ 17423 w 60193"/>
              <a:gd name="connsiteY0" fmla="*/ 0 h 61610"/>
              <a:gd name="connsiteX1" fmla="*/ 60193 w 60193"/>
              <a:gd name="connsiteY1" fmla="*/ 43780 h 61610"/>
              <a:gd name="connsiteX2" fmla="*/ 42770 w 60193"/>
              <a:gd name="connsiteY2" fmla="*/ 61610 h 61610"/>
              <a:gd name="connsiteX3" fmla="*/ 0 w 60193"/>
              <a:gd name="connsiteY3" fmla="*/ 17842 h 61610"/>
              <a:gd name="connsiteX4" fmla="*/ 17423 w 60193"/>
              <a:gd name="connsiteY4" fmla="*/ 0 h 6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3" h="61610">
                <a:moveTo>
                  <a:pt x="17423" y="0"/>
                </a:moveTo>
                <a:lnTo>
                  <a:pt x="60193" y="43780"/>
                </a:lnTo>
                <a:lnTo>
                  <a:pt x="42770" y="61610"/>
                </a:lnTo>
                <a:lnTo>
                  <a:pt x="0" y="17842"/>
                </a:lnTo>
                <a:lnTo>
                  <a:pt x="17423" y="0"/>
                </a:lnTo>
                <a:close/>
              </a:path>
            </a:pathLst>
          </a:custGeom>
          <a:solidFill>
            <a:schemeClr val="accent4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0140999D-F5A2-9EA2-6C4A-529F1E3F66BF}"/>
              </a:ext>
            </a:extLst>
          </p:cNvPr>
          <p:cNvSpPr/>
          <p:nvPr/>
        </p:nvSpPr>
        <p:spPr>
          <a:xfrm>
            <a:off x="9780999" y="4563637"/>
            <a:ext cx="210682" cy="118464"/>
          </a:xfrm>
          <a:custGeom>
            <a:avLst/>
            <a:gdLst>
              <a:gd name="connsiteX0" fmla="*/ 0 w 210682"/>
              <a:gd name="connsiteY0" fmla="*/ 118464 h 118464"/>
              <a:gd name="connsiteX1" fmla="*/ 210682 w 210682"/>
              <a:gd name="connsiteY1" fmla="*/ 118464 h 118464"/>
              <a:gd name="connsiteX2" fmla="*/ 195489 w 210682"/>
              <a:gd name="connsiteY2" fmla="*/ 0 h 118464"/>
              <a:gd name="connsiteX3" fmla="*/ 15193 w 210682"/>
              <a:gd name="connsiteY3" fmla="*/ 0 h 118464"/>
              <a:gd name="connsiteX4" fmla="*/ 0 w 210682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2" h="118464">
                <a:moveTo>
                  <a:pt x="0" y="118464"/>
                </a:moveTo>
                <a:lnTo>
                  <a:pt x="210682" y="118464"/>
                </a:lnTo>
                <a:lnTo>
                  <a:pt x="195489" y="0"/>
                </a:lnTo>
                <a:lnTo>
                  <a:pt x="15193" y="0"/>
                </a:lnTo>
                <a:lnTo>
                  <a:pt x="0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CBD0FA25-E65C-FC97-1398-36B837791E76}"/>
              </a:ext>
            </a:extLst>
          </p:cNvPr>
          <p:cNvSpPr/>
          <p:nvPr/>
        </p:nvSpPr>
        <p:spPr>
          <a:xfrm>
            <a:off x="10006467" y="4409957"/>
            <a:ext cx="188145" cy="104392"/>
          </a:xfrm>
          <a:custGeom>
            <a:avLst/>
            <a:gdLst>
              <a:gd name="connsiteX0" fmla="*/ 13382 w 188145"/>
              <a:gd name="connsiteY0" fmla="*/ 104392 h 104392"/>
              <a:gd name="connsiteX1" fmla="*/ 188145 w 188145"/>
              <a:gd name="connsiteY1" fmla="*/ 104392 h 104392"/>
              <a:gd name="connsiteX2" fmla="*/ 141173 w 188145"/>
              <a:gd name="connsiteY2" fmla="*/ 0 h 104392"/>
              <a:gd name="connsiteX3" fmla="*/ 0 w 188145"/>
              <a:gd name="connsiteY3" fmla="*/ 0 h 104392"/>
              <a:gd name="connsiteX4" fmla="*/ 13382 w 18814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45" h="104392">
                <a:moveTo>
                  <a:pt x="13382" y="104392"/>
                </a:moveTo>
                <a:lnTo>
                  <a:pt x="188145" y="104392"/>
                </a:lnTo>
                <a:lnTo>
                  <a:pt x="141173" y="0"/>
                </a:lnTo>
                <a:lnTo>
                  <a:pt x="0" y="0"/>
                </a:lnTo>
                <a:lnTo>
                  <a:pt x="13382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4E165D5D-8A5D-B8CD-4367-5F82A27ECDF0}"/>
              </a:ext>
            </a:extLst>
          </p:cNvPr>
          <p:cNvSpPr/>
          <p:nvPr/>
        </p:nvSpPr>
        <p:spPr>
          <a:xfrm>
            <a:off x="10026170" y="4563637"/>
            <a:ext cx="243939" cy="118464"/>
          </a:xfrm>
          <a:custGeom>
            <a:avLst/>
            <a:gdLst>
              <a:gd name="connsiteX0" fmla="*/ 15193 w 243939"/>
              <a:gd name="connsiteY0" fmla="*/ 118464 h 118464"/>
              <a:gd name="connsiteX1" fmla="*/ 243939 w 243939"/>
              <a:gd name="connsiteY1" fmla="*/ 118464 h 118464"/>
              <a:gd name="connsiteX2" fmla="*/ 190634 w 243939"/>
              <a:gd name="connsiteY2" fmla="*/ 0 h 118464"/>
              <a:gd name="connsiteX3" fmla="*/ 0 w 243939"/>
              <a:gd name="connsiteY3" fmla="*/ 0 h 118464"/>
              <a:gd name="connsiteX4" fmla="*/ 15193 w 243939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39" h="118464">
                <a:moveTo>
                  <a:pt x="15193" y="118464"/>
                </a:moveTo>
                <a:lnTo>
                  <a:pt x="243939" y="118464"/>
                </a:lnTo>
                <a:lnTo>
                  <a:pt x="190634" y="0"/>
                </a:lnTo>
                <a:lnTo>
                  <a:pt x="0" y="0"/>
                </a:lnTo>
                <a:lnTo>
                  <a:pt x="15193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1AEC07-2C7D-46E8-554B-B6AF67116B38}"/>
              </a:ext>
            </a:extLst>
          </p:cNvPr>
          <p:cNvSpPr/>
          <p:nvPr/>
        </p:nvSpPr>
        <p:spPr>
          <a:xfrm>
            <a:off x="10047684" y="4731389"/>
            <a:ext cx="303195" cy="131365"/>
          </a:xfrm>
          <a:custGeom>
            <a:avLst/>
            <a:gdLst>
              <a:gd name="connsiteX0" fmla="*/ 0 w 303195"/>
              <a:gd name="connsiteY0" fmla="*/ 0 h 131365"/>
              <a:gd name="connsiteX1" fmla="*/ 16832 w 303195"/>
              <a:gd name="connsiteY1" fmla="*/ 131365 h 131365"/>
              <a:gd name="connsiteX2" fmla="*/ 303184 w 303195"/>
              <a:gd name="connsiteY2" fmla="*/ 131365 h 131365"/>
              <a:gd name="connsiteX3" fmla="*/ 303184 w 303195"/>
              <a:gd name="connsiteY3" fmla="*/ 130195 h 131365"/>
              <a:gd name="connsiteX4" fmla="*/ 303196 w 303195"/>
              <a:gd name="connsiteY4" fmla="*/ 130195 h 131365"/>
              <a:gd name="connsiteX5" fmla="*/ 244605 w 303195"/>
              <a:gd name="connsiteY5" fmla="*/ 0 h 131365"/>
              <a:gd name="connsiteX6" fmla="*/ 0 w 303195"/>
              <a:gd name="connsiteY6" fmla="*/ 0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95" h="131365">
                <a:moveTo>
                  <a:pt x="0" y="0"/>
                </a:moveTo>
                <a:lnTo>
                  <a:pt x="16832" y="131365"/>
                </a:lnTo>
                <a:lnTo>
                  <a:pt x="303184" y="131365"/>
                </a:lnTo>
                <a:lnTo>
                  <a:pt x="303184" y="130195"/>
                </a:lnTo>
                <a:lnTo>
                  <a:pt x="303196" y="130195"/>
                </a:lnTo>
                <a:lnTo>
                  <a:pt x="2446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E29A6FA-B191-B37B-67F0-500CA0807BDD}"/>
              </a:ext>
            </a:extLst>
          </p:cNvPr>
          <p:cNvSpPr/>
          <p:nvPr/>
        </p:nvSpPr>
        <p:spPr>
          <a:xfrm>
            <a:off x="9802501" y="4409957"/>
            <a:ext cx="167665" cy="104392"/>
          </a:xfrm>
          <a:custGeom>
            <a:avLst/>
            <a:gdLst>
              <a:gd name="connsiteX0" fmla="*/ 0 w 167665"/>
              <a:gd name="connsiteY0" fmla="*/ 104392 h 104392"/>
              <a:gd name="connsiteX1" fmla="*/ 167666 w 167665"/>
              <a:gd name="connsiteY1" fmla="*/ 104392 h 104392"/>
              <a:gd name="connsiteX2" fmla="*/ 154284 w 167665"/>
              <a:gd name="connsiteY2" fmla="*/ 0 h 104392"/>
              <a:gd name="connsiteX3" fmla="*/ 13382 w 167665"/>
              <a:gd name="connsiteY3" fmla="*/ 0 h 104392"/>
              <a:gd name="connsiteX4" fmla="*/ 0 w 167665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65" h="104392">
                <a:moveTo>
                  <a:pt x="0" y="104392"/>
                </a:moveTo>
                <a:lnTo>
                  <a:pt x="167666" y="104392"/>
                </a:lnTo>
                <a:lnTo>
                  <a:pt x="154284" y="0"/>
                </a:lnTo>
                <a:lnTo>
                  <a:pt x="13382" y="0"/>
                </a:lnTo>
                <a:lnTo>
                  <a:pt x="0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F2DB77E-484A-B963-D11E-08918212BEB9}"/>
              </a:ext>
            </a:extLst>
          </p:cNvPr>
          <p:cNvSpPr/>
          <p:nvPr/>
        </p:nvSpPr>
        <p:spPr>
          <a:xfrm>
            <a:off x="9421799" y="4912043"/>
            <a:ext cx="929068" cy="270394"/>
          </a:xfrm>
          <a:custGeom>
            <a:avLst/>
            <a:gdLst>
              <a:gd name="connsiteX0" fmla="*/ 929069 w 929068"/>
              <a:gd name="connsiteY0" fmla="*/ 78590 h 270394"/>
              <a:gd name="connsiteX1" fmla="*/ 929069 w 929068"/>
              <a:gd name="connsiteY1" fmla="*/ 0 h 270394"/>
              <a:gd name="connsiteX2" fmla="*/ 0 w 929068"/>
              <a:gd name="connsiteY2" fmla="*/ 0 h 270394"/>
              <a:gd name="connsiteX3" fmla="*/ 0 w 929068"/>
              <a:gd name="connsiteY3" fmla="*/ 78590 h 270394"/>
              <a:gd name="connsiteX4" fmla="*/ 427574 w 929068"/>
              <a:gd name="connsiteY4" fmla="*/ 78590 h 270394"/>
              <a:gd name="connsiteX5" fmla="*/ 427574 w 929068"/>
              <a:gd name="connsiteY5" fmla="*/ 196462 h 270394"/>
              <a:gd name="connsiteX6" fmla="*/ 296788 w 929068"/>
              <a:gd name="connsiteY6" fmla="*/ 196462 h 270394"/>
              <a:gd name="connsiteX7" fmla="*/ 296788 w 929068"/>
              <a:gd name="connsiteY7" fmla="*/ 270395 h 270394"/>
              <a:gd name="connsiteX8" fmla="*/ 632280 w 929068"/>
              <a:gd name="connsiteY8" fmla="*/ 270395 h 270394"/>
              <a:gd name="connsiteX9" fmla="*/ 632280 w 929068"/>
              <a:gd name="connsiteY9" fmla="*/ 196462 h 270394"/>
              <a:gd name="connsiteX10" fmla="*/ 501507 w 929068"/>
              <a:gd name="connsiteY10" fmla="*/ 196462 h 270394"/>
              <a:gd name="connsiteX11" fmla="*/ 501507 w 929068"/>
              <a:gd name="connsiteY11" fmla="*/ 78590 h 270394"/>
              <a:gd name="connsiteX12" fmla="*/ 929069 w 929068"/>
              <a:gd name="connsiteY12" fmla="*/ 78590 h 27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068" h="270394">
                <a:moveTo>
                  <a:pt x="929069" y="78590"/>
                </a:moveTo>
                <a:lnTo>
                  <a:pt x="929069" y="0"/>
                </a:lnTo>
                <a:lnTo>
                  <a:pt x="0" y="0"/>
                </a:lnTo>
                <a:lnTo>
                  <a:pt x="0" y="78590"/>
                </a:lnTo>
                <a:lnTo>
                  <a:pt x="427574" y="78590"/>
                </a:lnTo>
                <a:lnTo>
                  <a:pt x="427574" y="196462"/>
                </a:lnTo>
                <a:lnTo>
                  <a:pt x="296788" y="196462"/>
                </a:lnTo>
                <a:lnTo>
                  <a:pt x="296788" y="270395"/>
                </a:lnTo>
                <a:lnTo>
                  <a:pt x="632280" y="270395"/>
                </a:lnTo>
                <a:lnTo>
                  <a:pt x="632280" y="196462"/>
                </a:lnTo>
                <a:lnTo>
                  <a:pt x="501507" y="196462"/>
                </a:lnTo>
                <a:lnTo>
                  <a:pt x="501507" y="78590"/>
                </a:lnTo>
                <a:lnTo>
                  <a:pt x="929069" y="78590"/>
                </a:lnTo>
                <a:close/>
              </a:path>
            </a:pathLst>
          </a:custGeom>
          <a:solidFill>
            <a:srgbClr val="000000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1814E466-473B-C84F-8EF2-87151439FAF1}"/>
              </a:ext>
            </a:extLst>
          </p:cNvPr>
          <p:cNvSpPr/>
          <p:nvPr/>
        </p:nvSpPr>
        <p:spPr>
          <a:xfrm>
            <a:off x="9502582" y="4563637"/>
            <a:ext cx="243926" cy="118464"/>
          </a:xfrm>
          <a:custGeom>
            <a:avLst/>
            <a:gdLst>
              <a:gd name="connsiteX0" fmla="*/ 228734 w 243926"/>
              <a:gd name="connsiteY0" fmla="*/ 118464 h 118464"/>
              <a:gd name="connsiteX1" fmla="*/ 243927 w 243926"/>
              <a:gd name="connsiteY1" fmla="*/ 0 h 118464"/>
              <a:gd name="connsiteX2" fmla="*/ 53305 w 243926"/>
              <a:gd name="connsiteY2" fmla="*/ 0 h 118464"/>
              <a:gd name="connsiteX3" fmla="*/ 0 w 243926"/>
              <a:gd name="connsiteY3" fmla="*/ 118464 h 118464"/>
              <a:gd name="connsiteX4" fmla="*/ 228734 w 243926"/>
              <a:gd name="connsiteY4" fmla="*/ 118464 h 11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926" h="118464">
                <a:moveTo>
                  <a:pt x="228734" y="118464"/>
                </a:moveTo>
                <a:lnTo>
                  <a:pt x="243927" y="0"/>
                </a:lnTo>
                <a:lnTo>
                  <a:pt x="53305" y="0"/>
                </a:lnTo>
                <a:lnTo>
                  <a:pt x="0" y="118464"/>
                </a:lnTo>
                <a:lnTo>
                  <a:pt x="228734" y="118464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90F2C4B0-8FD2-0967-EB9A-AA9EFD0E71C9}"/>
              </a:ext>
            </a:extLst>
          </p:cNvPr>
          <p:cNvSpPr/>
          <p:nvPr/>
        </p:nvSpPr>
        <p:spPr>
          <a:xfrm>
            <a:off x="9757846" y="4731389"/>
            <a:ext cx="256988" cy="131365"/>
          </a:xfrm>
          <a:custGeom>
            <a:avLst/>
            <a:gdLst>
              <a:gd name="connsiteX0" fmla="*/ 256988 w 256988"/>
              <a:gd name="connsiteY0" fmla="*/ 131365 h 131365"/>
              <a:gd name="connsiteX1" fmla="*/ 240156 w 256988"/>
              <a:gd name="connsiteY1" fmla="*/ 0 h 131365"/>
              <a:gd name="connsiteX2" fmla="*/ 16844 w 256988"/>
              <a:gd name="connsiteY2" fmla="*/ 0 h 131365"/>
              <a:gd name="connsiteX3" fmla="*/ 0 w 256988"/>
              <a:gd name="connsiteY3" fmla="*/ 131365 h 131365"/>
              <a:gd name="connsiteX4" fmla="*/ 256988 w 256988"/>
              <a:gd name="connsiteY4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988" h="131365">
                <a:moveTo>
                  <a:pt x="256988" y="131365"/>
                </a:moveTo>
                <a:lnTo>
                  <a:pt x="240156" y="0"/>
                </a:lnTo>
                <a:lnTo>
                  <a:pt x="16844" y="0"/>
                </a:lnTo>
                <a:lnTo>
                  <a:pt x="0" y="131365"/>
                </a:lnTo>
                <a:lnTo>
                  <a:pt x="256988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2CEC74B8-E9F4-F4F1-20B4-7F98F1038591}"/>
              </a:ext>
            </a:extLst>
          </p:cNvPr>
          <p:cNvSpPr/>
          <p:nvPr/>
        </p:nvSpPr>
        <p:spPr>
          <a:xfrm>
            <a:off x="9421799" y="4731389"/>
            <a:ext cx="303195" cy="131365"/>
          </a:xfrm>
          <a:custGeom>
            <a:avLst/>
            <a:gdLst>
              <a:gd name="connsiteX0" fmla="*/ 286364 w 303195"/>
              <a:gd name="connsiteY0" fmla="*/ 131365 h 131365"/>
              <a:gd name="connsiteX1" fmla="*/ 303196 w 303195"/>
              <a:gd name="connsiteY1" fmla="*/ 0 h 131365"/>
              <a:gd name="connsiteX2" fmla="*/ 58604 w 303195"/>
              <a:gd name="connsiteY2" fmla="*/ 0 h 131365"/>
              <a:gd name="connsiteX3" fmla="*/ 0 w 303195"/>
              <a:gd name="connsiteY3" fmla="*/ 130195 h 131365"/>
              <a:gd name="connsiteX4" fmla="*/ 0 w 303195"/>
              <a:gd name="connsiteY4" fmla="*/ 131365 h 131365"/>
              <a:gd name="connsiteX5" fmla="*/ 286364 w 303195"/>
              <a:gd name="connsiteY5" fmla="*/ 131365 h 1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95" h="131365">
                <a:moveTo>
                  <a:pt x="286364" y="131365"/>
                </a:moveTo>
                <a:lnTo>
                  <a:pt x="303196" y="0"/>
                </a:lnTo>
                <a:lnTo>
                  <a:pt x="58604" y="0"/>
                </a:lnTo>
                <a:lnTo>
                  <a:pt x="0" y="130195"/>
                </a:lnTo>
                <a:lnTo>
                  <a:pt x="0" y="131365"/>
                </a:lnTo>
                <a:lnTo>
                  <a:pt x="286364" y="131365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DD707F46-9C51-F763-3B9F-8523AAAA060E}"/>
              </a:ext>
            </a:extLst>
          </p:cNvPr>
          <p:cNvSpPr/>
          <p:nvPr/>
        </p:nvSpPr>
        <p:spPr>
          <a:xfrm>
            <a:off x="9578067" y="4409957"/>
            <a:ext cx="188132" cy="104392"/>
          </a:xfrm>
          <a:custGeom>
            <a:avLst/>
            <a:gdLst>
              <a:gd name="connsiteX0" fmla="*/ 174751 w 188132"/>
              <a:gd name="connsiteY0" fmla="*/ 104392 h 104392"/>
              <a:gd name="connsiteX1" fmla="*/ 188133 w 188132"/>
              <a:gd name="connsiteY1" fmla="*/ 0 h 104392"/>
              <a:gd name="connsiteX2" fmla="*/ 46984 w 188132"/>
              <a:gd name="connsiteY2" fmla="*/ 0 h 104392"/>
              <a:gd name="connsiteX3" fmla="*/ 0 w 188132"/>
              <a:gd name="connsiteY3" fmla="*/ 104392 h 104392"/>
              <a:gd name="connsiteX4" fmla="*/ 174751 w 188132"/>
              <a:gd name="connsiteY4" fmla="*/ 104392 h 1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104392">
                <a:moveTo>
                  <a:pt x="174751" y="104392"/>
                </a:moveTo>
                <a:lnTo>
                  <a:pt x="188133" y="0"/>
                </a:lnTo>
                <a:lnTo>
                  <a:pt x="46984" y="0"/>
                </a:lnTo>
                <a:lnTo>
                  <a:pt x="0" y="104392"/>
                </a:lnTo>
                <a:lnTo>
                  <a:pt x="174751" y="104392"/>
                </a:lnTo>
                <a:close/>
              </a:path>
            </a:pathLst>
          </a:custGeom>
          <a:solidFill>
            <a:schemeClr val="accent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1AB9A9D-7C61-B54A-952D-B6F937F95D20}"/>
              </a:ext>
            </a:extLst>
          </p:cNvPr>
          <p:cNvCxnSpPr/>
          <p:nvPr/>
        </p:nvCxnSpPr>
        <p:spPr>
          <a:xfrm>
            <a:off x="4671491" y="3602184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F5A52BC-7300-2CFC-0C36-99EDE7C65F82}"/>
              </a:ext>
            </a:extLst>
          </p:cNvPr>
          <p:cNvCxnSpPr/>
          <p:nvPr/>
        </p:nvCxnSpPr>
        <p:spPr>
          <a:xfrm>
            <a:off x="4671491" y="4826719"/>
            <a:ext cx="0" cy="938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F94DD1-CE58-E054-4C01-AADA5963844F}"/>
              </a:ext>
            </a:extLst>
          </p:cNvPr>
          <p:cNvGrpSpPr/>
          <p:nvPr/>
        </p:nvGrpSpPr>
        <p:grpSpPr>
          <a:xfrm>
            <a:off x="5591765" y="3599897"/>
            <a:ext cx="413896" cy="2163377"/>
            <a:chOff x="7642577" y="1015366"/>
            <a:chExt cx="413896" cy="21633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25D973-068F-B9F4-2FA4-0840B4760818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A4437D-B57B-F9FC-F4B2-CEC6B4F9C3D8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B47A385-3F56-556A-C19C-7FA595C1B50E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E4F80A9-90E7-A294-6A94-6B0130804FC1}"/>
              </a:ext>
            </a:extLst>
          </p:cNvPr>
          <p:cNvGrpSpPr/>
          <p:nvPr/>
        </p:nvGrpSpPr>
        <p:grpSpPr>
          <a:xfrm>
            <a:off x="7436508" y="3602184"/>
            <a:ext cx="413896" cy="2163377"/>
            <a:chOff x="7642577" y="1015366"/>
            <a:chExt cx="413896" cy="216337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438292-A68E-44AE-A3F5-BD1E6DB05AC0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507C55-BD88-6EF5-9DFC-B1704924AE0E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AF8436-E509-0233-576B-7AEF21BB3B90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9EA752-F7C5-5558-277B-3BEC1F49C2F3}"/>
              </a:ext>
            </a:extLst>
          </p:cNvPr>
          <p:cNvGrpSpPr/>
          <p:nvPr/>
        </p:nvGrpSpPr>
        <p:grpSpPr>
          <a:xfrm>
            <a:off x="8812433" y="3602184"/>
            <a:ext cx="413896" cy="2163377"/>
            <a:chOff x="7642577" y="1015366"/>
            <a:chExt cx="413896" cy="216337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FDCD171-2A21-CF61-119A-7079DB4697A5}"/>
                </a:ext>
              </a:extLst>
            </p:cNvPr>
            <p:cNvSpPr txBox="1"/>
            <p:nvPr/>
          </p:nvSpPr>
          <p:spPr>
            <a:xfrm>
              <a:off x="7642577" y="173708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+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6F77087-D10F-9DFE-0227-0791BBD8F5DF}"/>
                </a:ext>
              </a:extLst>
            </p:cNvPr>
            <p:cNvCxnSpPr/>
            <p:nvPr/>
          </p:nvCxnSpPr>
          <p:spPr>
            <a:xfrm>
              <a:off x="7835670" y="1015366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089F54B-9FE9-5EC2-F785-61F0DDA270C8}"/>
                </a:ext>
              </a:extLst>
            </p:cNvPr>
            <p:cNvCxnSpPr/>
            <p:nvPr/>
          </p:nvCxnSpPr>
          <p:spPr>
            <a:xfrm>
              <a:off x="7835670" y="2239901"/>
              <a:ext cx="0" cy="9388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6C7707-698D-BDD9-DE50-D86CD29F1F57}"/>
              </a:ext>
            </a:extLst>
          </p:cNvPr>
          <p:cNvSpPr/>
          <p:nvPr/>
        </p:nvSpPr>
        <p:spPr>
          <a:xfrm>
            <a:off x="5911848" y="3594232"/>
            <a:ext cx="1602312" cy="24944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5CA875-83A4-BD19-4E00-4EF35078497B}"/>
              </a:ext>
            </a:extLst>
          </p:cNvPr>
          <p:cNvSpPr txBox="1"/>
          <p:nvPr/>
        </p:nvSpPr>
        <p:spPr>
          <a:xfrm>
            <a:off x="5914102" y="3215155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Focus of thesis</a:t>
            </a:r>
          </a:p>
        </p:txBody>
      </p:sp>
    </p:spTree>
    <p:extLst>
      <p:ext uri="{BB962C8B-B14F-4D97-AF65-F5344CB8AC3E}">
        <p14:creationId xmlns:p14="http://schemas.microsoft.com/office/powerpoint/2010/main" val="37219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7A0F3-31E4-5A95-A0BA-885B6782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74" y="3554361"/>
            <a:ext cx="5486400" cy="274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B9E6CD-1F6B-66C2-35F4-B3F9C9C854B6}"/>
              </a:ext>
            </a:extLst>
          </p:cNvPr>
          <p:cNvSpPr/>
          <p:nvPr/>
        </p:nvSpPr>
        <p:spPr>
          <a:xfrm>
            <a:off x="4659639" y="5511978"/>
            <a:ext cx="723522" cy="608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9E647-3E3D-0078-5D4C-8A4633E0E2AD}"/>
              </a:ext>
            </a:extLst>
          </p:cNvPr>
          <p:cNvSpPr txBox="1"/>
          <p:nvPr/>
        </p:nvSpPr>
        <p:spPr>
          <a:xfrm>
            <a:off x="4720425" y="5243339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&lt;1mW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64B6A-8DD3-1F9A-DA0E-F00E45CEAE1C}"/>
              </a:ext>
            </a:extLst>
          </p:cNvPr>
          <p:cNvCxnSpPr>
            <a:cxnSpLocks/>
          </p:cNvCxnSpPr>
          <p:nvPr/>
        </p:nvCxnSpPr>
        <p:spPr>
          <a:xfrm flipH="1">
            <a:off x="5015073" y="4733511"/>
            <a:ext cx="429" cy="568043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7E9E10-3734-8FA9-E8FC-F8923244F208}"/>
              </a:ext>
            </a:extLst>
          </p:cNvPr>
          <p:cNvSpPr txBox="1"/>
          <p:nvPr/>
        </p:nvSpPr>
        <p:spPr>
          <a:xfrm>
            <a:off x="4625969" y="4294536"/>
            <a:ext cx="896039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2-3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31093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62</Words>
  <Application>Microsoft Macintosh PowerPoint</Application>
  <PresentationFormat>Custom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13</cp:revision>
  <dcterms:created xsi:type="dcterms:W3CDTF">2022-04-26T17:26:35Z</dcterms:created>
  <dcterms:modified xsi:type="dcterms:W3CDTF">2022-05-11T20:39:15Z</dcterms:modified>
</cp:coreProperties>
</file>