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8"/>
  </p:notesMasterIdLst>
  <p:sldIdLst>
    <p:sldId id="256" r:id="rId2"/>
    <p:sldId id="258" r:id="rId3"/>
    <p:sldId id="270" r:id="rId4"/>
    <p:sldId id="257" r:id="rId5"/>
    <p:sldId id="279" r:id="rId6"/>
    <p:sldId id="262" r:id="rId7"/>
    <p:sldId id="260" r:id="rId8"/>
    <p:sldId id="259" r:id="rId9"/>
    <p:sldId id="264" r:id="rId10"/>
    <p:sldId id="265" r:id="rId11"/>
    <p:sldId id="266" r:id="rId12"/>
    <p:sldId id="268" r:id="rId13"/>
    <p:sldId id="301" r:id="rId14"/>
    <p:sldId id="271" r:id="rId15"/>
    <p:sldId id="272" r:id="rId16"/>
    <p:sldId id="273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</p:sldIdLst>
  <p:sldSz cx="21945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DBDBDB"/>
    <a:srgbClr val="CF98FF"/>
    <a:srgbClr val="AFABAB"/>
    <a:srgbClr val="0009C7"/>
    <a:srgbClr val="A90B08"/>
    <a:srgbClr val="008001"/>
    <a:srgbClr val="F38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17"/>
    <p:restoredTop sz="96790"/>
  </p:normalViewPr>
  <p:slideViewPr>
    <p:cSldViewPr snapToGrid="0" snapToObjects="1">
      <p:cViewPr>
        <p:scale>
          <a:sx n="69" d="100"/>
          <a:sy n="69" d="100"/>
        </p:scale>
        <p:origin x="144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C190C-E1EA-F042-BC80-EC80460EDDD8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8D492-7FC6-3249-9BD3-262E9153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89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30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0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5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9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26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1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2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7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95078"/>
            <a:ext cx="16459200" cy="4456853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723804"/>
            <a:ext cx="16459200" cy="3090756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6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8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681567"/>
            <a:ext cx="473202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681567"/>
            <a:ext cx="1392174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3191512"/>
            <a:ext cx="18928080" cy="5325109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8566999"/>
            <a:ext cx="18928080" cy="2800349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407833"/>
            <a:ext cx="93268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407833"/>
            <a:ext cx="93268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6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681568"/>
            <a:ext cx="189280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3138171"/>
            <a:ext cx="9284017" cy="153796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4676140"/>
            <a:ext cx="928401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3138171"/>
            <a:ext cx="9329738" cy="153796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4676140"/>
            <a:ext cx="932973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5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853440"/>
            <a:ext cx="7078027" cy="29870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843194"/>
            <a:ext cx="11109960" cy="9097433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840480"/>
            <a:ext cx="7078027" cy="7114964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853440"/>
            <a:ext cx="7078027" cy="29870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843194"/>
            <a:ext cx="11109960" cy="9097433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840480"/>
            <a:ext cx="7078027" cy="7114964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6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681568"/>
            <a:ext cx="189280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407833"/>
            <a:ext cx="189280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1865187"/>
            <a:ext cx="49377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124DB-EB41-E84E-A1FC-20617E234EC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1865187"/>
            <a:ext cx="7406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1865187"/>
            <a:ext cx="49377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0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608EC00-59D5-764A-94FA-541C58218E13}"/>
              </a:ext>
            </a:extLst>
          </p:cNvPr>
          <p:cNvSpPr/>
          <p:nvPr/>
        </p:nvSpPr>
        <p:spPr>
          <a:xfrm>
            <a:off x="10321623" y="4570593"/>
            <a:ext cx="1633534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CEC15C49-1B39-C445-B491-DF3BA9D0C414}"/>
              </a:ext>
            </a:extLst>
          </p:cNvPr>
          <p:cNvGrpSpPr/>
          <p:nvPr/>
        </p:nvGrpSpPr>
        <p:grpSpPr>
          <a:xfrm>
            <a:off x="12601970" y="7098584"/>
            <a:ext cx="1176974" cy="1162161"/>
            <a:chOff x="7812775" y="6207932"/>
            <a:chExt cx="1176974" cy="1162161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60D7391B-B2DB-BA4D-8ADB-C89F4A0717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6334" y="6923104"/>
              <a:ext cx="453415" cy="445477"/>
              <a:chOff x="4775445" y="1572968"/>
              <a:chExt cx="1156989" cy="1136734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8A6C443-DE00-1645-A23F-15C45B8D3B0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4720EA0E-387B-664D-8796-4385C413A2B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7D28B412-BE1F-594C-B5C1-25AC7902049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FD34B33-BC9E-D748-A92A-D5A7BFCC18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8A87966A-6802-EC4E-A886-207173EC977C}"/>
                  </a:ext>
                </a:extLst>
              </p:cNvPr>
              <p:cNvSpPr/>
              <p:nvPr/>
            </p:nvSpPr>
            <p:spPr>
              <a:xfrm>
                <a:off x="5703833" y="2481101"/>
                <a:ext cx="228601" cy="22860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180ED032-D000-8F46-A6B7-6249CCC3CC5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3B847591-ED7E-AB4E-B9C0-E3FC97FC356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DE8743B4-C84C-DD48-8369-F0609ECDF3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2A05F422-9147-0B47-B84E-37731180C9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ABDD1E83-FF9D-F249-8C52-E47017FC6A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89AFB37-9360-2C42-BC23-C51D607B4E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21142" y="6924616"/>
              <a:ext cx="450240" cy="445477"/>
              <a:chOff x="4775445" y="1572968"/>
              <a:chExt cx="1148887" cy="1136734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E7EFCC9-2860-8F44-904C-25BC99229781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7899EFBF-8ABE-4A4E-8E65-992E6AF11DD0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E534F936-7DF6-AB4D-862A-B107E46D063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6135948E-0164-EA41-BD8E-A408506265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48FC05F4-3061-F64A-93AE-15B14D6919C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F4F4F677-8011-344B-B2E1-980D528FE12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273AFBB-EDE4-4A4B-A9A4-A25DFAA66DD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5815CAAB-8039-734C-B239-9ABF1D618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5F56F841-58B3-814C-9D61-D96E08285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40816B4-401F-DF49-A74A-955F0B4929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980E1D0-050A-EE4D-BCE0-FD7235638D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81674" y="6922119"/>
              <a:ext cx="450240" cy="445477"/>
              <a:chOff x="4775445" y="1572968"/>
              <a:chExt cx="1148887" cy="1136734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1FD059-F108-5E49-A7A7-5774C0DEA5C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B7773D0-FDFE-C14E-BDFB-E2A4D4300BA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5905BEA4-0B2C-EB4E-B8F1-0808984EBF05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74CE0D2-D579-D34C-9C17-165722F5E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D1D099D-A4BD-2745-B7D0-224F4851992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99C5D338-74E0-BC4E-9C9C-DB138E4F44F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E91BB42-E50B-774E-A60D-D14DF5FC81C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48F8DE6F-9720-8D4C-BC5D-B41E8BE45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F86F55C8-C8F0-C94E-9C9D-FBC53A8D1F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9EFBCB78-EF57-A84A-9880-6409296E64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E974694-211D-C243-B12A-30D95011EC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4777" y="6566826"/>
              <a:ext cx="450240" cy="445477"/>
              <a:chOff x="4775445" y="1572968"/>
              <a:chExt cx="1148887" cy="113673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01AD6B94-8AF8-ED47-B398-7FC1ABA4A02E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F033AB0-219F-3F4A-9A41-435ABD3D4A45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B2850E7E-BD93-E946-BFED-8E2595ECB671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375B0539-C651-0F46-87E6-080255A39D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59706054-D040-5B41-8D48-088954466B38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D52065BC-F16E-2646-8126-75084F84B2E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73B2C3F-73D6-8F47-BEE5-7A517FC30A6C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27E9CE4-5118-B94D-B428-EA810D567F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1ECD3FCD-1406-BE4E-80B6-4556F3910D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4C5EBAF-F373-D540-A852-A84E454466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8343FC4-F141-0E4B-A69A-78B08B2A6E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5310" y="6564329"/>
              <a:ext cx="450240" cy="445477"/>
              <a:chOff x="4775445" y="1572968"/>
              <a:chExt cx="1148887" cy="1136734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A3A313C-554A-4745-BE23-CA9A6949F0B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B4D2D57-4C08-CF4B-83ED-5A8BC540E90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E7145F1-6289-6C42-A602-EB532AF145A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D5F184-9A91-8A48-8E8A-F9810B919F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D62ECB7-A090-8240-AB9F-0DC241E0F02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355F4B4-0C49-804E-B60A-3A908D60AB7B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6D72464-3343-2640-83FC-24F26D3CC329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F574F4A-4E75-604A-A809-A45CD4087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F11A070-2823-374C-A814-997122793F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260FEB69-315C-704A-AD2A-358B9FA7B9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C368A6A-44FF-DE42-8FCE-E44E99BFFC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5842" y="6564330"/>
              <a:ext cx="450240" cy="445477"/>
              <a:chOff x="4775445" y="1572968"/>
              <a:chExt cx="1148887" cy="1136734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980576D-E89C-0E47-88A7-E40D4A5E0D6F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F169300-DD34-5D4C-9705-17914294DB2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5E93259-D5D2-D14F-9BCA-4F48281F1D2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9AFBCFB-348A-C444-AC6A-8A1E4FFC79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3BB8CF4-655C-8042-98B2-C1765BE3EE2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0FC9DC7-E726-5F4A-A750-5FE404F6D76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F54D0CBA-701A-714D-A435-3DF3DAF5813E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EABEC0D-FD80-3148-AB73-28B8A0E196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E973509-87A4-5543-B1B5-51B211F9E5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BC565354-FD1D-7C4A-9DAD-5DD974A3BF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5A5B685-4D0C-5B4C-A1D9-8B4F85ED50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2775" y="6210429"/>
              <a:ext cx="450240" cy="445477"/>
              <a:chOff x="4775445" y="1572968"/>
              <a:chExt cx="1148887" cy="1136734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4CE22CC-5CCF-4443-84A3-D979EFA7142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9174744-ED01-AF41-AB2D-91DCCA98630A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9DC3E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270461A-FA42-C84F-A288-BAD7AE94230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00AEF1C-234C-A84A-AD0E-963C7E321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39C573D9-40AD-3E4B-9C7B-53CA7AACB99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AA5071C-30B7-C447-BB2A-8E2016F39E0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5EEF304-BB2D-4B41-AF22-79F49ECFC7B5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BFD9151-A4E1-AD47-912A-2A8C919C86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1023845-17E6-A042-AFE8-0521D9592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03880D5-208A-B14D-9735-D6FD05EDEC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9A9FEB3-11EB-C14B-BFAB-390E9CA85E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3308" y="6207932"/>
              <a:ext cx="450240" cy="445477"/>
              <a:chOff x="4775445" y="1572968"/>
              <a:chExt cx="1148887" cy="113673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A1539A1-A689-A64B-8DAE-9AC64B6CCB44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C25C17D-75AD-7848-9A75-5CF336DC59C1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9D612C1-554E-244F-93BB-4EDDF7DA8E6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FB7F47D8-BD5D-1248-AC56-FCF4CA0E0F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1BEF7B0-4F36-8C49-8ECE-D1170E356BE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FBC463C-BB9F-1B47-BF65-6654A46E313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13124B5-48EE-6545-A0B4-1F942DFD9E13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741A7DC-2E10-8D47-BE8D-1861C4B67E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E989F68-AC3D-C943-A0B6-426AC63C8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10251C16-52BF-E740-AE13-7C8E02D006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EB7AD6E-C393-8843-AEF0-028C2AB9B1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3840" y="6207933"/>
              <a:ext cx="450240" cy="445477"/>
              <a:chOff x="4775445" y="1572968"/>
              <a:chExt cx="1148887" cy="1136734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8E586B2-C2F1-C24A-A3BC-24FE42A8B699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A20928DD-358D-8146-A8D6-FE3F0BCE201B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B60D48D-4F34-124A-A9B1-59D8A90C771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B2A64E9-8102-9245-BE64-57F9C374C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DA29F1C-8DD4-4A43-AEF7-6A3675E25DC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F56A29A-3195-E744-A204-D2D3F5661F93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7E3D37A-EF9A-BF4A-A2B5-F47E56C579B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72AF3DC-C5AB-C148-B3B1-9A4793FCC6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512934F-5187-B641-9691-22B93BA89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E40F231-819C-2C48-A143-90FD30C17F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1" name="Rectangle 310">
            <a:extLst>
              <a:ext uri="{FF2B5EF4-FFF2-40B4-BE49-F238E27FC236}">
                <a16:creationId xmlns:a16="http://schemas.microsoft.com/office/drawing/2014/main" id="{6E3A835F-6F8E-8648-82B0-35E445C1BCCE}"/>
              </a:ext>
            </a:extLst>
          </p:cNvPr>
          <p:cNvSpPr/>
          <p:nvPr/>
        </p:nvSpPr>
        <p:spPr>
          <a:xfrm>
            <a:off x="12597083" y="7088389"/>
            <a:ext cx="1253773" cy="1273723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97A259FC-95F5-C34A-AD7B-869DDC8D945A}"/>
              </a:ext>
            </a:extLst>
          </p:cNvPr>
          <p:cNvGrpSpPr/>
          <p:nvPr/>
        </p:nvGrpSpPr>
        <p:grpSpPr>
          <a:xfrm>
            <a:off x="12727463" y="7218517"/>
            <a:ext cx="1019889" cy="634234"/>
            <a:chOff x="8792249" y="4566457"/>
            <a:chExt cx="1019889" cy="634234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8A2E9A7-3628-5F45-AE1C-83C4D2D1A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2249" y="45750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BEAC494-5EB9-CA4B-88C6-D5AB90B41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2320" y="4566457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5A2D40A-4416-8242-8584-77681D0CD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857" y="4926744"/>
              <a:ext cx="222773" cy="222739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B5B5AE6-7E6B-C246-A2C9-DFF6F038D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15457" y="4920852"/>
              <a:ext cx="222773" cy="222739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FD0F470-FCF6-3C48-8697-D1C42216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1681" y="45667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CD275C0-C038-8748-8BEA-056DF08D10EE}"/>
                </a:ext>
              </a:extLst>
            </p:cNvPr>
            <p:cNvCxnSpPr>
              <a:cxnSpLocks/>
              <a:stCxn id="111" idx="5"/>
              <a:endCxn id="113" idx="1"/>
            </p:cNvCxnSpPr>
            <p:nvPr/>
          </p:nvCxnSpPr>
          <p:spPr>
            <a:xfrm>
              <a:off x="8982398" y="4765212"/>
              <a:ext cx="208083" cy="194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2DE8BAE-B2A3-3B49-8056-44EDE62B1B1C}"/>
                </a:ext>
              </a:extLst>
            </p:cNvPr>
            <p:cNvCxnSpPr>
              <a:cxnSpLocks/>
              <a:endCxn id="114" idx="3"/>
            </p:cNvCxnSpPr>
            <p:nvPr/>
          </p:nvCxnSpPr>
          <p:spPr>
            <a:xfrm flipV="1">
              <a:off x="9441792" y="5110971"/>
              <a:ext cx="106289" cy="897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AEF2AF7-8E6A-144A-9FD7-69AB97770554}"/>
                </a:ext>
              </a:extLst>
            </p:cNvPr>
            <p:cNvCxnSpPr>
              <a:cxnSpLocks/>
              <a:endCxn id="115" idx="5"/>
            </p:cNvCxnSpPr>
            <p:nvPr/>
          </p:nvCxnSpPr>
          <p:spPr>
            <a:xfrm flipH="1" flipV="1">
              <a:off x="9711829" y="4756911"/>
              <a:ext cx="100309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AB76F89-0AEA-9A42-A6C8-98A758ECA15A}"/>
                </a:ext>
              </a:extLst>
            </p:cNvPr>
            <p:cNvCxnSpPr>
              <a:cxnSpLocks/>
            </p:cNvCxnSpPr>
            <p:nvPr/>
          </p:nvCxnSpPr>
          <p:spPr>
            <a:xfrm>
              <a:off x="9346918" y="4745238"/>
              <a:ext cx="105936" cy="1165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C7F8D98-9737-0043-84C0-5ECF628A621D}"/>
                </a:ext>
              </a:extLst>
            </p:cNvPr>
            <p:cNvCxnSpPr>
              <a:cxnSpLocks/>
              <a:endCxn id="113" idx="7"/>
            </p:cNvCxnSpPr>
            <p:nvPr/>
          </p:nvCxnSpPr>
          <p:spPr>
            <a:xfrm flipH="1">
              <a:off x="9348006" y="4854167"/>
              <a:ext cx="104848" cy="105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4B41BFC-3A33-3740-B999-1F7727144EA9}"/>
                </a:ext>
              </a:extLst>
            </p:cNvPr>
            <p:cNvCxnSpPr>
              <a:cxnSpLocks/>
              <a:endCxn id="114" idx="7"/>
            </p:cNvCxnSpPr>
            <p:nvPr/>
          </p:nvCxnSpPr>
          <p:spPr>
            <a:xfrm flipH="1">
              <a:off x="9705606" y="4852159"/>
              <a:ext cx="106290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35CA4D1-FEC7-8A4F-972B-9446FA7F1ED6}"/>
                </a:ext>
              </a:extLst>
            </p:cNvPr>
            <p:cNvCxnSpPr>
              <a:cxnSpLocks/>
              <a:endCxn id="113" idx="5"/>
            </p:cNvCxnSpPr>
            <p:nvPr/>
          </p:nvCxnSpPr>
          <p:spPr>
            <a:xfrm flipH="1" flipV="1">
              <a:off x="9348006" y="5116864"/>
              <a:ext cx="104848" cy="83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Rectangle 316">
            <a:extLst>
              <a:ext uri="{FF2B5EF4-FFF2-40B4-BE49-F238E27FC236}">
                <a16:creationId xmlns:a16="http://schemas.microsoft.com/office/drawing/2014/main" id="{D7BDB75D-F243-8443-A288-AC268B0AD467}"/>
              </a:ext>
            </a:extLst>
          </p:cNvPr>
          <p:cNvSpPr/>
          <p:nvPr/>
        </p:nvSpPr>
        <p:spPr>
          <a:xfrm>
            <a:off x="15845203" y="8194835"/>
            <a:ext cx="1626291" cy="43187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Reuses existing hardware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1953E49-F71E-94CE-916A-EAECB63A8096}"/>
              </a:ext>
            </a:extLst>
          </p:cNvPr>
          <p:cNvSpPr/>
          <p:nvPr/>
        </p:nvSpPr>
        <p:spPr>
          <a:xfrm>
            <a:off x="12684446" y="5895089"/>
            <a:ext cx="1143942" cy="78116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(…)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A[j];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Z[0]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1052494-45C3-5BE1-D70B-EC69E9C45E75}"/>
              </a:ext>
            </a:extLst>
          </p:cNvPr>
          <p:cNvSpPr/>
          <p:nvPr/>
        </p:nvSpPr>
        <p:spPr>
          <a:xfrm>
            <a:off x="12571151" y="5892090"/>
            <a:ext cx="1220153" cy="955423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87F4788B-F372-C8DD-D2E2-C336F9085FA8}"/>
              </a:ext>
            </a:extLst>
          </p:cNvPr>
          <p:cNvSpPr/>
          <p:nvPr/>
        </p:nvSpPr>
        <p:spPr>
          <a:xfrm>
            <a:off x="13097975" y="6862878"/>
            <a:ext cx="194598" cy="240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DD623-3A2D-2ABC-1CB7-0E39F83F60F1}"/>
              </a:ext>
            </a:extLst>
          </p:cNvPr>
          <p:cNvSpPr txBox="1"/>
          <p:nvPr/>
        </p:nvSpPr>
        <p:spPr>
          <a:xfrm>
            <a:off x="12473889" y="5237913"/>
            <a:ext cx="1389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Complete </a:t>
            </a:r>
          </a:p>
          <a:p>
            <a:pPr algn="ctr"/>
            <a:r>
              <a:rPr lang="en-US" b="1" dirty="0"/>
              <a:t>system stack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EDA25B-64A5-2BD3-19F7-A037CF8D7CC5}"/>
              </a:ext>
            </a:extLst>
          </p:cNvPr>
          <p:cNvCxnSpPr>
            <a:cxnSpLocks/>
          </p:cNvCxnSpPr>
          <p:nvPr/>
        </p:nvCxnSpPr>
        <p:spPr>
          <a:xfrm>
            <a:off x="13898320" y="5344698"/>
            <a:ext cx="0" cy="33379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D899192A-4A49-777B-6544-65A83C6D00D6}"/>
              </a:ext>
            </a:extLst>
          </p:cNvPr>
          <p:cNvSpPr txBox="1"/>
          <p:nvPr/>
        </p:nvSpPr>
        <p:spPr>
          <a:xfrm>
            <a:off x="13936076" y="5237912"/>
            <a:ext cx="18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Tag-less dataflow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A6C632D-C233-B7F6-FB06-7AC3F4D601B3}"/>
              </a:ext>
            </a:extLst>
          </p:cNvPr>
          <p:cNvCxnSpPr>
            <a:cxnSpLocks/>
          </p:cNvCxnSpPr>
          <p:nvPr/>
        </p:nvCxnSpPr>
        <p:spPr>
          <a:xfrm>
            <a:off x="15748302" y="5356743"/>
            <a:ext cx="0" cy="33353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8325C834-4057-8247-2F3B-18C58C26816C}"/>
              </a:ext>
            </a:extLst>
          </p:cNvPr>
          <p:cNvSpPr txBox="1"/>
          <p:nvPr/>
        </p:nvSpPr>
        <p:spPr>
          <a:xfrm>
            <a:off x="15989582" y="5232629"/>
            <a:ext cx="1367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Control flow</a:t>
            </a:r>
          </a:p>
          <a:p>
            <a:pPr algn="ctr"/>
            <a:r>
              <a:rPr lang="en-US" b="1" dirty="0"/>
              <a:t>in the </a:t>
            </a:r>
            <a:r>
              <a:rPr lang="en-US" b="1" dirty="0" err="1"/>
              <a:t>NoC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E2268-7FAE-0F38-32E4-33EA1B20248E}"/>
              </a:ext>
            </a:extLst>
          </p:cNvPr>
          <p:cNvSpPr txBox="1"/>
          <p:nvPr/>
        </p:nvSpPr>
        <p:spPr>
          <a:xfrm>
            <a:off x="12312398" y="682286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Compiler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EE14DB-E7C7-23A6-3036-47E8F80E57EE}"/>
              </a:ext>
            </a:extLst>
          </p:cNvPr>
          <p:cNvSpPr txBox="1"/>
          <p:nvPr/>
        </p:nvSpPr>
        <p:spPr>
          <a:xfrm>
            <a:off x="12475337" y="8251807"/>
            <a:ext cx="1464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Generated CGRA </a:t>
            </a:r>
          </a:p>
          <a:p>
            <a:pPr algn="ctr"/>
            <a:r>
              <a:rPr lang="en-US" sz="1400" b="1" dirty="0"/>
              <a:t>hardware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67EC2-669D-87EF-38BB-D989AA3CBC45}"/>
              </a:ext>
            </a:extLst>
          </p:cNvPr>
          <p:cNvSpPr txBox="1"/>
          <p:nvPr/>
        </p:nvSpPr>
        <p:spPr>
          <a:xfrm>
            <a:off x="14001983" y="5480208"/>
            <a:ext cx="177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+ Nested loops</a:t>
            </a:r>
          </a:p>
          <a:p>
            <a:r>
              <a:rPr lang="en-US" sz="1400" b="1" dirty="0"/>
              <a:t>+ Load-store ordering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78158D0-5D2A-E6A0-16F1-808B394FD3B8}"/>
              </a:ext>
            </a:extLst>
          </p:cNvPr>
          <p:cNvSpPr>
            <a:spLocks noChangeAspect="1"/>
          </p:cNvSpPr>
          <p:nvPr/>
        </p:nvSpPr>
        <p:spPr>
          <a:xfrm flipH="1">
            <a:off x="14961520" y="7232194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4320029-6A83-F810-03AB-5E8BBBE43B0E}"/>
              </a:ext>
            </a:extLst>
          </p:cNvPr>
          <p:cNvSpPr>
            <a:spLocks noChangeAspect="1"/>
          </p:cNvSpPr>
          <p:nvPr/>
        </p:nvSpPr>
        <p:spPr>
          <a:xfrm flipH="1">
            <a:off x="14980019" y="8109420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40461B75-FDF8-B669-1C8E-72A4520446FB}"/>
              </a:ext>
            </a:extLst>
          </p:cNvPr>
          <p:cNvSpPr>
            <a:spLocks noChangeAspect="1"/>
          </p:cNvSpPr>
          <p:nvPr/>
        </p:nvSpPr>
        <p:spPr>
          <a:xfrm flipH="1">
            <a:off x="15248118" y="7532016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2" name="Triangle 261">
            <a:extLst>
              <a:ext uri="{FF2B5EF4-FFF2-40B4-BE49-F238E27FC236}">
                <a16:creationId xmlns:a16="http://schemas.microsoft.com/office/drawing/2014/main" id="{70124874-D748-E45D-69DE-A4C6955BCA96}"/>
              </a:ext>
            </a:extLst>
          </p:cNvPr>
          <p:cNvSpPr>
            <a:spLocks noChangeAspect="1"/>
          </p:cNvSpPr>
          <p:nvPr/>
        </p:nvSpPr>
        <p:spPr>
          <a:xfrm flipH="1">
            <a:off x="14938732" y="7676620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3" name="Diamond 262">
            <a:extLst>
              <a:ext uri="{FF2B5EF4-FFF2-40B4-BE49-F238E27FC236}">
                <a16:creationId xmlns:a16="http://schemas.microsoft.com/office/drawing/2014/main" id="{92C88F04-0964-53E8-9A74-5ACD22CA7465}"/>
              </a:ext>
            </a:extLst>
          </p:cNvPr>
          <p:cNvSpPr>
            <a:spLocks noChangeAspect="1"/>
          </p:cNvSpPr>
          <p:nvPr/>
        </p:nvSpPr>
        <p:spPr>
          <a:xfrm flipH="1">
            <a:off x="14689797" y="7568689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29DDB5F0-35EF-E0F9-AE89-7433750A5D80}"/>
              </a:ext>
            </a:extLst>
          </p:cNvPr>
          <p:cNvCxnSpPr>
            <a:cxnSpLocks/>
            <a:stCxn id="238" idx="2"/>
            <a:endCxn id="262" idx="0"/>
          </p:cNvCxnSpPr>
          <p:nvPr/>
        </p:nvCxnSpPr>
        <p:spPr>
          <a:xfrm>
            <a:off x="15075820" y="7460794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>
            <a:extLst>
              <a:ext uri="{FF2B5EF4-FFF2-40B4-BE49-F238E27FC236}">
                <a16:creationId xmlns:a16="http://schemas.microsoft.com/office/drawing/2014/main" id="{5CCCD9CF-D3E8-B1C4-6DE8-73D0E182BADF}"/>
              </a:ext>
            </a:extLst>
          </p:cNvPr>
          <p:cNvSpPr>
            <a:spLocks noChangeAspect="1"/>
          </p:cNvSpPr>
          <p:nvPr/>
        </p:nvSpPr>
        <p:spPr>
          <a:xfrm flipH="1">
            <a:off x="14982769" y="8505873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B20470FD-A045-7A65-593E-3A82BF5D205B}"/>
              </a:ext>
            </a:extLst>
          </p:cNvPr>
          <p:cNvSpPr/>
          <p:nvPr/>
        </p:nvSpPr>
        <p:spPr>
          <a:xfrm>
            <a:off x="14589188" y="7351050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23875694-400B-DDDA-30AF-8F8B821E44AA}"/>
              </a:ext>
            </a:extLst>
          </p:cNvPr>
          <p:cNvCxnSpPr>
            <a:cxnSpLocks/>
            <a:stCxn id="238" idx="2"/>
          </p:cNvCxnSpPr>
          <p:nvPr/>
        </p:nvCxnSpPr>
        <p:spPr>
          <a:xfrm flipH="1">
            <a:off x="14868256" y="7460794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F4F3CECF-48D3-D2A4-7F21-D6DA0BAAC6F9}"/>
              </a:ext>
            </a:extLst>
          </p:cNvPr>
          <p:cNvCxnSpPr>
            <a:cxnSpLocks/>
            <a:stCxn id="263" idx="2"/>
            <a:endCxn id="262" idx="5"/>
          </p:cNvCxnSpPr>
          <p:nvPr/>
        </p:nvCxnSpPr>
        <p:spPr>
          <a:xfrm flipV="1">
            <a:off x="14804098" y="7790921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reeform 133">
            <a:extLst>
              <a:ext uri="{FF2B5EF4-FFF2-40B4-BE49-F238E27FC236}">
                <a16:creationId xmlns:a16="http://schemas.microsoft.com/office/drawing/2014/main" id="{C6E1B94D-9D01-10EA-C117-7A846ED8F5FC}"/>
              </a:ext>
            </a:extLst>
          </p:cNvPr>
          <p:cNvSpPr/>
          <p:nvPr/>
        </p:nvSpPr>
        <p:spPr>
          <a:xfrm>
            <a:off x="15085072" y="7765829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DCD95905-C91D-FAB8-0E47-6E1819206A56}"/>
              </a:ext>
            </a:extLst>
          </p:cNvPr>
          <p:cNvCxnSpPr>
            <a:cxnSpLocks/>
            <a:stCxn id="359" idx="0"/>
          </p:cNvCxnSpPr>
          <p:nvPr/>
        </p:nvCxnSpPr>
        <p:spPr>
          <a:xfrm>
            <a:off x="14798082" y="6859901"/>
            <a:ext cx="221177" cy="365967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eform 134">
            <a:extLst>
              <a:ext uri="{FF2B5EF4-FFF2-40B4-BE49-F238E27FC236}">
                <a16:creationId xmlns:a16="http://schemas.microsoft.com/office/drawing/2014/main" id="{9A129575-6F0D-6700-D344-0F1B8E276B3C}"/>
              </a:ext>
            </a:extLst>
          </p:cNvPr>
          <p:cNvSpPr/>
          <p:nvPr/>
        </p:nvSpPr>
        <p:spPr>
          <a:xfrm>
            <a:off x="15113354" y="7073265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CA3A13DD-CF7C-8042-0430-7D7A036F24FF}"/>
              </a:ext>
            </a:extLst>
          </p:cNvPr>
          <p:cNvCxnSpPr>
            <a:cxnSpLocks/>
            <a:stCxn id="134" idx="0"/>
            <a:endCxn id="240" idx="0"/>
          </p:cNvCxnSpPr>
          <p:nvPr/>
        </p:nvCxnSpPr>
        <p:spPr>
          <a:xfrm>
            <a:off x="15085073" y="7907232"/>
            <a:ext cx="9247" cy="20218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59A18B68-9008-4B54-AB4D-0052D52FFC1C}"/>
              </a:ext>
            </a:extLst>
          </p:cNvPr>
          <p:cNvCxnSpPr>
            <a:cxnSpLocks/>
            <a:stCxn id="240" idx="4"/>
            <a:endCxn id="312" idx="0"/>
          </p:cNvCxnSpPr>
          <p:nvPr/>
        </p:nvCxnSpPr>
        <p:spPr>
          <a:xfrm>
            <a:off x="15094319" y="8338021"/>
            <a:ext cx="2750" cy="167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0FA302D2-1F32-B81C-9C0F-32C97A4FA8C8}"/>
              </a:ext>
            </a:extLst>
          </p:cNvPr>
          <p:cNvSpPr>
            <a:spLocks noChangeAspect="1"/>
          </p:cNvSpPr>
          <p:nvPr/>
        </p:nvSpPr>
        <p:spPr>
          <a:xfrm>
            <a:off x="14612936" y="810942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4A7B1707-FA7A-1519-4000-6BD9BCF8A680}"/>
              </a:ext>
            </a:extLst>
          </p:cNvPr>
          <p:cNvCxnSpPr>
            <a:cxnSpLocks/>
            <a:stCxn id="324" idx="3"/>
            <a:endCxn id="240" idx="6"/>
          </p:cNvCxnSpPr>
          <p:nvPr/>
        </p:nvCxnSpPr>
        <p:spPr>
          <a:xfrm>
            <a:off x="14841537" y="8223720"/>
            <a:ext cx="138483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82FBAED7-5436-3C0C-EC5E-D1D70A9AF71F}"/>
              </a:ext>
            </a:extLst>
          </p:cNvPr>
          <p:cNvCxnSpPr>
            <a:cxnSpLocks/>
            <a:stCxn id="312" idx="7"/>
            <a:endCxn id="324" idx="2"/>
          </p:cNvCxnSpPr>
          <p:nvPr/>
        </p:nvCxnSpPr>
        <p:spPr>
          <a:xfrm flipH="1" flipV="1">
            <a:off x="14727237" y="8338021"/>
            <a:ext cx="289011" cy="20133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Freeform 349">
            <a:extLst>
              <a:ext uri="{FF2B5EF4-FFF2-40B4-BE49-F238E27FC236}">
                <a16:creationId xmlns:a16="http://schemas.microsoft.com/office/drawing/2014/main" id="{1FF51B00-3134-45B3-63F4-1D4A755933D0}"/>
              </a:ext>
            </a:extLst>
          </p:cNvPr>
          <p:cNvSpPr/>
          <p:nvPr/>
        </p:nvSpPr>
        <p:spPr>
          <a:xfrm>
            <a:off x="14497775" y="7797289"/>
            <a:ext cx="306850" cy="462956"/>
          </a:xfrm>
          <a:custGeom>
            <a:avLst/>
            <a:gdLst>
              <a:gd name="connsiteX0" fmla="*/ 306850 w 306850"/>
              <a:gd name="connsiteY0" fmla="*/ 0 h 466725"/>
              <a:gd name="connsiteX1" fmla="*/ 59200 w 306850"/>
              <a:gd name="connsiteY1" fmla="*/ 238125 h 466725"/>
              <a:gd name="connsiteX2" fmla="*/ 2050 w 306850"/>
              <a:gd name="connsiteY2" fmla="*/ 419100 h 466725"/>
              <a:gd name="connsiteX3" fmla="*/ 106825 w 306850"/>
              <a:gd name="connsiteY3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50" h="466725">
                <a:moveTo>
                  <a:pt x="306850" y="0"/>
                </a:moveTo>
                <a:cubicBezTo>
                  <a:pt x="208425" y="84137"/>
                  <a:pt x="110000" y="168275"/>
                  <a:pt x="59200" y="238125"/>
                </a:cubicBezTo>
                <a:cubicBezTo>
                  <a:pt x="8400" y="307975"/>
                  <a:pt x="-5887" y="381000"/>
                  <a:pt x="2050" y="419100"/>
                </a:cubicBezTo>
                <a:cubicBezTo>
                  <a:pt x="9987" y="457200"/>
                  <a:pt x="58406" y="461962"/>
                  <a:pt x="106825" y="46672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1141B7D6-F9D1-5360-2183-3F2B0CE18971}"/>
              </a:ext>
            </a:extLst>
          </p:cNvPr>
          <p:cNvSpPr>
            <a:spLocks noChangeAspect="1"/>
          </p:cNvSpPr>
          <p:nvPr/>
        </p:nvSpPr>
        <p:spPr>
          <a:xfrm flipH="1">
            <a:off x="14674529" y="6184863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30DC159B-70B9-8401-D969-87C6C041305D}"/>
              </a:ext>
            </a:extLst>
          </p:cNvPr>
          <p:cNvSpPr>
            <a:spLocks noChangeAspect="1"/>
          </p:cNvSpPr>
          <p:nvPr/>
        </p:nvSpPr>
        <p:spPr>
          <a:xfrm flipH="1">
            <a:off x="14961127" y="6484685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3" name="Triangle 352">
            <a:extLst>
              <a:ext uri="{FF2B5EF4-FFF2-40B4-BE49-F238E27FC236}">
                <a16:creationId xmlns:a16="http://schemas.microsoft.com/office/drawing/2014/main" id="{7093F144-A256-F01F-B51C-47A0DF40C732}"/>
              </a:ext>
            </a:extLst>
          </p:cNvPr>
          <p:cNvSpPr>
            <a:spLocks noChangeAspect="1"/>
          </p:cNvSpPr>
          <p:nvPr/>
        </p:nvSpPr>
        <p:spPr>
          <a:xfrm flipH="1">
            <a:off x="14651741" y="6629289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4" name="Diamond 353">
            <a:extLst>
              <a:ext uri="{FF2B5EF4-FFF2-40B4-BE49-F238E27FC236}">
                <a16:creationId xmlns:a16="http://schemas.microsoft.com/office/drawing/2014/main" id="{660BDAD4-0E3C-7968-6324-39F156263C2F}"/>
              </a:ext>
            </a:extLst>
          </p:cNvPr>
          <p:cNvSpPr>
            <a:spLocks noChangeAspect="1"/>
          </p:cNvSpPr>
          <p:nvPr/>
        </p:nvSpPr>
        <p:spPr>
          <a:xfrm flipH="1">
            <a:off x="14402806" y="6521358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EE6A231-AC03-9FDD-585E-989C4A430B3D}"/>
              </a:ext>
            </a:extLst>
          </p:cNvPr>
          <p:cNvCxnSpPr>
            <a:cxnSpLocks/>
            <a:stCxn id="351" idx="2"/>
            <a:endCxn id="353" idx="0"/>
          </p:cNvCxnSpPr>
          <p:nvPr/>
        </p:nvCxnSpPr>
        <p:spPr>
          <a:xfrm>
            <a:off x="14788829" y="6413463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Freeform 355">
            <a:extLst>
              <a:ext uri="{FF2B5EF4-FFF2-40B4-BE49-F238E27FC236}">
                <a16:creationId xmlns:a16="http://schemas.microsoft.com/office/drawing/2014/main" id="{E5331B2F-9FD9-8057-0731-BAA29AFDE856}"/>
              </a:ext>
            </a:extLst>
          </p:cNvPr>
          <p:cNvSpPr/>
          <p:nvPr/>
        </p:nvSpPr>
        <p:spPr>
          <a:xfrm>
            <a:off x="14302197" y="6303719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542307D3-5167-0373-D7BD-7DB325CD2B1C}"/>
              </a:ext>
            </a:extLst>
          </p:cNvPr>
          <p:cNvCxnSpPr>
            <a:cxnSpLocks/>
            <a:stCxn id="351" idx="2"/>
          </p:cNvCxnSpPr>
          <p:nvPr/>
        </p:nvCxnSpPr>
        <p:spPr>
          <a:xfrm flipH="1">
            <a:off x="14581265" y="6413463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EF10E065-F7A7-3E6F-1B4C-638979B9E295}"/>
              </a:ext>
            </a:extLst>
          </p:cNvPr>
          <p:cNvCxnSpPr>
            <a:cxnSpLocks/>
            <a:stCxn id="354" idx="2"/>
            <a:endCxn id="353" idx="5"/>
          </p:cNvCxnSpPr>
          <p:nvPr/>
        </p:nvCxnSpPr>
        <p:spPr>
          <a:xfrm flipV="1">
            <a:off x="14517107" y="6743590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Freeform 358">
            <a:extLst>
              <a:ext uri="{FF2B5EF4-FFF2-40B4-BE49-F238E27FC236}">
                <a16:creationId xmlns:a16="http://schemas.microsoft.com/office/drawing/2014/main" id="{3D809E5F-3D23-6B02-348A-A3F25BF92DFD}"/>
              </a:ext>
            </a:extLst>
          </p:cNvPr>
          <p:cNvSpPr/>
          <p:nvPr/>
        </p:nvSpPr>
        <p:spPr>
          <a:xfrm>
            <a:off x="14798081" y="6718498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1474EE2-7A45-B5DF-7C61-4CCDBA23F483}"/>
              </a:ext>
            </a:extLst>
          </p:cNvPr>
          <p:cNvCxnSpPr>
            <a:cxnSpLocks/>
          </p:cNvCxnSpPr>
          <p:nvPr/>
        </p:nvCxnSpPr>
        <p:spPr>
          <a:xfrm>
            <a:off x="14732267" y="6055568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Freeform 360">
            <a:extLst>
              <a:ext uri="{FF2B5EF4-FFF2-40B4-BE49-F238E27FC236}">
                <a16:creationId xmlns:a16="http://schemas.microsoft.com/office/drawing/2014/main" id="{9BBEE9BE-BAC4-B55C-0541-3039FDE60201}"/>
              </a:ext>
            </a:extLst>
          </p:cNvPr>
          <p:cNvSpPr/>
          <p:nvPr/>
        </p:nvSpPr>
        <p:spPr>
          <a:xfrm>
            <a:off x="14826363" y="6025934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5A08D702-6E3F-0487-3BBF-0C9BDDEF1E45}"/>
              </a:ext>
            </a:extLst>
          </p:cNvPr>
          <p:cNvCxnSpPr>
            <a:cxnSpLocks/>
            <a:stCxn id="359" idx="0"/>
          </p:cNvCxnSpPr>
          <p:nvPr/>
        </p:nvCxnSpPr>
        <p:spPr>
          <a:xfrm>
            <a:off x="14798082" y="6859901"/>
            <a:ext cx="226637" cy="363095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Left Brace 366">
            <a:extLst>
              <a:ext uri="{FF2B5EF4-FFF2-40B4-BE49-F238E27FC236}">
                <a16:creationId xmlns:a16="http://schemas.microsoft.com/office/drawing/2014/main" id="{3F4D1080-F9B1-FA29-56BA-0B49BDA91EC8}"/>
              </a:ext>
            </a:extLst>
          </p:cNvPr>
          <p:cNvSpPr/>
          <p:nvPr/>
        </p:nvSpPr>
        <p:spPr>
          <a:xfrm>
            <a:off x="14179379" y="6071786"/>
            <a:ext cx="105160" cy="10014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Left Brace 368">
            <a:extLst>
              <a:ext uri="{FF2B5EF4-FFF2-40B4-BE49-F238E27FC236}">
                <a16:creationId xmlns:a16="http://schemas.microsoft.com/office/drawing/2014/main" id="{54308FB7-EF1B-AB27-5970-2474F8D33932}"/>
              </a:ext>
            </a:extLst>
          </p:cNvPr>
          <p:cNvSpPr/>
          <p:nvPr/>
        </p:nvSpPr>
        <p:spPr>
          <a:xfrm>
            <a:off x="14363763" y="7072668"/>
            <a:ext cx="102148" cy="16618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1BBAD044-5FDE-5708-9614-D39D7D6CC44C}"/>
              </a:ext>
            </a:extLst>
          </p:cNvPr>
          <p:cNvSpPr txBox="1"/>
          <p:nvPr/>
        </p:nvSpPr>
        <p:spPr>
          <a:xfrm rot="18000000">
            <a:off x="13746888" y="6316481"/>
            <a:ext cx="71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Outer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4C61828B-E5B1-2E1D-B462-2CA464F01B9A}"/>
              </a:ext>
            </a:extLst>
          </p:cNvPr>
          <p:cNvSpPr txBox="1"/>
          <p:nvPr/>
        </p:nvSpPr>
        <p:spPr>
          <a:xfrm rot="18000000">
            <a:off x="13971781" y="7647245"/>
            <a:ext cx="59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Inner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CD575BD-F479-1002-0496-14805A1A5B0E}"/>
              </a:ext>
            </a:extLst>
          </p:cNvPr>
          <p:cNvSpPr>
            <a:spLocks noChangeAspect="1"/>
          </p:cNvSpPr>
          <p:nvPr/>
        </p:nvSpPr>
        <p:spPr>
          <a:xfrm flipH="1">
            <a:off x="15933610" y="614008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3" name="Triangle 372">
            <a:extLst>
              <a:ext uri="{FF2B5EF4-FFF2-40B4-BE49-F238E27FC236}">
                <a16:creationId xmlns:a16="http://schemas.microsoft.com/office/drawing/2014/main" id="{BF4F34C9-11D5-C8B5-1B57-3977D40DF5A3}"/>
              </a:ext>
            </a:extLst>
          </p:cNvPr>
          <p:cNvSpPr>
            <a:spLocks noChangeAspect="1"/>
          </p:cNvSpPr>
          <p:nvPr/>
        </p:nvSpPr>
        <p:spPr>
          <a:xfrm flipH="1">
            <a:off x="16309940" y="6131684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CB5A7547-18EC-03AC-CECD-9EC23F5A92D8}"/>
              </a:ext>
            </a:extLst>
          </p:cNvPr>
          <p:cNvSpPr>
            <a:spLocks noChangeAspect="1"/>
          </p:cNvSpPr>
          <p:nvPr/>
        </p:nvSpPr>
        <p:spPr>
          <a:xfrm flipH="1">
            <a:off x="16728396" y="614008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064F0D6-E3F2-0A47-A1B9-4B3FCBEDD33A}"/>
              </a:ext>
            </a:extLst>
          </p:cNvPr>
          <p:cNvSpPr txBox="1"/>
          <p:nvPr/>
        </p:nvSpPr>
        <p:spPr>
          <a:xfrm>
            <a:off x="17001044" y="6002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B28AA78-93A0-FD73-AC62-3B2557F79BE9}"/>
              </a:ext>
            </a:extLst>
          </p:cNvPr>
          <p:cNvSpPr txBox="1"/>
          <p:nvPr/>
        </p:nvSpPr>
        <p:spPr>
          <a:xfrm>
            <a:off x="15710560" y="5902850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D131AF5-C4C3-9BDE-6C70-0AD1419A1B9B}"/>
              </a:ext>
            </a:extLst>
          </p:cNvPr>
          <p:cNvSpPr txBox="1"/>
          <p:nvPr/>
        </p:nvSpPr>
        <p:spPr>
          <a:xfrm rot="10800000">
            <a:off x="17197592" y="5952655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092231E8-3C71-22EB-4274-8F50ACD4B019}"/>
              </a:ext>
            </a:extLst>
          </p:cNvPr>
          <p:cNvSpPr txBox="1"/>
          <p:nvPr/>
        </p:nvSpPr>
        <p:spPr>
          <a:xfrm>
            <a:off x="15739676" y="5797966"/>
            <a:ext cx="1443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Control-flow ops: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4E79814-D1C8-0C1E-1B56-11758C6BCF5A}"/>
              </a:ext>
            </a:extLst>
          </p:cNvPr>
          <p:cNvGrpSpPr>
            <a:grpSpLocks noChangeAspect="1"/>
          </p:cNvGrpSpPr>
          <p:nvPr/>
        </p:nvGrpSpPr>
        <p:grpSpPr>
          <a:xfrm>
            <a:off x="15928874" y="6677621"/>
            <a:ext cx="1511425" cy="1511968"/>
            <a:chOff x="6298926" y="6745090"/>
            <a:chExt cx="3425231" cy="3426462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9238C10E-CC12-9B2F-86AD-79F133D73E8E}"/>
                </a:ext>
              </a:extLst>
            </p:cNvPr>
            <p:cNvGrpSpPr/>
            <p:nvPr/>
          </p:nvGrpSpPr>
          <p:grpSpPr>
            <a:xfrm>
              <a:off x="6303454" y="8171450"/>
              <a:ext cx="1940686" cy="2000102"/>
              <a:chOff x="5133372" y="3962622"/>
              <a:chExt cx="1940686" cy="2000102"/>
            </a:xfrm>
          </p:grpSpPr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4A637C91-A36F-24B7-9E97-017198BE70EC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D5A457F2-D2F2-B2C5-3394-56F0F51AE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EFC1332D-8DFE-345A-51D5-98E0BA881AE8}"/>
                  </a:ext>
                </a:extLst>
              </p:cNvPr>
              <p:cNvGrpSpPr/>
              <p:nvPr/>
            </p:nvGrpSpPr>
            <p:grpSpPr>
              <a:xfrm>
                <a:off x="5133372" y="5382336"/>
                <a:ext cx="457200" cy="573462"/>
                <a:chOff x="5133372" y="5382336"/>
                <a:chExt cx="457200" cy="573462"/>
              </a:xfrm>
            </p:grpSpPr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682FCA3-B9E9-1250-CBE2-3DA493217C4E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7EF50529-85A2-9586-4C00-37A82AE664B4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7B099CA3-C67C-1378-AEC6-F808DA2D7B8C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2F32464D-A70A-7A3F-08DD-68FDDA19F6AE}"/>
                  </a:ext>
                </a:extLst>
              </p:cNvPr>
              <p:cNvGrpSpPr/>
              <p:nvPr/>
            </p:nvGrpSpPr>
            <p:grpSpPr>
              <a:xfrm>
                <a:off x="6616858" y="5389262"/>
                <a:ext cx="457200" cy="573462"/>
                <a:chOff x="5133372" y="5382336"/>
                <a:chExt cx="457200" cy="573462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986EA382-68B8-6D1F-AE7D-273D521FA53D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9C5FAFC1-FA8F-E1A9-228F-6979161BBF3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F36888FA-2007-6F29-9F0A-F2819269C2FE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867C86CC-79FF-BB9F-0F84-FABEF0BCA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351967F8-5560-224D-8FA3-63E6BCE8DC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426D32FA-CB38-2D80-835E-B060BAB068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94436AD2-544E-69D6-78B3-9B318D0486DE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3A8B8787-1BB2-3588-30E0-88E64B330452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13EECEAF-C6E9-D54E-6D4E-A8F6765FA13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DD905678-486E-470B-A9B7-84794EE8840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5BB758B6-1AD5-9992-885A-DE4AEF57E50E}"/>
                  </a:ext>
                </a:extLst>
              </p:cNvPr>
              <p:cNvGrpSpPr/>
              <p:nvPr/>
            </p:nvGrpSpPr>
            <p:grpSpPr>
              <a:xfrm>
                <a:off x="5133754" y="3966453"/>
                <a:ext cx="457200" cy="573462"/>
                <a:chOff x="5133372" y="5382336"/>
                <a:chExt cx="457200" cy="573462"/>
              </a:xfrm>
            </p:grpSpPr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E52FE060-CF5A-6DBC-1E1C-BE6295831BEB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2A45831A-F185-E1A2-386E-ABA1C030B07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408F248E-92DC-88BC-5052-CA83E56EDF71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BACF327C-519A-CBED-FE61-07540C13F713}"/>
                  </a:ext>
                </a:extLst>
              </p:cNvPr>
              <p:cNvCxnSpPr>
                <a:cxnSpLocks/>
                <a:stCxn id="499" idx="3"/>
                <a:endCxn id="512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E454D0ED-2FB8-083B-E1BE-428785FBD101}"/>
                  </a:ext>
                </a:extLst>
              </p:cNvPr>
              <p:cNvCxnSpPr>
                <a:cxnSpLocks/>
                <a:stCxn id="504" idx="3"/>
                <a:endCxn id="507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8B69219C-DD42-4EBF-F3BB-85673F4D89F9}"/>
                  </a:ext>
                </a:extLst>
              </p:cNvPr>
              <p:cNvCxnSpPr>
                <a:cxnSpLocks/>
                <a:stCxn id="511" idx="3"/>
                <a:endCxn id="506" idx="1"/>
              </p:cNvCxnSpPr>
              <p:nvPr/>
            </p:nvCxnSpPr>
            <p:spPr>
              <a:xfrm>
                <a:off x="5590572" y="5669327"/>
                <a:ext cx="1026286" cy="69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87133E16-8917-DC6B-F123-B498ED0FDC32}"/>
                  </a:ext>
                </a:extLst>
              </p:cNvPr>
              <p:cNvCxnSpPr>
                <a:cxnSpLocks/>
                <a:stCxn id="496" idx="3"/>
                <a:endCxn id="501" idx="1"/>
              </p:cNvCxnSpPr>
              <p:nvPr/>
            </p:nvCxnSpPr>
            <p:spPr>
              <a:xfrm flipV="1">
                <a:off x="5590955" y="4249612"/>
                <a:ext cx="1025903" cy="3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EC6C7C66-CB4A-BA24-BEEF-AD1FBC8C9EF5}"/>
                </a:ext>
              </a:extLst>
            </p:cNvPr>
            <p:cNvGrpSpPr/>
            <p:nvPr/>
          </p:nvGrpSpPr>
          <p:grpSpPr>
            <a:xfrm>
              <a:off x="7864491" y="8170602"/>
              <a:ext cx="1858894" cy="2000102"/>
              <a:chOff x="5215164" y="3962622"/>
              <a:chExt cx="1858894" cy="2000102"/>
            </a:xfrm>
          </p:grpSpPr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9793A5A9-094D-E9EA-54E5-89F2E138372E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rgbClr val="CF98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</a:t>
                </a:r>
              </a:p>
            </p:txBody>
          </p: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1EFD41B6-9B74-2367-B222-C3CF492B36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6166FA3E-1F6C-E681-D469-AB731FF6937A}"/>
                  </a:ext>
                </a:extLst>
              </p:cNvPr>
              <p:cNvGrpSpPr/>
              <p:nvPr/>
            </p:nvGrpSpPr>
            <p:grpSpPr>
              <a:xfrm>
                <a:off x="6616858" y="5389262"/>
                <a:ext cx="457200" cy="573462"/>
                <a:chOff x="5133372" y="5382336"/>
                <a:chExt cx="457200" cy="573462"/>
              </a:xfrm>
            </p:grpSpPr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2FACD133-5DDD-4929-51A2-C5A371054CB4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2DF045AE-A294-E39F-BD11-D42F257CBF2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7B419080-BE26-6EFA-7A13-742936716F78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5D09287-C99E-BFE3-086D-ED98A0BB3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AE10D8A1-D4B3-B106-7AE9-0E5D591B9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E56BDA17-8A83-1989-DA88-D2668B9FB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07D11955-F9E6-1A6C-38A3-5AC4E657ADFE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12604164-508C-9476-EBC5-4C033381083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87A1CCBB-2E57-0779-F9BF-7E2DE22EEBAF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BE956795-B326-7501-FCEF-AEE5F66D8A0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6BF4DDBE-DA3E-FA36-D14E-8BAB33F5E142}"/>
                  </a:ext>
                </a:extLst>
              </p:cNvPr>
              <p:cNvSpPr/>
              <p:nvPr/>
            </p:nvSpPr>
            <p:spPr>
              <a:xfrm rot="5400000">
                <a:off x="5290398" y="3891218"/>
                <a:ext cx="138897" cy="2893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DF67F10E-4CF9-6439-42F0-DBEF592FB3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3070321F-BD62-992A-6742-EFFF7D3883AD}"/>
                  </a:ext>
                </a:extLst>
              </p:cNvPr>
              <p:cNvCxnSpPr>
                <a:cxnSpLocks/>
                <a:stCxn id="471" idx="3"/>
                <a:endCxn id="474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5DF85E0D-8DEF-46A7-28BB-21831933713F}"/>
                  </a:ext>
                </a:extLst>
              </p:cNvPr>
              <p:cNvCxnSpPr>
                <a:cxnSpLocks/>
                <a:stCxn id="506" idx="3"/>
                <a:endCxn id="473" idx="1"/>
              </p:cNvCxnSpPr>
              <p:nvPr/>
            </p:nvCxnSpPr>
            <p:spPr>
              <a:xfrm flipV="1">
                <a:off x="5594811" y="5676252"/>
                <a:ext cx="1022047" cy="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58E7C5D8-A74D-A94D-B6BA-891706E09193}"/>
                  </a:ext>
                </a:extLst>
              </p:cNvPr>
              <p:cNvCxnSpPr>
                <a:cxnSpLocks/>
                <a:stCxn id="501" idx="3"/>
                <a:endCxn id="468" idx="1"/>
              </p:cNvCxnSpPr>
              <p:nvPr/>
            </p:nvCxnSpPr>
            <p:spPr>
              <a:xfrm flipV="1">
                <a:off x="5594811" y="4249612"/>
                <a:ext cx="1022047" cy="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CA0C2C96-9CC4-ABAC-088D-A40B295C077A}"/>
                </a:ext>
              </a:extLst>
            </p:cNvPr>
            <p:cNvGrpSpPr/>
            <p:nvPr/>
          </p:nvGrpSpPr>
          <p:grpSpPr>
            <a:xfrm>
              <a:off x="6298926" y="6746601"/>
              <a:ext cx="1940304" cy="1484515"/>
              <a:chOff x="5133754" y="3962622"/>
              <a:chExt cx="1940304" cy="1484515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2D0A8985-2E16-7138-1A24-167E0B8AA88A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0DD47406-655B-71F1-896A-DB687F83AE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3FA82D8-E8AF-2AE0-4438-420768AFD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FA596AF0-F0EA-FD81-9DED-801139CE6A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7CD3FD84-203D-601A-29CA-FFAC1F3847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5CD924D2-9195-E9C2-BDAB-398BEAFB6006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49F43558-D816-7A46-B834-A1FFE424DDA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436BFC87-468F-47AF-8270-E5AC1EBDAF22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387AF5E2-01F5-2AD4-0E8D-51008A73DB3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BF037BB8-0949-B29D-0166-6F1D5D5708FF}"/>
                  </a:ext>
                </a:extLst>
              </p:cNvPr>
              <p:cNvGrpSpPr/>
              <p:nvPr/>
            </p:nvGrpSpPr>
            <p:grpSpPr>
              <a:xfrm>
                <a:off x="5133754" y="3966453"/>
                <a:ext cx="457200" cy="573462"/>
                <a:chOff x="5133372" y="5382336"/>
                <a:chExt cx="457200" cy="573462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D0D4D7E1-B8EA-7A59-721F-420176B36F2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A56F38D3-43E2-7FAB-ED53-192DD03031C8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92CB78B5-F107-CEB7-41D8-D00491C67B7A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F9DAF8E4-F046-A193-53A1-AF3EE1D5C223}"/>
                  </a:ext>
                </a:extLst>
              </p:cNvPr>
              <p:cNvCxnSpPr>
                <a:cxnSpLocks/>
                <a:stCxn id="433" idx="3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C83DC053-1C69-E766-1976-ABF2D0CFE853}"/>
                  </a:ext>
                </a:extLst>
              </p:cNvPr>
              <p:cNvCxnSpPr>
                <a:cxnSpLocks/>
                <a:stCxn id="438" idx="3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B5374F21-C992-BB58-8868-F2F10E71F1DB}"/>
                  </a:ext>
                </a:extLst>
              </p:cNvPr>
              <p:cNvCxnSpPr>
                <a:cxnSpLocks/>
                <a:stCxn id="430" idx="3"/>
                <a:endCxn id="435" idx="1"/>
              </p:cNvCxnSpPr>
              <p:nvPr/>
            </p:nvCxnSpPr>
            <p:spPr>
              <a:xfrm flipV="1">
                <a:off x="5590954" y="4249613"/>
                <a:ext cx="1025905" cy="3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D8E80770-1FFF-070C-4105-6532D5860D9B}"/>
                </a:ext>
              </a:extLst>
            </p:cNvPr>
            <p:cNvGrpSpPr/>
            <p:nvPr/>
          </p:nvGrpSpPr>
          <p:grpSpPr>
            <a:xfrm>
              <a:off x="7865262" y="6745090"/>
              <a:ext cx="1858895" cy="1484515"/>
              <a:chOff x="5215163" y="3962622"/>
              <a:chExt cx="1858895" cy="1484515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0F2AC75D-B4DD-E383-1A6B-D139CD37EFE4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0E920DF4-45A3-ADE6-C7D9-A329907060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F73A937-ADB7-F412-0C9B-DB950A9F3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5B48788E-A9FA-1133-1ADB-7D1908A2D5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539E3A43-52D0-FCCC-2D20-D614D989CA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E3FC3F13-E7F6-CBC0-0181-5547492F9BBB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20AA6BCE-EEE2-7939-9EA4-B8660CC5357A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569DF9E-811F-405E-1400-DEDC7FC6474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4D103D81-EEAA-1471-DE73-7B33ED10B2E7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185C8631-2558-ED65-03F4-2EED4E62D0EA}"/>
                  </a:ext>
                </a:extLst>
              </p:cNvPr>
              <p:cNvGrpSpPr/>
              <p:nvPr/>
            </p:nvGrpSpPr>
            <p:grpSpPr>
              <a:xfrm>
                <a:off x="5215163" y="3966453"/>
                <a:ext cx="300942" cy="573462"/>
                <a:chOff x="5214781" y="5382336"/>
                <a:chExt cx="300942" cy="573462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C8EDFB57-6010-8671-6109-6DFD96CB92D7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CF40D149-B321-1686-D93A-DCCC22CE4402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EC25E8DE-91EF-5E90-8A9A-91EA393167A7}"/>
                  </a:ext>
                </a:extLst>
              </p:cNvPr>
              <p:cNvCxnSpPr>
                <a:cxnSpLocks/>
                <a:stCxn id="400" idx="3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76BBBC01-DD4A-FE60-6548-D7049D5090CB}"/>
                  </a:ext>
                </a:extLst>
              </p:cNvPr>
              <p:cNvCxnSpPr>
                <a:cxnSpLocks/>
                <a:stCxn id="405" idx="3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B88E93E1-0860-3888-F7FA-4B7A0C42F945}"/>
                  </a:ext>
                </a:extLst>
              </p:cNvPr>
              <p:cNvCxnSpPr>
                <a:cxnSpLocks/>
                <a:stCxn id="435" idx="3"/>
                <a:endCxn id="402" idx="1"/>
              </p:cNvCxnSpPr>
              <p:nvPr/>
            </p:nvCxnSpPr>
            <p:spPr>
              <a:xfrm flipV="1">
                <a:off x="5589131" y="4249613"/>
                <a:ext cx="1027727" cy="1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6" name="Freeform 515">
            <a:extLst>
              <a:ext uri="{FF2B5EF4-FFF2-40B4-BE49-F238E27FC236}">
                <a16:creationId xmlns:a16="http://schemas.microsoft.com/office/drawing/2014/main" id="{75FD4766-4B98-7C14-57BA-0405197B9699}"/>
              </a:ext>
            </a:extLst>
          </p:cNvPr>
          <p:cNvSpPr/>
          <p:nvPr/>
        </p:nvSpPr>
        <p:spPr>
          <a:xfrm>
            <a:off x="16327464" y="6431797"/>
            <a:ext cx="381233" cy="244460"/>
          </a:xfrm>
          <a:custGeom>
            <a:avLst/>
            <a:gdLst>
              <a:gd name="connsiteX0" fmla="*/ 0 w 333214"/>
              <a:gd name="connsiteY0" fmla="*/ 0 h 216976"/>
              <a:gd name="connsiteX1" fmla="*/ 216977 w 333214"/>
              <a:gd name="connsiteY1" fmla="*/ 77491 h 216976"/>
              <a:gd name="connsiteX2" fmla="*/ 333214 w 333214"/>
              <a:gd name="connsiteY2" fmla="*/ 216976 h 2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214" h="216976">
                <a:moveTo>
                  <a:pt x="0" y="0"/>
                </a:moveTo>
                <a:cubicBezTo>
                  <a:pt x="80720" y="20664"/>
                  <a:pt x="161441" y="41328"/>
                  <a:pt x="216977" y="77491"/>
                </a:cubicBezTo>
                <a:cubicBezTo>
                  <a:pt x="272513" y="113654"/>
                  <a:pt x="302863" y="165315"/>
                  <a:pt x="333214" y="2169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53FAF811-C0E4-6E63-D194-3C205FD2BD80}"/>
              </a:ext>
            </a:extLst>
          </p:cNvPr>
          <p:cNvSpPr txBox="1"/>
          <p:nvPr/>
        </p:nvSpPr>
        <p:spPr>
          <a:xfrm>
            <a:off x="16124154" y="599934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7B7181A-A259-EF3C-B7F4-08277D85932A}"/>
              </a:ext>
            </a:extLst>
          </p:cNvPr>
          <p:cNvSpPr txBox="1"/>
          <p:nvPr/>
        </p:nvSpPr>
        <p:spPr>
          <a:xfrm>
            <a:off x="16532990" y="600650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924F876C-5EE9-0EDC-CD60-76D484FE4777}"/>
              </a:ext>
            </a:extLst>
          </p:cNvPr>
          <p:cNvSpPr txBox="1"/>
          <p:nvPr/>
        </p:nvSpPr>
        <p:spPr>
          <a:xfrm>
            <a:off x="16922532" y="599870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FF8C3-B7F9-3726-DBA6-75469D672FA8}"/>
              </a:ext>
            </a:extLst>
          </p:cNvPr>
          <p:cNvSpPr txBox="1"/>
          <p:nvPr/>
        </p:nvSpPr>
        <p:spPr>
          <a:xfrm>
            <a:off x="12545976" y="6574546"/>
            <a:ext cx="125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Arbitrary code</a:t>
            </a:r>
          </a:p>
        </p:txBody>
      </p:sp>
    </p:spTree>
    <p:extLst>
      <p:ext uri="{BB962C8B-B14F-4D97-AF65-F5344CB8AC3E}">
        <p14:creationId xmlns:p14="http://schemas.microsoft.com/office/powerpoint/2010/main" val="188410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6E161-5EFE-1145-A1D2-8E315A51FD83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72522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21E3DD-37B8-0B48-9F75-A0B38FC7E573}"/>
              </a:ext>
            </a:extLst>
          </p:cNvPr>
          <p:cNvCxnSpPr>
            <a:cxnSpLocks/>
          </p:cNvCxnSpPr>
          <p:nvPr/>
        </p:nvCxnSpPr>
        <p:spPr>
          <a:xfrm flipH="1">
            <a:off x="7846721" y="763026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6BC1C4-5046-9945-9E8D-49B70CAA0DD9}"/>
              </a:ext>
            </a:extLst>
          </p:cNvPr>
          <p:cNvCxnSpPr>
            <a:cxnSpLocks/>
          </p:cNvCxnSpPr>
          <p:nvPr/>
        </p:nvCxnSpPr>
        <p:spPr>
          <a:xfrm flipH="1">
            <a:off x="7725588" y="704019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09BBC4-05AF-CE42-864D-06014BAFBC6B}"/>
              </a:ext>
            </a:extLst>
          </p:cNvPr>
          <p:cNvSpPr txBox="1"/>
          <p:nvPr/>
        </p:nvSpPr>
        <p:spPr>
          <a:xfrm rot="18900000">
            <a:off x="7725588" y="6806673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C7E02-BE90-144D-A33D-CDD0A1330808}"/>
              </a:ext>
            </a:extLst>
          </p:cNvPr>
          <p:cNvCxnSpPr>
            <a:cxnSpLocks/>
          </p:cNvCxnSpPr>
          <p:nvPr/>
        </p:nvCxnSpPr>
        <p:spPr>
          <a:xfrm flipH="1">
            <a:off x="7963954" y="7036291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77EDC4-CD8F-4D44-A3F4-D7DAB035A496}"/>
              </a:ext>
            </a:extLst>
          </p:cNvPr>
          <p:cNvSpPr txBox="1"/>
          <p:nvPr/>
        </p:nvSpPr>
        <p:spPr>
          <a:xfrm rot="18900000">
            <a:off x="7436286" y="6791043"/>
            <a:ext cx="575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Carry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94BBD6-992E-4040-AECB-FA1D389E12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7497" y="7368446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E88F60-1C73-D94C-8B29-98DF87E7C76D}"/>
              </a:ext>
            </a:extLst>
          </p:cNvPr>
          <p:cNvSpPr txBox="1"/>
          <p:nvPr/>
        </p:nvSpPr>
        <p:spPr>
          <a:xfrm>
            <a:off x="7231348" y="730758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B0D14-DEB7-8E4A-A75D-60E5877C1CF9}"/>
              </a:ext>
            </a:extLst>
          </p:cNvPr>
          <p:cNvSpPr txBox="1"/>
          <p:nvPr/>
        </p:nvSpPr>
        <p:spPr>
          <a:xfrm>
            <a:off x="7158843" y="7791724"/>
            <a:ext cx="152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</a:t>
            </a:r>
            <a:r>
              <a:rPr lang="en-US" sz="1200" dirty="0" err="1"/>
              <a:t>init</a:t>
            </a:r>
            <a:endParaRPr lang="en-US" sz="1200" dirty="0"/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carry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BBBD8D-A63E-C149-9C53-C8F1B292126C}"/>
              </a:ext>
            </a:extLst>
          </p:cNvPr>
          <p:cNvSpPr/>
          <p:nvPr/>
        </p:nvSpPr>
        <p:spPr>
          <a:xfrm>
            <a:off x="8413975" y="6797707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2F5613-0BF5-4643-AEA5-1723D5EC6E31}"/>
              </a:ext>
            </a:extLst>
          </p:cNvPr>
          <p:cNvSpPr/>
          <p:nvPr/>
        </p:nvSpPr>
        <p:spPr>
          <a:xfrm>
            <a:off x="8413975" y="7415328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97AB2A8-645D-6947-9E5B-2D52019568AE}"/>
              </a:ext>
            </a:extLst>
          </p:cNvPr>
          <p:cNvSpPr/>
          <p:nvPr/>
        </p:nvSpPr>
        <p:spPr>
          <a:xfrm>
            <a:off x="8365957" y="7090613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10855DC-52ED-4445-982D-D2320F0CC05A}"/>
              </a:ext>
            </a:extLst>
          </p:cNvPr>
          <p:cNvSpPr/>
          <p:nvPr/>
        </p:nvSpPr>
        <p:spPr>
          <a:xfrm flipH="1" flipV="1">
            <a:off x="8735619" y="7084300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FBA2D35-EA38-F146-839D-369AE4DD8066}"/>
              </a:ext>
            </a:extLst>
          </p:cNvPr>
          <p:cNvSpPr/>
          <p:nvPr/>
        </p:nvSpPr>
        <p:spPr>
          <a:xfrm>
            <a:off x="8630652" y="7676149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E5A45-F7B6-394A-903C-4FE19F17B5D8}"/>
              </a:ext>
            </a:extLst>
          </p:cNvPr>
          <p:cNvSpPr txBox="1"/>
          <p:nvPr/>
        </p:nvSpPr>
        <p:spPr>
          <a:xfrm>
            <a:off x="8850269" y="7560891"/>
            <a:ext cx="961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D, Carry;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D, Carry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C0F3E-8482-CD4E-8EC8-AF1F919314C8}"/>
              </a:ext>
            </a:extLst>
          </p:cNvPr>
          <p:cNvSpPr txBox="1"/>
          <p:nvPr/>
        </p:nvSpPr>
        <p:spPr>
          <a:xfrm>
            <a:off x="8765370" y="7041438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67C730-AABF-7E49-9657-A97527180B5F}"/>
              </a:ext>
            </a:extLst>
          </p:cNvPr>
          <p:cNvSpPr txBox="1"/>
          <p:nvPr/>
        </p:nvSpPr>
        <p:spPr>
          <a:xfrm rot="18000000">
            <a:off x="7845829" y="7000079"/>
            <a:ext cx="627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/>
              <a:t>init</a:t>
            </a:r>
            <a:endParaRPr lang="en-US" sz="1100" dirty="0"/>
          </a:p>
          <a:p>
            <a:pPr algn="r"/>
            <a:r>
              <a:rPr lang="en-US" sz="1100" b="1" dirty="0"/>
              <a:t>Pop </a:t>
            </a:r>
            <a:r>
              <a:rPr lang="en-US" sz="1100" dirty="0" err="1"/>
              <a:t>init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8D7A87-4315-4A40-9D85-46BC0D3B4D8F}"/>
              </a:ext>
            </a:extLst>
          </p:cNvPr>
          <p:cNvSpPr txBox="1"/>
          <p:nvPr/>
        </p:nvSpPr>
        <p:spPr>
          <a:xfrm>
            <a:off x="8260064" y="6392401"/>
            <a:ext cx="673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State </a:t>
            </a:r>
          </a:p>
          <a:p>
            <a:pPr algn="ctr"/>
            <a:r>
              <a:rPr lang="en-US" sz="1100" dirty="0"/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2098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F116FA59-B88B-694F-A1F8-0AC8793E5659}"/>
              </a:ext>
            </a:extLst>
          </p:cNvPr>
          <p:cNvSpPr>
            <a:spLocks noChangeAspect="1"/>
          </p:cNvSpPr>
          <p:nvPr/>
        </p:nvSpPr>
        <p:spPr>
          <a:xfrm flipH="1">
            <a:off x="7770555" y="9291121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B5B3AA-B73E-4344-8EE6-493CD70A1150}"/>
              </a:ext>
            </a:extLst>
          </p:cNvPr>
          <p:cNvCxnSpPr>
            <a:cxnSpLocks/>
          </p:cNvCxnSpPr>
          <p:nvPr/>
        </p:nvCxnSpPr>
        <p:spPr>
          <a:xfrm>
            <a:off x="7997350" y="910023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813B76-CA11-6344-A9A8-2B39BFB56A13}"/>
              </a:ext>
            </a:extLst>
          </p:cNvPr>
          <p:cNvCxnSpPr>
            <a:cxnSpLocks/>
          </p:cNvCxnSpPr>
          <p:nvPr/>
        </p:nvCxnSpPr>
        <p:spPr>
          <a:xfrm>
            <a:off x="7709093" y="9457589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D6006C-0204-2C4C-BAB2-B5A251B99DD9}"/>
              </a:ext>
            </a:extLst>
          </p:cNvPr>
          <p:cNvCxnSpPr>
            <a:cxnSpLocks/>
          </p:cNvCxnSpPr>
          <p:nvPr/>
        </p:nvCxnSpPr>
        <p:spPr>
          <a:xfrm flipH="1">
            <a:off x="8010769" y="9669113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54422-2A5A-124D-ADC0-C1A0B5E3EA11}"/>
              </a:ext>
            </a:extLst>
          </p:cNvPr>
          <p:cNvSpPr txBox="1"/>
          <p:nvPr/>
        </p:nvSpPr>
        <p:spPr>
          <a:xfrm>
            <a:off x="7822862" y="881800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2F1DF-199E-6B4E-BE0A-3E20931F4D9D}"/>
              </a:ext>
            </a:extLst>
          </p:cNvPr>
          <p:cNvSpPr txBox="1"/>
          <p:nvPr/>
        </p:nvSpPr>
        <p:spPr>
          <a:xfrm>
            <a:off x="7466165" y="9272923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84DB0-FFD3-3E45-9B02-A9D31EBFA444}"/>
              </a:ext>
            </a:extLst>
          </p:cNvPr>
          <p:cNvSpPr txBox="1"/>
          <p:nvPr/>
        </p:nvSpPr>
        <p:spPr>
          <a:xfrm>
            <a:off x="7432249" y="9753854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(D) out = in</a:t>
            </a:r>
          </a:p>
        </p:txBody>
      </p:sp>
    </p:spTree>
    <p:extLst>
      <p:ext uri="{BB962C8B-B14F-4D97-AF65-F5344CB8AC3E}">
        <p14:creationId xmlns:p14="http://schemas.microsoft.com/office/powerpoint/2010/main" val="305890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10">
            <a:extLst>
              <a:ext uri="{FF2B5EF4-FFF2-40B4-BE49-F238E27FC236}">
                <a16:creationId xmlns:a16="http://schemas.microsoft.com/office/drawing/2014/main" id="{24FD4DD5-8443-4F40-85F3-A1DF198CB660}"/>
              </a:ext>
            </a:extLst>
          </p:cNvPr>
          <p:cNvSpPr>
            <a:spLocks noChangeAspect="1"/>
          </p:cNvSpPr>
          <p:nvPr/>
        </p:nvSpPr>
        <p:spPr>
          <a:xfrm flipH="1">
            <a:off x="7770555" y="9291121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980461-38E2-AE47-870E-CE411BE87098}"/>
              </a:ext>
            </a:extLst>
          </p:cNvPr>
          <p:cNvCxnSpPr>
            <a:cxnSpLocks/>
          </p:cNvCxnSpPr>
          <p:nvPr/>
        </p:nvCxnSpPr>
        <p:spPr>
          <a:xfrm>
            <a:off x="7997350" y="910023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153667-5F29-0D43-A5D6-70258A5DCAE6}"/>
              </a:ext>
            </a:extLst>
          </p:cNvPr>
          <p:cNvCxnSpPr>
            <a:cxnSpLocks/>
          </p:cNvCxnSpPr>
          <p:nvPr/>
        </p:nvCxnSpPr>
        <p:spPr>
          <a:xfrm>
            <a:off x="7709093" y="9457589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DA2D4C-EA7C-7445-A2D5-447B1C9A5E09}"/>
              </a:ext>
            </a:extLst>
          </p:cNvPr>
          <p:cNvCxnSpPr>
            <a:cxnSpLocks/>
          </p:cNvCxnSpPr>
          <p:nvPr/>
        </p:nvCxnSpPr>
        <p:spPr>
          <a:xfrm flipH="1">
            <a:off x="8010769" y="9669113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6FA79A-5749-A64F-943E-167B1CAFB945}"/>
              </a:ext>
            </a:extLst>
          </p:cNvPr>
          <p:cNvSpPr txBox="1"/>
          <p:nvPr/>
        </p:nvSpPr>
        <p:spPr>
          <a:xfrm>
            <a:off x="7822862" y="881800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B14DA-BCAC-444E-B10F-F2AC4676E4AD}"/>
              </a:ext>
            </a:extLst>
          </p:cNvPr>
          <p:cNvSpPr txBox="1"/>
          <p:nvPr/>
        </p:nvSpPr>
        <p:spPr>
          <a:xfrm>
            <a:off x="7466165" y="9272923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E3D60C-80BF-C540-9C97-6E5BA6E778F5}"/>
              </a:ext>
            </a:extLst>
          </p:cNvPr>
          <p:cNvSpPr txBox="1"/>
          <p:nvPr/>
        </p:nvSpPr>
        <p:spPr>
          <a:xfrm>
            <a:off x="7399269" y="9760555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(!D) out = in</a:t>
            </a:r>
          </a:p>
        </p:txBody>
      </p:sp>
    </p:spTree>
    <p:extLst>
      <p:ext uri="{BB962C8B-B14F-4D97-AF65-F5344CB8AC3E}">
        <p14:creationId xmlns:p14="http://schemas.microsoft.com/office/powerpoint/2010/main" val="350402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76F05-4748-BF4F-BA4E-803B0F49A00C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70998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1799BF-5136-8C4F-9CB9-93AE6A154CDA}"/>
              </a:ext>
            </a:extLst>
          </p:cNvPr>
          <p:cNvCxnSpPr>
            <a:cxnSpLocks/>
          </p:cNvCxnSpPr>
          <p:nvPr/>
        </p:nvCxnSpPr>
        <p:spPr>
          <a:xfrm flipH="1">
            <a:off x="7846721" y="747786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F7DF1F-3841-EE49-BDAC-D0EF66AE4111}"/>
              </a:ext>
            </a:extLst>
          </p:cNvPr>
          <p:cNvCxnSpPr>
            <a:cxnSpLocks/>
          </p:cNvCxnSpPr>
          <p:nvPr/>
        </p:nvCxnSpPr>
        <p:spPr>
          <a:xfrm flipH="1">
            <a:off x="7725588" y="688779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C91705-0A8E-0240-9731-EC290284DCE8}"/>
              </a:ext>
            </a:extLst>
          </p:cNvPr>
          <p:cNvCxnSpPr>
            <a:cxnSpLocks/>
          </p:cNvCxnSpPr>
          <p:nvPr/>
        </p:nvCxnSpPr>
        <p:spPr>
          <a:xfrm flipH="1">
            <a:off x="7963954" y="6883891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F6DF89-84BD-BA4C-B498-2C8CA6CAEC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7497" y="7216046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F77D8A-C781-F74B-A28A-AA058B5902A4}"/>
              </a:ext>
            </a:extLst>
          </p:cNvPr>
          <p:cNvSpPr txBox="1"/>
          <p:nvPr/>
        </p:nvSpPr>
        <p:spPr>
          <a:xfrm>
            <a:off x="7231348" y="715518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9A4BD-EC62-684B-A9A1-DE7177886707}"/>
              </a:ext>
            </a:extLst>
          </p:cNvPr>
          <p:cNvSpPr txBox="1"/>
          <p:nvPr/>
        </p:nvSpPr>
        <p:spPr>
          <a:xfrm>
            <a:off x="7158844" y="7639324"/>
            <a:ext cx="14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AB44F9-50DE-F54B-8325-C2C5D440E4E5}"/>
              </a:ext>
            </a:extLst>
          </p:cNvPr>
          <p:cNvSpPr/>
          <p:nvPr/>
        </p:nvSpPr>
        <p:spPr>
          <a:xfrm>
            <a:off x="8413975" y="6645307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3FEDAE-C3A4-3647-9A70-AE4E6ACF6258}"/>
              </a:ext>
            </a:extLst>
          </p:cNvPr>
          <p:cNvSpPr/>
          <p:nvPr/>
        </p:nvSpPr>
        <p:spPr>
          <a:xfrm>
            <a:off x="8413975" y="7262928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87C1F3F-CD62-AC45-894D-458268A2B960}"/>
              </a:ext>
            </a:extLst>
          </p:cNvPr>
          <p:cNvSpPr/>
          <p:nvPr/>
        </p:nvSpPr>
        <p:spPr>
          <a:xfrm>
            <a:off x="8365957" y="6938213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52735D6-0672-2842-9639-7A19DAAE24B2}"/>
              </a:ext>
            </a:extLst>
          </p:cNvPr>
          <p:cNvSpPr/>
          <p:nvPr/>
        </p:nvSpPr>
        <p:spPr>
          <a:xfrm flipH="1" flipV="1">
            <a:off x="8735619" y="6931900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DA970A9-5FF9-7B4E-934A-9076B8F36659}"/>
              </a:ext>
            </a:extLst>
          </p:cNvPr>
          <p:cNvSpPr/>
          <p:nvPr/>
        </p:nvSpPr>
        <p:spPr>
          <a:xfrm>
            <a:off x="8630652" y="7523749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C2BE1E-4B42-8443-9E3C-E3552D2CF2D0}"/>
              </a:ext>
            </a:extLst>
          </p:cNvPr>
          <p:cNvSpPr txBox="1"/>
          <p:nvPr/>
        </p:nvSpPr>
        <p:spPr>
          <a:xfrm>
            <a:off x="8850269" y="7408491"/>
            <a:ext cx="713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D, B;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D,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974E-E747-C545-A093-02D5176B27C2}"/>
              </a:ext>
            </a:extLst>
          </p:cNvPr>
          <p:cNvSpPr txBox="1"/>
          <p:nvPr/>
        </p:nvSpPr>
        <p:spPr>
          <a:xfrm>
            <a:off x="8765370" y="6889038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442AAD-63EE-C741-B7B7-A5D859182262}"/>
              </a:ext>
            </a:extLst>
          </p:cNvPr>
          <p:cNvSpPr txBox="1"/>
          <p:nvPr/>
        </p:nvSpPr>
        <p:spPr>
          <a:xfrm rot="18000000">
            <a:off x="7845829" y="6847679"/>
            <a:ext cx="627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A</a:t>
            </a:r>
          </a:p>
          <a:p>
            <a:pPr algn="r"/>
            <a:r>
              <a:rPr lang="en-US" sz="1100" b="1" dirty="0"/>
              <a:t>Pop </a:t>
            </a:r>
            <a:r>
              <a:rPr lang="en-US" sz="11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042E9-8037-2540-843B-3F2DEE2A2453}"/>
              </a:ext>
            </a:extLst>
          </p:cNvPr>
          <p:cNvSpPr txBox="1"/>
          <p:nvPr/>
        </p:nvSpPr>
        <p:spPr>
          <a:xfrm>
            <a:off x="8109259" y="6392256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State machine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56A07C-84B7-F54B-B7DC-7AE9E979ABCB}"/>
              </a:ext>
            </a:extLst>
          </p:cNvPr>
          <p:cNvSpPr>
            <a:spLocks noChangeAspect="1"/>
          </p:cNvSpPr>
          <p:nvPr/>
        </p:nvSpPr>
        <p:spPr>
          <a:xfrm flipH="1">
            <a:off x="10293021" y="7125601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2C9342-41F9-6940-A220-1D550C3AAC02}"/>
              </a:ext>
            </a:extLst>
          </p:cNvPr>
          <p:cNvCxnSpPr>
            <a:cxnSpLocks/>
          </p:cNvCxnSpPr>
          <p:nvPr/>
        </p:nvCxnSpPr>
        <p:spPr>
          <a:xfrm flipH="1">
            <a:off x="10481759" y="750359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65890E-0863-9B4A-8FBE-E1AD642B854E}"/>
              </a:ext>
            </a:extLst>
          </p:cNvPr>
          <p:cNvCxnSpPr>
            <a:cxnSpLocks/>
          </p:cNvCxnSpPr>
          <p:nvPr/>
        </p:nvCxnSpPr>
        <p:spPr>
          <a:xfrm flipH="1">
            <a:off x="10481759" y="692388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0A51E7-61C8-1D43-878A-F6AABB997E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72535" y="7241779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2EDFB6-F5F6-AB44-B70B-CC6EB21F3CAA}"/>
              </a:ext>
            </a:extLst>
          </p:cNvPr>
          <p:cNvSpPr txBox="1"/>
          <p:nvPr/>
        </p:nvSpPr>
        <p:spPr>
          <a:xfrm>
            <a:off x="9866386" y="718091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4985C5-7B14-A848-A55A-D8C43B55CC25}"/>
              </a:ext>
            </a:extLst>
          </p:cNvPr>
          <p:cNvSpPr txBox="1"/>
          <p:nvPr/>
        </p:nvSpPr>
        <p:spPr>
          <a:xfrm>
            <a:off x="10322901" y="667104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957F23-034F-E34F-AA33-2853AF1391B8}"/>
              </a:ext>
            </a:extLst>
          </p:cNvPr>
          <p:cNvSpPr txBox="1"/>
          <p:nvPr/>
        </p:nvSpPr>
        <p:spPr>
          <a:xfrm>
            <a:off x="9810671" y="7665057"/>
            <a:ext cx="1415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A67684-AAC7-0A48-89D5-87D1A99C1A40}"/>
              </a:ext>
            </a:extLst>
          </p:cNvPr>
          <p:cNvSpPr/>
          <p:nvPr/>
        </p:nvSpPr>
        <p:spPr>
          <a:xfrm>
            <a:off x="10944740" y="6671040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E5F246-CE4B-B748-9BD7-4E7515276039}"/>
              </a:ext>
            </a:extLst>
          </p:cNvPr>
          <p:cNvSpPr/>
          <p:nvPr/>
        </p:nvSpPr>
        <p:spPr>
          <a:xfrm>
            <a:off x="10944740" y="7288661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26DB127-F8E6-3B41-8F89-6F82382B5318}"/>
              </a:ext>
            </a:extLst>
          </p:cNvPr>
          <p:cNvSpPr/>
          <p:nvPr/>
        </p:nvSpPr>
        <p:spPr>
          <a:xfrm>
            <a:off x="10896722" y="6963946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2467402-031E-2948-8EA5-64027C48CD86}"/>
              </a:ext>
            </a:extLst>
          </p:cNvPr>
          <p:cNvSpPr/>
          <p:nvPr/>
        </p:nvSpPr>
        <p:spPr>
          <a:xfrm flipH="1" flipV="1">
            <a:off x="11266384" y="6957633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2EACD88-38E0-4149-8307-07D25A1CBC47}"/>
              </a:ext>
            </a:extLst>
          </p:cNvPr>
          <p:cNvSpPr/>
          <p:nvPr/>
        </p:nvSpPr>
        <p:spPr>
          <a:xfrm>
            <a:off x="11161417" y="7549482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087915-19B7-AC48-A9B6-2B21773512DD}"/>
              </a:ext>
            </a:extLst>
          </p:cNvPr>
          <p:cNvSpPr txBox="1"/>
          <p:nvPr/>
        </p:nvSpPr>
        <p:spPr>
          <a:xfrm>
            <a:off x="11381032" y="7434224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BC6229-022E-A045-89F4-5A5F14042CC7}"/>
              </a:ext>
            </a:extLst>
          </p:cNvPr>
          <p:cNvSpPr txBox="1"/>
          <p:nvPr/>
        </p:nvSpPr>
        <p:spPr>
          <a:xfrm>
            <a:off x="11306600" y="6931900"/>
            <a:ext cx="74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A, 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C2D45E-1E59-0742-AA3F-588932402C59}"/>
              </a:ext>
            </a:extLst>
          </p:cNvPr>
          <p:cNvSpPr txBox="1"/>
          <p:nvPr/>
        </p:nvSpPr>
        <p:spPr>
          <a:xfrm>
            <a:off x="10638270" y="700959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49CDE6-AD4D-0741-A359-723CE8B38111}"/>
              </a:ext>
            </a:extLst>
          </p:cNvPr>
          <p:cNvSpPr txBox="1"/>
          <p:nvPr/>
        </p:nvSpPr>
        <p:spPr>
          <a:xfrm>
            <a:off x="10644490" y="6427380"/>
            <a:ext cx="1041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State machine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0F6FE50D-7528-5543-96B5-E24AFD54839A}"/>
              </a:ext>
            </a:extLst>
          </p:cNvPr>
          <p:cNvSpPr>
            <a:spLocks noChangeAspect="1"/>
          </p:cNvSpPr>
          <p:nvPr/>
        </p:nvSpPr>
        <p:spPr>
          <a:xfrm flipH="1">
            <a:off x="12583613" y="7061439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BCF828-8C29-3C49-88C7-1FB67B549C51}"/>
              </a:ext>
            </a:extLst>
          </p:cNvPr>
          <p:cNvCxnSpPr>
            <a:cxnSpLocks/>
          </p:cNvCxnSpPr>
          <p:nvPr/>
        </p:nvCxnSpPr>
        <p:spPr>
          <a:xfrm>
            <a:off x="12810408" y="6870549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AC6110-767A-EF45-8815-194AEA8B77EC}"/>
              </a:ext>
            </a:extLst>
          </p:cNvPr>
          <p:cNvCxnSpPr>
            <a:cxnSpLocks/>
          </p:cNvCxnSpPr>
          <p:nvPr/>
        </p:nvCxnSpPr>
        <p:spPr>
          <a:xfrm>
            <a:off x="12522151" y="7227907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A730D3-63CE-B643-BC84-221B0B5C213E}"/>
              </a:ext>
            </a:extLst>
          </p:cNvPr>
          <p:cNvCxnSpPr>
            <a:cxnSpLocks/>
          </p:cNvCxnSpPr>
          <p:nvPr/>
        </p:nvCxnSpPr>
        <p:spPr>
          <a:xfrm flipH="1">
            <a:off x="12823827" y="7439431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AD2771-5F34-D841-81A1-857603B62B68}"/>
              </a:ext>
            </a:extLst>
          </p:cNvPr>
          <p:cNvSpPr txBox="1"/>
          <p:nvPr/>
        </p:nvSpPr>
        <p:spPr>
          <a:xfrm>
            <a:off x="12659527" y="658832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2D255E-4BE8-EE4F-AFD5-751A1E9ADE18}"/>
              </a:ext>
            </a:extLst>
          </p:cNvPr>
          <p:cNvSpPr txBox="1"/>
          <p:nvPr/>
        </p:nvSpPr>
        <p:spPr>
          <a:xfrm>
            <a:off x="12279223" y="7043241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2843E0-3DFA-D648-8C3E-6AFD5CEA23FF}"/>
              </a:ext>
            </a:extLst>
          </p:cNvPr>
          <p:cNvSpPr txBox="1"/>
          <p:nvPr/>
        </p:nvSpPr>
        <p:spPr>
          <a:xfrm>
            <a:off x="12245307" y="7534332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(D) out = A</a:t>
            </a: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BD45FEA6-2F3E-7847-B1B7-322CD4876EF2}"/>
              </a:ext>
            </a:extLst>
          </p:cNvPr>
          <p:cNvSpPr>
            <a:spLocks noChangeAspect="1"/>
          </p:cNvSpPr>
          <p:nvPr/>
        </p:nvSpPr>
        <p:spPr>
          <a:xfrm flipH="1">
            <a:off x="13765092" y="7061736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E672EC-9742-9C46-873E-64539B8DBF12}"/>
              </a:ext>
            </a:extLst>
          </p:cNvPr>
          <p:cNvCxnSpPr>
            <a:cxnSpLocks/>
          </p:cNvCxnSpPr>
          <p:nvPr/>
        </p:nvCxnSpPr>
        <p:spPr>
          <a:xfrm>
            <a:off x="13991887" y="6870846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DD8C6A-50A4-CE40-9AFF-393DD0A8A8E5}"/>
              </a:ext>
            </a:extLst>
          </p:cNvPr>
          <p:cNvCxnSpPr>
            <a:cxnSpLocks/>
          </p:cNvCxnSpPr>
          <p:nvPr/>
        </p:nvCxnSpPr>
        <p:spPr>
          <a:xfrm>
            <a:off x="13703630" y="7228204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E2FC4F-C533-444E-A03F-6230608F434D}"/>
              </a:ext>
            </a:extLst>
          </p:cNvPr>
          <p:cNvCxnSpPr>
            <a:cxnSpLocks/>
          </p:cNvCxnSpPr>
          <p:nvPr/>
        </p:nvCxnSpPr>
        <p:spPr>
          <a:xfrm flipH="1">
            <a:off x="14005306" y="7439728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3E5C8F-CAE3-0B40-93B1-9B1A3283A44B}"/>
              </a:ext>
            </a:extLst>
          </p:cNvPr>
          <p:cNvSpPr txBox="1"/>
          <p:nvPr/>
        </p:nvSpPr>
        <p:spPr>
          <a:xfrm>
            <a:off x="13823589" y="658608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FB7CE5-CA0C-0742-AD45-9C167355CCDB}"/>
              </a:ext>
            </a:extLst>
          </p:cNvPr>
          <p:cNvSpPr txBox="1"/>
          <p:nvPr/>
        </p:nvSpPr>
        <p:spPr>
          <a:xfrm>
            <a:off x="13460702" y="704353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3FBE01-C2A7-A347-A1DD-155AB37D4973}"/>
              </a:ext>
            </a:extLst>
          </p:cNvPr>
          <p:cNvSpPr txBox="1"/>
          <p:nvPr/>
        </p:nvSpPr>
        <p:spPr>
          <a:xfrm>
            <a:off x="13393806" y="7541330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(!D) out = 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10915F-7CA6-E54F-A444-E8B7F0130B7F}"/>
              </a:ext>
            </a:extLst>
          </p:cNvPr>
          <p:cNvSpPr txBox="1"/>
          <p:nvPr/>
        </p:nvSpPr>
        <p:spPr>
          <a:xfrm>
            <a:off x="7163508" y="6153393"/>
            <a:ext cx="69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E008B-CFEC-B84F-A18E-D33E7BEAE129}"/>
              </a:ext>
            </a:extLst>
          </p:cNvPr>
          <p:cNvSpPr txBox="1"/>
          <p:nvPr/>
        </p:nvSpPr>
        <p:spPr>
          <a:xfrm>
            <a:off x="9797237" y="6159607"/>
            <a:ext cx="103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Invariant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2F4396-6E60-9446-8B97-E8EB38F933BC}"/>
              </a:ext>
            </a:extLst>
          </p:cNvPr>
          <p:cNvSpPr txBox="1"/>
          <p:nvPr/>
        </p:nvSpPr>
        <p:spPr>
          <a:xfrm>
            <a:off x="12178894" y="6169647"/>
            <a:ext cx="11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 steer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5E5D2-3F8D-A049-B12F-DB9B167FEE03}"/>
              </a:ext>
            </a:extLst>
          </p:cNvPr>
          <p:cNvSpPr txBox="1"/>
          <p:nvPr/>
        </p:nvSpPr>
        <p:spPr>
          <a:xfrm>
            <a:off x="13355782" y="6165950"/>
            <a:ext cx="119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False steer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41B0ED-F134-DB4C-823E-9C204F70E135}"/>
              </a:ext>
            </a:extLst>
          </p:cNvPr>
          <p:cNvCxnSpPr>
            <a:cxnSpLocks/>
          </p:cNvCxnSpPr>
          <p:nvPr/>
        </p:nvCxnSpPr>
        <p:spPr>
          <a:xfrm>
            <a:off x="7082590" y="8080460"/>
            <a:ext cx="746569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8683FB-5FEB-B146-A80E-84893EAF95F1}"/>
              </a:ext>
            </a:extLst>
          </p:cNvPr>
          <p:cNvCxnSpPr>
            <a:cxnSpLocks/>
          </p:cNvCxnSpPr>
          <p:nvPr/>
        </p:nvCxnSpPr>
        <p:spPr>
          <a:xfrm flipV="1">
            <a:off x="9745259" y="6216102"/>
            <a:ext cx="0" cy="1874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DD618A6-8AD4-8E44-AFFD-0821794978F5}"/>
              </a:ext>
            </a:extLst>
          </p:cNvPr>
          <p:cNvSpPr txBox="1"/>
          <p:nvPr/>
        </p:nvSpPr>
        <p:spPr>
          <a:xfrm>
            <a:off x="10648183" y="6226263"/>
            <a:ext cx="1506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(carry w/ carry = out)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3121E34-CDD7-E2CD-407F-615C4F4F3E5D}"/>
              </a:ext>
            </a:extLst>
          </p:cNvPr>
          <p:cNvCxnSpPr>
            <a:cxnSpLocks/>
          </p:cNvCxnSpPr>
          <p:nvPr/>
        </p:nvCxnSpPr>
        <p:spPr>
          <a:xfrm flipV="1">
            <a:off x="10982516" y="8080363"/>
            <a:ext cx="0" cy="17465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045C57D-18A1-D7B9-9B22-1B4C84BFD739}"/>
              </a:ext>
            </a:extLst>
          </p:cNvPr>
          <p:cNvSpPr>
            <a:spLocks noChangeAspect="1"/>
          </p:cNvSpPr>
          <p:nvPr/>
        </p:nvSpPr>
        <p:spPr>
          <a:xfrm flipH="1">
            <a:off x="8508483" y="8854382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6CD58A-C0E3-A352-D725-3A069ADA8C9A}"/>
              </a:ext>
            </a:extLst>
          </p:cNvPr>
          <p:cNvCxnSpPr>
            <a:cxnSpLocks/>
          </p:cNvCxnSpPr>
          <p:nvPr/>
        </p:nvCxnSpPr>
        <p:spPr>
          <a:xfrm>
            <a:off x="8599068" y="8668449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1B06FB-BC40-4CA1-7004-078474B2425E}"/>
              </a:ext>
            </a:extLst>
          </p:cNvPr>
          <p:cNvCxnSpPr>
            <a:cxnSpLocks/>
          </p:cNvCxnSpPr>
          <p:nvPr/>
        </p:nvCxnSpPr>
        <p:spPr>
          <a:xfrm>
            <a:off x="8791928" y="866710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D21F5E-CADF-3A32-17EF-9138957A490A}"/>
              </a:ext>
            </a:extLst>
          </p:cNvPr>
          <p:cNvCxnSpPr>
            <a:cxnSpLocks/>
          </p:cNvCxnSpPr>
          <p:nvPr/>
        </p:nvCxnSpPr>
        <p:spPr>
          <a:xfrm rot="16200000">
            <a:off x="8408345" y="894897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1E7C7E-4CFD-EF32-7CD8-8BD29B5CA69D}"/>
              </a:ext>
            </a:extLst>
          </p:cNvPr>
          <p:cNvCxnSpPr>
            <a:cxnSpLocks/>
          </p:cNvCxnSpPr>
          <p:nvPr/>
        </p:nvCxnSpPr>
        <p:spPr>
          <a:xfrm>
            <a:off x="8701568" y="922410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105CAC9-7916-9935-16EB-901FDC5D3C4D}"/>
              </a:ext>
            </a:extLst>
          </p:cNvPr>
          <p:cNvSpPr txBox="1"/>
          <p:nvPr/>
        </p:nvSpPr>
        <p:spPr>
          <a:xfrm>
            <a:off x="8454637" y="844267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834A8E-F088-3272-A596-6CD3D6027B39}"/>
              </a:ext>
            </a:extLst>
          </p:cNvPr>
          <p:cNvSpPr txBox="1"/>
          <p:nvPr/>
        </p:nvSpPr>
        <p:spPr>
          <a:xfrm>
            <a:off x="8615129" y="8442672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3D63BF-C7C1-113E-B41D-1A85A43538B9}"/>
              </a:ext>
            </a:extLst>
          </p:cNvPr>
          <p:cNvSpPr txBox="1"/>
          <p:nvPr/>
        </p:nvSpPr>
        <p:spPr>
          <a:xfrm>
            <a:off x="8111391" y="887843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A38F3F-9CA1-0E60-085B-3F38E4D22C04}"/>
              </a:ext>
            </a:extLst>
          </p:cNvPr>
          <p:cNvSpPr txBox="1"/>
          <p:nvPr/>
        </p:nvSpPr>
        <p:spPr>
          <a:xfrm>
            <a:off x="8157780" y="9383851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(D)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(!D) out = 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D55935-AA48-C8D1-3925-366F6FD8B014}"/>
              </a:ext>
            </a:extLst>
          </p:cNvPr>
          <p:cNvSpPr txBox="1"/>
          <p:nvPr/>
        </p:nvSpPr>
        <p:spPr>
          <a:xfrm>
            <a:off x="8300927" y="8124905"/>
            <a:ext cx="8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Merge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A110CB-A24F-0536-223A-98257D6B0316}"/>
              </a:ext>
            </a:extLst>
          </p:cNvPr>
          <p:cNvSpPr>
            <a:spLocks noChangeAspect="1"/>
          </p:cNvSpPr>
          <p:nvPr/>
        </p:nvSpPr>
        <p:spPr>
          <a:xfrm flipH="1">
            <a:off x="10009260" y="8856272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73C394-890F-0FAF-553B-4E378C125957}"/>
              </a:ext>
            </a:extLst>
          </p:cNvPr>
          <p:cNvCxnSpPr>
            <a:cxnSpLocks/>
          </p:cNvCxnSpPr>
          <p:nvPr/>
        </p:nvCxnSpPr>
        <p:spPr>
          <a:xfrm>
            <a:off x="10092482" y="866779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C0A350B-BCB1-6CE5-1DE1-76031130497A}"/>
              </a:ext>
            </a:extLst>
          </p:cNvPr>
          <p:cNvCxnSpPr>
            <a:cxnSpLocks/>
          </p:cNvCxnSpPr>
          <p:nvPr/>
        </p:nvCxnSpPr>
        <p:spPr>
          <a:xfrm>
            <a:off x="10285342" y="866644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1C7F41-D1FA-3CF9-8239-12EFC9DED6B8}"/>
              </a:ext>
            </a:extLst>
          </p:cNvPr>
          <p:cNvSpPr txBox="1"/>
          <p:nvPr/>
        </p:nvSpPr>
        <p:spPr>
          <a:xfrm>
            <a:off x="9948051" y="844201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0F1ACE-CA09-88AF-6DAA-F8D9AF6E256D}"/>
              </a:ext>
            </a:extLst>
          </p:cNvPr>
          <p:cNvSpPr txBox="1"/>
          <p:nvPr/>
        </p:nvSpPr>
        <p:spPr>
          <a:xfrm>
            <a:off x="10108543" y="844201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01A8722-C8EE-B09D-8016-24B476CE6A77}"/>
              </a:ext>
            </a:extLst>
          </p:cNvPr>
          <p:cNvCxnSpPr>
            <a:cxnSpLocks/>
          </p:cNvCxnSpPr>
          <p:nvPr/>
        </p:nvCxnSpPr>
        <p:spPr>
          <a:xfrm>
            <a:off x="10193511" y="9219853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9DC20A3-8751-3C23-5A43-B6EE1377C2E3}"/>
              </a:ext>
            </a:extLst>
          </p:cNvPr>
          <p:cNvSpPr txBox="1"/>
          <p:nvPr/>
        </p:nvSpPr>
        <p:spPr>
          <a:xfrm>
            <a:off x="9609252" y="9395967"/>
            <a:ext cx="144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valid(A) &amp;&amp; valid(B) </a:t>
            </a:r>
          </a:p>
          <a:p>
            <a:r>
              <a:rPr lang="en-US" sz="1200" dirty="0"/>
              <a:t>out = 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F0D870-2BD9-8E7B-B83D-02F9153B832E}"/>
              </a:ext>
            </a:extLst>
          </p:cNvPr>
          <p:cNvSpPr txBox="1"/>
          <p:nvPr/>
        </p:nvSpPr>
        <p:spPr>
          <a:xfrm>
            <a:off x="9823032" y="8124441"/>
            <a:ext cx="73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Order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3AC828-EB47-1E4A-B569-18251D585B3B}"/>
              </a:ext>
            </a:extLst>
          </p:cNvPr>
          <p:cNvSpPr txBox="1"/>
          <p:nvPr/>
        </p:nvSpPr>
        <p:spPr>
          <a:xfrm>
            <a:off x="7589389" y="6631012"/>
            <a:ext cx="5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0B52D4-54AE-B644-D992-F1DBA6C14331}"/>
              </a:ext>
            </a:extLst>
          </p:cNvPr>
          <p:cNvSpPr txBox="1"/>
          <p:nvPr/>
        </p:nvSpPr>
        <p:spPr>
          <a:xfrm>
            <a:off x="7830596" y="6627669"/>
            <a:ext cx="5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8224B99-ABC5-2C26-EBDE-2235E03E9913}"/>
              </a:ext>
            </a:extLst>
          </p:cNvPr>
          <p:cNvCxnSpPr>
            <a:cxnSpLocks/>
          </p:cNvCxnSpPr>
          <p:nvPr/>
        </p:nvCxnSpPr>
        <p:spPr>
          <a:xfrm flipV="1">
            <a:off x="12166280" y="6205734"/>
            <a:ext cx="0" cy="1874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2F07E7B-CF84-3EE7-21FA-5B114E395B7E}"/>
              </a:ext>
            </a:extLst>
          </p:cNvPr>
          <p:cNvCxnSpPr>
            <a:cxnSpLocks/>
          </p:cNvCxnSpPr>
          <p:nvPr/>
        </p:nvCxnSpPr>
        <p:spPr>
          <a:xfrm flipV="1">
            <a:off x="13346037" y="6216102"/>
            <a:ext cx="0" cy="1874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3C6E219-0852-4392-7C81-70CE108D83C3}"/>
              </a:ext>
            </a:extLst>
          </p:cNvPr>
          <p:cNvCxnSpPr>
            <a:cxnSpLocks/>
          </p:cNvCxnSpPr>
          <p:nvPr/>
        </p:nvCxnSpPr>
        <p:spPr>
          <a:xfrm flipV="1">
            <a:off x="9511762" y="8074204"/>
            <a:ext cx="0" cy="17420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090E07-9777-6B80-3769-58A5646A82BE}"/>
              </a:ext>
            </a:extLst>
          </p:cNvPr>
          <p:cNvSpPr txBox="1"/>
          <p:nvPr/>
        </p:nvSpPr>
        <p:spPr>
          <a:xfrm>
            <a:off x="12472291" y="8109026"/>
            <a:ext cx="8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Stream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DF61ABC-4D6B-B768-F46B-3E0826567C75}"/>
              </a:ext>
            </a:extLst>
          </p:cNvPr>
          <p:cNvSpPr/>
          <p:nvPr/>
        </p:nvSpPr>
        <p:spPr>
          <a:xfrm>
            <a:off x="11567882" y="8764832"/>
            <a:ext cx="4572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Str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F24B48-0B43-237C-87B7-EDFF5A98AD9A}"/>
              </a:ext>
            </a:extLst>
          </p:cNvPr>
          <p:cNvCxnSpPr>
            <a:cxnSpLocks/>
          </p:cNvCxnSpPr>
          <p:nvPr/>
        </p:nvCxnSpPr>
        <p:spPr>
          <a:xfrm>
            <a:off x="11457857" y="8695257"/>
            <a:ext cx="144431" cy="16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6D83308-DA17-79EE-2C1B-21B57E6814A6}"/>
              </a:ext>
            </a:extLst>
          </p:cNvPr>
          <p:cNvCxnSpPr>
            <a:cxnSpLocks/>
          </p:cNvCxnSpPr>
          <p:nvPr/>
        </p:nvCxnSpPr>
        <p:spPr>
          <a:xfrm>
            <a:off x="11790332" y="8568668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17BF15C-10C7-E4CC-25F3-A943F8FA5934}"/>
              </a:ext>
            </a:extLst>
          </p:cNvPr>
          <p:cNvSpPr txBox="1"/>
          <p:nvPr/>
        </p:nvSpPr>
        <p:spPr>
          <a:xfrm>
            <a:off x="11144182" y="8449929"/>
            <a:ext cx="52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5B4B00-32E8-1544-6F49-972D7E982226}"/>
              </a:ext>
            </a:extLst>
          </p:cNvPr>
          <p:cNvSpPr txBox="1"/>
          <p:nvPr/>
        </p:nvSpPr>
        <p:spPr>
          <a:xfrm>
            <a:off x="11445148" y="831096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bound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70F56F7-B0AE-15AA-969A-9B2A3691E0A0}"/>
              </a:ext>
            </a:extLst>
          </p:cNvPr>
          <p:cNvCxnSpPr>
            <a:cxnSpLocks/>
          </p:cNvCxnSpPr>
          <p:nvPr/>
        </p:nvCxnSpPr>
        <p:spPr>
          <a:xfrm flipH="1">
            <a:off x="11998822" y="8711118"/>
            <a:ext cx="144431" cy="16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3D61097-AE4F-75F3-A0CB-F5367E0C4B41}"/>
              </a:ext>
            </a:extLst>
          </p:cNvPr>
          <p:cNvSpPr txBox="1"/>
          <p:nvPr/>
        </p:nvSpPr>
        <p:spPr>
          <a:xfrm>
            <a:off x="11941322" y="8438659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80245B-7F77-0BC7-89AC-C3F0E6B8E821}"/>
              </a:ext>
            </a:extLst>
          </p:cNvPr>
          <p:cNvCxnSpPr>
            <a:cxnSpLocks/>
          </p:cNvCxnSpPr>
          <p:nvPr/>
        </p:nvCxnSpPr>
        <p:spPr>
          <a:xfrm flipH="1">
            <a:off x="11567883" y="9211025"/>
            <a:ext cx="130881" cy="204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A8969FA-A5E4-69BC-731E-610A1A79C8D8}"/>
              </a:ext>
            </a:extLst>
          </p:cNvPr>
          <p:cNvCxnSpPr>
            <a:cxnSpLocks/>
          </p:cNvCxnSpPr>
          <p:nvPr/>
        </p:nvCxnSpPr>
        <p:spPr>
          <a:xfrm>
            <a:off x="11912057" y="9202425"/>
            <a:ext cx="152565" cy="2145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840DACC-FDB7-FBBB-D81E-DCF83B751AF0}"/>
              </a:ext>
            </a:extLst>
          </p:cNvPr>
          <p:cNvSpPr txBox="1"/>
          <p:nvPr/>
        </p:nvSpPr>
        <p:spPr>
          <a:xfrm>
            <a:off x="11374968" y="934010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idx</a:t>
            </a:r>
            <a:endParaRPr 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B0F45B-4813-6538-2F34-FCC9E54CECAF}"/>
              </a:ext>
            </a:extLst>
          </p:cNvPr>
          <p:cNvSpPr txBox="1"/>
          <p:nvPr/>
        </p:nvSpPr>
        <p:spPr>
          <a:xfrm>
            <a:off x="11855560" y="9345060"/>
            <a:ext cx="442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E0D2D8-7ACB-EB2B-3EE6-BE574A3886C9}"/>
              </a:ext>
            </a:extLst>
          </p:cNvPr>
          <p:cNvSpPr/>
          <p:nvPr/>
        </p:nvSpPr>
        <p:spPr>
          <a:xfrm>
            <a:off x="12534083" y="8474572"/>
            <a:ext cx="203863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[&lt;,&gt;,==,...]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bound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[+,&gt;&gt;,&lt;&lt;]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dirty="0">
              <a:solidFill>
                <a:srgbClr val="BBBBB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603202-6BE2-C03F-0D14-0C6CFA717D98}"/>
              </a:ext>
            </a:extLst>
          </p:cNvPr>
          <p:cNvSpPr txBox="1"/>
          <p:nvPr/>
        </p:nvSpPr>
        <p:spPr>
          <a:xfrm>
            <a:off x="12333636" y="9297503"/>
            <a:ext cx="2284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last = !(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[&lt;,&gt;,==,...]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bound)</a:t>
            </a: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59CDCC78-4A12-2D58-5090-6B8275D5161E}"/>
              </a:ext>
            </a:extLst>
          </p:cNvPr>
          <p:cNvSpPr/>
          <p:nvPr/>
        </p:nvSpPr>
        <p:spPr>
          <a:xfrm>
            <a:off x="12565851" y="8911653"/>
            <a:ext cx="489115" cy="440231"/>
          </a:xfrm>
          <a:custGeom>
            <a:avLst/>
            <a:gdLst>
              <a:gd name="connsiteX0" fmla="*/ 195688 w 489115"/>
              <a:gd name="connsiteY0" fmla="*/ 0 h 409433"/>
              <a:gd name="connsiteX1" fmla="*/ 11443 w 489115"/>
              <a:gd name="connsiteY1" fmla="*/ 211541 h 409433"/>
              <a:gd name="connsiteX2" fmla="*/ 489115 w 489115"/>
              <a:gd name="connsiteY2" fmla="*/ 409433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115" h="409433">
                <a:moveTo>
                  <a:pt x="195688" y="0"/>
                </a:moveTo>
                <a:cubicBezTo>
                  <a:pt x="79113" y="71651"/>
                  <a:pt x="-37462" y="143302"/>
                  <a:pt x="11443" y="211541"/>
                </a:cubicBezTo>
                <a:cubicBezTo>
                  <a:pt x="60347" y="279780"/>
                  <a:pt x="274731" y="344606"/>
                  <a:pt x="489115" y="40943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180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0A003A-DF7A-364F-B76E-0F122FDB145B}"/>
              </a:ext>
            </a:extLst>
          </p:cNvPr>
          <p:cNvSpPr/>
          <p:nvPr/>
        </p:nvSpPr>
        <p:spPr>
          <a:xfrm>
            <a:off x="5278673" y="6603703"/>
            <a:ext cx="640080" cy="64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0994F5-DFD4-774C-86C0-4D1A13EC7045}"/>
              </a:ext>
            </a:extLst>
          </p:cNvPr>
          <p:cNvCxnSpPr>
            <a:cxnSpLocks/>
          </p:cNvCxnSpPr>
          <p:nvPr/>
        </p:nvCxnSpPr>
        <p:spPr>
          <a:xfrm>
            <a:off x="4889744" y="7139352"/>
            <a:ext cx="3753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8ACF2D-5213-4541-BA9A-4305DCA9B92B}"/>
              </a:ext>
            </a:extLst>
          </p:cNvPr>
          <p:cNvCxnSpPr>
            <a:cxnSpLocks/>
          </p:cNvCxnSpPr>
          <p:nvPr/>
        </p:nvCxnSpPr>
        <p:spPr>
          <a:xfrm>
            <a:off x="4896281" y="6758363"/>
            <a:ext cx="3753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EAA0DF-3F9B-E345-A260-8C9DB411C8C6}"/>
              </a:ext>
            </a:extLst>
          </p:cNvPr>
          <p:cNvCxnSpPr>
            <a:cxnSpLocks/>
          </p:cNvCxnSpPr>
          <p:nvPr/>
        </p:nvCxnSpPr>
        <p:spPr>
          <a:xfrm>
            <a:off x="4889657" y="6937267"/>
            <a:ext cx="3753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2D2338-FFEB-CD48-93CE-7408D32A5C9E}"/>
              </a:ext>
            </a:extLst>
          </p:cNvPr>
          <p:cNvSpPr txBox="1"/>
          <p:nvPr/>
        </p:nvSpPr>
        <p:spPr>
          <a:xfrm>
            <a:off x="3990296" y="6947863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Decider(D)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F4866-B381-4944-98A3-E1485DE78898}"/>
              </a:ext>
            </a:extLst>
          </p:cNvPr>
          <p:cNvSpPr txBox="1"/>
          <p:nvPr/>
        </p:nvSpPr>
        <p:spPr>
          <a:xfrm>
            <a:off x="4675423" y="659005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718FE-1C73-E242-B3BE-3646C91F6ACF}"/>
              </a:ext>
            </a:extLst>
          </p:cNvPr>
          <p:cNvSpPr txBox="1"/>
          <p:nvPr/>
        </p:nvSpPr>
        <p:spPr>
          <a:xfrm>
            <a:off x="4688466" y="6782608"/>
            <a:ext cx="28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B515AD-F287-0B48-8EB0-13A9632DAA4E}"/>
              </a:ext>
            </a:extLst>
          </p:cNvPr>
          <p:cNvCxnSpPr>
            <a:cxnSpLocks/>
          </p:cNvCxnSpPr>
          <p:nvPr/>
        </p:nvCxnSpPr>
        <p:spPr>
          <a:xfrm>
            <a:off x="5910472" y="6939680"/>
            <a:ext cx="615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3C73A4-7D07-7D45-899B-24D013A19AFA}"/>
              </a:ext>
            </a:extLst>
          </p:cNvPr>
          <p:cNvSpPr txBox="1"/>
          <p:nvPr/>
        </p:nvSpPr>
        <p:spPr>
          <a:xfrm>
            <a:off x="5863879" y="6624458"/>
            <a:ext cx="662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out(O)</a:t>
            </a:r>
          </a:p>
        </p:txBody>
      </p:sp>
    </p:spTree>
    <p:extLst>
      <p:ext uri="{BB962C8B-B14F-4D97-AF65-F5344CB8AC3E}">
        <p14:creationId xmlns:p14="http://schemas.microsoft.com/office/powerpoint/2010/main" val="256916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27F5B3-D797-4B46-B2DE-B7049AC91E0C}"/>
              </a:ext>
            </a:extLst>
          </p:cNvPr>
          <p:cNvSpPr/>
          <p:nvPr/>
        </p:nvSpPr>
        <p:spPr>
          <a:xfrm>
            <a:off x="6256506" y="4203431"/>
            <a:ext cx="3582438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C745C-383D-1F45-B7CF-1F3C5FC5E494}"/>
              </a:ext>
            </a:extLst>
          </p:cNvPr>
          <p:cNvSpPr/>
          <p:nvPr/>
        </p:nvSpPr>
        <p:spPr>
          <a:xfrm>
            <a:off x="6256506" y="4203431"/>
            <a:ext cx="37653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Z,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 err="1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A[j]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B[j];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Z[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919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317630-4702-8D4C-B1CB-9035ABE4588B}"/>
              </a:ext>
            </a:extLst>
          </p:cNvPr>
          <p:cNvSpPr/>
          <p:nvPr/>
        </p:nvSpPr>
        <p:spPr>
          <a:xfrm>
            <a:off x="347357" y="3026183"/>
            <a:ext cx="3596188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7BDD960-FB8F-9F48-B14E-BCDF6786213C}"/>
              </a:ext>
            </a:extLst>
          </p:cNvPr>
          <p:cNvGrpSpPr/>
          <p:nvPr/>
        </p:nvGrpSpPr>
        <p:grpSpPr>
          <a:xfrm>
            <a:off x="4050133" y="1727795"/>
            <a:ext cx="2444205" cy="4620717"/>
            <a:chOff x="332046" y="3492740"/>
            <a:chExt cx="2444205" cy="46207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F5D85-CCDE-384E-A9C3-F0D8F5246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2016DA3-87F8-E84E-B23E-2121E9B72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27DC98-D721-2942-B0A0-3819FC300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6BD34D8-4672-CF4F-9837-D9F3A59388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F6378-B90A-034C-8EB7-43BF878C17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3D2137E4-AC1B-C44E-9079-32B91B06B6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7A94CF-C9E2-D94C-9442-5D9F90F6CA72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DAC14B-C2A6-0343-B587-C17B6138286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E7F4D4-2CDD-F348-A397-7FC3E1DD563A}"/>
                </a:ext>
              </a:extLst>
            </p:cNvPr>
            <p:cNvCxnSpPr>
              <a:cxnSpLocks noChangeAspect="1"/>
              <a:stCxn id="32" idx="4"/>
              <a:endCxn id="4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1A0674D-7DB6-E34C-B05A-50DAC9F7A30F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4D503C-0C69-6741-8F97-A0BC9F99AB31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4C5D69-7501-C547-944D-393E3758979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CF08C8F-27CF-B943-875B-E185E3F98DC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7C779-E216-994B-970F-D4C428FC56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49CEE-4D31-9E44-A939-A2D8E5D394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81585D-F011-2E44-BDD7-A84054F7B6CF}"/>
                </a:ext>
              </a:extLst>
            </p:cNvPr>
            <p:cNvCxnSpPr>
              <a:cxnSpLocks noChangeAspect="1"/>
              <a:stCxn id="25" idx="4"/>
              <a:endCxn id="32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C67E45-4E36-0C4D-99EA-F242B3E34F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3B74E8-5E4D-7841-AD83-2495429699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7CD842-D9D8-FB43-8127-AE12E67412DA}"/>
                </a:ext>
              </a:extLst>
            </p:cNvPr>
            <p:cNvCxnSpPr>
              <a:cxnSpLocks noChangeAspect="1"/>
              <a:stCxn id="31" idx="4"/>
              <a:endCxn id="32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B80768C-17F1-3348-8783-C6FF09622DC4}"/>
                </a:ext>
              </a:extLst>
            </p:cNvPr>
            <p:cNvCxnSpPr>
              <a:cxnSpLocks/>
              <a:stCxn id="9" idx="4"/>
              <a:endCxn id="31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C955E70-EBC6-114C-B901-E43CB6AB7877}"/>
                </a:ext>
              </a:extLst>
            </p:cNvPr>
            <p:cNvCxnSpPr>
              <a:cxnSpLocks noChangeAspect="1"/>
              <a:stCxn id="5" idx="3"/>
              <a:endCxn id="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46A951-51B1-2C4B-A35F-B7FC18BEE7B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396AC-8384-0E4C-AD7A-4CCC9C5EF543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2F082-D304-FF4E-B35F-962E516BA13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3588AE2-A06E-994D-8797-370F71F2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DF12E1D-CC8D-2C44-B3AC-33059568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95EF03C-6FEB-B84D-9CFC-ED73AD58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4906F2-9D41-6A47-A2E4-C1AA774D351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F9631C1-22BE-F447-9340-015A9807F7F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05264D-5723-CC46-BC3F-F429744B991F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74C9E5-341E-C840-A9DD-05A4DD6768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233D0C3-F351-5349-92DF-6597C8534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812901B-9309-F546-AFBD-17BEEAE829E0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6ED86A-6508-9D41-8B63-1EAE97A06B3A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C603A1-3FD0-C04F-A5DD-0E102505F67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C8CB21-BC2F-984A-BC8B-47812551DC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95C65C-00F8-E841-86D8-0899D00D98F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45C46B8-C14A-4844-8366-4FEC1E21F5E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7C4F29D-0FA9-254E-A975-2D7502C9B410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4628719-C62A-6B40-8D68-3F22535F86A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263614-BF1A-A14C-95DC-3BAE52550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CD149FB-5C57-D142-BB66-EE2AA879128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522D12B-B281-974A-9314-EB2942C48BF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C04061E-7FDA-3541-BCAE-5CE8184925F4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B8DCF60-9246-5545-BF2A-6FF8DB3DAFB1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C7AD09-446F-D54F-96D3-5990C995D35E}"/>
                </a:ext>
              </a:extLst>
            </p:cNvPr>
            <p:cNvCxnSpPr>
              <a:cxnSpLocks/>
              <a:stCxn id="9" idx="4"/>
              <a:endCxn id="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A6D5699-A6C1-454A-8D7A-2D0C89580EC7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9D49348-8FBF-B54C-8F55-D08604A0D60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39B82A-E578-2546-BAB1-8533D81E7DC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DAA62FF-905E-E24D-8480-BDAC4341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DB19BFCF-2F07-0741-A04D-BFF00646E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79D4096-E4D6-B24B-9433-D713A581D47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6943465-D38C-9942-B4EE-F3ACD78C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62DC-8C80-1F4F-B0F6-D87B52072C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01" name="Oval 600">
            <a:extLst>
              <a:ext uri="{FF2B5EF4-FFF2-40B4-BE49-F238E27FC236}">
                <a16:creationId xmlns:a16="http://schemas.microsoft.com/office/drawing/2014/main" id="{F0B43358-3196-B742-887F-D03A0CAFC264}"/>
              </a:ext>
            </a:extLst>
          </p:cNvPr>
          <p:cNvSpPr/>
          <p:nvPr/>
        </p:nvSpPr>
        <p:spPr>
          <a:xfrm>
            <a:off x="4236401" y="20990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1A79D485-16D5-2F4F-A8E8-AA065317D332}"/>
              </a:ext>
            </a:extLst>
          </p:cNvPr>
          <p:cNvSpPr/>
          <p:nvPr/>
        </p:nvSpPr>
        <p:spPr>
          <a:xfrm>
            <a:off x="4417676" y="20397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D7D5EAD2-300F-D94F-8824-3BCF6CB3EF1F}"/>
              </a:ext>
            </a:extLst>
          </p:cNvPr>
          <p:cNvSpPr/>
          <p:nvPr/>
        </p:nvSpPr>
        <p:spPr>
          <a:xfrm>
            <a:off x="4598951" y="20862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275D1372-DCC5-0D40-A435-6EFCB1519221}"/>
              </a:ext>
            </a:extLst>
          </p:cNvPr>
          <p:cNvSpPr/>
          <p:nvPr/>
        </p:nvSpPr>
        <p:spPr>
          <a:xfrm>
            <a:off x="4732101" y="23926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748DDFF-F2DE-A242-8816-584C7F3B430C}"/>
              </a:ext>
            </a:extLst>
          </p:cNvPr>
          <p:cNvSpPr/>
          <p:nvPr/>
        </p:nvSpPr>
        <p:spPr>
          <a:xfrm>
            <a:off x="4913376" y="31129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7B29EDA3-12D1-FF46-A00D-BF8BEB3962A5}"/>
              </a:ext>
            </a:extLst>
          </p:cNvPr>
          <p:cNvSpPr/>
          <p:nvPr/>
        </p:nvSpPr>
        <p:spPr>
          <a:xfrm>
            <a:off x="5094651" y="31883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4F5796C8-F337-7B4F-9DF0-7CC5F5EB9D76}"/>
              </a:ext>
            </a:extLst>
          </p:cNvPr>
          <p:cNvSpPr/>
          <p:nvPr/>
        </p:nvSpPr>
        <p:spPr>
          <a:xfrm>
            <a:off x="5412286" y="39294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1D27E67A-6D4F-7F40-B215-E29C7A8BE347}"/>
              </a:ext>
            </a:extLst>
          </p:cNvPr>
          <p:cNvSpPr/>
          <p:nvPr/>
        </p:nvSpPr>
        <p:spPr>
          <a:xfrm>
            <a:off x="5093048" y="57951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5AD340CE-D901-5C40-9B26-2045E4DDD750}"/>
              </a:ext>
            </a:extLst>
          </p:cNvPr>
          <p:cNvSpPr/>
          <p:nvPr/>
        </p:nvSpPr>
        <p:spPr>
          <a:xfrm>
            <a:off x="4390404" y="39663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74B9E94-C738-AF43-9A97-EE41259F4164}"/>
              </a:ext>
            </a:extLst>
          </p:cNvPr>
          <p:cNvGrpSpPr/>
          <p:nvPr/>
        </p:nvGrpSpPr>
        <p:grpSpPr>
          <a:xfrm>
            <a:off x="6194792" y="1724605"/>
            <a:ext cx="2444205" cy="4620717"/>
            <a:chOff x="332046" y="3492740"/>
            <a:chExt cx="2444205" cy="4620717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99587DB-51BC-EE4F-A868-1D226793A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12" name="Triangle 611">
              <a:extLst>
                <a:ext uri="{FF2B5EF4-FFF2-40B4-BE49-F238E27FC236}">
                  <a16:creationId xmlns:a16="http://schemas.microsoft.com/office/drawing/2014/main" id="{B993DBED-644A-9846-8EBB-2E11DAD97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8F2334C-70A9-FF41-876F-4F922CE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14" name="Triangle 613">
              <a:extLst>
                <a:ext uri="{FF2B5EF4-FFF2-40B4-BE49-F238E27FC236}">
                  <a16:creationId xmlns:a16="http://schemas.microsoft.com/office/drawing/2014/main" id="{BF0A5637-8976-304A-A0FB-BDF2AE94309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7685A133-1077-2146-89CE-CCA4C30BF1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6" name="Triangle 615">
              <a:extLst>
                <a:ext uri="{FF2B5EF4-FFF2-40B4-BE49-F238E27FC236}">
                  <a16:creationId xmlns:a16="http://schemas.microsoft.com/office/drawing/2014/main" id="{71533F23-480C-8242-A8F2-58CD899F91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8E43D0E-1C56-4047-840A-2A103A8E7BD9}"/>
                </a:ext>
              </a:extLst>
            </p:cNvPr>
            <p:cNvCxnSpPr>
              <a:cxnSpLocks/>
              <a:stCxn id="615" idx="2"/>
              <a:endCxn id="61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997351B-87D2-E04B-A453-CC1AC6A1F56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B88F90A2-5DA9-184F-BBB3-CF11ADAD7864}"/>
                </a:ext>
              </a:extLst>
            </p:cNvPr>
            <p:cNvCxnSpPr>
              <a:cxnSpLocks noChangeAspect="1"/>
              <a:stCxn id="628" idx="4"/>
              <a:endCxn id="61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1AB7BE15-AA67-8543-A3B5-A0E9468B853C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98064A90-D479-3747-9318-30E78EEEC88C}"/>
                </a:ext>
              </a:extLst>
            </p:cNvPr>
            <p:cNvCxnSpPr>
              <a:cxnSpLocks/>
              <a:stCxn id="615" idx="2"/>
              <a:endCxn id="61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042DBEFA-D889-D840-BB56-BFDB760086D5}"/>
                </a:ext>
              </a:extLst>
            </p:cNvPr>
            <p:cNvCxnSpPr>
              <a:cxnSpLocks/>
              <a:endCxn id="62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46026AC7-C21D-6A4C-A248-ADFE1C00B565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F03669D-7730-8342-A1D3-BABB0DEA44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8328285F-C2E9-AC49-85BE-37C5EAB5840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E6E1339B-E4A0-C44E-A823-A71FAD35CA2F}"/>
                </a:ext>
              </a:extLst>
            </p:cNvPr>
            <p:cNvCxnSpPr>
              <a:cxnSpLocks noChangeAspect="1"/>
              <a:stCxn id="625" idx="4"/>
              <a:endCxn id="62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A2A4BA72-4892-2D4F-96A9-9414CDEEA20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DE913941-539A-0149-9FFA-D85723EC9C2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CBC969A6-062D-B34C-9F1C-704DD80FB9EA}"/>
                </a:ext>
              </a:extLst>
            </p:cNvPr>
            <p:cNvCxnSpPr>
              <a:cxnSpLocks noChangeAspect="1"/>
              <a:stCxn id="627" idx="4"/>
              <a:endCxn id="62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AFA49D8-2CFD-3740-9C01-C2AA068D3CD0}"/>
                </a:ext>
              </a:extLst>
            </p:cNvPr>
            <p:cNvCxnSpPr>
              <a:cxnSpLocks/>
              <a:stCxn id="624" idx="4"/>
              <a:endCxn id="62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946E9AFE-81A2-1D41-94D2-64C87683C499}"/>
                </a:ext>
              </a:extLst>
            </p:cNvPr>
            <p:cNvCxnSpPr>
              <a:cxnSpLocks noChangeAspect="1"/>
              <a:stCxn id="612" idx="3"/>
              <a:endCxn id="62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253DBE-8C5F-4F47-9DA5-903D641B5A2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7EA4EEB-DCBB-5341-814A-17EE8680B28E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26B9D4C9-8FC6-974B-90F7-5A10AC5D4589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331FDC9F-460D-B24F-A87D-2CE7992E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EE7508C0-A898-264B-879B-9B176F0E9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DBEF4CC8-4486-9F4E-850B-5F890A782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6272CB84-0B33-CD4B-8CE2-E0308477B3AE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74F5E58C-9990-BC47-A7FE-4D55CEB2303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8FF8F6A1-CBCE-5245-A43D-01D6E5FC778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A774A22-24D2-B04C-A319-BAC0A5210F9E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A37E6E4B-BCE7-C447-B639-50771E096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F2C2E04A-49DB-514F-8C25-08DF6445A5B1}"/>
                </a:ext>
              </a:extLst>
            </p:cNvPr>
            <p:cNvCxnSpPr>
              <a:cxnSpLocks/>
              <a:endCxn id="6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F853827D-61E2-234A-B1AE-C4787CF6027D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27C0F95-FAF5-2A4E-A37E-CA913FFBE519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4AD8F629-9B9F-234A-BD85-80598AD6AECF}"/>
                </a:ext>
              </a:extLst>
            </p:cNvPr>
            <p:cNvCxnSpPr>
              <a:cxnSpLocks/>
              <a:endCxn id="62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212D59F-2CD0-474C-A9A2-5A8AAD3F9092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11789A43-713A-B14A-AD7C-63302E2B8FE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1D0E74E9-E726-2B4D-B3CA-3E5895D5A84D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9928F945-CE39-2349-8027-2C6A78F873D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16CBAE91-083C-9B46-BA87-E72B6A4FA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2E78C67F-2940-214C-9A3A-08612F04413D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CB8B597-4E2C-BD4C-91A7-EDA4623272FC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7861CB34-A545-A848-8B33-E86FA9975336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096ECCE-CE17-EB47-AD1C-27997E44FCE6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7ACBBE87-EFEC-5441-AD17-C2CEA7CEC559}"/>
                </a:ext>
              </a:extLst>
            </p:cNvPr>
            <p:cNvCxnSpPr>
              <a:cxnSpLocks/>
              <a:stCxn id="624" idx="4"/>
              <a:endCxn id="6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AC397F03-91C4-3E4C-89DA-19B942CD731A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6D45B59D-2E0C-4943-AF54-C143E0B801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DADB810F-279C-0E41-84B6-B30F600A20D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0" name="Straight Arrow Connector 659">
              <a:extLst>
                <a:ext uri="{FF2B5EF4-FFF2-40B4-BE49-F238E27FC236}">
                  <a16:creationId xmlns:a16="http://schemas.microsoft.com/office/drawing/2014/main" id="{D134CED1-C6AA-5140-BEDD-AF5E063A6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>
              <a:extLst>
                <a:ext uri="{FF2B5EF4-FFF2-40B4-BE49-F238E27FC236}">
                  <a16:creationId xmlns:a16="http://schemas.microsoft.com/office/drawing/2014/main" id="{0FF5F83E-84EE-4743-B63D-20654241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41CD4074-07CE-7D47-A86A-9CE7751B3A48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A0B5F262-4655-8B48-A002-BD6AD2F0A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47990F99-0C79-6744-946D-A4AC296D1A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65" name="Oval 664">
            <a:extLst>
              <a:ext uri="{FF2B5EF4-FFF2-40B4-BE49-F238E27FC236}">
                <a16:creationId xmlns:a16="http://schemas.microsoft.com/office/drawing/2014/main" id="{D3123E09-ADB1-F849-821F-8CED8693CD84}"/>
              </a:ext>
            </a:extLst>
          </p:cNvPr>
          <p:cNvSpPr/>
          <p:nvPr/>
        </p:nvSpPr>
        <p:spPr>
          <a:xfrm>
            <a:off x="6381060" y="20958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4DF3196-5A9E-DD45-81F7-0853D76F01DC}"/>
              </a:ext>
            </a:extLst>
          </p:cNvPr>
          <p:cNvSpPr/>
          <p:nvPr/>
        </p:nvSpPr>
        <p:spPr>
          <a:xfrm>
            <a:off x="6562335" y="20365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A83B5E63-C296-1A48-B42E-652BFD2F6873}"/>
              </a:ext>
            </a:extLst>
          </p:cNvPr>
          <p:cNvSpPr/>
          <p:nvPr/>
        </p:nvSpPr>
        <p:spPr>
          <a:xfrm>
            <a:off x="6743610" y="20830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3AF6E688-4A50-0442-B778-D1524B89B2C0}"/>
              </a:ext>
            </a:extLst>
          </p:cNvPr>
          <p:cNvSpPr/>
          <p:nvPr/>
        </p:nvSpPr>
        <p:spPr>
          <a:xfrm>
            <a:off x="6876760" y="23894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75BBB1EB-D497-E840-BC63-8473646AD340}"/>
              </a:ext>
            </a:extLst>
          </p:cNvPr>
          <p:cNvSpPr/>
          <p:nvPr/>
        </p:nvSpPr>
        <p:spPr>
          <a:xfrm>
            <a:off x="7058035" y="31097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1769B5E-65C3-8746-8D07-9CE787D30F4F}"/>
              </a:ext>
            </a:extLst>
          </p:cNvPr>
          <p:cNvSpPr/>
          <p:nvPr/>
        </p:nvSpPr>
        <p:spPr>
          <a:xfrm>
            <a:off x="7239310" y="31851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F0386EC6-DF40-AE4F-81B7-2C20C30C55FE}"/>
              </a:ext>
            </a:extLst>
          </p:cNvPr>
          <p:cNvSpPr/>
          <p:nvPr/>
        </p:nvSpPr>
        <p:spPr>
          <a:xfrm>
            <a:off x="7556945" y="39262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980F3735-5540-7B46-9852-694240C0888C}"/>
              </a:ext>
            </a:extLst>
          </p:cNvPr>
          <p:cNvSpPr/>
          <p:nvPr/>
        </p:nvSpPr>
        <p:spPr>
          <a:xfrm>
            <a:off x="7237707" y="57919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E99ECE52-1560-E54D-8319-6BB095CC051F}"/>
              </a:ext>
            </a:extLst>
          </p:cNvPr>
          <p:cNvSpPr/>
          <p:nvPr/>
        </p:nvSpPr>
        <p:spPr>
          <a:xfrm>
            <a:off x="6535063" y="396319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650BB205-583D-374A-A36A-C7842A90FB6A}"/>
              </a:ext>
            </a:extLst>
          </p:cNvPr>
          <p:cNvSpPr/>
          <p:nvPr/>
        </p:nvSpPr>
        <p:spPr>
          <a:xfrm>
            <a:off x="6682651" y="26381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22D1694-43E6-9043-8364-6EA9BA8BE1B5}"/>
              </a:ext>
            </a:extLst>
          </p:cNvPr>
          <p:cNvGrpSpPr/>
          <p:nvPr/>
        </p:nvGrpSpPr>
        <p:grpSpPr>
          <a:xfrm>
            <a:off x="8354195" y="1727522"/>
            <a:ext cx="2444205" cy="4620717"/>
            <a:chOff x="332046" y="3492740"/>
            <a:chExt cx="2444205" cy="4620717"/>
          </a:xfrm>
        </p:grpSpPr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342A1D37-B98E-614B-B064-53F49C38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43" name="Triangle 742">
              <a:extLst>
                <a:ext uri="{FF2B5EF4-FFF2-40B4-BE49-F238E27FC236}">
                  <a16:creationId xmlns:a16="http://schemas.microsoft.com/office/drawing/2014/main" id="{552C3251-75A2-C542-BECE-FF392D1D2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E02FB808-4D3A-B341-87C1-FB24AB466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745" name="Triangle 744">
              <a:extLst>
                <a:ext uri="{FF2B5EF4-FFF2-40B4-BE49-F238E27FC236}">
                  <a16:creationId xmlns:a16="http://schemas.microsoft.com/office/drawing/2014/main" id="{86124787-9DC0-474F-8A19-F8C9C4FAE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44ED237B-FAC3-CC4E-819F-1D1B681839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7" name="Triangle 746">
              <a:extLst>
                <a:ext uri="{FF2B5EF4-FFF2-40B4-BE49-F238E27FC236}">
                  <a16:creationId xmlns:a16="http://schemas.microsoft.com/office/drawing/2014/main" id="{EEF99DBA-2EED-5244-B133-407EBA8F6C8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2AE5FB84-F483-F047-950E-D5ADA092EB72}"/>
                </a:ext>
              </a:extLst>
            </p:cNvPr>
            <p:cNvCxnSpPr>
              <a:cxnSpLocks/>
              <a:stCxn id="746" idx="2"/>
              <a:endCxn id="74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4D13C1C3-41ED-654F-BA57-43F0B1DFB5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1F4FC5FE-1AD2-CD47-A71B-7934FEDF11CA}"/>
                </a:ext>
              </a:extLst>
            </p:cNvPr>
            <p:cNvCxnSpPr>
              <a:cxnSpLocks noChangeAspect="1"/>
              <a:stCxn id="759" idx="4"/>
              <a:endCxn id="74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AB44BBCC-FC75-4348-ACD8-C715A9A3FE7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0E657F0E-DB62-5047-B7B4-A0B163BC0E78}"/>
                </a:ext>
              </a:extLst>
            </p:cNvPr>
            <p:cNvCxnSpPr>
              <a:cxnSpLocks/>
              <a:stCxn id="746" idx="2"/>
              <a:endCxn id="74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31B995E9-1AA8-C849-A96C-3B75EBC1A483}"/>
                </a:ext>
              </a:extLst>
            </p:cNvPr>
            <p:cNvCxnSpPr>
              <a:cxnSpLocks/>
              <a:endCxn id="75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68D8FB61-7D05-E64D-AD76-F036F8FB3D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C5DF5C-424F-F546-8650-ADF3927E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52165E4-F33C-1B4F-9D49-2073CA7E26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293C71EC-5822-2945-8FE3-A0A7BAED86A3}"/>
                </a:ext>
              </a:extLst>
            </p:cNvPr>
            <p:cNvCxnSpPr>
              <a:cxnSpLocks noChangeAspect="1"/>
              <a:stCxn id="756" idx="4"/>
              <a:endCxn id="75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373A339C-EF94-A743-80CA-7716743D1F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4A4A2C58-48E2-5043-992D-A1509D0E4C9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CA2E5329-A128-BC40-A00C-49F0A2182D29}"/>
                </a:ext>
              </a:extLst>
            </p:cNvPr>
            <p:cNvCxnSpPr>
              <a:cxnSpLocks noChangeAspect="1"/>
              <a:stCxn id="758" idx="4"/>
              <a:endCxn id="75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B7A214AA-81CA-D04B-BFD0-84395134979A}"/>
                </a:ext>
              </a:extLst>
            </p:cNvPr>
            <p:cNvCxnSpPr>
              <a:cxnSpLocks/>
              <a:stCxn id="755" idx="4"/>
              <a:endCxn id="75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EC6BABDD-3F98-2A4E-8BBF-EE3B4AA41E52}"/>
                </a:ext>
              </a:extLst>
            </p:cNvPr>
            <p:cNvCxnSpPr>
              <a:cxnSpLocks noChangeAspect="1"/>
              <a:stCxn id="743" idx="3"/>
              <a:endCxn id="75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B5C6A29-4747-564D-940B-05B99F5F2C3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61C16369-4E72-9448-9FE6-E4F7C9326EE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07C48F97-DC50-184A-BC85-EB5C70D7718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66" name="Straight Arrow Connector 765">
              <a:extLst>
                <a:ext uri="{FF2B5EF4-FFF2-40B4-BE49-F238E27FC236}">
                  <a16:creationId xmlns:a16="http://schemas.microsoft.com/office/drawing/2014/main" id="{E9F961AA-B5D8-5840-8972-57F574819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EF580091-A8C3-7541-A418-392B74A9A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>
              <a:extLst>
                <a:ext uri="{FF2B5EF4-FFF2-40B4-BE49-F238E27FC236}">
                  <a16:creationId xmlns:a16="http://schemas.microsoft.com/office/drawing/2014/main" id="{4D1E65D2-E372-7049-BD09-599ECC72F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BB544A30-4EBC-6343-8D60-ED8D19E22EF9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A9070BEF-D5BB-214F-B719-670D8B4757AD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E6D6D74E-1BB3-E349-A1F1-A0A2D2A0C4C9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E05EE3B-DEA8-DE46-8056-4B33F0AC9251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7D8B4F8E-70C4-7D43-A612-F5EE634E3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B7B7025F-251F-D14E-BF44-5CCF2387935D}"/>
                </a:ext>
              </a:extLst>
            </p:cNvPr>
            <p:cNvCxnSpPr>
              <a:cxnSpLocks/>
              <a:endCxn id="75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A74CF41-35D4-104A-9188-80D5D9757599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0091ACA-1940-4E45-AFBF-E3BD59042EBF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552CFCFB-1A33-334E-83D3-352AF96662DA}"/>
                </a:ext>
              </a:extLst>
            </p:cNvPr>
            <p:cNvCxnSpPr>
              <a:cxnSpLocks/>
              <a:endCxn id="75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CE8891B-4443-C24F-9452-D6EF653A3EDE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EFABC59D-254E-F34C-8245-0EBB5523915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2030351A-A22B-B34D-B54E-50B0CADCA9B1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81" name="Straight Arrow Connector 780">
              <a:extLst>
                <a:ext uri="{FF2B5EF4-FFF2-40B4-BE49-F238E27FC236}">
                  <a16:creationId xmlns:a16="http://schemas.microsoft.com/office/drawing/2014/main" id="{B0FB12BC-1A00-9F4E-B96F-75B4139A6CE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7CABBD72-1258-7340-9D2D-B24E9B042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13AB4226-1F4B-D746-A3B3-AA3E7C3F479A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3A08A999-3E0E-394F-ABA7-36309CBC846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7D7C8FF8-D079-BA42-A0A5-B39104B307E1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CA51BCA9-7244-A348-B278-A4AFC774E78A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87" name="Straight Arrow Connector 786">
              <a:extLst>
                <a:ext uri="{FF2B5EF4-FFF2-40B4-BE49-F238E27FC236}">
                  <a16:creationId xmlns:a16="http://schemas.microsoft.com/office/drawing/2014/main" id="{B19B803B-3AE9-1E47-9137-33B87FE48664}"/>
                </a:ext>
              </a:extLst>
            </p:cNvPr>
            <p:cNvCxnSpPr>
              <a:cxnSpLocks/>
              <a:stCxn id="755" idx="4"/>
              <a:endCxn id="75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67550597-E174-FB40-8344-5F7BDCD3CDC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C1BA073A-87F6-8549-A032-0BE4F1E41FCB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6EA5250E-D01C-6B4B-B0FE-7E8BF8624F2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7615AF30-2EF0-474B-9F95-C405546CE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497C5A27-DF3D-BE44-AE36-B87655D13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620D3D16-F4F8-4E43-8245-9EC62A64165E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4C7268C-1520-224E-B081-472762AE7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98EBC3-9516-9941-AA6D-1133A4B10781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96" name="Oval 795">
            <a:extLst>
              <a:ext uri="{FF2B5EF4-FFF2-40B4-BE49-F238E27FC236}">
                <a16:creationId xmlns:a16="http://schemas.microsoft.com/office/drawing/2014/main" id="{BAC8D883-D5CF-1B45-AF82-528BD284508D}"/>
              </a:ext>
            </a:extLst>
          </p:cNvPr>
          <p:cNvSpPr/>
          <p:nvPr/>
        </p:nvSpPr>
        <p:spPr>
          <a:xfrm>
            <a:off x="8519909" y="20830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5B02338A-D2D4-F740-A25A-B524727896B7}"/>
              </a:ext>
            </a:extLst>
          </p:cNvPr>
          <p:cNvSpPr/>
          <p:nvPr/>
        </p:nvSpPr>
        <p:spPr>
          <a:xfrm>
            <a:off x="8721738" y="20394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38AEBAA-1B4A-9947-9885-0A9D806459BE}"/>
              </a:ext>
            </a:extLst>
          </p:cNvPr>
          <p:cNvSpPr/>
          <p:nvPr/>
        </p:nvSpPr>
        <p:spPr>
          <a:xfrm>
            <a:off x="8903013" y="208597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0D9769-5C83-0A4A-9D2F-EFCE5B628AF1}"/>
              </a:ext>
            </a:extLst>
          </p:cNvPr>
          <p:cNvSpPr/>
          <p:nvPr/>
        </p:nvSpPr>
        <p:spPr>
          <a:xfrm>
            <a:off x="9036163" y="23923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D64C845-DB61-F640-AC3C-D35438470849}"/>
              </a:ext>
            </a:extLst>
          </p:cNvPr>
          <p:cNvSpPr/>
          <p:nvPr/>
        </p:nvSpPr>
        <p:spPr>
          <a:xfrm>
            <a:off x="9217438" y="31126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6307FB3A-C928-284F-832E-FE9A99F37FBE}"/>
              </a:ext>
            </a:extLst>
          </p:cNvPr>
          <p:cNvSpPr/>
          <p:nvPr/>
        </p:nvSpPr>
        <p:spPr>
          <a:xfrm>
            <a:off x="9398713" y="31880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EDDBC6FA-BFD0-5749-90EC-3F9488A71915}"/>
              </a:ext>
            </a:extLst>
          </p:cNvPr>
          <p:cNvSpPr/>
          <p:nvPr/>
        </p:nvSpPr>
        <p:spPr>
          <a:xfrm>
            <a:off x="9716348" y="392921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2C008FB-8F3A-6F45-92D1-2B4756401C53}"/>
              </a:ext>
            </a:extLst>
          </p:cNvPr>
          <p:cNvSpPr/>
          <p:nvPr/>
        </p:nvSpPr>
        <p:spPr>
          <a:xfrm>
            <a:off x="9397110" y="57949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9CE5D272-208A-5D44-A36B-E3B138B42B17}"/>
              </a:ext>
            </a:extLst>
          </p:cNvPr>
          <p:cNvSpPr/>
          <p:nvPr/>
        </p:nvSpPr>
        <p:spPr>
          <a:xfrm>
            <a:off x="8694466" y="39661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68C2C695-9222-6D49-BD0A-8242F8A1BC0F}"/>
              </a:ext>
            </a:extLst>
          </p:cNvPr>
          <p:cNvSpPr/>
          <p:nvPr/>
        </p:nvSpPr>
        <p:spPr>
          <a:xfrm>
            <a:off x="9040472" y="315906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CF3145CA-A24D-9C48-ADFE-C4BE294226C1}"/>
              </a:ext>
            </a:extLst>
          </p:cNvPr>
          <p:cNvSpPr/>
          <p:nvPr/>
        </p:nvSpPr>
        <p:spPr>
          <a:xfrm>
            <a:off x="8820226" y="265231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A25224D0-352A-9D49-83AC-8B3CC09EFF4C}"/>
              </a:ext>
            </a:extLst>
          </p:cNvPr>
          <p:cNvSpPr/>
          <p:nvPr/>
        </p:nvSpPr>
        <p:spPr>
          <a:xfrm>
            <a:off x="9035377" y="58392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37950D5-DEAA-BD4B-B9C0-07EBFCF80AEA}"/>
              </a:ext>
            </a:extLst>
          </p:cNvPr>
          <p:cNvSpPr/>
          <p:nvPr/>
        </p:nvSpPr>
        <p:spPr>
          <a:xfrm>
            <a:off x="6856118" y="58168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7ACA397-E69C-4D43-B5B4-BFA328F8EB2F}"/>
              </a:ext>
            </a:extLst>
          </p:cNvPr>
          <p:cNvSpPr/>
          <p:nvPr/>
        </p:nvSpPr>
        <p:spPr>
          <a:xfrm>
            <a:off x="10257161" y="45383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C4CDFE8-E8F1-774C-92C2-A4E6CC6F870F}"/>
              </a:ext>
            </a:extLst>
          </p:cNvPr>
          <p:cNvGrpSpPr/>
          <p:nvPr/>
        </p:nvGrpSpPr>
        <p:grpSpPr>
          <a:xfrm>
            <a:off x="10567392" y="1742195"/>
            <a:ext cx="2444205" cy="4620717"/>
            <a:chOff x="332046" y="3492740"/>
            <a:chExt cx="2444205" cy="4620717"/>
          </a:xfrm>
        </p:grpSpPr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D75E270F-782A-B34D-93E3-F5E94BCA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22" name="Triangle 821">
              <a:extLst>
                <a:ext uri="{FF2B5EF4-FFF2-40B4-BE49-F238E27FC236}">
                  <a16:creationId xmlns:a16="http://schemas.microsoft.com/office/drawing/2014/main" id="{29E22E2E-B445-A145-BAEB-8E9654255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DE0A013E-8D30-204F-874C-D3B5436D1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824" name="Triangle 823">
              <a:extLst>
                <a:ext uri="{FF2B5EF4-FFF2-40B4-BE49-F238E27FC236}">
                  <a16:creationId xmlns:a16="http://schemas.microsoft.com/office/drawing/2014/main" id="{959C9EF8-E8F2-B741-8E50-F72634D4A3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A477F8D4-D56C-4B4C-B355-240A1BAACD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26" name="Triangle 825">
              <a:extLst>
                <a:ext uri="{FF2B5EF4-FFF2-40B4-BE49-F238E27FC236}">
                  <a16:creationId xmlns:a16="http://schemas.microsoft.com/office/drawing/2014/main" id="{BD193E11-E999-5842-9C4C-44CB4C8DE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A9E69858-37ED-A142-9440-F68A5526E43B}"/>
                </a:ext>
              </a:extLst>
            </p:cNvPr>
            <p:cNvCxnSpPr>
              <a:cxnSpLocks/>
              <a:stCxn id="825" idx="2"/>
              <a:endCxn id="82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34918046-78CE-674B-972F-E2C922A899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29" name="Straight Arrow Connector 828">
              <a:extLst>
                <a:ext uri="{FF2B5EF4-FFF2-40B4-BE49-F238E27FC236}">
                  <a16:creationId xmlns:a16="http://schemas.microsoft.com/office/drawing/2014/main" id="{CA88354B-6B71-9D4C-BFF6-9A993B510860}"/>
                </a:ext>
              </a:extLst>
            </p:cNvPr>
            <p:cNvCxnSpPr>
              <a:cxnSpLocks noChangeAspect="1"/>
              <a:stCxn id="838" idx="4"/>
              <a:endCxn id="82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72494BC5-80CF-9A45-9FEE-22ECC9045447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1" name="Straight Arrow Connector 830">
              <a:extLst>
                <a:ext uri="{FF2B5EF4-FFF2-40B4-BE49-F238E27FC236}">
                  <a16:creationId xmlns:a16="http://schemas.microsoft.com/office/drawing/2014/main" id="{E5F5525C-3EEA-B14D-BB9F-CB6A4B8FAD2A}"/>
                </a:ext>
              </a:extLst>
            </p:cNvPr>
            <p:cNvCxnSpPr>
              <a:cxnSpLocks/>
              <a:stCxn id="825" idx="2"/>
              <a:endCxn id="82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>
              <a:extLst>
                <a:ext uri="{FF2B5EF4-FFF2-40B4-BE49-F238E27FC236}">
                  <a16:creationId xmlns:a16="http://schemas.microsoft.com/office/drawing/2014/main" id="{4E8D2968-4336-144E-BE95-DDEC7343C235}"/>
                </a:ext>
              </a:extLst>
            </p:cNvPr>
            <p:cNvCxnSpPr>
              <a:cxnSpLocks/>
              <a:endCxn id="83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B6067B0B-1737-564C-B388-321CFDBC632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659BCC3C-3683-0340-851A-01316083E1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089784AE-B337-864F-9A4B-BFBE3D38033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3F2EE553-6437-ED42-98B8-94F7F8EBF4DC}"/>
                </a:ext>
              </a:extLst>
            </p:cNvPr>
            <p:cNvCxnSpPr>
              <a:cxnSpLocks noChangeAspect="1"/>
              <a:stCxn id="835" idx="4"/>
              <a:endCxn id="83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2EA0B117-BD0F-7542-AF94-673DA5EFAC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1E63A622-8BCC-734D-91A4-A5AB55F5D5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839" name="Straight Arrow Connector 838">
              <a:extLst>
                <a:ext uri="{FF2B5EF4-FFF2-40B4-BE49-F238E27FC236}">
                  <a16:creationId xmlns:a16="http://schemas.microsoft.com/office/drawing/2014/main" id="{644716A8-EBC4-6944-B8D5-D55C52B962B7}"/>
                </a:ext>
              </a:extLst>
            </p:cNvPr>
            <p:cNvCxnSpPr>
              <a:cxnSpLocks noChangeAspect="1"/>
              <a:stCxn id="837" idx="4"/>
              <a:endCxn id="83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Arrow Connector 839">
              <a:extLst>
                <a:ext uri="{FF2B5EF4-FFF2-40B4-BE49-F238E27FC236}">
                  <a16:creationId xmlns:a16="http://schemas.microsoft.com/office/drawing/2014/main" id="{06D86EAF-EB93-8F42-82E8-D670B83E3A4D}"/>
                </a:ext>
              </a:extLst>
            </p:cNvPr>
            <p:cNvCxnSpPr>
              <a:cxnSpLocks/>
              <a:stCxn id="834" idx="4"/>
              <a:endCxn id="83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Arrow Connector 840">
              <a:extLst>
                <a:ext uri="{FF2B5EF4-FFF2-40B4-BE49-F238E27FC236}">
                  <a16:creationId xmlns:a16="http://schemas.microsoft.com/office/drawing/2014/main" id="{26C70F4B-B039-5544-98A3-CB2B6B7BB5EC}"/>
                </a:ext>
              </a:extLst>
            </p:cNvPr>
            <p:cNvCxnSpPr>
              <a:cxnSpLocks noChangeAspect="1"/>
              <a:stCxn id="822" idx="3"/>
              <a:endCxn id="83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19E8BC53-F597-BA43-B415-6DDE2D5FE30E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FF95A8A0-D9A3-BF4C-B9F9-3E4FA25776D4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844" name="TextBox 843">
              <a:extLst>
                <a:ext uri="{FF2B5EF4-FFF2-40B4-BE49-F238E27FC236}">
                  <a16:creationId xmlns:a16="http://schemas.microsoft.com/office/drawing/2014/main" id="{9A1A2BE3-7DC1-DD43-B130-9CEE7102CF5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4C41A14B-1464-C04A-A1EB-B99C1935B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>
              <a:extLst>
                <a:ext uri="{FF2B5EF4-FFF2-40B4-BE49-F238E27FC236}">
                  <a16:creationId xmlns:a16="http://schemas.microsoft.com/office/drawing/2014/main" id="{E72F5B80-58D5-5047-B4C7-48676335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A47B8A86-C30A-354F-B420-CC1DD9A9C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808003F3-7446-6546-97CA-8E98323DE867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8592E6AD-1F10-AC47-A7E4-1281AC19A7FC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D8C02F8A-EB06-5E45-BAC4-20237082987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C03A9F6-090D-A44C-B743-403F7FBDB9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8BEF0529-328E-C044-A306-35D740F24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Arrow Connector 852">
              <a:extLst>
                <a:ext uri="{FF2B5EF4-FFF2-40B4-BE49-F238E27FC236}">
                  <a16:creationId xmlns:a16="http://schemas.microsoft.com/office/drawing/2014/main" id="{B8AFB78B-CBAC-6243-AFAE-AE724843BC10}"/>
                </a:ext>
              </a:extLst>
            </p:cNvPr>
            <p:cNvCxnSpPr>
              <a:cxnSpLocks/>
              <a:endCxn id="83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E73C0325-9549-494B-900A-46CE34ECEDF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9E7DB14B-E6F4-2E45-8471-F8AACC42BEE0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856" name="Straight Arrow Connector 855">
              <a:extLst>
                <a:ext uri="{FF2B5EF4-FFF2-40B4-BE49-F238E27FC236}">
                  <a16:creationId xmlns:a16="http://schemas.microsoft.com/office/drawing/2014/main" id="{58D38EE0-1C8D-B344-AA49-C30F9FDE5FD8}"/>
                </a:ext>
              </a:extLst>
            </p:cNvPr>
            <p:cNvCxnSpPr>
              <a:cxnSpLocks/>
              <a:endCxn id="83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6BD0CF4A-74C0-EE42-B835-151B371CC027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E5336203-96BC-FE4B-9DA7-1B37DC7E6DE5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1343E605-FD67-2543-A4C5-F59760A3123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1AF9D94-2787-2A40-BF73-542FB7F75A6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>
              <a:extLst>
                <a:ext uri="{FF2B5EF4-FFF2-40B4-BE49-F238E27FC236}">
                  <a16:creationId xmlns:a16="http://schemas.microsoft.com/office/drawing/2014/main" id="{60DF7AE4-E5C9-5142-A25A-DB8E578EF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DC73CCF2-5DA9-BC48-B027-ACF182A7A754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C0097E48-B07E-B14C-8E2A-3FA9D1C56FC2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9369980D-B2D0-724A-B94E-5C3965F0959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87E49BFD-DF32-904F-8608-9CA39DA8DA0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7599FE36-0CC1-814C-8073-1AABFF64F83A}"/>
                </a:ext>
              </a:extLst>
            </p:cNvPr>
            <p:cNvCxnSpPr>
              <a:cxnSpLocks/>
              <a:stCxn id="834" idx="4"/>
              <a:endCxn id="83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5BAB7D4-5A79-3446-8C9D-C3ECA8FE215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99CE70E5-C096-5048-AD9D-D19FD048E193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B28CB46E-6305-F14E-B0B2-40626AA0AE0C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13A69452-2A21-9A43-824C-03098679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>
              <a:extLst>
                <a:ext uri="{FF2B5EF4-FFF2-40B4-BE49-F238E27FC236}">
                  <a16:creationId xmlns:a16="http://schemas.microsoft.com/office/drawing/2014/main" id="{96FB7DF8-42D3-E94B-A2E0-2FD22DFF3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D87711C2-BB50-E94E-91C9-74170F339EF5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3" name="Straight Arrow Connector 872">
              <a:extLst>
                <a:ext uri="{FF2B5EF4-FFF2-40B4-BE49-F238E27FC236}">
                  <a16:creationId xmlns:a16="http://schemas.microsoft.com/office/drawing/2014/main" id="{03BB590F-F689-DC40-B85C-84D8D781F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A355686A-92DD-6341-B4C4-574D847C71F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875" name="Oval 874">
            <a:extLst>
              <a:ext uri="{FF2B5EF4-FFF2-40B4-BE49-F238E27FC236}">
                <a16:creationId xmlns:a16="http://schemas.microsoft.com/office/drawing/2014/main" id="{E1C5166B-E081-FD41-A5D8-8162DD9FC09E}"/>
              </a:ext>
            </a:extLst>
          </p:cNvPr>
          <p:cNvSpPr/>
          <p:nvPr/>
        </p:nvSpPr>
        <p:spPr>
          <a:xfrm>
            <a:off x="10733106" y="20977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74120CA-40C7-0340-A143-6EE32487641E}"/>
              </a:ext>
            </a:extLst>
          </p:cNvPr>
          <p:cNvSpPr/>
          <p:nvPr/>
        </p:nvSpPr>
        <p:spPr>
          <a:xfrm>
            <a:off x="10934935" y="20541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8601D6EE-936D-064E-ACDF-784BEB4027E5}"/>
              </a:ext>
            </a:extLst>
          </p:cNvPr>
          <p:cNvSpPr/>
          <p:nvPr/>
        </p:nvSpPr>
        <p:spPr>
          <a:xfrm>
            <a:off x="11116210" y="21006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A7457F8-8AD4-2D48-A68B-F12A8D1B8DCD}"/>
              </a:ext>
            </a:extLst>
          </p:cNvPr>
          <p:cNvSpPr/>
          <p:nvPr/>
        </p:nvSpPr>
        <p:spPr>
          <a:xfrm>
            <a:off x="11249360" y="24070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7F6A5CEE-ABDA-C14E-BF31-E85C013769A5}"/>
              </a:ext>
            </a:extLst>
          </p:cNvPr>
          <p:cNvSpPr/>
          <p:nvPr/>
        </p:nvSpPr>
        <p:spPr>
          <a:xfrm>
            <a:off x="11430635" y="31273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1D0D6F5-BA00-F94A-BBDC-A2E1FEEB2EA9}"/>
              </a:ext>
            </a:extLst>
          </p:cNvPr>
          <p:cNvSpPr/>
          <p:nvPr/>
        </p:nvSpPr>
        <p:spPr>
          <a:xfrm>
            <a:off x="11611910" y="32027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89637A5-EE20-0448-8171-4040AB0577EA}"/>
              </a:ext>
            </a:extLst>
          </p:cNvPr>
          <p:cNvSpPr/>
          <p:nvPr/>
        </p:nvSpPr>
        <p:spPr>
          <a:xfrm>
            <a:off x="11929545" y="39438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19C009D-991F-C04C-A149-3A5E9C62E2AC}"/>
              </a:ext>
            </a:extLst>
          </p:cNvPr>
          <p:cNvSpPr/>
          <p:nvPr/>
        </p:nvSpPr>
        <p:spPr>
          <a:xfrm>
            <a:off x="11297488" y="58095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3DCAC872-21E3-CF4E-BAFD-EB1927A148F7}"/>
              </a:ext>
            </a:extLst>
          </p:cNvPr>
          <p:cNvSpPr/>
          <p:nvPr/>
        </p:nvSpPr>
        <p:spPr>
          <a:xfrm>
            <a:off x="10907663" y="39807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B6BF1F51-D505-7F4B-9E58-8F64CB56F91F}"/>
              </a:ext>
            </a:extLst>
          </p:cNvPr>
          <p:cNvSpPr/>
          <p:nvPr/>
        </p:nvSpPr>
        <p:spPr>
          <a:xfrm>
            <a:off x="11253669" y="31737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0BE10C31-7A10-2841-992F-BF324F788AA2}"/>
              </a:ext>
            </a:extLst>
          </p:cNvPr>
          <p:cNvSpPr/>
          <p:nvPr/>
        </p:nvSpPr>
        <p:spPr>
          <a:xfrm>
            <a:off x="11741351" y="393006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02CEDF84-1A61-B641-9570-B1D42372C2CE}"/>
              </a:ext>
            </a:extLst>
          </p:cNvPr>
          <p:cNvSpPr/>
          <p:nvPr/>
        </p:nvSpPr>
        <p:spPr>
          <a:xfrm>
            <a:off x="11142977" y="39380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815F2B93-3E76-0349-941A-D24E320883E0}"/>
              </a:ext>
            </a:extLst>
          </p:cNvPr>
          <p:cNvSpPr/>
          <p:nvPr/>
        </p:nvSpPr>
        <p:spPr>
          <a:xfrm>
            <a:off x="11033423" y="26669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E39CDBF0-1768-3B4E-B56A-79943BCE5E70}"/>
              </a:ext>
            </a:extLst>
          </p:cNvPr>
          <p:cNvSpPr/>
          <p:nvPr/>
        </p:nvSpPr>
        <p:spPr>
          <a:xfrm>
            <a:off x="11609523" y="58298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5F8B8035-7F8C-8445-8856-909A13C6C3AF}"/>
              </a:ext>
            </a:extLst>
          </p:cNvPr>
          <p:cNvSpPr/>
          <p:nvPr/>
        </p:nvSpPr>
        <p:spPr>
          <a:xfrm>
            <a:off x="12470358" y="45530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B2BC7CFB-E4A3-8243-809C-C026DD5C6048}"/>
              </a:ext>
            </a:extLst>
          </p:cNvPr>
          <p:cNvSpPr/>
          <p:nvPr/>
        </p:nvSpPr>
        <p:spPr>
          <a:xfrm>
            <a:off x="12011373" y="48118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3159F6D-D652-2B48-BD9E-40A082C4AD57}"/>
              </a:ext>
            </a:extLst>
          </p:cNvPr>
          <p:cNvSpPr/>
          <p:nvPr/>
        </p:nvSpPr>
        <p:spPr>
          <a:xfrm>
            <a:off x="11841045" y="532732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E4E674DA-50B8-2748-800D-6C4C14E09E6D}"/>
              </a:ext>
            </a:extLst>
          </p:cNvPr>
          <p:cNvSpPr/>
          <p:nvPr/>
        </p:nvSpPr>
        <p:spPr>
          <a:xfrm>
            <a:off x="12410302" y="531836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A006D6-50C8-094F-B917-0FF2474FAE02}"/>
              </a:ext>
            </a:extLst>
          </p:cNvPr>
          <p:cNvGrpSpPr/>
          <p:nvPr/>
        </p:nvGrpSpPr>
        <p:grpSpPr>
          <a:xfrm>
            <a:off x="13166661" y="1714573"/>
            <a:ext cx="2444205" cy="4620717"/>
            <a:chOff x="332046" y="3492740"/>
            <a:chExt cx="2444205" cy="4620717"/>
          </a:xfrm>
        </p:grpSpPr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AE63323C-AE74-A64D-9C6A-06C5C0019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78" name="Triangle 977">
              <a:extLst>
                <a:ext uri="{FF2B5EF4-FFF2-40B4-BE49-F238E27FC236}">
                  <a16:creationId xmlns:a16="http://schemas.microsoft.com/office/drawing/2014/main" id="{0F28B193-373C-244F-BD47-97174F73C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34DC7DAB-7B34-B942-82EE-4BEEFD15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80" name="Triangle 979">
              <a:extLst>
                <a:ext uri="{FF2B5EF4-FFF2-40B4-BE49-F238E27FC236}">
                  <a16:creationId xmlns:a16="http://schemas.microsoft.com/office/drawing/2014/main" id="{CDB6949D-C90C-A643-BFB3-CAC677B870B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3DBB53FD-E841-2548-A11C-F78B60557D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2" name="Triangle 981">
              <a:extLst>
                <a:ext uri="{FF2B5EF4-FFF2-40B4-BE49-F238E27FC236}">
                  <a16:creationId xmlns:a16="http://schemas.microsoft.com/office/drawing/2014/main" id="{A32C0011-AA88-0047-9BBD-870AD9093B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6B5D317A-EB33-064F-BAD2-7F7D772017E0}"/>
                </a:ext>
              </a:extLst>
            </p:cNvPr>
            <p:cNvCxnSpPr>
              <a:cxnSpLocks/>
              <a:stCxn id="981" idx="2"/>
              <a:endCxn id="982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A28390AE-A3F1-6F44-8E85-D5D8C8EDBA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26F81242-2DC3-CB4E-BA54-DAADAD3EEA46}"/>
                </a:ext>
              </a:extLst>
            </p:cNvPr>
            <p:cNvCxnSpPr>
              <a:cxnSpLocks noChangeAspect="1"/>
              <a:stCxn id="994" idx="4"/>
              <a:endCxn id="984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CFD2E81-AB4A-014A-9013-F8459FC1FF7E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74AF69FF-DFF7-AC40-9B4E-BFFF71B27305}"/>
                </a:ext>
              </a:extLst>
            </p:cNvPr>
            <p:cNvCxnSpPr>
              <a:cxnSpLocks/>
              <a:stCxn id="981" idx="2"/>
              <a:endCxn id="980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Arrow Connector 987">
              <a:extLst>
                <a:ext uri="{FF2B5EF4-FFF2-40B4-BE49-F238E27FC236}">
                  <a16:creationId xmlns:a16="http://schemas.microsoft.com/office/drawing/2014/main" id="{B6BB1E39-FD27-F34A-B15D-8710F64B78F4}"/>
                </a:ext>
              </a:extLst>
            </p:cNvPr>
            <p:cNvCxnSpPr>
              <a:cxnSpLocks/>
              <a:endCxn id="990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F5B4AD0E-177A-2E44-8A16-3379A11FE9B6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BEBEEF05-7510-9E48-9EFD-46FDAF4294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3CA91B31-09A4-E04D-8206-C17A9EA64B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92" name="Straight Arrow Connector 991">
              <a:extLst>
                <a:ext uri="{FF2B5EF4-FFF2-40B4-BE49-F238E27FC236}">
                  <a16:creationId xmlns:a16="http://schemas.microsoft.com/office/drawing/2014/main" id="{1E574494-8861-DE45-9F18-E0D82B2CA700}"/>
                </a:ext>
              </a:extLst>
            </p:cNvPr>
            <p:cNvCxnSpPr>
              <a:cxnSpLocks noChangeAspect="1"/>
              <a:stCxn id="991" idx="4"/>
              <a:endCxn id="994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7DAF3B0F-937F-424E-91F6-6D7DE8CF33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0F4B0B58-2682-5546-8F87-7D82D2AADE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95" name="Straight Arrow Connector 994">
              <a:extLst>
                <a:ext uri="{FF2B5EF4-FFF2-40B4-BE49-F238E27FC236}">
                  <a16:creationId xmlns:a16="http://schemas.microsoft.com/office/drawing/2014/main" id="{4C96284B-C809-B94E-97E6-35F0FCC08B83}"/>
                </a:ext>
              </a:extLst>
            </p:cNvPr>
            <p:cNvCxnSpPr>
              <a:cxnSpLocks noChangeAspect="1"/>
              <a:stCxn id="993" idx="4"/>
              <a:endCxn id="994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Arrow Connector 995">
              <a:extLst>
                <a:ext uri="{FF2B5EF4-FFF2-40B4-BE49-F238E27FC236}">
                  <a16:creationId xmlns:a16="http://schemas.microsoft.com/office/drawing/2014/main" id="{C6F2229A-CA9F-0E43-A3ED-2569930BE19A}"/>
                </a:ext>
              </a:extLst>
            </p:cNvPr>
            <p:cNvCxnSpPr>
              <a:cxnSpLocks/>
              <a:stCxn id="990" idx="4"/>
              <a:endCxn id="993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Arrow Connector 996">
              <a:extLst>
                <a:ext uri="{FF2B5EF4-FFF2-40B4-BE49-F238E27FC236}">
                  <a16:creationId xmlns:a16="http://schemas.microsoft.com/office/drawing/2014/main" id="{EE056A6F-5FD1-9548-828E-C084A4016BED}"/>
                </a:ext>
              </a:extLst>
            </p:cNvPr>
            <p:cNvCxnSpPr>
              <a:cxnSpLocks noChangeAspect="1"/>
              <a:stCxn id="978" idx="3"/>
              <a:endCxn id="990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BFDEF637-4A3D-5A42-8102-7627311546BF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9A3CB8AD-F778-9349-9736-6C69A979093C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90D74143-8032-9646-85F0-7B4642B62A9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01" name="Straight Arrow Connector 1000">
              <a:extLst>
                <a:ext uri="{FF2B5EF4-FFF2-40B4-BE49-F238E27FC236}">
                  <a16:creationId xmlns:a16="http://schemas.microsoft.com/office/drawing/2014/main" id="{72B6B86B-0B73-8A40-8C51-4668A08A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>
              <a:extLst>
                <a:ext uri="{FF2B5EF4-FFF2-40B4-BE49-F238E27FC236}">
                  <a16:creationId xmlns:a16="http://schemas.microsoft.com/office/drawing/2014/main" id="{E5076546-D98C-C24C-94B4-1A163580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>
              <a:extLst>
                <a:ext uri="{FF2B5EF4-FFF2-40B4-BE49-F238E27FC236}">
                  <a16:creationId xmlns:a16="http://schemas.microsoft.com/office/drawing/2014/main" id="{969830A7-7FF5-8E4B-AFB7-8F9D92000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0545A3E-6C0D-1640-A8BB-C145C9906893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F16A3672-2A8D-964F-B56E-B56FF00DB7F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16B2894B-4465-4E4D-80D9-BA1FC5AF504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DF483394-4EA8-FD42-B0CE-EC9926D19C5D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08" name="Straight Arrow Connector 1007">
              <a:extLst>
                <a:ext uri="{FF2B5EF4-FFF2-40B4-BE49-F238E27FC236}">
                  <a16:creationId xmlns:a16="http://schemas.microsoft.com/office/drawing/2014/main" id="{F2F1527E-CEBE-0C44-8E18-A09485A91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CF4445DF-EFCA-7347-A312-6769C0DC7F45}"/>
                </a:ext>
              </a:extLst>
            </p:cNvPr>
            <p:cNvCxnSpPr>
              <a:cxnSpLocks/>
              <a:endCxn id="991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B222748-1F6C-0B4B-B1BD-CC028645A01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AECE764C-C860-8442-A691-778549FE2BB2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12" name="Straight Arrow Connector 1011">
              <a:extLst>
                <a:ext uri="{FF2B5EF4-FFF2-40B4-BE49-F238E27FC236}">
                  <a16:creationId xmlns:a16="http://schemas.microsoft.com/office/drawing/2014/main" id="{A7507142-D79A-D241-A31E-08CE11D46002}"/>
                </a:ext>
              </a:extLst>
            </p:cNvPr>
            <p:cNvCxnSpPr>
              <a:cxnSpLocks/>
              <a:endCxn id="990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D4FEA1CC-8547-5547-B1D4-189DEA0ED0A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14" name="Straight Arrow Connector 1013">
              <a:extLst>
                <a:ext uri="{FF2B5EF4-FFF2-40B4-BE49-F238E27FC236}">
                  <a16:creationId xmlns:a16="http://schemas.microsoft.com/office/drawing/2014/main" id="{431D83F7-725A-0543-B702-C3C9F13C260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D2332FA0-2290-8847-92D6-021488161C32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16" name="Straight Arrow Connector 1015">
              <a:extLst>
                <a:ext uri="{FF2B5EF4-FFF2-40B4-BE49-F238E27FC236}">
                  <a16:creationId xmlns:a16="http://schemas.microsoft.com/office/drawing/2014/main" id="{2974C746-F35B-2E41-82C8-B3B95CF00F9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Arrow Connector 1016">
              <a:extLst>
                <a:ext uri="{FF2B5EF4-FFF2-40B4-BE49-F238E27FC236}">
                  <a16:creationId xmlns:a16="http://schemas.microsoft.com/office/drawing/2014/main" id="{8817A7DE-B8D5-A14F-BA3D-9EECCFA67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0E24102-CBCB-8348-9723-89AC97E8E866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1F567EA7-14C4-254D-8682-7056CEB9052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8F884F16-19D7-9A47-886A-5605AECB6BB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793989E2-9E67-5E4C-AC37-5D4A50DC493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22" name="Straight Arrow Connector 1021">
              <a:extLst>
                <a:ext uri="{FF2B5EF4-FFF2-40B4-BE49-F238E27FC236}">
                  <a16:creationId xmlns:a16="http://schemas.microsoft.com/office/drawing/2014/main" id="{A17A3EF0-DE12-BB4C-9ADD-A541763E6B79}"/>
                </a:ext>
              </a:extLst>
            </p:cNvPr>
            <p:cNvCxnSpPr>
              <a:cxnSpLocks/>
              <a:stCxn id="990" idx="4"/>
              <a:endCxn id="991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EC60CABC-60DE-014D-A3A8-157B302618C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48BBBB42-5DD0-414B-91E9-B67D5D7F5EA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F061E16-2F2A-1640-B8F1-90A85F1188A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2E94A73F-AC9E-EA42-9235-229EB83D3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9018EC3-8F10-DE4E-A4FD-C16133FEB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C80A7EF9-F4C9-1744-9D62-11F5205DA0F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E9EE6CEE-98D1-744A-A75E-9FC678309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FA7000C-9FC5-D14A-8BBE-A4A338E4CDD2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031" name="Oval 1030">
            <a:extLst>
              <a:ext uri="{FF2B5EF4-FFF2-40B4-BE49-F238E27FC236}">
                <a16:creationId xmlns:a16="http://schemas.microsoft.com/office/drawing/2014/main" id="{30E1E4E2-08B3-4441-AC8F-31DB924B3CC7}"/>
              </a:ext>
            </a:extLst>
          </p:cNvPr>
          <p:cNvSpPr/>
          <p:nvPr/>
        </p:nvSpPr>
        <p:spPr>
          <a:xfrm>
            <a:off x="13332375" y="20701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E4E4483-55C7-B84D-9501-3D7247FDFCF4}"/>
              </a:ext>
            </a:extLst>
          </p:cNvPr>
          <p:cNvSpPr/>
          <p:nvPr/>
        </p:nvSpPr>
        <p:spPr>
          <a:xfrm>
            <a:off x="13534204" y="202650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B099612-4B5C-764B-8B38-B36E04D367F7}"/>
              </a:ext>
            </a:extLst>
          </p:cNvPr>
          <p:cNvSpPr/>
          <p:nvPr/>
        </p:nvSpPr>
        <p:spPr>
          <a:xfrm>
            <a:off x="13715479" y="20730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9F1C2037-C42A-174D-8E43-B848EB06AE83}"/>
              </a:ext>
            </a:extLst>
          </p:cNvPr>
          <p:cNvSpPr/>
          <p:nvPr/>
        </p:nvSpPr>
        <p:spPr>
          <a:xfrm>
            <a:off x="13848629" y="23794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2A80D83-FA33-B841-8BF1-8173668DBD9B}"/>
              </a:ext>
            </a:extLst>
          </p:cNvPr>
          <p:cNvSpPr/>
          <p:nvPr/>
        </p:nvSpPr>
        <p:spPr>
          <a:xfrm>
            <a:off x="14029904" y="30997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62A31F5A-B925-D749-B166-17690A653DA8}"/>
              </a:ext>
            </a:extLst>
          </p:cNvPr>
          <p:cNvSpPr/>
          <p:nvPr/>
        </p:nvSpPr>
        <p:spPr>
          <a:xfrm>
            <a:off x="14211179" y="31751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9A714F3-8943-D046-8589-B2AD355A1896}"/>
              </a:ext>
            </a:extLst>
          </p:cNvPr>
          <p:cNvSpPr/>
          <p:nvPr/>
        </p:nvSpPr>
        <p:spPr>
          <a:xfrm>
            <a:off x="14528814" y="391626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1FC89E0-8D80-9449-B3FA-4E4BC876085E}"/>
              </a:ext>
            </a:extLst>
          </p:cNvPr>
          <p:cNvSpPr/>
          <p:nvPr/>
        </p:nvSpPr>
        <p:spPr>
          <a:xfrm>
            <a:off x="14209576" y="578196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9458A2-4CCC-2A4D-83E1-977C03AC1E4F}"/>
              </a:ext>
            </a:extLst>
          </p:cNvPr>
          <p:cNvSpPr/>
          <p:nvPr/>
        </p:nvSpPr>
        <p:spPr>
          <a:xfrm>
            <a:off x="13506932" y="39531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B814A1F-5288-864E-9F54-2D31074BA988}"/>
              </a:ext>
            </a:extLst>
          </p:cNvPr>
          <p:cNvSpPr/>
          <p:nvPr/>
        </p:nvSpPr>
        <p:spPr>
          <a:xfrm>
            <a:off x="13852938" y="31461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BDB0A44-1177-4043-969C-7FCBC956016B}"/>
              </a:ext>
            </a:extLst>
          </p:cNvPr>
          <p:cNvSpPr/>
          <p:nvPr/>
        </p:nvSpPr>
        <p:spPr>
          <a:xfrm>
            <a:off x="14340620" y="390244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E556FBC4-F2C1-F648-B844-9EA3D1B79CCE}"/>
              </a:ext>
            </a:extLst>
          </p:cNvPr>
          <p:cNvSpPr/>
          <p:nvPr/>
        </p:nvSpPr>
        <p:spPr>
          <a:xfrm>
            <a:off x="13742246" y="391046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E5E661F4-6AB1-0945-950A-61C51E369D2F}"/>
              </a:ext>
            </a:extLst>
          </p:cNvPr>
          <p:cNvSpPr/>
          <p:nvPr/>
        </p:nvSpPr>
        <p:spPr>
          <a:xfrm>
            <a:off x="13632692" y="263936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ADB1B16-6A1F-D648-A074-B79F672BA6DC}"/>
              </a:ext>
            </a:extLst>
          </p:cNvPr>
          <p:cNvSpPr/>
          <p:nvPr/>
        </p:nvSpPr>
        <p:spPr>
          <a:xfrm>
            <a:off x="13847843" y="582632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F1F6A9B9-AC22-1542-8288-4A7CDF3D2691}"/>
              </a:ext>
            </a:extLst>
          </p:cNvPr>
          <p:cNvSpPr/>
          <p:nvPr/>
        </p:nvSpPr>
        <p:spPr>
          <a:xfrm>
            <a:off x="15096521" y="451195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24CD51B-F969-4E4D-824A-FE581DEE3134}"/>
              </a:ext>
            </a:extLst>
          </p:cNvPr>
          <p:cNvSpPr/>
          <p:nvPr/>
        </p:nvSpPr>
        <p:spPr>
          <a:xfrm>
            <a:off x="13813964" y="45335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E1AA154C-9C1E-864D-90B3-B23E65E6A779}"/>
              </a:ext>
            </a:extLst>
          </p:cNvPr>
          <p:cNvSpPr/>
          <p:nvPr/>
        </p:nvSpPr>
        <p:spPr>
          <a:xfrm>
            <a:off x="14250974" y="45389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BB817BF0-D485-E440-BF28-D39EB4BF8DDF}"/>
              </a:ext>
            </a:extLst>
          </p:cNvPr>
          <p:cNvSpPr/>
          <p:nvPr/>
        </p:nvSpPr>
        <p:spPr>
          <a:xfrm>
            <a:off x="14610642" y="47842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0B3D295F-AB28-994E-AA08-3295B2943367}"/>
              </a:ext>
            </a:extLst>
          </p:cNvPr>
          <p:cNvSpPr/>
          <p:nvPr/>
        </p:nvSpPr>
        <p:spPr>
          <a:xfrm>
            <a:off x="14440314" y="529970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30FBA6E6-894C-BB40-91E7-119001E4D68A}"/>
              </a:ext>
            </a:extLst>
          </p:cNvPr>
          <p:cNvSpPr/>
          <p:nvPr/>
        </p:nvSpPr>
        <p:spPr>
          <a:xfrm>
            <a:off x="15009571" y="529074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41E270B-3308-B14A-B67B-B408EA93DDD4}"/>
              </a:ext>
            </a:extLst>
          </p:cNvPr>
          <p:cNvSpPr/>
          <p:nvPr/>
        </p:nvSpPr>
        <p:spPr>
          <a:xfrm>
            <a:off x="14047046" y="51296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B9EECCF3-6CC0-8142-81EA-80D2D9753A8F}"/>
              </a:ext>
            </a:extLst>
          </p:cNvPr>
          <p:cNvSpPr/>
          <p:nvPr/>
        </p:nvSpPr>
        <p:spPr>
          <a:xfrm>
            <a:off x="14927552" y="45173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185D82C4-77EE-5549-B8A0-FCB092DAB943}"/>
              </a:ext>
            </a:extLst>
          </p:cNvPr>
          <p:cNvSpPr txBox="1"/>
          <p:nvPr/>
        </p:nvSpPr>
        <p:spPr>
          <a:xfrm>
            <a:off x="15115594" y="3503704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5E445557-80C6-3D45-9C4D-7D947395AD56}"/>
              </a:ext>
            </a:extLst>
          </p:cNvPr>
          <p:cNvGrpSpPr/>
          <p:nvPr/>
        </p:nvGrpSpPr>
        <p:grpSpPr>
          <a:xfrm>
            <a:off x="15682784" y="1713584"/>
            <a:ext cx="2444205" cy="4620717"/>
            <a:chOff x="332046" y="3492740"/>
            <a:chExt cx="2444205" cy="4620717"/>
          </a:xfrm>
        </p:grpSpPr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B02375F-4377-824A-BBB4-5A1975363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34" name="Triangle 1133">
              <a:extLst>
                <a:ext uri="{FF2B5EF4-FFF2-40B4-BE49-F238E27FC236}">
                  <a16:creationId xmlns:a16="http://schemas.microsoft.com/office/drawing/2014/main" id="{A794DA1A-0051-A240-B1AE-58358E35C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90CBAB0C-CA72-804C-B508-935B2855D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136" name="Triangle 1135">
              <a:extLst>
                <a:ext uri="{FF2B5EF4-FFF2-40B4-BE49-F238E27FC236}">
                  <a16:creationId xmlns:a16="http://schemas.microsoft.com/office/drawing/2014/main" id="{73C46717-3266-234A-968F-B86FE4D5EA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E8DFAEB-8683-BC49-ACA1-8B56DCAD78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38" name="Triangle 1137">
              <a:extLst>
                <a:ext uri="{FF2B5EF4-FFF2-40B4-BE49-F238E27FC236}">
                  <a16:creationId xmlns:a16="http://schemas.microsoft.com/office/drawing/2014/main" id="{4CF17BAF-403E-6548-8EF3-47181CC752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91B6A92E-BD4F-294B-B978-705AB1158113}"/>
                </a:ext>
              </a:extLst>
            </p:cNvPr>
            <p:cNvCxnSpPr>
              <a:cxnSpLocks/>
              <a:stCxn id="1137" idx="2"/>
              <a:endCxn id="1138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75137AC-897A-A440-BB62-7305069433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141" name="Straight Arrow Connector 1140">
              <a:extLst>
                <a:ext uri="{FF2B5EF4-FFF2-40B4-BE49-F238E27FC236}">
                  <a16:creationId xmlns:a16="http://schemas.microsoft.com/office/drawing/2014/main" id="{A79FE678-444E-B24C-8C82-0B2FCD1D5FBC}"/>
                </a:ext>
              </a:extLst>
            </p:cNvPr>
            <p:cNvCxnSpPr>
              <a:cxnSpLocks noChangeAspect="1"/>
              <a:stCxn id="1150" idx="4"/>
              <a:endCxn id="1140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7883070B-C13B-7F45-BEB1-0525ADC34BB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3" name="Straight Arrow Connector 1142">
              <a:extLst>
                <a:ext uri="{FF2B5EF4-FFF2-40B4-BE49-F238E27FC236}">
                  <a16:creationId xmlns:a16="http://schemas.microsoft.com/office/drawing/2014/main" id="{8D105F61-4DF5-0444-A8FD-1493BD830EC5}"/>
                </a:ext>
              </a:extLst>
            </p:cNvPr>
            <p:cNvCxnSpPr>
              <a:cxnSpLocks/>
              <a:stCxn id="1137" idx="2"/>
              <a:endCxn id="113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Arrow Connector 1143">
              <a:extLst>
                <a:ext uri="{FF2B5EF4-FFF2-40B4-BE49-F238E27FC236}">
                  <a16:creationId xmlns:a16="http://schemas.microsoft.com/office/drawing/2014/main" id="{A7BED5C3-DC51-0A4B-8D87-970D2C10209C}"/>
                </a:ext>
              </a:extLst>
            </p:cNvPr>
            <p:cNvCxnSpPr>
              <a:cxnSpLocks/>
              <a:endCxn id="1146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6CB3B3D9-7307-D14C-9A61-B15478B730C1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3DC36D91-EDB5-B143-B9CF-938172351B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681F52B4-CE55-CA4D-A882-5E503E0954F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8" name="Straight Arrow Connector 1147">
              <a:extLst>
                <a:ext uri="{FF2B5EF4-FFF2-40B4-BE49-F238E27FC236}">
                  <a16:creationId xmlns:a16="http://schemas.microsoft.com/office/drawing/2014/main" id="{9E70FA15-4587-2648-A748-C9D037DC5E44}"/>
                </a:ext>
              </a:extLst>
            </p:cNvPr>
            <p:cNvCxnSpPr>
              <a:cxnSpLocks noChangeAspect="1"/>
              <a:stCxn id="1147" idx="4"/>
              <a:endCxn id="1150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239C9C7C-7262-CE45-A595-7ED80A0344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9AB45ABD-6238-2B4E-8416-9749D1767D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1" name="Straight Arrow Connector 1150">
              <a:extLst>
                <a:ext uri="{FF2B5EF4-FFF2-40B4-BE49-F238E27FC236}">
                  <a16:creationId xmlns:a16="http://schemas.microsoft.com/office/drawing/2014/main" id="{CD2B7379-468A-6A4A-8FEC-2732278C25B5}"/>
                </a:ext>
              </a:extLst>
            </p:cNvPr>
            <p:cNvCxnSpPr>
              <a:cxnSpLocks noChangeAspect="1"/>
              <a:stCxn id="1149" idx="4"/>
              <a:endCxn id="1150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Arrow Connector 1151">
              <a:extLst>
                <a:ext uri="{FF2B5EF4-FFF2-40B4-BE49-F238E27FC236}">
                  <a16:creationId xmlns:a16="http://schemas.microsoft.com/office/drawing/2014/main" id="{D824B5B3-D010-454A-A557-B9BD0E52016A}"/>
                </a:ext>
              </a:extLst>
            </p:cNvPr>
            <p:cNvCxnSpPr>
              <a:cxnSpLocks/>
              <a:stCxn id="1146" idx="4"/>
              <a:endCxn id="1149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>
              <a:extLst>
                <a:ext uri="{FF2B5EF4-FFF2-40B4-BE49-F238E27FC236}">
                  <a16:creationId xmlns:a16="http://schemas.microsoft.com/office/drawing/2014/main" id="{3CEAFF12-8B9A-E54E-8029-5D223FF415EC}"/>
                </a:ext>
              </a:extLst>
            </p:cNvPr>
            <p:cNvCxnSpPr>
              <a:cxnSpLocks noChangeAspect="1"/>
              <a:stCxn id="1134" idx="3"/>
              <a:endCxn id="1146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A3C3DDE-F318-4F41-BDF6-7F665E68638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TextBox 1154">
              <a:extLst>
                <a:ext uri="{FF2B5EF4-FFF2-40B4-BE49-F238E27FC236}">
                  <a16:creationId xmlns:a16="http://schemas.microsoft.com/office/drawing/2014/main" id="{ACC6EC38-C34C-8941-8C2E-A25BAB08920A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1FF568C0-FDA1-174E-91F7-9943942240B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B9E735C3-27C3-0A44-A58B-51A548B46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DF9AF48F-9F02-DB4B-BEA1-1F02EE5B1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Arrow Connector 1158">
              <a:extLst>
                <a:ext uri="{FF2B5EF4-FFF2-40B4-BE49-F238E27FC236}">
                  <a16:creationId xmlns:a16="http://schemas.microsoft.com/office/drawing/2014/main" id="{9FE464EE-9AB0-0746-B48A-90C2683B9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A24DDD54-781A-B741-92AE-D1F3C945C04A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DEE3C3ED-909D-BD45-AE24-A87972923AA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D303320-D589-5845-8E63-0DE6756B683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10C7F22C-5D1A-6546-955D-FE9C4A30CA3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3E8B8270-E2A5-D646-9C45-5F5FFCEA6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23019B8F-B6D9-F74F-9044-ADF143CC5FCB}"/>
                </a:ext>
              </a:extLst>
            </p:cNvPr>
            <p:cNvCxnSpPr>
              <a:cxnSpLocks/>
              <a:endCxn id="1147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265E322A-EB01-BD40-93C2-33773578E202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318C0B3-1B02-8649-8B82-EF34E403331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5F699421-7BB9-5E4C-806C-0B6D39B87D62}"/>
                </a:ext>
              </a:extLst>
            </p:cNvPr>
            <p:cNvCxnSpPr>
              <a:cxnSpLocks/>
              <a:endCxn id="1146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DF42C2CF-8176-704C-A814-C978B5F3EFEA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170" name="Straight Arrow Connector 1169">
              <a:extLst>
                <a:ext uri="{FF2B5EF4-FFF2-40B4-BE49-F238E27FC236}">
                  <a16:creationId xmlns:a16="http://schemas.microsoft.com/office/drawing/2014/main" id="{337D7A0E-597C-6C41-A2FA-17E0F2A266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E60B244C-CB85-7D4A-BF07-B3FD813927F9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EB91383B-A35F-BF4C-9527-11B903AEC820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>
              <a:extLst>
                <a:ext uri="{FF2B5EF4-FFF2-40B4-BE49-F238E27FC236}">
                  <a16:creationId xmlns:a16="http://schemas.microsoft.com/office/drawing/2014/main" id="{F8A998E2-EC7D-CB4A-8225-5D157926F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4240FCA2-2C5D-784F-86E9-1FDE2F507897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15F72C0-2FCD-F04D-BE86-540B962A57D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BC789ED-E9AF-3C4F-9609-54A57C58927B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B7688C14-F320-5F47-A9B5-00F4AEEFEDF3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178" name="Straight Arrow Connector 1177">
              <a:extLst>
                <a:ext uri="{FF2B5EF4-FFF2-40B4-BE49-F238E27FC236}">
                  <a16:creationId xmlns:a16="http://schemas.microsoft.com/office/drawing/2014/main" id="{07361607-FCDF-5548-B437-C8F1D068BD9C}"/>
                </a:ext>
              </a:extLst>
            </p:cNvPr>
            <p:cNvCxnSpPr>
              <a:cxnSpLocks/>
              <a:stCxn id="1146" idx="4"/>
              <a:endCxn id="1147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BDD89BEF-0679-CC4D-97D0-699EF6D42972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6EBEE6CE-0722-6940-98B8-B37A5A68D87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CBFC3F1-1949-2947-A1C7-5BCFD797F96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BAA2519D-A4C3-EC47-86AE-18742DCD9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>
              <a:extLst>
                <a:ext uri="{FF2B5EF4-FFF2-40B4-BE49-F238E27FC236}">
                  <a16:creationId xmlns:a16="http://schemas.microsoft.com/office/drawing/2014/main" id="{5FC6840A-BC38-C94B-A5FF-0ED6608E0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95BF8637-3AE2-3449-9C27-6918781C1B52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1A21C3CE-3373-174C-8306-4923BAE9A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34D4C6A-708A-D84A-85F0-137E364604D3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87" name="Oval 1186">
            <a:extLst>
              <a:ext uri="{FF2B5EF4-FFF2-40B4-BE49-F238E27FC236}">
                <a16:creationId xmlns:a16="http://schemas.microsoft.com/office/drawing/2014/main" id="{6F9652F5-B617-9D41-BAA7-1BBB55F62383}"/>
              </a:ext>
            </a:extLst>
          </p:cNvPr>
          <p:cNvSpPr/>
          <p:nvPr/>
        </p:nvSpPr>
        <p:spPr>
          <a:xfrm>
            <a:off x="15848498" y="206912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0DA4FD97-6253-C748-8B07-63B9E73DAC4F}"/>
              </a:ext>
            </a:extLst>
          </p:cNvPr>
          <p:cNvSpPr/>
          <p:nvPr/>
        </p:nvSpPr>
        <p:spPr>
          <a:xfrm>
            <a:off x="16050327" y="20255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333ECA14-3C81-5E40-ACCB-F8C24F6F64D8}"/>
              </a:ext>
            </a:extLst>
          </p:cNvPr>
          <p:cNvSpPr/>
          <p:nvPr/>
        </p:nvSpPr>
        <p:spPr>
          <a:xfrm>
            <a:off x="16231602" y="20720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262EC48C-470E-3146-AC02-8EEB5DFC2792}"/>
              </a:ext>
            </a:extLst>
          </p:cNvPr>
          <p:cNvSpPr/>
          <p:nvPr/>
        </p:nvSpPr>
        <p:spPr>
          <a:xfrm>
            <a:off x="16364752" y="23784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F8C8D894-67FB-104A-8426-2275AE6D3983}"/>
              </a:ext>
            </a:extLst>
          </p:cNvPr>
          <p:cNvSpPr/>
          <p:nvPr/>
        </p:nvSpPr>
        <p:spPr>
          <a:xfrm>
            <a:off x="16546027" y="30987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CB3702AA-0E65-9549-8B3A-C7592E42DDF8}"/>
              </a:ext>
            </a:extLst>
          </p:cNvPr>
          <p:cNvSpPr/>
          <p:nvPr/>
        </p:nvSpPr>
        <p:spPr>
          <a:xfrm>
            <a:off x="16727302" y="31741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2B99571-0DF8-EC49-A598-7C04E3F42CBE}"/>
              </a:ext>
            </a:extLst>
          </p:cNvPr>
          <p:cNvSpPr/>
          <p:nvPr/>
        </p:nvSpPr>
        <p:spPr>
          <a:xfrm>
            <a:off x="17044937" y="39152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5B70A972-847C-FC4C-85AF-FFAA23296544}"/>
              </a:ext>
            </a:extLst>
          </p:cNvPr>
          <p:cNvSpPr/>
          <p:nvPr/>
        </p:nvSpPr>
        <p:spPr>
          <a:xfrm>
            <a:off x="16725699" y="578097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0B6E98C-7D87-EA47-B048-69C814ECE619}"/>
              </a:ext>
            </a:extLst>
          </p:cNvPr>
          <p:cNvSpPr/>
          <p:nvPr/>
        </p:nvSpPr>
        <p:spPr>
          <a:xfrm>
            <a:off x="16023055" y="39521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6339CCA-D9DB-054E-927C-584834B3D66C}"/>
              </a:ext>
            </a:extLst>
          </p:cNvPr>
          <p:cNvSpPr/>
          <p:nvPr/>
        </p:nvSpPr>
        <p:spPr>
          <a:xfrm>
            <a:off x="16369061" y="31451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2C130829-B31C-064A-ADD8-C80B3DB1D192}"/>
              </a:ext>
            </a:extLst>
          </p:cNvPr>
          <p:cNvSpPr/>
          <p:nvPr/>
        </p:nvSpPr>
        <p:spPr>
          <a:xfrm>
            <a:off x="16148815" y="26383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7045C268-F366-1A4C-9881-B7D78E635DE1}"/>
              </a:ext>
            </a:extLst>
          </p:cNvPr>
          <p:cNvSpPr/>
          <p:nvPr/>
        </p:nvSpPr>
        <p:spPr>
          <a:xfrm>
            <a:off x="16363966" y="58253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0518059A-C9E0-DE44-BA01-92F49F3FA267}"/>
              </a:ext>
            </a:extLst>
          </p:cNvPr>
          <p:cNvSpPr/>
          <p:nvPr/>
        </p:nvSpPr>
        <p:spPr>
          <a:xfrm>
            <a:off x="17612644" y="451096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5CAE07C7-3655-F940-9321-66A8A9E7661B}"/>
              </a:ext>
            </a:extLst>
          </p:cNvPr>
          <p:cNvSpPr/>
          <p:nvPr/>
        </p:nvSpPr>
        <p:spPr>
          <a:xfrm>
            <a:off x="16956437" y="529871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A7727976-7ACB-1341-B527-94219CDF45FF}"/>
              </a:ext>
            </a:extLst>
          </p:cNvPr>
          <p:cNvSpPr/>
          <p:nvPr/>
        </p:nvSpPr>
        <p:spPr>
          <a:xfrm>
            <a:off x="17525694" y="52897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F23A573C-99BA-FB48-9EEB-E42232C714FB}"/>
              </a:ext>
            </a:extLst>
          </p:cNvPr>
          <p:cNvSpPr/>
          <p:nvPr/>
        </p:nvSpPr>
        <p:spPr>
          <a:xfrm>
            <a:off x="17296918" y="511470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F5969EFC-9B88-B840-853E-9B78F0FCF037}"/>
              </a:ext>
            </a:extLst>
          </p:cNvPr>
          <p:cNvSpPr/>
          <p:nvPr/>
        </p:nvSpPr>
        <p:spPr>
          <a:xfrm>
            <a:off x="17810566" y="512035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7006958C-5275-EE49-BECE-790237C1B2D4}"/>
              </a:ext>
            </a:extLst>
          </p:cNvPr>
          <p:cNvSpPr/>
          <p:nvPr/>
        </p:nvSpPr>
        <p:spPr>
          <a:xfrm>
            <a:off x="17131818" y="478450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62302C47-4077-C14D-976A-4C6571255EE8}"/>
              </a:ext>
            </a:extLst>
          </p:cNvPr>
          <p:cNvGrpSpPr/>
          <p:nvPr/>
        </p:nvGrpSpPr>
        <p:grpSpPr>
          <a:xfrm>
            <a:off x="17870413" y="1697310"/>
            <a:ext cx="2444205" cy="4620717"/>
            <a:chOff x="332046" y="3492740"/>
            <a:chExt cx="2444205" cy="4620717"/>
          </a:xfrm>
        </p:grpSpPr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F2327BA1-D741-B244-BF5E-F58920983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13" name="Triangle 1212">
              <a:extLst>
                <a:ext uri="{FF2B5EF4-FFF2-40B4-BE49-F238E27FC236}">
                  <a16:creationId xmlns:a16="http://schemas.microsoft.com/office/drawing/2014/main" id="{03FC66DD-BFBF-CA48-B970-6A729313C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E2A6B1C6-C36F-3D4D-993C-E6346BE35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215" name="Triangle 1214">
              <a:extLst>
                <a:ext uri="{FF2B5EF4-FFF2-40B4-BE49-F238E27FC236}">
                  <a16:creationId xmlns:a16="http://schemas.microsoft.com/office/drawing/2014/main" id="{6E1CAB4F-27EA-2E40-9C38-D7686ED7A0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BC17A00-C31C-7848-8FBF-342F5B3578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17" name="Triangle 1216">
              <a:extLst>
                <a:ext uri="{FF2B5EF4-FFF2-40B4-BE49-F238E27FC236}">
                  <a16:creationId xmlns:a16="http://schemas.microsoft.com/office/drawing/2014/main" id="{3AEA409B-ED42-F64C-BF41-325B1C41329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18" name="Straight Arrow Connector 1217">
              <a:extLst>
                <a:ext uri="{FF2B5EF4-FFF2-40B4-BE49-F238E27FC236}">
                  <a16:creationId xmlns:a16="http://schemas.microsoft.com/office/drawing/2014/main" id="{F56F2DAE-47CF-AF42-AEEE-E328DEAE6AAC}"/>
                </a:ext>
              </a:extLst>
            </p:cNvPr>
            <p:cNvCxnSpPr>
              <a:cxnSpLocks/>
              <a:stCxn id="1216" idx="2"/>
              <a:endCxn id="121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4614B8F7-E811-8B4A-999C-3983358CE3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220" name="Straight Arrow Connector 1219">
              <a:extLst>
                <a:ext uri="{FF2B5EF4-FFF2-40B4-BE49-F238E27FC236}">
                  <a16:creationId xmlns:a16="http://schemas.microsoft.com/office/drawing/2014/main" id="{D500843E-1C7E-AD43-BC3D-F342BC12C70C}"/>
                </a:ext>
              </a:extLst>
            </p:cNvPr>
            <p:cNvCxnSpPr>
              <a:cxnSpLocks noChangeAspect="1"/>
              <a:stCxn id="1229" idx="4"/>
              <a:endCxn id="121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3E0A76C4-00D8-AE49-80BA-B617C24BA8C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2" name="Straight Arrow Connector 1221">
              <a:extLst>
                <a:ext uri="{FF2B5EF4-FFF2-40B4-BE49-F238E27FC236}">
                  <a16:creationId xmlns:a16="http://schemas.microsoft.com/office/drawing/2014/main" id="{619C09D2-25B6-324A-94D1-2ED028982719}"/>
                </a:ext>
              </a:extLst>
            </p:cNvPr>
            <p:cNvCxnSpPr>
              <a:cxnSpLocks/>
              <a:stCxn id="1216" idx="2"/>
              <a:endCxn id="121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>
              <a:extLst>
                <a:ext uri="{FF2B5EF4-FFF2-40B4-BE49-F238E27FC236}">
                  <a16:creationId xmlns:a16="http://schemas.microsoft.com/office/drawing/2014/main" id="{2AD865C7-4D70-ED40-A7F1-475428E09A7B}"/>
                </a:ext>
              </a:extLst>
            </p:cNvPr>
            <p:cNvCxnSpPr>
              <a:cxnSpLocks/>
              <a:endCxn id="122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225D878E-6E6A-9040-AEE1-7C8045A5FA6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04E3B721-24B6-0C42-BD4F-7F96C9DA161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F734DC4F-7AD6-174A-A71D-E497136587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7" name="Straight Arrow Connector 1226">
              <a:extLst>
                <a:ext uri="{FF2B5EF4-FFF2-40B4-BE49-F238E27FC236}">
                  <a16:creationId xmlns:a16="http://schemas.microsoft.com/office/drawing/2014/main" id="{14E9F28A-079D-9B47-ADC5-E34A76CC7533}"/>
                </a:ext>
              </a:extLst>
            </p:cNvPr>
            <p:cNvCxnSpPr>
              <a:cxnSpLocks noChangeAspect="1"/>
              <a:stCxn id="1226" idx="4"/>
              <a:endCxn id="122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E507F0C9-FADF-7644-B5BB-4DD02B5DD5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24C74E81-9F52-3A4B-AF85-94621C9682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230" name="Straight Arrow Connector 1229">
              <a:extLst>
                <a:ext uri="{FF2B5EF4-FFF2-40B4-BE49-F238E27FC236}">
                  <a16:creationId xmlns:a16="http://schemas.microsoft.com/office/drawing/2014/main" id="{08FA4CBE-F7AF-7D49-970A-0940D5E6B263}"/>
                </a:ext>
              </a:extLst>
            </p:cNvPr>
            <p:cNvCxnSpPr>
              <a:cxnSpLocks noChangeAspect="1"/>
              <a:stCxn id="1228" idx="4"/>
              <a:endCxn id="122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>
              <a:extLst>
                <a:ext uri="{FF2B5EF4-FFF2-40B4-BE49-F238E27FC236}">
                  <a16:creationId xmlns:a16="http://schemas.microsoft.com/office/drawing/2014/main" id="{5BC6B184-9DE3-6449-96DD-C28760696362}"/>
                </a:ext>
              </a:extLst>
            </p:cNvPr>
            <p:cNvCxnSpPr>
              <a:cxnSpLocks/>
              <a:stCxn id="1225" idx="4"/>
              <a:endCxn id="122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>
              <a:extLst>
                <a:ext uri="{FF2B5EF4-FFF2-40B4-BE49-F238E27FC236}">
                  <a16:creationId xmlns:a16="http://schemas.microsoft.com/office/drawing/2014/main" id="{981999A0-9722-7F45-A01E-CA97B3F36C62}"/>
                </a:ext>
              </a:extLst>
            </p:cNvPr>
            <p:cNvCxnSpPr>
              <a:cxnSpLocks noChangeAspect="1"/>
              <a:stCxn id="1213" idx="3"/>
              <a:endCxn id="122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88382DBC-0F6E-DA42-9139-A4AF8FDAEA6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94CE3CEA-E016-8B4B-8217-1505D3DDF54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802C43BF-46B9-A141-AD18-DAF2CD83A67C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36" name="Straight Arrow Connector 1235">
              <a:extLst>
                <a:ext uri="{FF2B5EF4-FFF2-40B4-BE49-F238E27FC236}">
                  <a16:creationId xmlns:a16="http://schemas.microsoft.com/office/drawing/2014/main" id="{13F71CA9-C64E-2145-8C49-E1378794E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>
              <a:extLst>
                <a:ext uri="{FF2B5EF4-FFF2-40B4-BE49-F238E27FC236}">
                  <a16:creationId xmlns:a16="http://schemas.microsoft.com/office/drawing/2014/main" id="{C08A39F5-259F-544D-A55B-77DA99116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Arrow Connector 1237">
              <a:extLst>
                <a:ext uri="{FF2B5EF4-FFF2-40B4-BE49-F238E27FC236}">
                  <a16:creationId xmlns:a16="http://schemas.microsoft.com/office/drawing/2014/main" id="{2B379F7E-467A-7B40-AA89-55FA54246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FDB36F68-C52B-5042-8DCB-04273E68467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F6ACC4BD-2152-5744-A505-7D23EE1FCF3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07E35A2A-5849-8441-B7EE-ADF8C658CF71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C6D7C0DE-4C9C-3248-885A-383BB1E8220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243" name="Straight Arrow Connector 1242">
              <a:extLst>
                <a:ext uri="{FF2B5EF4-FFF2-40B4-BE49-F238E27FC236}">
                  <a16:creationId xmlns:a16="http://schemas.microsoft.com/office/drawing/2014/main" id="{CD227EE9-12F4-414C-A661-3A11A9480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Arrow Connector 1243">
              <a:extLst>
                <a:ext uri="{FF2B5EF4-FFF2-40B4-BE49-F238E27FC236}">
                  <a16:creationId xmlns:a16="http://schemas.microsoft.com/office/drawing/2014/main" id="{AA687977-7E63-B343-BABA-D5D8FC0342C3}"/>
                </a:ext>
              </a:extLst>
            </p:cNvPr>
            <p:cNvCxnSpPr>
              <a:cxnSpLocks/>
              <a:endCxn id="122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9B6ED39D-0ACA-D846-912E-F09B3D551A7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930D4CA-53D2-774F-9BD7-373004B5CA2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247" name="Straight Arrow Connector 1246">
              <a:extLst>
                <a:ext uri="{FF2B5EF4-FFF2-40B4-BE49-F238E27FC236}">
                  <a16:creationId xmlns:a16="http://schemas.microsoft.com/office/drawing/2014/main" id="{011957AE-FC1D-5644-BDFD-CE8DDEC6D0BF}"/>
                </a:ext>
              </a:extLst>
            </p:cNvPr>
            <p:cNvCxnSpPr>
              <a:cxnSpLocks/>
              <a:endCxn id="122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71946F20-9BB7-A34A-AD88-67EED2C4F16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249" name="Straight Arrow Connector 1248">
              <a:extLst>
                <a:ext uri="{FF2B5EF4-FFF2-40B4-BE49-F238E27FC236}">
                  <a16:creationId xmlns:a16="http://schemas.microsoft.com/office/drawing/2014/main" id="{F0EAC1AE-D69E-5A48-A51E-7BA25D52C552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311E258C-5039-0B49-BEB8-0F573FD80DA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251" name="Straight Arrow Connector 1250">
              <a:extLst>
                <a:ext uri="{FF2B5EF4-FFF2-40B4-BE49-F238E27FC236}">
                  <a16:creationId xmlns:a16="http://schemas.microsoft.com/office/drawing/2014/main" id="{F14364B7-A21A-4048-A618-51CA0E034351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>
              <a:extLst>
                <a:ext uri="{FF2B5EF4-FFF2-40B4-BE49-F238E27FC236}">
                  <a16:creationId xmlns:a16="http://schemas.microsoft.com/office/drawing/2014/main" id="{867C2721-3FE4-1F47-A1AB-CB903CDAA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FE7991BC-3CBD-4C4E-9795-5B3C0B22ECC9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C5769B40-2941-F045-816A-79062AFB6A8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C09F7318-55EC-024C-AEEF-072427D6D7FA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03F4BC35-36EE-554B-9BF4-18DAA8710978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570FD1EF-D60E-574C-946A-3804191ED752}"/>
                </a:ext>
              </a:extLst>
            </p:cNvPr>
            <p:cNvCxnSpPr>
              <a:cxnSpLocks/>
              <a:stCxn id="1225" idx="4"/>
              <a:endCxn id="122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68447D3F-345D-1E42-9ADA-613DA7AB9B05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A2B8A410-F333-FD44-A841-CC1924FC286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FAD9EBBA-0643-414B-9556-317E616C3E5F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1" name="Straight Arrow Connector 1260">
              <a:extLst>
                <a:ext uri="{FF2B5EF4-FFF2-40B4-BE49-F238E27FC236}">
                  <a16:creationId xmlns:a16="http://schemas.microsoft.com/office/drawing/2014/main" id="{59936DDF-C144-6C4F-B73B-904E4D0CC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>
              <a:extLst>
                <a:ext uri="{FF2B5EF4-FFF2-40B4-BE49-F238E27FC236}">
                  <a16:creationId xmlns:a16="http://schemas.microsoft.com/office/drawing/2014/main" id="{EB3B9127-B38E-2C4D-887E-5776D583D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44CE125C-9918-7543-A741-759175AF4683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4" name="Straight Arrow Connector 1263">
              <a:extLst>
                <a:ext uri="{FF2B5EF4-FFF2-40B4-BE49-F238E27FC236}">
                  <a16:creationId xmlns:a16="http://schemas.microsoft.com/office/drawing/2014/main" id="{21215A6C-0E1C-8645-A0A1-86A4F9181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2F6F2A35-8047-ED48-A658-4BC43C20D298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266" name="Oval 1265">
            <a:extLst>
              <a:ext uri="{FF2B5EF4-FFF2-40B4-BE49-F238E27FC236}">
                <a16:creationId xmlns:a16="http://schemas.microsoft.com/office/drawing/2014/main" id="{02A29F41-353D-F74E-9978-610940256AA9}"/>
              </a:ext>
            </a:extLst>
          </p:cNvPr>
          <p:cNvSpPr/>
          <p:nvPr/>
        </p:nvSpPr>
        <p:spPr>
          <a:xfrm>
            <a:off x="18036127" y="205284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4E6C257-A741-224C-91B5-73090938D4B1}"/>
              </a:ext>
            </a:extLst>
          </p:cNvPr>
          <p:cNvSpPr/>
          <p:nvPr/>
        </p:nvSpPr>
        <p:spPr>
          <a:xfrm>
            <a:off x="18237956" y="20092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F6FF1E27-812D-A24B-93FB-9CF51331EC1C}"/>
              </a:ext>
            </a:extLst>
          </p:cNvPr>
          <p:cNvSpPr/>
          <p:nvPr/>
        </p:nvSpPr>
        <p:spPr>
          <a:xfrm>
            <a:off x="18419231" y="205576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7E2A31BF-11EA-3549-BEC4-FE2BFF239DE9}"/>
              </a:ext>
            </a:extLst>
          </p:cNvPr>
          <p:cNvSpPr/>
          <p:nvPr/>
        </p:nvSpPr>
        <p:spPr>
          <a:xfrm>
            <a:off x="18552381" y="236216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A8F82673-9B79-F147-81B2-FE773B4B2DA6}"/>
              </a:ext>
            </a:extLst>
          </p:cNvPr>
          <p:cNvSpPr/>
          <p:nvPr/>
        </p:nvSpPr>
        <p:spPr>
          <a:xfrm>
            <a:off x="18733656" y="30824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49C0FF05-E264-5C44-B994-D55DEC7F65CE}"/>
              </a:ext>
            </a:extLst>
          </p:cNvPr>
          <p:cNvSpPr/>
          <p:nvPr/>
        </p:nvSpPr>
        <p:spPr>
          <a:xfrm>
            <a:off x="18914931" y="31578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3CAF185A-84F2-7A4B-BBD7-669515211368}"/>
              </a:ext>
            </a:extLst>
          </p:cNvPr>
          <p:cNvSpPr/>
          <p:nvPr/>
        </p:nvSpPr>
        <p:spPr>
          <a:xfrm>
            <a:off x="19232566" y="389900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E6AC313F-4DB5-204D-9155-12DE37946759}"/>
              </a:ext>
            </a:extLst>
          </p:cNvPr>
          <p:cNvSpPr/>
          <p:nvPr/>
        </p:nvSpPr>
        <p:spPr>
          <a:xfrm>
            <a:off x="18913328" y="57647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15EE904C-EAFB-D040-A120-D6563DBD287E}"/>
              </a:ext>
            </a:extLst>
          </p:cNvPr>
          <p:cNvSpPr/>
          <p:nvPr/>
        </p:nvSpPr>
        <p:spPr>
          <a:xfrm>
            <a:off x="18210684" y="39358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DF2F092-243D-0742-BC82-45AD81CE804D}"/>
              </a:ext>
            </a:extLst>
          </p:cNvPr>
          <p:cNvSpPr/>
          <p:nvPr/>
        </p:nvSpPr>
        <p:spPr>
          <a:xfrm>
            <a:off x="18556690" y="31288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B2133B56-3B00-314C-AA3D-D1CF8ECF9DE8}"/>
              </a:ext>
            </a:extLst>
          </p:cNvPr>
          <p:cNvSpPr/>
          <p:nvPr/>
        </p:nvSpPr>
        <p:spPr>
          <a:xfrm>
            <a:off x="18336444" y="26221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D2F084EF-0385-7445-8303-9A840DC1C3FD}"/>
              </a:ext>
            </a:extLst>
          </p:cNvPr>
          <p:cNvSpPr/>
          <p:nvPr/>
        </p:nvSpPr>
        <p:spPr>
          <a:xfrm>
            <a:off x="18551595" y="58090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3715B3F3-B865-984C-860C-0B352E8B2596}"/>
              </a:ext>
            </a:extLst>
          </p:cNvPr>
          <p:cNvSpPr/>
          <p:nvPr/>
        </p:nvSpPr>
        <p:spPr>
          <a:xfrm>
            <a:off x="19800273" y="44946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33BD4B4-9228-E84B-A2FB-56DD0E19B0D1}"/>
              </a:ext>
            </a:extLst>
          </p:cNvPr>
          <p:cNvSpPr/>
          <p:nvPr/>
        </p:nvSpPr>
        <p:spPr>
          <a:xfrm>
            <a:off x="19042466" y="59174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D39EB508-5AF6-0442-B52F-1CAE1C4C5CEB}"/>
              </a:ext>
            </a:extLst>
          </p:cNvPr>
          <p:cNvSpPr/>
          <p:nvPr/>
        </p:nvSpPr>
        <p:spPr>
          <a:xfrm>
            <a:off x="11950233" y="34144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8A16655E-9B75-E244-9D83-E792E2A93868}"/>
              </a:ext>
            </a:extLst>
          </p:cNvPr>
          <p:cNvSpPr/>
          <p:nvPr/>
        </p:nvSpPr>
        <p:spPr>
          <a:xfrm>
            <a:off x="17071479" y="340074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6B2B5B14-375A-9A4F-97FF-0CF18F4A4DA2}"/>
              </a:ext>
            </a:extLst>
          </p:cNvPr>
          <p:cNvSpPr/>
          <p:nvPr/>
        </p:nvSpPr>
        <p:spPr>
          <a:xfrm>
            <a:off x="14551909" y="340606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9AA95D1D-69DC-2843-A3F0-B13CBF3253A3}"/>
              </a:ext>
            </a:extLst>
          </p:cNvPr>
          <p:cNvSpPr txBox="1"/>
          <p:nvPr/>
        </p:nvSpPr>
        <p:spPr>
          <a:xfrm>
            <a:off x="19827556" y="3537157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7C6D95E7-9180-104A-9E2D-60DEEE71120E}"/>
              </a:ext>
            </a:extLst>
          </p:cNvPr>
          <p:cNvSpPr txBox="1"/>
          <p:nvPr/>
        </p:nvSpPr>
        <p:spPr>
          <a:xfrm>
            <a:off x="3880376" y="623832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Time:</a:t>
            </a:r>
          </a:p>
        </p:txBody>
      </p: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4BF901E2-24C6-F844-BBCF-E36CF4638FFD}"/>
              </a:ext>
            </a:extLst>
          </p:cNvPr>
          <p:cNvCxnSpPr>
            <a:cxnSpLocks/>
          </p:cNvCxnSpPr>
          <p:nvPr/>
        </p:nvCxnSpPr>
        <p:spPr>
          <a:xfrm>
            <a:off x="4731014" y="6482981"/>
            <a:ext cx="158278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77646D61-CE1A-0945-B5DD-8AB5CF605DC4}"/>
              </a:ext>
            </a:extLst>
          </p:cNvPr>
          <p:cNvCxnSpPr>
            <a:cxnSpLocks/>
          </p:cNvCxnSpPr>
          <p:nvPr/>
        </p:nvCxnSpPr>
        <p:spPr>
          <a:xfrm flipH="1">
            <a:off x="9540534" y="2567716"/>
            <a:ext cx="244394" cy="8304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9EF13A80-F841-A340-A684-DE9B13268580}"/>
              </a:ext>
            </a:extLst>
          </p:cNvPr>
          <p:cNvSpPr/>
          <p:nvPr/>
        </p:nvSpPr>
        <p:spPr>
          <a:xfrm>
            <a:off x="9367183" y="1861310"/>
            <a:ext cx="1602419" cy="72365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Produces n data &amp; control tokens</a:t>
            </a:r>
          </a:p>
        </p:txBody>
      </p: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28D22F69-5677-9149-AE42-CCD973443EF2}"/>
              </a:ext>
            </a:extLst>
          </p:cNvPr>
          <p:cNvCxnSpPr>
            <a:cxnSpLocks/>
          </p:cNvCxnSpPr>
          <p:nvPr/>
        </p:nvCxnSpPr>
        <p:spPr>
          <a:xfrm flipH="1">
            <a:off x="12673589" y="2834013"/>
            <a:ext cx="205689" cy="18415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9A66C6F3-1495-BB4F-842A-828F5E279A6B}"/>
              </a:ext>
            </a:extLst>
          </p:cNvPr>
          <p:cNvSpPr/>
          <p:nvPr/>
        </p:nvSpPr>
        <p:spPr>
          <a:xfrm>
            <a:off x="11698366" y="1837654"/>
            <a:ext cx="1551223" cy="99635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Blocks next initial value until loop finishes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7ACFF56C-9F85-664D-B3A0-1C89ECE3F333}"/>
              </a:ext>
            </a:extLst>
          </p:cNvPr>
          <p:cNvSpPr txBox="1"/>
          <p:nvPr/>
        </p:nvSpPr>
        <p:spPr>
          <a:xfrm>
            <a:off x="17729095" y="1505753"/>
            <a:ext cx="23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next inner-loop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3FB36DED-8A2B-7346-999B-207BED09BFE1}"/>
              </a:ext>
            </a:extLst>
          </p:cNvPr>
          <p:cNvSpPr txBox="1"/>
          <p:nvPr/>
        </p:nvSpPr>
        <p:spPr>
          <a:xfrm>
            <a:off x="8320724" y="1505753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inner-loop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A9B24D36-640C-2E48-BD8A-F23B1B47E806}"/>
              </a:ext>
            </a:extLst>
          </p:cNvPr>
          <p:cNvSpPr txBox="1"/>
          <p:nvPr/>
        </p:nvSpPr>
        <p:spPr>
          <a:xfrm>
            <a:off x="12746398" y="3697341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AEA0834D-DC93-834D-A62E-9FD5B53E7F58}"/>
              </a:ext>
            </a:extLst>
          </p:cNvPr>
          <p:cNvSpPr/>
          <p:nvPr/>
        </p:nvSpPr>
        <p:spPr>
          <a:xfrm>
            <a:off x="12703382" y="51718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C35DE52-390E-FD49-BB12-C5D3D7805F89}"/>
              </a:ext>
            </a:extLst>
          </p:cNvPr>
          <p:cNvSpPr/>
          <p:nvPr/>
        </p:nvSpPr>
        <p:spPr>
          <a:xfrm>
            <a:off x="12187566" y="51659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0918B263-8C8F-A847-9684-80AAEF086CEC}"/>
              </a:ext>
            </a:extLst>
          </p:cNvPr>
          <p:cNvSpPr/>
          <p:nvPr/>
        </p:nvSpPr>
        <p:spPr>
          <a:xfrm>
            <a:off x="300382" y="3045240"/>
            <a:ext cx="37653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Z,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 err="1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A[j]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B[j];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Z[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29066821-DDFE-B247-BB07-D9E63773BD3C}"/>
              </a:ext>
            </a:extLst>
          </p:cNvPr>
          <p:cNvSpPr/>
          <p:nvPr/>
        </p:nvSpPr>
        <p:spPr>
          <a:xfrm>
            <a:off x="767769" y="4365012"/>
            <a:ext cx="3061855" cy="2515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9CD0E6FA-62F2-7D45-895F-493994C4761A}"/>
              </a:ext>
            </a:extLst>
          </p:cNvPr>
          <p:cNvSpPr/>
          <p:nvPr/>
        </p:nvSpPr>
        <p:spPr>
          <a:xfrm>
            <a:off x="767769" y="4159377"/>
            <a:ext cx="3061855" cy="2056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0351FA6E-72C7-E545-8DCA-BCAE838C08E2}"/>
              </a:ext>
            </a:extLst>
          </p:cNvPr>
          <p:cNvSpPr/>
          <p:nvPr/>
        </p:nvSpPr>
        <p:spPr>
          <a:xfrm>
            <a:off x="583535" y="3951311"/>
            <a:ext cx="3061855" cy="2056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286E09B0-2B71-7346-BE23-2403B197F944}"/>
              </a:ext>
            </a:extLst>
          </p:cNvPr>
          <p:cNvSpPr/>
          <p:nvPr/>
        </p:nvSpPr>
        <p:spPr>
          <a:xfrm>
            <a:off x="767765" y="4614397"/>
            <a:ext cx="3061855" cy="1939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14BC923C-F6A8-7B40-AB62-3C9F95D69E37}"/>
              </a:ext>
            </a:extLst>
          </p:cNvPr>
          <p:cNvSpPr/>
          <p:nvPr/>
        </p:nvSpPr>
        <p:spPr>
          <a:xfrm>
            <a:off x="767763" y="5026306"/>
            <a:ext cx="1138152" cy="1939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006E8-9E12-1F46-9827-D47904A1A552}"/>
              </a:ext>
            </a:extLst>
          </p:cNvPr>
          <p:cNvSpPr txBox="1"/>
          <p:nvPr/>
        </p:nvSpPr>
        <p:spPr>
          <a:xfrm>
            <a:off x="1608750" y="5835440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 Code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C9786B1-2691-DE41-91EA-5908C74E279A}"/>
              </a:ext>
            </a:extLst>
          </p:cNvPr>
          <p:cNvSpPr/>
          <p:nvPr/>
        </p:nvSpPr>
        <p:spPr>
          <a:xfrm>
            <a:off x="3935196" y="5395909"/>
            <a:ext cx="592368" cy="31366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73768F-FDAC-664A-B6EB-CCBED28EFFB6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645390" y="2499990"/>
            <a:ext cx="690229" cy="15634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733A6408-1399-DF4B-8053-27C36098B3EA}"/>
              </a:ext>
            </a:extLst>
          </p:cNvPr>
          <p:cNvCxnSpPr>
            <a:cxnSpLocks/>
            <a:endCxn id="9" idx="6"/>
          </p:cNvCxnSpPr>
          <p:nvPr/>
        </p:nvCxnSpPr>
        <p:spPr>
          <a:xfrm flipV="1">
            <a:off x="3829619" y="3469137"/>
            <a:ext cx="919290" cy="10592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FDFCFC7D-209E-DB49-AB0F-ECB85A870950}"/>
              </a:ext>
            </a:extLst>
          </p:cNvPr>
          <p:cNvCxnSpPr>
            <a:cxnSpLocks/>
            <a:stCxn id="571" idx="3"/>
          </p:cNvCxnSpPr>
          <p:nvPr/>
        </p:nvCxnSpPr>
        <p:spPr>
          <a:xfrm>
            <a:off x="3829620" y="4711377"/>
            <a:ext cx="56078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7CEDBACF-368E-5940-9E29-A478C9657C48}"/>
              </a:ext>
            </a:extLst>
          </p:cNvPr>
          <p:cNvCxnSpPr>
            <a:cxnSpLocks/>
            <a:stCxn id="572" idx="3"/>
            <a:endCxn id="21" idx="2"/>
          </p:cNvCxnSpPr>
          <p:nvPr/>
        </p:nvCxnSpPr>
        <p:spPr>
          <a:xfrm>
            <a:off x="1905916" y="5123286"/>
            <a:ext cx="2883221" cy="99843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20FCC5ED-E02D-1246-9159-DAC08D73E9D4}"/>
              </a:ext>
            </a:extLst>
          </p:cNvPr>
          <p:cNvCxnSpPr>
            <a:cxnSpLocks/>
          </p:cNvCxnSpPr>
          <p:nvPr/>
        </p:nvCxnSpPr>
        <p:spPr>
          <a:xfrm>
            <a:off x="3829619" y="4273228"/>
            <a:ext cx="1990156" cy="5110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80EB87D3-DCF5-4445-BD89-5D3E39DE1B35}"/>
              </a:ext>
            </a:extLst>
          </p:cNvPr>
          <p:cNvSpPr/>
          <p:nvPr/>
        </p:nvSpPr>
        <p:spPr>
          <a:xfrm rot="20808588">
            <a:off x="4377151" y="4120300"/>
            <a:ext cx="209109" cy="1621679"/>
          </a:xfrm>
          <a:prstGeom prst="leftBrace">
            <a:avLst>
              <a:gd name="adj1" fmla="val 8333"/>
              <a:gd name="adj2" fmla="val 35077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4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58439820-3000-5696-70D6-F6B5285DE5DD}"/>
              </a:ext>
            </a:extLst>
          </p:cNvPr>
          <p:cNvCxnSpPr>
            <a:cxnSpLocks/>
            <a:stCxn id="487" idx="7"/>
          </p:cNvCxnSpPr>
          <p:nvPr/>
        </p:nvCxnSpPr>
        <p:spPr>
          <a:xfrm flipV="1">
            <a:off x="14827474" y="5973903"/>
            <a:ext cx="1872646" cy="176081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9" name="Straight Arrow Connector 1348">
            <a:extLst>
              <a:ext uri="{FF2B5EF4-FFF2-40B4-BE49-F238E27FC236}">
                <a16:creationId xmlns:a16="http://schemas.microsoft.com/office/drawing/2014/main" id="{9212A301-347E-4937-FA3D-9D3043B0DCE7}"/>
              </a:ext>
            </a:extLst>
          </p:cNvPr>
          <p:cNvCxnSpPr>
            <a:cxnSpLocks/>
            <a:stCxn id="487" idx="5"/>
          </p:cNvCxnSpPr>
          <p:nvPr/>
        </p:nvCxnSpPr>
        <p:spPr>
          <a:xfrm flipV="1">
            <a:off x="14827474" y="7650390"/>
            <a:ext cx="1911214" cy="43884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9" name="Rounded Rectangle 1358">
            <a:extLst>
              <a:ext uri="{FF2B5EF4-FFF2-40B4-BE49-F238E27FC236}">
                <a16:creationId xmlns:a16="http://schemas.microsoft.com/office/drawing/2014/main" id="{078670E9-27CD-2B6D-4783-958D7AF74F68}"/>
              </a:ext>
            </a:extLst>
          </p:cNvPr>
          <p:cNvSpPr/>
          <p:nvPr/>
        </p:nvSpPr>
        <p:spPr>
          <a:xfrm>
            <a:off x="18239312" y="5925883"/>
            <a:ext cx="1288002" cy="1760819"/>
          </a:xfrm>
          <a:prstGeom prst="round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0676BF-25DA-028D-4DAF-F9FA046AF555}"/>
              </a:ext>
            </a:extLst>
          </p:cNvPr>
          <p:cNvSpPr/>
          <p:nvPr/>
        </p:nvSpPr>
        <p:spPr>
          <a:xfrm>
            <a:off x="154337" y="2564486"/>
            <a:ext cx="4899995" cy="568259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n, 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m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{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[m] = 1;</a:t>
            </a:r>
            <a:endParaRPr lang="en-US" b="1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  for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    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foo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];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(foo &gt; 42) {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] = 0;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] += foo +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90" name="Rounded Rectangle 689">
            <a:extLst>
              <a:ext uri="{FF2B5EF4-FFF2-40B4-BE49-F238E27FC236}">
                <a16:creationId xmlns:a16="http://schemas.microsoft.com/office/drawing/2014/main" id="{10938718-C490-8081-DD4E-E59F0AF7FA1C}"/>
              </a:ext>
            </a:extLst>
          </p:cNvPr>
          <p:cNvSpPr/>
          <p:nvPr/>
        </p:nvSpPr>
        <p:spPr>
          <a:xfrm>
            <a:off x="5839552" y="4581205"/>
            <a:ext cx="2805558" cy="10153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" pitchFamily="2" charset="0"/>
              </a:rPr>
              <a:t>%foo = 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cond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gt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42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 err="1">
                <a:latin typeface="Courier" pitchFamily="2" charset="0"/>
              </a:rPr>
              <a:t>cond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body1</a:t>
            </a:r>
          </a:p>
        </p:txBody>
      </p:sp>
      <p:sp>
        <p:nvSpPr>
          <p:cNvPr id="691" name="Rounded Rectangle 690">
            <a:extLst>
              <a:ext uri="{FF2B5EF4-FFF2-40B4-BE49-F238E27FC236}">
                <a16:creationId xmlns:a16="http://schemas.microsoft.com/office/drawing/2014/main" id="{70EA9B92-7845-5C72-6716-949FC23679E7}"/>
              </a:ext>
            </a:extLst>
          </p:cNvPr>
          <p:cNvSpPr/>
          <p:nvPr/>
        </p:nvSpPr>
        <p:spPr>
          <a:xfrm>
            <a:off x="6268836" y="6158057"/>
            <a:ext cx="1944213" cy="699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0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body2</a:t>
            </a:r>
          </a:p>
        </p:txBody>
      </p:sp>
      <p:sp>
        <p:nvSpPr>
          <p:cNvPr id="692" name="Rounded Rectangle 691">
            <a:extLst>
              <a:ext uri="{FF2B5EF4-FFF2-40B4-BE49-F238E27FC236}">
                <a16:creationId xmlns:a16="http://schemas.microsoft.com/office/drawing/2014/main" id="{EFD9AB67-EB62-2D27-55A7-68EC419BDF57}"/>
              </a:ext>
            </a:extLst>
          </p:cNvPr>
          <p:cNvSpPr/>
          <p:nvPr/>
        </p:nvSpPr>
        <p:spPr>
          <a:xfrm>
            <a:off x="5848882" y="7377564"/>
            <a:ext cx="2786901" cy="16332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" pitchFamily="2" charset="0"/>
              </a:rPr>
              <a:t>%sum = add %foo, %</a:t>
            </a:r>
            <a:r>
              <a:rPr lang="en-US" sz="1400" dirty="0" err="1">
                <a:latin typeface="Courier" pitchFamily="2" charset="0"/>
              </a:rPr>
              <a:t>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val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%sum1 = add %sum, %</a:t>
            </a:r>
            <a:r>
              <a:rPr lang="en-US" sz="1400" dirty="0" err="1">
                <a:latin typeface="Courier" pitchFamily="2" charset="0"/>
              </a:rPr>
              <a:t>val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%sum1</a:t>
            </a:r>
          </a:p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inc</a:t>
            </a:r>
            <a:r>
              <a:rPr lang="en-US" sz="1400" dirty="0">
                <a:latin typeface="Courier" pitchFamily="2" charset="0"/>
              </a:rPr>
              <a:t> = add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1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loop</a:t>
            </a:r>
          </a:p>
        </p:txBody>
      </p:sp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E64D7307-AA4D-1008-7901-26D8411E364F}"/>
              </a:ext>
            </a:extLst>
          </p:cNvPr>
          <p:cNvCxnSpPr>
            <a:cxnSpLocks/>
            <a:stCxn id="690" idx="2"/>
            <a:endCxn id="691" idx="0"/>
          </p:cNvCxnSpPr>
          <p:nvPr/>
        </p:nvCxnSpPr>
        <p:spPr>
          <a:xfrm flipH="1">
            <a:off x="7240943" y="5596555"/>
            <a:ext cx="1389" cy="5615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Straight Arrow Connector 693">
            <a:extLst>
              <a:ext uri="{FF2B5EF4-FFF2-40B4-BE49-F238E27FC236}">
                <a16:creationId xmlns:a16="http://schemas.microsoft.com/office/drawing/2014/main" id="{848EFDD3-F35E-6EFF-5D6C-6CAA9DA3A359}"/>
              </a:ext>
            </a:extLst>
          </p:cNvPr>
          <p:cNvCxnSpPr>
            <a:cxnSpLocks/>
            <a:stCxn id="691" idx="2"/>
            <a:endCxn id="692" idx="0"/>
          </p:cNvCxnSpPr>
          <p:nvPr/>
        </p:nvCxnSpPr>
        <p:spPr>
          <a:xfrm>
            <a:off x="7240942" y="6857281"/>
            <a:ext cx="1390" cy="520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TextBox 694">
            <a:extLst>
              <a:ext uri="{FF2B5EF4-FFF2-40B4-BE49-F238E27FC236}">
                <a16:creationId xmlns:a16="http://schemas.microsoft.com/office/drawing/2014/main" id="{4AF58408-3DA2-2F29-6826-7BED6DD51D54}"/>
              </a:ext>
            </a:extLst>
          </p:cNvPr>
          <p:cNvSpPr txBox="1"/>
          <p:nvPr/>
        </p:nvSpPr>
        <p:spPr>
          <a:xfrm>
            <a:off x="8577695" y="6509371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696" name="Curved Connector 695">
            <a:extLst>
              <a:ext uri="{FF2B5EF4-FFF2-40B4-BE49-F238E27FC236}">
                <a16:creationId xmlns:a16="http://schemas.microsoft.com/office/drawing/2014/main" id="{E0F743CC-7345-84FE-D542-3347C9244564}"/>
              </a:ext>
            </a:extLst>
          </p:cNvPr>
          <p:cNvCxnSpPr>
            <a:cxnSpLocks/>
            <a:stCxn id="695" idx="0"/>
            <a:endCxn id="692" idx="0"/>
          </p:cNvCxnSpPr>
          <p:nvPr/>
        </p:nvCxnSpPr>
        <p:spPr>
          <a:xfrm rot="16200000" flipH="1" flipV="1">
            <a:off x="7525290" y="6226412"/>
            <a:ext cx="868193" cy="1434108"/>
          </a:xfrm>
          <a:prstGeom prst="curvedConnector3">
            <a:avLst>
              <a:gd name="adj1" fmla="val 807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7" name="Curved Connector 696">
            <a:extLst>
              <a:ext uri="{FF2B5EF4-FFF2-40B4-BE49-F238E27FC236}">
                <a16:creationId xmlns:a16="http://schemas.microsoft.com/office/drawing/2014/main" id="{570B212B-90CB-DA61-281F-5B11D3878A51}"/>
              </a:ext>
            </a:extLst>
          </p:cNvPr>
          <p:cNvCxnSpPr>
            <a:cxnSpLocks/>
            <a:stCxn id="690" idx="2"/>
            <a:endCxn id="695" idx="0"/>
          </p:cNvCxnSpPr>
          <p:nvPr/>
        </p:nvCxnSpPr>
        <p:spPr>
          <a:xfrm rot="16200000" flipH="1">
            <a:off x="7502979" y="5335908"/>
            <a:ext cx="912815" cy="1434109"/>
          </a:xfrm>
          <a:prstGeom prst="curvedConnector3">
            <a:avLst>
              <a:gd name="adj1" fmla="val 2372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8" name="TextBox 697">
            <a:extLst>
              <a:ext uri="{FF2B5EF4-FFF2-40B4-BE49-F238E27FC236}">
                <a16:creationId xmlns:a16="http://schemas.microsoft.com/office/drawing/2014/main" id="{50AB1F45-7DD7-41CB-AC3B-CF812F155641}"/>
              </a:ext>
            </a:extLst>
          </p:cNvPr>
          <p:cNvSpPr txBox="1"/>
          <p:nvPr/>
        </p:nvSpPr>
        <p:spPr>
          <a:xfrm>
            <a:off x="5772137" y="425579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body1: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9B18B7D8-A300-CB99-CACA-AC9B8F8A9C56}"/>
              </a:ext>
            </a:extLst>
          </p:cNvPr>
          <p:cNvSpPr txBox="1"/>
          <p:nvPr/>
        </p:nvSpPr>
        <p:spPr>
          <a:xfrm>
            <a:off x="6142466" y="585531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then: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3241BA4A-A305-6024-E11D-32B48B4EBBE2}"/>
              </a:ext>
            </a:extLst>
          </p:cNvPr>
          <p:cNvSpPr txBox="1"/>
          <p:nvPr/>
        </p:nvSpPr>
        <p:spPr>
          <a:xfrm>
            <a:off x="6023841" y="704209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body2: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9E0FB3D7-FEF1-F252-1D69-5B247A1F123C}"/>
              </a:ext>
            </a:extLst>
          </p:cNvPr>
          <p:cNvSpPr txBox="1"/>
          <p:nvPr/>
        </p:nvSpPr>
        <p:spPr>
          <a:xfrm>
            <a:off x="5450249" y="468249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B9888204-A1EB-BC23-D036-6D8E494F1E3C}"/>
              </a:ext>
            </a:extLst>
          </p:cNvPr>
          <p:cNvSpPr txBox="1"/>
          <p:nvPr/>
        </p:nvSpPr>
        <p:spPr>
          <a:xfrm>
            <a:off x="5844935" y="622351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67B928FC-F8AC-B1C4-579C-93822D388BD1}"/>
              </a:ext>
            </a:extLst>
          </p:cNvPr>
          <p:cNvSpPr txBox="1"/>
          <p:nvPr/>
        </p:nvSpPr>
        <p:spPr>
          <a:xfrm>
            <a:off x="5491480" y="769511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704" name="Rounded Rectangle 703">
            <a:extLst>
              <a:ext uri="{FF2B5EF4-FFF2-40B4-BE49-F238E27FC236}">
                <a16:creationId xmlns:a16="http://schemas.microsoft.com/office/drawing/2014/main" id="{89804C11-34DC-1E7F-A13B-A832559BA8C5}"/>
              </a:ext>
            </a:extLst>
          </p:cNvPr>
          <p:cNvSpPr/>
          <p:nvPr/>
        </p:nvSpPr>
        <p:spPr>
          <a:xfrm>
            <a:off x="6259959" y="1543058"/>
            <a:ext cx="1901038" cy="7992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%m, 1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loop</a:t>
            </a:r>
          </a:p>
        </p:txBody>
      </p:sp>
      <p:sp>
        <p:nvSpPr>
          <p:cNvPr id="705" name="Rounded Rectangle 704">
            <a:extLst>
              <a:ext uri="{FF2B5EF4-FFF2-40B4-BE49-F238E27FC236}">
                <a16:creationId xmlns:a16="http://schemas.microsoft.com/office/drawing/2014/main" id="{A0CC59B6-3A28-C528-2AB2-AD3020EA86B2}"/>
              </a:ext>
            </a:extLst>
          </p:cNvPr>
          <p:cNvSpPr/>
          <p:nvPr/>
        </p:nvSpPr>
        <p:spPr>
          <a:xfrm>
            <a:off x="5806831" y="2984574"/>
            <a:ext cx="2807297" cy="1009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l-G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 err="1">
                <a:latin typeface="Courier" pitchFamily="2" charset="0"/>
              </a:rPr>
              <a:t>cond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body1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exit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34544E03-0F10-9CB3-9BFC-FF26E8B6C2E7}"/>
              </a:ext>
            </a:extLst>
          </p:cNvPr>
          <p:cNvSpPr txBox="1"/>
          <p:nvPr/>
        </p:nvSpPr>
        <p:spPr>
          <a:xfrm>
            <a:off x="6162258" y="122622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entry:</a:t>
            </a:r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12C8BBB9-A2F6-2A60-3CF5-44788A80417D}"/>
              </a:ext>
            </a:extLst>
          </p:cNvPr>
          <p:cNvSpPr txBox="1"/>
          <p:nvPr/>
        </p:nvSpPr>
        <p:spPr>
          <a:xfrm>
            <a:off x="5744657" y="2669342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loop:</a:t>
            </a:r>
          </a:p>
        </p:txBody>
      </p: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81D7BBDC-D38A-2EE5-E43E-8E9BB8677882}"/>
              </a:ext>
            </a:extLst>
          </p:cNvPr>
          <p:cNvCxnSpPr>
            <a:cxnSpLocks/>
            <a:stCxn id="704" idx="2"/>
            <a:endCxn id="705" idx="0"/>
          </p:cNvCxnSpPr>
          <p:nvPr/>
        </p:nvCxnSpPr>
        <p:spPr>
          <a:xfrm>
            <a:off x="7210479" y="2342338"/>
            <a:ext cx="1" cy="6422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0" name="Straight Arrow Connector 709">
            <a:extLst>
              <a:ext uri="{FF2B5EF4-FFF2-40B4-BE49-F238E27FC236}">
                <a16:creationId xmlns:a16="http://schemas.microsoft.com/office/drawing/2014/main" id="{85E80EA9-0F1D-1F14-B660-06948619C705}"/>
              </a:ext>
            </a:extLst>
          </p:cNvPr>
          <p:cNvCxnSpPr>
            <a:cxnSpLocks/>
            <a:stCxn id="705" idx="2"/>
          </p:cNvCxnSpPr>
          <p:nvPr/>
        </p:nvCxnSpPr>
        <p:spPr>
          <a:xfrm flipH="1">
            <a:off x="7210479" y="3994103"/>
            <a:ext cx="1" cy="5785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32E25ABE-3101-B899-3B64-12BEC5F3AA86}"/>
              </a:ext>
            </a:extLst>
          </p:cNvPr>
          <p:cNvCxnSpPr>
            <a:stCxn id="705" idx="2"/>
          </p:cNvCxnSpPr>
          <p:nvPr/>
        </p:nvCxnSpPr>
        <p:spPr>
          <a:xfrm rot="16200000" flipH="1">
            <a:off x="8036600" y="3167981"/>
            <a:ext cx="343616" cy="199585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TextBox 710">
            <a:extLst>
              <a:ext uri="{FF2B5EF4-FFF2-40B4-BE49-F238E27FC236}">
                <a16:creationId xmlns:a16="http://schemas.microsoft.com/office/drawing/2014/main" id="{551F8035-F72A-7AC1-53DA-75636E4D80D4}"/>
              </a:ext>
            </a:extLst>
          </p:cNvPr>
          <p:cNvSpPr txBox="1"/>
          <p:nvPr/>
        </p:nvSpPr>
        <p:spPr>
          <a:xfrm>
            <a:off x="8623549" y="400449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exit</a:t>
            </a:r>
          </a:p>
        </p:txBody>
      </p: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D46F2AC-65E3-8B5D-C9D6-1077702535C4}"/>
              </a:ext>
            </a:extLst>
          </p:cNvPr>
          <p:cNvCxnSpPr>
            <a:cxnSpLocks/>
            <a:stCxn id="692" idx="2"/>
            <a:endCxn id="705" idx="0"/>
          </p:cNvCxnSpPr>
          <p:nvPr/>
        </p:nvCxnSpPr>
        <p:spPr>
          <a:xfrm rot="5400000" flipH="1">
            <a:off x="4213272" y="5981783"/>
            <a:ext cx="6026268" cy="31853"/>
          </a:xfrm>
          <a:prstGeom prst="curvedConnector5">
            <a:avLst>
              <a:gd name="adj1" fmla="val -8519"/>
              <a:gd name="adj2" fmla="val -7398597"/>
              <a:gd name="adj3" fmla="val 1080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TextBox 711">
            <a:extLst>
              <a:ext uri="{FF2B5EF4-FFF2-40B4-BE49-F238E27FC236}">
                <a16:creationId xmlns:a16="http://schemas.microsoft.com/office/drawing/2014/main" id="{95C8036A-0A28-B93E-73F7-D563DFABF26A}"/>
              </a:ext>
            </a:extLst>
          </p:cNvPr>
          <p:cNvSpPr txBox="1"/>
          <p:nvPr/>
        </p:nvSpPr>
        <p:spPr>
          <a:xfrm>
            <a:off x="5858145" y="164960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4B0A167E-9FE5-CD59-333B-1A0DC0A2DCB2}"/>
              </a:ext>
            </a:extLst>
          </p:cNvPr>
          <p:cNvSpPr txBox="1"/>
          <p:nvPr/>
        </p:nvSpPr>
        <p:spPr>
          <a:xfrm>
            <a:off x="5487078" y="811111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53884D47-F3EB-EE8D-69E7-4318F3342988}"/>
              </a:ext>
            </a:extLst>
          </p:cNvPr>
          <p:cNvSpPr txBox="1"/>
          <p:nvPr/>
        </p:nvSpPr>
        <p:spPr>
          <a:xfrm>
            <a:off x="10247994" y="105699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1186CD34-3063-1930-3C88-2FC9CA23BFBC}"/>
              </a:ext>
            </a:extLst>
          </p:cNvPr>
          <p:cNvSpPr txBox="1"/>
          <p:nvPr/>
        </p:nvSpPr>
        <p:spPr>
          <a:xfrm>
            <a:off x="10936123" y="1781791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E5CC7332-F23B-A65E-EACE-02160CDB6D16}"/>
              </a:ext>
            </a:extLst>
          </p:cNvPr>
          <p:cNvSpPr txBox="1"/>
          <p:nvPr/>
        </p:nvSpPr>
        <p:spPr>
          <a:xfrm>
            <a:off x="11634192" y="266627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31FD7950-4072-E560-100F-5791BAF51F81}"/>
              </a:ext>
            </a:extLst>
          </p:cNvPr>
          <p:cNvSpPr txBox="1"/>
          <p:nvPr/>
        </p:nvSpPr>
        <p:spPr>
          <a:xfrm>
            <a:off x="10545677" y="331824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F3189FBC-DE3D-D84F-3F7A-3479397CF3A4}"/>
              </a:ext>
            </a:extLst>
          </p:cNvPr>
          <p:cNvSpPr txBox="1"/>
          <p:nvPr/>
        </p:nvSpPr>
        <p:spPr>
          <a:xfrm>
            <a:off x="11227395" y="442158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86" name="Curved Connector 185">
            <a:extLst>
              <a:ext uri="{FF2B5EF4-FFF2-40B4-BE49-F238E27FC236}">
                <a16:creationId xmlns:a16="http://schemas.microsoft.com/office/drawing/2014/main" id="{0AB7E907-A943-0303-B2AA-43F73B61965E}"/>
              </a:ext>
            </a:extLst>
          </p:cNvPr>
          <p:cNvCxnSpPr>
            <a:stCxn id="714" idx="3"/>
            <a:endCxn id="715" idx="0"/>
          </p:cNvCxnSpPr>
          <p:nvPr/>
        </p:nvCxnSpPr>
        <p:spPr>
          <a:xfrm>
            <a:off x="10684332" y="1257049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3C204565-4D0A-BC1A-1F1D-52C1E90C47FA}"/>
              </a:ext>
            </a:extLst>
          </p:cNvPr>
          <p:cNvCxnSpPr>
            <a:stCxn id="714" idx="2"/>
            <a:endCxn id="716" idx="1"/>
          </p:cNvCxnSpPr>
          <p:nvPr/>
        </p:nvCxnSpPr>
        <p:spPr>
          <a:xfrm rot="16200000" flipH="1">
            <a:off x="10345564" y="1577703"/>
            <a:ext cx="1409226" cy="1168029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5766879-811D-8A54-A14E-A92D31A66E3D}"/>
              </a:ext>
            </a:extLst>
          </p:cNvPr>
          <p:cNvCxnSpPr>
            <a:cxnSpLocks/>
          </p:cNvCxnSpPr>
          <p:nvPr/>
        </p:nvCxnSpPr>
        <p:spPr>
          <a:xfrm>
            <a:off x="10830767" y="3711436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BB06CC83-18AF-DA7D-C179-C9CB82B2F8A3}"/>
              </a:ext>
            </a:extLst>
          </p:cNvPr>
          <p:cNvSpPr/>
          <p:nvPr/>
        </p:nvSpPr>
        <p:spPr>
          <a:xfrm>
            <a:off x="10381588" y="1418441"/>
            <a:ext cx="262248" cy="1927654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6D62C79A-0C5D-2426-7AA3-71AB135EABF4}"/>
              </a:ext>
            </a:extLst>
          </p:cNvPr>
          <p:cNvSpPr/>
          <p:nvPr/>
        </p:nvSpPr>
        <p:spPr>
          <a:xfrm>
            <a:off x="10442948" y="1451393"/>
            <a:ext cx="1034722" cy="2998573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6" name="Straight Arrow Connector 805">
            <a:extLst>
              <a:ext uri="{FF2B5EF4-FFF2-40B4-BE49-F238E27FC236}">
                <a16:creationId xmlns:a16="http://schemas.microsoft.com/office/drawing/2014/main" id="{DEF7026B-9D2A-2B08-B5A9-254BE680DFCE}"/>
              </a:ext>
            </a:extLst>
          </p:cNvPr>
          <p:cNvCxnSpPr>
            <a:cxnSpLocks/>
          </p:cNvCxnSpPr>
          <p:nvPr/>
        </p:nvCxnSpPr>
        <p:spPr>
          <a:xfrm>
            <a:off x="10925501" y="3666125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235">
            <a:extLst>
              <a:ext uri="{FF2B5EF4-FFF2-40B4-BE49-F238E27FC236}">
                <a16:creationId xmlns:a16="http://schemas.microsoft.com/office/drawing/2014/main" id="{798E8851-73FA-0727-FD0B-7A6AA9BB6063}"/>
              </a:ext>
            </a:extLst>
          </p:cNvPr>
          <p:cNvSpPr/>
          <p:nvPr/>
        </p:nvSpPr>
        <p:spPr>
          <a:xfrm>
            <a:off x="11162819" y="2151608"/>
            <a:ext cx="409762" cy="2273644"/>
          </a:xfrm>
          <a:custGeom>
            <a:avLst/>
            <a:gdLst>
              <a:gd name="connsiteX0" fmla="*/ 0 w 409762"/>
              <a:gd name="connsiteY0" fmla="*/ 0 h 2273644"/>
              <a:gd name="connsiteX1" fmla="*/ 354227 w 409762"/>
              <a:gd name="connsiteY1" fmla="*/ 1416909 h 2273644"/>
              <a:gd name="connsiteX2" fmla="*/ 403654 w 409762"/>
              <a:gd name="connsiteY2" fmla="*/ 2273644 h 227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762" h="2273644">
                <a:moveTo>
                  <a:pt x="0" y="0"/>
                </a:moveTo>
                <a:cubicBezTo>
                  <a:pt x="143475" y="518984"/>
                  <a:pt x="286951" y="1037968"/>
                  <a:pt x="354227" y="1416909"/>
                </a:cubicBezTo>
                <a:cubicBezTo>
                  <a:pt x="421503" y="1795850"/>
                  <a:pt x="412578" y="2034747"/>
                  <a:pt x="403654" y="227364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26900C8-9B56-967C-CE11-14F01F6409AB}"/>
              </a:ext>
            </a:extLst>
          </p:cNvPr>
          <p:cNvCxnSpPr>
            <a:stCxn id="715" idx="3"/>
            <a:endCxn id="716" idx="0"/>
          </p:cNvCxnSpPr>
          <p:nvPr/>
        </p:nvCxnSpPr>
        <p:spPr>
          <a:xfrm>
            <a:off x="11359637" y="1981847"/>
            <a:ext cx="492724" cy="68442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DBC7E53-D2D4-D4EE-CAF7-A0E558C537AE}"/>
              </a:ext>
            </a:extLst>
          </p:cNvPr>
          <p:cNvCxnSpPr>
            <a:cxnSpLocks/>
          </p:cNvCxnSpPr>
          <p:nvPr/>
        </p:nvCxnSpPr>
        <p:spPr>
          <a:xfrm flipH="1" flipV="1">
            <a:off x="11298584" y="2081318"/>
            <a:ext cx="427049" cy="6204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>
            <a:extLst>
              <a:ext uri="{FF2B5EF4-FFF2-40B4-BE49-F238E27FC236}">
                <a16:creationId xmlns:a16="http://schemas.microsoft.com/office/drawing/2014/main" id="{8836DCF3-351B-6938-3C65-D88955E154EE}"/>
              </a:ext>
            </a:extLst>
          </p:cNvPr>
          <p:cNvCxnSpPr>
            <a:cxnSpLocks/>
            <a:stCxn id="716" idx="2"/>
            <a:endCxn id="717" idx="3"/>
          </p:cNvCxnSpPr>
          <p:nvPr/>
        </p:nvCxnSpPr>
        <p:spPr>
          <a:xfrm rot="5400000">
            <a:off x="11184818" y="2850758"/>
            <a:ext cx="451916" cy="88317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urved Connector 249">
            <a:extLst>
              <a:ext uri="{FF2B5EF4-FFF2-40B4-BE49-F238E27FC236}">
                <a16:creationId xmlns:a16="http://schemas.microsoft.com/office/drawing/2014/main" id="{4312C3B8-14FD-19E7-EC27-601C623D1559}"/>
              </a:ext>
            </a:extLst>
          </p:cNvPr>
          <p:cNvCxnSpPr>
            <a:stCxn id="716" idx="2"/>
            <a:endCxn id="718" idx="3"/>
          </p:cNvCxnSpPr>
          <p:nvPr/>
        </p:nvCxnSpPr>
        <p:spPr>
          <a:xfrm rot="5400000">
            <a:off x="10980421" y="3749698"/>
            <a:ext cx="1555255" cy="18862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>
            <a:extLst>
              <a:ext uri="{FF2B5EF4-FFF2-40B4-BE49-F238E27FC236}">
                <a16:creationId xmlns:a16="http://schemas.microsoft.com/office/drawing/2014/main" id="{3F191454-0BBB-273C-9C5E-56F30656E5AF}"/>
              </a:ext>
            </a:extLst>
          </p:cNvPr>
          <p:cNvCxnSpPr>
            <a:stCxn id="717" idx="0"/>
          </p:cNvCxnSpPr>
          <p:nvPr/>
        </p:nvCxnSpPr>
        <p:spPr>
          <a:xfrm rot="5400000" flipH="1" flipV="1">
            <a:off x="11070387" y="2663000"/>
            <a:ext cx="342295" cy="96819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>
            <a:extLst>
              <a:ext uri="{FF2B5EF4-FFF2-40B4-BE49-F238E27FC236}">
                <a16:creationId xmlns:a16="http://schemas.microsoft.com/office/drawing/2014/main" id="{94C1A970-92A1-69F9-0066-ED28BB7BBD70}"/>
              </a:ext>
            </a:extLst>
          </p:cNvPr>
          <p:cNvCxnSpPr>
            <a:cxnSpLocks/>
          </p:cNvCxnSpPr>
          <p:nvPr/>
        </p:nvCxnSpPr>
        <p:spPr>
          <a:xfrm flipV="1">
            <a:off x="11631366" y="2906790"/>
            <a:ext cx="406797" cy="1755310"/>
          </a:xfrm>
          <a:prstGeom prst="curvedConnector3">
            <a:avLst>
              <a:gd name="adj1" fmla="val 134314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TextBox 905">
            <a:extLst>
              <a:ext uri="{FF2B5EF4-FFF2-40B4-BE49-F238E27FC236}">
                <a16:creationId xmlns:a16="http://schemas.microsoft.com/office/drawing/2014/main" id="{8499075B-1193-38C2-B86C-31618E7CA43C}"/>
              </a:ext>
            </a:extLst>
          </p:cNvPr>
          <p:cNvSpPr txBox="1"/>
          <p:nvPr/>
        </p:nvSpPr>
        <p:spPr>
          <a:xfrm>
            <a:off x="1785423" y="8425032"/>
            <a:ext cx="1637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Source Code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A99D3632-2E59-D98C-4017-ADDBB6F74CD3}"/>
              </a:ext>
            </a:extLst>
          </p:cNvPr>
          <p:cNvSpPr txBox="1"/>
          <p:nvPr/>
        </p:nvSpPr>
        <p:spPr>
          <a:xfrm>
            <a:off x="6025514" y="9615651"/>
            <a:ext cx="2369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Simplified LLVM-IR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10379981" y="4852801"/>
            <a:ext cx="2454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Baseline LSO Graph</a:t>
            </a:r>
          </a:p>
        </p:txBody>
      </p:sp>
      <p:sp>
        <p:nvSpPr>
          <p:cNvPr id="468" name="Freeform 467">
            <a:extLst>
              <a:ext uri="{FF2B5EF4-FFF2-40B4-BE49-F238E27FC236}">
                <a16:creationId xmlns:a16="http://schemas.microsoft.com/office/drawing/2014/main" id="{813D3BF0-C02C-6981-5149-33C42E1BF40A}"/>
              </a:ext>
            </a:extLst>
          </p:cNvPr>
          <p:cNvSpPr/>
          <p:nvPr/>
        </p:nvSpPr>
        <p:spPr>
          <a:xfrm>
            <a:off x="11297049" y="1876794"/>
            <a:ext cx="1101095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D7600912-67BD-11AB-BA40-9D78F2D628A8}"/>
              </a:ext>
            </a:extLst>
          </p:cNvPr>
          <p:cNvSpPr txBox="1"/>
          <p:nvPr/>
        </p:nvSpPr>
        <p:spPr>
          <a:xfrm>
            <a:off x="13496562" y="10485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99453046-949E-31E7-434F-49AECE6CC621}"/>
              </a:ext>
            </a:extLst>
          </p:cNvPr>
          <p:cNvSpPr txBox="1"/>
          <p:nvPr/>
        </p:nvSpPr>
        <p:spPr>
          <a:xfrm>
            <a:off x="14184691" y="1773384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2135BE61-09BF-7845-C349-8A4DD541EAED}"/>
              </a:ext>
            </a:extLst>
          </p:cNvPr>
          <p:cNvSpPr txBox="1"/>
          <p:nvPr/>
        </p:nvSpPr>
        <p:spPr>
          <a:xfrm>
            <a:off x="14882760" y="265786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FCB11A01-02CF-31BE-3713-7F624A452394}"/>
              </a:ext>
            </a:extLst>
          </p:cNvPr>
          <p:cNvSpPr txBox="1"/>
          <p:nvPr/>
        </p:nvSpPr>
        <p:spPr>
          <a:xfrm>
            <a:off x="13794245" y="3309839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0EB2E566-65AB-A4FE-0027-E9A1AFA9C3D6}"/>
              </a:ext>
            </a:extLst>
          </p:cNvPr>
          <p:cNvSpPr txBox="1"/>
          <p:nvPr/>
        </p:nvSpPr>
        <p:spPr>
          <a:xfrm>
            <a:off x="14475963" y="441317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071" name="Curved Connector 1070">
            <a:extLst>
              <a:ext uri="{FF2B5EF4-FFF2-40B4-BE49-F238E27FC236}">
                <a16:creationId xmlns:a16="http://schemas.microsoft.com/office/drawing/2014/main" id="{384ED2BA-D7A4-569D-C695-0C39E0708725}"/>
              </a:ext>
            </a:extLst>
          </p:cNvPr>
          <p:cNvCxnSpPr>
            <a:stCxn id="1066" idx="3"/>
            <a:endCxn id="1067" idx="0"/>
          </p:cNvCxnSpPr>
          <p:nvPr/>
        </p:nvCxnSpPr>
        <p:spPr>
          <a:xfrm>
            <a:off x="13932900" y="1248642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Freeform 1073">
            <a:extLst>
              <a:ext uri="{FF2B5EF4-FFF2-40B4-BE49-F238E27FC236}">
                <a16:creationId xmlns:a16="http://schemas.microsoft.com/office/drawing/2014/main" id="{C89ACA31-0808-2C0E-DE19-2D2C8D001E34}"/>
              </a:ext>
            </a:extLst>
          </p:cNvPr>
          <p:cNvSpPr/>
          <p:nvPr/>
        </p:nvSpPr>
        <p:spPr>
          <a:xfrm>
            <a:off x="13630156" y="1410034"/>
            <a:ext cx="262248" cy="1927654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CDF1B965-7DB1-42B6-8F44-E0FDB715A7E9}"/>
              </a:ext>
            </a:extLst>
          </p:cNvPr>
          <p:cNvCxnSpPr>
            <a:cxnSpLocks/>
          </p:cNvCxnSpPr>
          <p:nvPr/>
        </p:nvCxnSpPr>
        <p:spPr>
          <a:xfrm>
            <a:off x="14174069" y="3657718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DB7D2982-A6D5-52BE-3962-F20A2C1AC0B0}"/>
              </a:ext>
            </a:extLst>
          </p:cNvPr>
          <p:cNvCxnSpPr>
            <a:cxnSpLocks/>
          </p:cNvCxnSpPr>
          <p:nvPr/>
        </p:nvCxnSpPr>
        <p:spPr>
          <a:xfrm flipH="1" flipV="1">
            <a:off x="14547152" y="2072911"/>
            <a:ext cx="427049" cy="6204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urved Connector 1079">
            <a:extLst>
              <a:ext uri="{FF2B5EF4-FFF2-40B4-BE49-F238E27FC236}">
                <a16:creationId xmlns:a16="http://schemas.microsoft.com/office/drawing/2014/main" id="{74D529D8-75D3-34C5-8C0A-4DC872A2BF61}"/>
              </a:ext>
            </a:extLst>
          </p:cNvPr>
          <p:cNvCxnSpPr>
            <a:cxnSpLocks/>
            <a:stCxn id="1068" idx="2"/>
            <a:endCxn id="1069" idx="3"/>
          </p:cNvCxnSpPr>
          <p:nvPr/>
        </p:nvCxnSpPr>
        <p:spPr>
          <a:xfrm rot="5400000">
            <a:off x="14433386" y="2842351"/>
            <a:ext cx="451916" cy="88317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urved Connector 1081">
            <a:extLst>
              <a:ext uri="{FF2B5EF4-FFF2-40B4-BE49-F238E27FC236}">
                <a16:creationId xmlns:a16="http://schemas.microsoft.com/office/drawing/2014/main" id="{9DE9F7A2-92DD-35D1-4FCA-F686FDFB1018}"/>
              </a:ext>
            </a:extLst>
          </p:cNvPr>
          <p:cNvCxnSpPr>
            <a:stCxn id="1069" idx="0"/>
          </p:cNvCxnSpPr>
          <p:nvPr/>
        </p:nvCxnSpPr>
        <p:spPr>
          <a:xfrm rot="5400000" flipH="1" flipV="1">
            <a:off x="14318955" y="2654593"/>
            <a:ext cx="342295" cy="96819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708877" y="4852801"/>
            <a:ext cx="2316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Pruned LSO Graph</a:t>
            </a:r>
          </a:p>
        </p:txBody>
      </p:sp>
      <p:sp>
        <p:nvSpPr>
          <p:cNvPr id="1085" name="Freeform 1084">
            <a:extLst>
              <a:ext uri="{FF2B5EF4-FFF2-40B4-BE49-F238E27FC236}">
                <a16:creationId xmlns:a16="http://schemas.microsoft.com/office/drawing/2014/main" id="{3640E42C-EF71-50BB-9D32-2BC652F87040}"/>
              </a:ext>
            </a:extLst>
          </p:cNvPr>
          <p:cNvSpPr/>
          <p:nvPr/>
        </p:nvSpPr>
        <p:spPr>
          <a:xfrm>
            <a:off x="14545617" y="1868387"/>
            <a:ext cx="1101095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47B0E85E-2251-9AC6-EBF9-BB54FEF171E0}"/>
              </a:ext>
            </a:extLst>
          </p:cNvPr>
          <p:cNvSpPr txBox="1"/>
          <p:nvPr/>
        </p:nvSpPr>
        <p:spPr>
          <a:xfrm>
            <a:off x="17076363" y="10249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1E75AE6-FD71-70BE-FF30-845657567824}"/>
              </a:ext>
            </a:extLst>
          </p:cNvPr>
          <p:cNvSpPr txBox="1"/>
          <p:nvPr/>
        </p:nvSpPr>
        <p:spPr>
          <a:xfrm>
            <a:off x="17764492" y="1749721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F1B116A7-1900-E9FF-ECA6-9BE8898B87F5}"/>
              </a:ext>
            </a:extLst>
          </p:cNvPr>
          <p:cNvSpPr txBox="1"/>
          <p:nvPr/>
        </p:nvSpPr>
        <p:spPr>
          <a:xfrm>
            <a:off x="17739850" y="287873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BCE7ACF3-FAEB-4FD1-4E6A-1B4FB15BF648}"/>
              </a:ext>
            </a:extLst>
          </p:cNvPr>
          <p:cNvSpPr txBox="1"/>
          <p:nvPr/>
        </p:nvSpPr>
        <p:spPr>
          <a:xfrm>
            <a:off x="17263919" y="30703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5AD4868E-2619-914E-87B7-F2347131191C}"/>
              </a:ext>
            </a:extLst>
          </p:cNvPr>
          <p:cNvSpPr txBox="1"/>
          <p:nvPr/>
        </p:nvSpPr>
        <p:spPr>
          <a:xfrm>
            <a:off x="18055764" y="438951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114" name="Curved Connector 1113">
            <a:extLst>
              <a:ext uri="{FF2B5EF4-FFF2-40B4-BE49-F238E27FC236}">
                <a16:creationId xmlns:a16="http://schemas.microsoft.com/office/drawing/2014/main" id="{BDAE9C87-1E2D-DEC1-39FE-CAF1C3BA48C5}"/>
              </a:ext>
            </a:extLst>
          </p:cNvPr>
          <p:cNvCxnSpPr>
            <a:cxnSpLocks/>
            <a:endCxn id="1110" idx="0"/>
          </p:cNvCxnSpPr>
          <p:nvPr/>
        </p:nvCxnSpPr>
        <p:spPr>
          <a:xfrm>
            <a:off x="17512701" y="1224979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" name="TextBox 1126">
            <a:extLst>
              <a:ext uri="{FF2B5EF4-FFF2-40B4-BE49-F238E27FC236}">
                <a16:creationId xmlns:a16="http://schemas.microsoft.com/office/drawing/2014/main" id="{169DECCE-44BC-F2FE-A5A5-2B67A45CB099}"/>
              </a:ext>
            </a:extLst>
          </p:cNvPr>
          <p:cNvSpPr txBox="1"/>
          <p:nvPr/>
        </p:nvSpPr>
        <p:spPr>
          <a:xfrm>
            <a:off x="16878977" y="4841600"/>
            <a:ext cx="2036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00B050"/>
                </a:solidFill>
              </a:rPr>
              <a:t>Final</a:t>
            </a:r>
            <a:r>
              <a:rPr lang="en-US" sz="2200" b="1" dirty="0">
                <a:solidFill>
                  <a:srgbClr val="00B050"/>
                </a:solidFill>
              </a:rPr>
              <a:t> LSO Graph</a:t>
            </a:r>
          </a:p>
        </p:txBody>
      </p:sp>
      <p:sp>
        <p:nvSpPr>
          <p:cNvPr id="1128" name="Freeform 1127">
            <a:extLst>
              <a:ext uri="{FF2B5EF4-FFF2-40B4-BE49-F238E27FC236}">
                <a16:creationId xmlns:a16="http://schemas.microsoft.com/office/drawing/2014/main" id="{04B66F6A-E7A9-6D92-1F8C-477F7AD7A203}"/>
              </a:ext>
            </a:extLst>
          </p:cNvPr>
          <p:cNvSpPr/>
          <p:nvPr/>
        </p:nvSpPr>
        <p:spPr>
          <a:xfrm>
            <a:off x="18125418" y="1844724"/>
            <a:ext cx="770640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4A1296D8-4A2D-8F85-4C0D-17C7EB4596C2}"/>
              </a:ext>
            </a:extLst>
          </p:cNvPr>
          <p:cNvSpPr txBox="1"/>
          <p:nvPr/>
        </p:nvSpPr>
        <p:spPr>
          <a:xfrm>
            <a:off x="10310583" y="5641000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250A4661-6C58-F326-57DD-0A70B1C1C068}"/>
              </a:ext>
            </a:extLst>
          </p:cNvPr>
          <p:cNvSpPr txBox="1"/>
          <p:nvPr/>
        </p:nvSpPr>
        <p:spPr>
          <a:xfrm>
            <a:off x="10998712" y="636579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1299" name="TextBox 1298">
            <a:extLst>
              <a:ext uri="{FF2B5EF4-FFF2-40B4-BE49-F238E27FC236}">
                <a16:creationId xmlns:a16="http://schemas.microsoft.com/office/drawing/2014/main" id="{04096D95-3E08-CD92-67C1-4C7F05BF47A0}"/>
              </a:ext>
            </a:extLst>
          </p:cNvPr>
          <p:cNvSpPr txBox="1"/>
          <p:nvPr/>
        </p:nvSpPr>
        <p:spPr>
          <a:xfrm>
            <a:off x="11696781" y="725028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00" name="TextBox 1299">
            <a:extLst>
              <a:ext uri="{FF2B5EF4-FFF2-40B4-BE49-F238E27FC236}">
                <a16:creationId xmlns:a16="http://schemas.microsoft.com/office/drawing/2014/main" id="{54E98A17-8208-10EE-DCE4-90AD16BF92D7}"/>
              </a:ext>
            </a:extLst>
          </p:cNvPr>
          <p:cNvSpPr txBox="1"/>
          <p:nvPr/>
        </p:nvSpPr>
        <p:spPr>
          <a:xfrm>
            <a:off x="10608266" y="790225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301" name="TextBox 1300">
            <a:extLst>
              <a:ext uri="{FF2B5EF4-FFF2-40B4-BE49-F238E27FC236}">
                <a16:creationId xmlns:a16="http://schemas.microsoft.com/office/drawing/2014/main" id="{49851E3C-640E-AC1D-D8FA-AE9C36E56341}"/>
              </a:ext>
            </a:extLst>
          </p:cNvPr>
          <p:cNvSpPr txBox="1"/>
          <p:nvPr/>
        </p:nvSpPr>
        <p:spPr>
          <a:xfrm>
            <a:off x="11289984" y="900559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302" name="Curved Connector 1301">
            <a:extLst>
              <a:ext uri="{FF2B5EF4-FFF2-40B4-BE49-F238E27FC236}">
                <a16:creationId xmlns:a16="http://schemas.microsoft.com/office/drawing/2014/main" id="{81C5B4A2-721B-6A33-3056-CD7BF0B9705F}"/>
              </a:ext>
            </a:extLst>
          </p:cNvPr>
          <p:cNvCxnSpPr>
            <a:stCxn id="1297" idx="3"/>
            <a:endCxn id="1298" idx="0"/>
          </p:cNvCxnSpPr>
          <p:nvPr/>
        </p:nvCxnSpPr>
        <p:spPr>
          <a:xfrm>
            <a:off x="10746921" y="5841055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3" name="Curved Connector 1302">
            <a:extLst>
              <a:ext uri="{FF2B5EF4-FFF2-40B4-BE49-F238E27FC236}">
                <a16:creationId xmlns:a16="http://schemas.microsoft.com/office/drawing/2014/main" id="{DA58C999-777D-9AAF-9563-DF4C4C3277D8}"/>
              </a:ext>
            </a:extLst>
          </p:cNvPr>
          <p:cNvCxnSpPr>
            <a:stCxn id="1297" idx="2"/>
            <a:endCxn id="1299" idx="1"/>
          </p:cNvCxnSpPr>
          <p:nvPr/>
        </p:nvCxnSpPr>
        <p:spPr>
          <a:xfrm rot="16200000" flipH="1">
            <a:off x="10408153" y="6161709"/>
            <a:ext cx="1409226" cy="1168029"/>
          </a:xfrm>
          <a:prstGeom prst="curvedConnector2">
            <a:avLst/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Straight Arrow Connector 1303">
            <a:extLst>
              <a:ext uri="{FF2B5EF4-FFF2-40B4-BE49-F238E27FC236}">
                <a16:creationId xmlns:a16="http://schemas.microsoft.com/office/drawing/2014/main" id="{5305A5F0-C983-B4AA-386F-0E8DB25F7160}"/>
              </a:ext>
            </a:extLst>
          </p:cNvPr>
          <p:cNvCxnSpPr>
            <a:cxnSpLocks/>
          </p:cNvCxnSpPr>
          <p:nvPr/>
        </p:nvCxnSpPr>
        <p:spPr>
          <a:xfrm>
            <a:off x="10893356" y="8295442"/>
            <a:ext cx="396628" cy="811349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5" name="Freeform 1304">
            <a:extLst>
              <a:ext uri="{FF2B5EF4-FFF2-40B4-BE49-F238E27FC236}">
                <a16:creationId xmlns:a16="http://schemas.microsoft.com/office/drawing/2014/main" id="{BBB1F5E3-DF8F-F6DA-0E36-382A2B07BF07}"/>
              </a:ext>
            </a:extLst>
          </p:cNvPr>
          <p:cNvSpPr/>
          <p:nvPr/>
        </p:nvSpPr>
        <p:spPr>
          <a:xfrm>
            <a:off x="10444177" y="6002447"/>
            <a:ext cx="262248" cy="1927654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Freeform 1305">
            <a:extLst>
              <a:ext uri="{FF2B5EF4-FFF2-40B4-BE49-F238E27FC236}">
                <a16:creationId xmlns:a16="http://schemas.microsoft.com/office/drawing/2014/main" id="{A3C3F184-9F8D-9E6F-3966-1D60E1AA6F11}"/>
              </a:ext>
            </a:extLst>
          </p:cNvPr>
          <p:cNvSpPr/>
          <p:nvPr/>
        </p:nvSpPr>
        <p:spPr>
          <a:xfrm>
            <a:off x="10505537" y="6035399"/>
            <a:ext cx="1034722" cy="2998573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190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FD77BB55-77E3-CAF7-2850-5AFFE7889301}"/>
              </a:ext>
            </a:extLst>
          </p:cNvPr>
          <p:cNvCxnSpPr>
            <a:cxnSpLocks/>
          </p:cNvCxnSpPr>
          <p:nvPr/>
        </p:nvCxnSpPr>
        <p:spPr>
          <a:xfrm>
            <a:off x="10988090" y="8250131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8" name="Freeform 1307">
            <a:extLst>
              <a:ext uri="{FF2B5EF4-FFF2-40B4-BE49-F238E27FC236}">
                <a16:creationId xmlns:a16="http://schemas.microsoft.com/office/drawing/2014/main" id="{513A877D-B628-1199-DC05-069C614BC7A2}"/>
              </a:ext>
            </a:extLst>
          </p:cNvPr>
          <p:cNvSpPr/>
          <p:nvPr/>
        </p:nvSpPr>
        <p:spPr>
          <a:xfrm>
            <a:off x="11225408" y="6735614"/>
            <a:ext cx="409762" cy="2273644"/>
          </a:xfrm>
          <a:custGeom>
            <a:avLst/>
            <a:gdLst>
              <a:gd name="connsiteX0" fmla="*/ 0 w 409762"/>
              <a:gd name="connsiteY0" fmla="*/ 0 h 2273644"/>
              <a:gd name="connsiteX1" fmla="*/ 354227 w 409762"/>
              <a:gd name="connsiteY1" fmla="*/ 1416909 h 2273644"/>
              <a:gd name="connsiteX2" fmla="*/ 403654 w 409762"/>
              <a:gd name="connsiteY2" fmla="*/ 2273644 h 227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762" h="2273644">
                <a:moveTo>
                  <a:pt x="0" y="0"/>
                </a:moveTo>
                <a:cubicBezTo>
                  <a:pt x="143475" y="518984"/>
                  <a:pt x="286951" y="1037968"/>
                  <a:pt x="354227" y="1416909"/>
                </a:cubicBezTo>
                <a:cubicBezTo>
                  <a:pt x="421503" y="1795850"/>
                  <a:pt x="412578" y="2034747"/>
                  <a:pt x="403654" y="2273644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9" name="Straight Arrow Connector 1308">
            <a:extLst>
              <a:ext uri="{FF2B5EF4-FFF2-40B4-BE49-F238E27FC236}">
                <a16:creationId xmlns:a16="http://schemas.microsoft.com/office/drawing/2014/main" id="{FC0A349D-F3F7-EAC1-79E1-147B813ECF37}"/>
              </a:ext>
            </a:extLst>
          </p:cNvPr>
          <p:cNvCxnSpPr>
            <a:stCxn id="1298" idx="3"/>
            <a:endCxn id="1299" idx="0"/>
          </p:cNvCxnSpPr>
          <p:nvPr/>
        </p:nvCxnSpPr>
        <p:spPr>
          <a:xfrm>
            <a:off x="11422226" y="6565853"/>
            <a:ext cx="492724" cy="684429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" name="Straight Arrow Connector 1310">
            <a:extLst>
              <a:ext uri="{FF2B5EF4-FFF2-40B4-BE49-F238E27FC236}">
                <a16:creationId xmlns:a16="http://schemas.microsoft.com/office/drawing/2014/main" id="{C3C10634-D170-FE35-1341-BDC788AF9395}"/>
              </a:ext>
            </a:extLst>
          </p:cNvPr>
          <p:cNvCxnSpPr>
            <a:cxnSpLocks/>
          </p:cNvCxnSpPr>
          <p:nvPr/>
        </p:nvCxnSpPr>
        <p:spPr>
          <a:xfrm flipH="1" flipV="1">
            <a:off x="11361173" y="6665324"/>
            <a:ext cx="427049" cy="6204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2" name="Curved Connector 1311">
            <a:extLst>
              <a:ext uri="{FF2B5EF4-FFF2-40B4-BE49-F238E27FC236}">
                <a16:creationId xmlns:a16="http://schemas.microsoft.com/office/drawing/2014/main" id="{857CE44F-AD4B-E76C-129F-A8A08C5077A9}"/>
              </a:ext>
            </a:extLst>
          </p:cNvPr>
          <p:cNvCxnSpPr>
            <a:cxnSpLocks/>
            <a:stCxn id="1299" idx="2"/>
            <a:endCxn id="1300" idx="3"/>
          </p:cNvCxnSpPr>
          <p:nvPr/>
        </p:nvCxnSpPr>
        <p:spPr>
          <a:xfrm rot="5400000">
            <a:off x="11247407" y="7434764"/>
            <a:ext cx="451916" cy="88317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Curved Connector 1312">
            <a:extLst>
              <a:ext uri="{FF2B5EF4-FFF2-40B4-BE49-F238E27FC236}">
                <a16:creationId xmlns:a16="http://schemas.microsoft.com/office/drawing/2014/main" id="{6A861478-5025-3456-8F80-4D65DBD20ED0}"/>
              </a:ext>
            </a:extLst>
          </p:cNvPr>
          <p:cNvCxnSpPr>
            <a:stCxn id="1299" idx="2"/>
            <a:endCxn id="1301" idx="3"/>
          </p:cNvCxnSpPr>
          <p:nvPr/>
        </p:nvCxnSpPr>
        <p:spPr>
          <a:xfrm rot="5400000">
            <a:off x="11043010" y="8333704"/>
            <a:ext cx="1555255" cy="188628"/>
          </a:xfrm>
          <a:prstGeom prst="curvedConnector2">
            <a:avLst/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Curved Connector 1314">
            <a:extLst>
              <a:ext uri="{FF2B5EF4-FFF2-40B4-BE49-F238E27FC236}">
                <a16:creationId xmlns:a16="http://schemas.microsoft.com/office/drawing/2014/main" id="{EEA35B0F-E2ED-18A7-3721-0FAD5D6B1504}"/>
              </a:ext>
            </a:extLst>
          </p:cNvPr>
          <p:cNvCxnSpPr>
            <a:stCxn id="1300" idx="0"/>
          </p:cNvCxnSpPr>
          <p:nvPr/>
        </p:nvCxnSpPr>
        <p:spPr>
          <a:xfrm rot="5400000" flipH="1" flipV="1">
            <a:off x="11132976" y="7247006"/>
            <a:ext cx="342295" cy="96819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Curved Connector 1316">
            <a:extLst>
              <a:ext uri="{FF2B5EF4-FFF2-40B4-BE49-F238E27FC236}">
                <a16:creationId xmlns:a16="http://schemas.microsoft.com/office/drawing/2014/main" id="{575D733A-D537-DAA1-37C1-389C4DEFF81F}"/>
              </a:ext>
            </a:extLst>
          </p:cNvPr>
          <p:cNvCxnSpPr>
            <a:cxnSpLocks/>
          </p:cNvCxnSpPr>
          <p:nvPr/>
        </p:nvCxnSpPr>
        <p:spPr>
          <a:xfrm flipV="1">
            <a:off x="11693955" y="7490796"/>
            <a:ext cx="406797" cy="1755310"/>
          </a:xfrm>
          <a:prstGeom prst="curvedConnector3">
            <a:avLst>
              <a:gd name="adj1" fmla="val 134314"/>
            </a:avLst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9556570" y="9479664"/>
            <a:ext cx="3967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C00000"/>
                </a:solidFill>
              </a:rPr>
              <a:t>Direct</a:t>
            </a:r>
            <a:r>
              <a:rPr lang="en-US" sz="2200" b="1" dirty="0"/>
              <a:t> and </a:t>
            </a:r>
            <a:r>
              <a:rPr lang="en-US" sz="2200" b="1" i="1" dirty="0">
                <a:solidFill>
                  <a:srgbClr val="FFC000"/>
                </a:solidFill>
              </a:rPr>
              <a:t>transitive</a:t>
            </a:r>
            <a:r>
              <a:rPr lang="en-US" sz="2200" b="1" dirty="0"/>
              <a:t> control/data </a:t>
            </a:r>
            <a:r>
              <a:rPr lang="en-US" sz="2200" b="1" i="1" dirty="0"/>
              <a:t>dependences</a:t>
            </a:r>
          </a:p>
        </p:txBody>
      </p:sp>
      <p:sp>
        <p:nvSpPr>
          <p:cNvPr id="1320" name="Freeform 1319">
            <a:extLst>
              <a:ext uri="{FF2B5EF4-FFF2-40B4-BE49-F238E27FC236}">
                <a16:creationId xmlns:a16="http://schemas.microsoft.com/office/drawing/2014/main" id="{A7546897-70E8-0E7D-133A-2FCE2696D697}"/>
              </a:ext>
            </a:extLst>
          </p:cNvPr>
          <p:cNvSpPr/>
          <p:nvPr/>
        </p:nvSpPr>
        <p:spPr>
          <a:xfrm>
            <a:off x="11359638" y="6460800"/>
            <a:ext cx="1101095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468FD5CB-430F-6F24-035A-8D9C2B2F36B8}"/>
              </a:ext>
            </a:extLst>
          </p:cNvPr>
          <p:cNvCxnSpPr>
            <a:cxnSpLocks/>
          </p:cNvCxnSpPr>
          <p:nvPr/>
        </p:nvCxnSpPr>
        <p:spPr>
          <a:xfrm>
            <a:off x="4560061" y="5398851"/>
            <a:ext cx="988540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Straight Arrow Connector 1321">
            <a:extLst>
              <a:ext uri="{FF2B5EF4-FFF2-40B4-BE49-F238E27FC236}">
                <a16:creationId xmlns:a16="http://schemas.microsoft.com/office/drawing/2014/main" id="{790CC967-22B4-7FE4-BCB2-A408D7F5A8D0}"/>
              </a:ext>
            </a:extLst>
          </p:cNvPr>
          <p:cNvCxnSpPr>
            <a:cxnSpLocks/>
          </p:cNvCxnSpPr>
          <p:nvPr/>
        </p:nvCxnSpPr>
        <p:spPr>
          <a:xfrm>
            <a:off x="9303613" y="2879568"/>
            <a:ext cx="852062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3" name="Straight Arrow Connector 1322">
            <a:extLst>
              <a:ext uri="{FF2B5EF4-FFF2-40B4-BE49-F238E27FC236}">
                <a16:creationId xmlns:a16="http://schemas.microsoft.com/office/drawing/2014/main" id="{A5244EC5-1A2A-F636-D4B6-DA93E0921D38}"/>
              </a:ext>
            </a:extLst>
          </p:cNvPr>
          <p:cNvCxnSpPr>
            <a:cxnSpLocks/>
          </p:cNvCxnSpPr>
          <p:nvPr/>
        </p:nvCxnSpPr>
        <p:spPr>
          <a:xfrm>
            <a:off x="11555142" y="5400845"/>
            <a:ext cx="0" cy="62150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Freeform 485">
            <a:extLst>
              <a:ext uri="{FF2B5EF4-FFF2-40B4-BE49-F238E27FC236}">
                <a16:creationId xmlns:a16="http://schemas.microsoft.com/office/drawing/2014/main" id="{D27FDE58-C1E6-FB5D-1E8F-C92E15DABDAF}"/>
              </a:ext>
            </a:extLst>
          </p:cNvPr>
          <p:cNvSpPr/>
          <p:nvPr/>
        </p:nvSpPr>
        <p:spPr>
          <a:xfrm>
            <a:off x="12702210" y="3140765"/>
            <a:ext cx="874643" cy="4591878"/>
          </a:xfrm>
          <a:custGeom>
            <a:avLst/>
            <a:gdLst>
              <a:gd name="connsiteX0" fmla="*/ 0 w 874643"/>
              <a:gd name="connsiteY0" fmla="*/ 4591878 h 4591878"/>
              <a:gd name="connsiteX1" fmla="*/ 576469 w 874643"/>
              <a:gd name="connsiteY1" fmla="*/ 3498574 h 4591878"/>
              <a:gd name="connsiteX2" fmla="*/ 516834 w 874643"/>
              <a:gd name="connsiteY2" fmla="*/ 596348 h 4591878"/>
              <a:gd name="connsiteX3" fmla="*/ 874643 w 874643"/>
              <a:gd name="connsiteY3" fmla="*/ 0 h 45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4643" h="4591878">
                <a:moveTo>
                  <a:pt x="0" y="4591878"/>
                </a:moveTo>
                <a:cubicBezTo>
                  <a:pt x="245165" y="4378187"/>
                  <a:pt x="490330" y="4164496"/>
                  <a:pt x="576469" y="3498574"/>
                </a:cubicBezTo>
                <a:cubicBezTo>
                  <a:pt x="662608" y="2832652"/>
                  <a:pt x="467138" y="1179444"/>
                  <a:pt x="516834" y="596348"/>
                </a:cubicBezTo>
                <a:cubicBezTo>
                  <a:pt x="566530" y="13252"/>
                  <a:pt x="720586" y="6626"/>
                  <a:pt x="874643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4F03398A-EF01-9A41-27BE-F0065D0646F6}"/>
              </a:ext>
            </a:extLst>
          </p:cNvPr>
          <p:cNvSpPr txBox="1"/>
          <p:nvPr/>
        </p:nvSpPr>
        <p:spPr>
          <a:xfrm>
            <a:off x="13195258" y="9479847"/>
            <a:ext cx="345234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Condensed LSO Graph</a:t>
            </a:r>
          </a:p>
          <a:p>
            <a:pPr algn="ctr"/>
            <a:r>
              <a:rPr lang="en-US" sz="2200" b="1" dirty="0"/>
              <a:t>w/ </a:t>
            </a:r>
            <a:r>
              <a:rPr lang="en-US" sz="2200" b="1" i="1" dirty="0">
                <a:solidFill>
                  <a:srgbClr val="7030A0"/>
                </a:solidFill>
              </a:rPr>
              <a:t>transitive</a:t>
            </a:r>
            <a:r>
              <a:rPr lang="en-US" sz="2200" b="1" i="1" dirty="0"/>
              <a:t> LSO edges</a:t>
            </a:r>
          </a:p>
        </p:txBody>
      </p:sp>
      <p:cxnSp>
        <p:nvCxnSpPr>
          <p:cNvPr id="1339" name="Straight Arrow Connector 1338">
            <a:extLst>
              <a:ext uri="{FF2B5EF4-FFF2-40B4-BE49-F238E27FC236}">
                <a16:creationId xmlns:a16="http://schemas.microsoft.com/office/drawing/2014/main" id="{989E3734-8016-DEBF-88D6-51B7B6127E45}"/>
              </a:ext>
            </a:extLst>
          </p:cNvPr>
          <p:cNvCxnSpPr>
            <a:cxnSpLocks/>
          </p:cNvCxnSpPr>
          <p:nvPr/>
        </p:nvCxnSpPr>
        <p:spPr>
          <a:xfrm>
            <a:off x="14966250" y="5404800"/>
            <a:ext cx="0" cy="62150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51288397-AD8C-7EAB-8666-A91315EEDD3A}"/>
              </a:ext>
            </a:extLst>
          </p:cNvPr>
          <p:cNvGrpSpPr/>
          <p:nvPr/>
        </p:nvGrpSpPr>
        <p:grpSpPr>
          <a:xfrm>
            <a:off x="14390207" y="7661299"/>
            <a:ext cx="519414" cy="501363"/>
            <a:chOff x="14624060" y="6568784"/>
            <a:chExt cx="519414" cy="501363"/>
          </a:xfrm>
        </p:grpSpPr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E879D0A9-2852-C7F1-4367-33E6FF6B0285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1327" name="TextBox 1326">
              <a:extLst>
                <a:ext uri="{FF2B5EF4-FFF2-40B4-BE49-F238E27FC236}">
                  <a16:creationId xmlns:a16="http://schemas.microsoft.com/office/drawing/2014/main" id="{97B4BD69-CA39-AC44-DFFF-0A22293DA91D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C4910578-E822-2D2D-8193-7985BB24D85C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0" name="TextBox 1339">
            <a:extLst>
              <a:ext uri="{FF2B5EF4-FFF2-40B4-BE49-F238E27FC236}">
                <a16:creationId xmlns:a16="http://schemas.microsoft.com/office/drawing/2014/main" id="{7C078EA4-988E-163A-A738-DC4DC9FAB069}"/>
              </a:ext>
            </a:extLst>
          </p:cNvPr>
          <p:cNvSpPr txBox="1"/>
          <p:nvPr/>
        </p:nvSpPr>
        <p:spPr>
          <a:xfrm>
            <a:off x="14267399" y="7339186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E9150D08-7247-542B-9207-7B4A0B29FD32}"/>
              </a:ext>
            </a:extLst>
          </p:cNvPr>
          <p:cNvGrpSpPr/>
          <p:nvPr/>
        </p:nvGrpSpPr>
        <p:grpSpPr>
          <a:xfrm>
            <a:off x="14299510" y="5877229"/>
            <a:ext cx="335348" cy="302744"/>
            <a:chOff x="13696116" y="4739745"/>
            <a:chExt cx="335348" cy="302744"/>
          </a:xfrm>
        </p:grpSpPr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CDAE7763-4EE2-7CCA-6BC2-1E2DAAB114B3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C463C29F-9BCF-4933-6A28-FBDCBB757397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E2DDDC9F-50A3-8C00-FF0F-8FD8EB500811}"/>
              </a:ext>
            </a:extLst>
          </p:cNvPr>
          <p:cNvGrpSpPr/>
          <p:nvPr/>
        </p:nvGrpSpPr>
        <p:grpSpPr>
          <a:xfrm>
            <a:off x="15018202" y="6589073"/>
            <a:ext cx="328936" cy="302744"/>
            <a:chOff x="14397096" y="5448179"/>
            <a:chExt cx="328936" cy="302744"/>
          </a:xfrm>
        </p:grpSpPr>
        <p:sp>
          <p:nvSpPr>
            <p:cNvPr id="1325" name="TextBox 1324">
              <a:extLst>
                <a:ext uri="{FF2B5EF4-FFF2-40B4-BE49-F238E27FC236}">
                  <a16:creationId xmlns:a16="http://schemas.microsoft.com/office/drawing/2014/main" id="{998182DC-B112-1708-92BF-97DB289AAECC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1342" name="Oval 1341">
              <a:extLst>
                <a:ext uri="{FF2B5EF4-FFF2-40B4-BE49-F238E27FC236}">
                  <a16:creationId xmlns:a16="http://schemas.microsoft.com/office/drawing/2014/main" id="{8E6D6A3D-7A5A-DA52-FFD8-D82269B106E7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19C5A60C-A959-F662-ADC8-A32A4B384271}"/>
              </a:ext>
            </a:extLst>
          </p:cNvPr>
          <p:cNvGrpSpPr/>
          <p:nvPr/>
        </p:nvGrpSpPr>
        <p:grpSpPr>
          <a:xfrm>
            <a:off x="14632861" y="8910289"/>
            <a:ext cx="335348" cy="302744"/>
            <a:chOff x="14688368" y="8089937"/>
            <a:chExt cx="335348" cy="302744"/>
          </a:xfrm>
        </p:grpSpPr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9D712BFA-80F8-17BE-A2C8-D6417DA4BB99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1344" name="Oval 1343">
              <a:extLst>
                <a:ext uri="{FF2B5EF4-FFF2-40B4-BE49-F238E27FC236}">
                  <a16:creationId xmlns:a16="http://schemas.microsoft.com/office/drawing/2014/main" id="{29AE1EDF-9B9E-B4D8-0F86-5F516E6F8DC7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5" name="TextBox 1344">
            <a:extLst>
              <a:ext uri="{FF2B5EF4-FFF2-40B4-BE49-F238E27FC236}">
                <a16:creationId xmlns:a16="http://schemas.microsoft.com/office/drawing/2014/main" id="{D66B51EE-0A4F-55DD-75D9-874CF9107B4F}"/>
              </a:ext>
            </a:extLst>
          </p:cNvPr>
          <p:cNvSpPr txBox="1"/>
          <p:nvPr/>
        </p:nvSpPr>
        <p:spPr>
          <a:xfrm>
            <a:off x="14061649" y="5540976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4F7A52C3-B4A6-1F6B-D3AD-D8A8707C2C12}"/>
              </a:ext>
            </a:extLst>
          </p:cNvPr>
          <p:cNvSpPr txBox="1"/>
          <p:nvPr/>
        </p:nvSpPr>
        <p:spPr>
          <a:xfrm>
            <a:off x="14770374" y="6260565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F83B3A8B-4592-0063-D686-201F1C85F67A}"/>
              </a:ext>
            </a:extLst>
          </p:cNvPr>
          <p:cNvSpPr txBox="1"/>
          <p:nvPr/>
        </p:nvSpPr>
        <p:spPr>
          <a:xfrm>
            <a:off x="14423524" y="856732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96" name="Curved Connector 495">
            <a:extLst>
              <a:ext uri="{FF2B5EF4-FFF2-40B4-BE49-F238E27FC236}">
                <a16:creationId xmlns:a16="http://schemas.microsoft.com/office/drawing/2014/main" id="{77545158-4890-E67D-D59D-62BEC22B86E6}"/>
              </a:ext>
            </a:extLst>
          </p:cNvPr>
          <p:cNvCxnSpPr>
            <a:cxnSpLocks/>
            <a:stCxn id="488" idx="3"/>
            <a:endCxn id="1342" idx="2"/>
          </p:cNvCxnSpPr>
          <p:nvPr/>
        </p:nvCxnSpPr>
        <p:spPr>
          <a:xfrm rot="16200000" flipH="1">
            <a:off x="14391531" y="6099967"/>
            <a:ext cx="604808" cy="67614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urved Connector 497">
            <a:extLst>
              <a:ext uri="{FF2B5EF4-FFF2-40B4-BE49-F238E27FC236}">
                <a16:creationId xmlns:a16="http://schemas.microsoft.com/office/drawing/2014/main" id="{A10988B6-5541-BFA3-A572-288ADF7FEFAF}"/>
              </a:ext>
            </a:extLst>
          </p:cNvPr>
          <p:cNvCxnSpPr>
            <a:cxnSpLocks/>
            <a:stCxn id="1344" idx="6"/>
            <a:endCxn id="1342" idx="6"/>
          </p:cNvCxnSpPr>
          <p:nvPr/>
        </p:nvCxnSpPr>
        <p:spPr>
          <a:xfrm flipV="1">
            <a:off x="14944100" y="6740445"/>
            <a:ext cx="384945" cy="2321216"/>
          </a:xfrm>
          <a:prstGeom prst="curvedConnector3">
            <a:avLst>
              <a:gd name="adj1" fmla="val 159385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urved Connector 500">
            <a:extLst>
              <a:ext uri="{FF2B5EF4-FFF2-40B4-BE49-F238E27FC236}">
                <a16:creationId xmlns:a16="http://schemas.microsoft.com/office/drawing/2014/main" id="{6602365A-556C-D2FA-536A-808D1D566CA6}"/>
              </a:ext>
            </a:extLst>
          </p:cNvPr>
          <p:cNvCxnSpPr>
            <a:cxnSpLocks/>
            <a:stCxn id="488" idx="2"/>
            <a:endCxn id="487" idx="2"/>
          </p:cNvCxnSpPr>
          <p:nvPr/>
        </p:nvCxnSpPr>
        <p:spPr>
          <a:xfrm rot="10800000" flipH="1" flipV="1">
            <a:off x="14312361" y="6028601"/>
            <a:ext cx="87785" cy="1883379"/>
          </a:xfrm>
          <a:prstGeom prst="curvedConnector3">
            <a:avLst>
              <a:gd name="adj1" fmla="val -260409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urved Connector 510">
            <a:extLst>
              <a:ext uri="{FF2B5EF4-FFF2-40B4-BE49-F238E27FC236}">
                <a16:creationId xmlns:a16="http://schemas.microsoft.com/office/drawing/2014/main" id="{2AC79A0D-C833-D515-BC14-5E62A2822217}"/>
              </a:ext>
            </a:extLst>
          </p:cNvPr>
          <p:cNvCxnSpPr>
            <a:cxnSpLocks/>
            <a:stCxn id="487" idx="6"/>
            <a:endCxn id="1342" idx="4"/>
          </p:cNvCxnSpPr>
          <p:nvPr/>
        </p:nvCxnSpPr>
        <p:spPr>
          <a:xfrm flipV="1">
            <a:off x="14900793" y="6891818"/>
            <a:ext cx="279735" cy="1020163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Curved Connector 532">
            <a:extLst>
              <a:ext uri="{FF2B5EF4-FFF2-40B4-BE49-F238E27FC236}">
                <a16:creationId xmlns:a16="http://schemas.microsoft.com/office/drawing/2014/main" id="{1FB32B70-E2D0-5322-78CD-9FEBD9DFB3B2}"/>
              </a:ext>
            </a:extLst>
          </p:cNvPr>
          <p:cNvCxnSpPr>
            <a:stCxn id="1344" idx="2"/>
            <a:endCxn id="1327" idx="1"/>
          </p:cNvCxnSpPr>
          <p:nvPr/>
        </p:nvCxnSpPr>
        <p:spPr>
          <a:xfrm rot="10800000">
            <a:off x="14390209" y="7991316"/>
            <a:ext cx="256857" cy="1070347"/>
          </a:xfrm>
          <a:prstGeom prst="curvedConnector3">
            <a:avLst>
              <a:gd name="adj1" fmla="val 188999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ounded Rectangle 547">
            <a:extLst>
              <a:ext uri="{FF2B5EF4-FFF2-40B4-BE49-F238E27FC236}">
                <a16:creationId xmlns:a16="http://schemas.microsoft.com/office/drawing/2014/main" id="{369F92F7-7BD3-1316-B179-3B70BED8CDF2}"/>
              </a:ext>
            </a:extLst>
          </p:cNvPr>
          <p:cNvSpPr/>
          <p:nvPr/>
        </p:nvSpPr>
        <p:spPr>
          <a:xfrm>
            <a:off x="16662762" y="5911170"/>
            <a:ext cx="995166" cy="1760819"/>
          </a:xfrm>
          <a:prstGeom prst="round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TextBox 1349">
            <a:extLst>
              <a:ext uri="{FF2B5EF4-FFF2-40B4-BE49-F238E27FC236}">
                <a16:creationId xmlns:a16="http://schemas.microsoft.com/office/drawing/2014/main" id="{128415AB-3387-4CFB-9DEC-9619C826678F}"/>
              </a:ext>
            </a:extLst>
          </p:cNvPr>
          <p:cNvSpPr txBox="1"/>
          <p:nvPr/>
        </p:nvSpPr>
        <p:spPr>
          <a:xfrm>
            <a:off x="17152787" y="6406182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51" name="TextBox 1350">
            <a:extLst>
              <a:ext uri="{FF2B5EF4-FFF2-40B4-BE49-F238E27FC236}">
                <a16:creationId xmlns:a16="http://schemas.microsoft.com/office/drawing/2014/main" id="{E1607215-74FA-E18D-C264-9E2D5B42CF3F}"/>
              </a:ext>
            </a:extLst>
          </p:cNvPr>
          <p:cNvSpPr txBox="1"/>
          <p:nvPr/>
        </p:nvSpPr>
        <p:spPr>
          <a:xfrm>
            <a:off x="16738688" y="677681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cxnSp>
        <p:nvCxnSpPr>
          <p:cNvPr id="1352" name="Curved Connector 1351">
            <a:extLst>
              <a:ext uri="{FF2B5EF4-FFF2-40B4-BE49-F238E27FC236}">
                <a16:creationId xmlns:a16="http://schemas.microsoft.com/office/drawing/2014/main" id="{2613BAC7-7E40-D258-8C95-F3679E9FD04B}"/>
              </a:ext>
            </a:extLst>
          </p:cNvPr>
          <p:cNvCxnSpPr>
            <a:cxnSpLocks/>
            <a:stCxn id="1350" idx="2"/>
            <a:endCxn id="1351" idx="3"/>
          </p:cNvCxnSpPr>
          <p:nvPr/>
        </p:nvCxnSpPr>
        <p:spPr>
          <a:xfrm rot="5400000">
            <a:off x="17181290" y="6787204"/>
            <a:ext cx="170578" cy="208754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3" name="Curved Connector 1352">
            <a:extLst>
              <a:ext uri="{FF2B5EF4-FFF2-40B4-BE49-F238E27FC236}">
                <a16:creationId xmlns:a16="http://schemas.microsoft.com/office/drawing/2014/main" id="{0207A1D4-2DEE-B0B5-FA67-30B9E8FC8A87}"/>
              </a:ext>
            </a:extLst>
          </p:cNvPr>
          <p:cNvCxnSpPr>
            <a:cxnSpLocks/>
            <a:stCxn id="1351" idx="0"/>
            <a:endCxn id="1350" idx="1"/>
          </p:cNvCxnSpPr>
          <p:nvPr/>
        </p:nvCxnSpPr>
        <p:spPr>
          <a:xfrm rot="5400000" flipH="1" flipV="1">
            <a:off x="16966327" y="6590355"/>
            <a:ext cx="170578" cy="2023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4" name="TextBox 1353">
            <a:extLst>
              <a:ext uri="{FF2B5EF4-FFF2-40B4-BE49-F238E27FC236}">
                <a16:creationId xmlns:a16="http://schemas.microsoft.com/office/drawing/2014/main" id="{724BEB7F-9C8F-DEE1-E240-73ADE5C56A99}"/>
              </a:ext>
            </a:extLst>
          </p:cNvPr>
          <p:cNvSpPr txBox="1"/>
          <p:nvPr/>
        </p:nvSpPr>
        <p:spPr>
          <a:xfrm>
            <a:off x="18828605" y="6470952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55" name="TextBox 1354">
            <a:extLst>
              <a:ext uri="{FF2B5EF4-FFF2-40B4-BE49-F238E27FC236}">
                <a16:creationId xmlns:a16="http://schemas.microsoft.com/office/drawing/2014/main" id="{B2F05C4F-5622-4052-31A0-B5FC2EFCBF31}"/>
              </a:ext>
            </a:extLst>
          </p:cNvPr>
          <p:cNvSpPr txBox="1"/>
          <p:nvPr/>
        </p:nvSpPr>
        <p:spPr>
          <a:xfrm>
            <a:off x="18366991" y="6727673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356" name="TextBox 1355">
            <a:extLst>
              <a:ext uri="{FF2B5EF4-FFF2-40B4-BE49-F238E27FC236}">
                <a16:creationId xmlns:a16="http://schemas.microsoft.com/office/drawing/2014/main" id="{D3B4793B-4390-0157-42CA-4008DB9206B5}"/>
              </a:ext>
            </a:extLst>
          </p:cNvPr>
          <p:cNvSpPr txBox="1"/>
          <p:nvPr/>
        </p:nvSpPr>
        <p:spPr>
          <a:xfrm>
            <a:off x="18538248" y="600626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1357" name="TextBox 1356">
            <a:extLst>
              <a:ext uri="{FF2B5EF4-FFF2-40B4-BE49-F238E27FC236}">
                <a16:creationId xmlns:a16="http://schemas.microsoft.com/office/drawing/2014/main" id="{892DF9CD-D809-D300-8303-169B97A8F2BA}"/>
              </a:ext>
            </a:extLst>
          </p:cNvPr>
          <p:cNvSpPr txBox="1"/>
          <p:nvPr/>
        </p:nvSpPr>
        <p:spPr>
          <a:xfrm>
            <a:off x="18530493" y="7162959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1361" name="Curved Connector 1360">
            <a:extLst>
              <a:ext uri="{FF2B5EF4-FFF2-40B4-BE49-F238E27FC236}">
                <a16:creationId xmlns:a16="http://schemas.microsoft.com/office/drawing/2014/main" id="{5EE51025-9E4C-D3D3-F1A1-F546FB7DA220}"/>
              </a:ext>
            </a:extLst>
          </p:cNvPr>
          <p:cNvCxnSpPr>
            <a:cxnSpLocks/>
            <a:stCxn id="1357" idx="3"/>
            <a:endCxn id="1356" idx="3"/>
          </p:cNvCxnSpPr>
          <p:nvPr/>
        </p:nvCxnSpPr>
        <p:spPr>
          <a:xfrm flipH="1" flipV="1">
            <a:off x="19019471" y="6206316"/>
            <a:ext cx="117279" cy="1156699"/>
          </a:xfrm>
          <a:prstGeom prst="curvedConnector3">
            <a:avLst>
              <a:gd name="adj1" fmla="val -194920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BD7FDA72-3AC8-0549-5F04-02F0C54078DB}"/>
              </a:ext>
            </a:extLst>
          </p:cNvPr>
          <p:cNvCxnSpPr/>
          <p:nvPr/>
        </p:nvCxnSpPr>
        <p:spPr>
          <a:xfrm>
            <a:off x="18795203" y="6357737"/>
            <a:ext cx="201633" cy="1878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Straight Arrow Connector 1362">
            <a:extLst>
              <a:ext uri="{FF2B5EF4-FFF2-40B4-BE49-F238E27FC236}">
                <a16:creationId xmlns:a16="http://schemas.microsoft.com/office/drawing/2014/main" id="{56E0353D-66C3-91C3-B873-278C5D7C9598}"/>
              </a:ext>
            </a:extLst>
          </p:cNvPr>
          <p:cNvCxnSpPr>
            <a:cxnSpLocks/>
          </p:cNvCxnSpPr>
          <p:nvPr/>
        </p:nvCxnSpPr>
        <p:spPr>
          <a:xfrm flipH="1">
            <a:off x="18556524" y="6351389"/>
            <a:ext cx="200111" cy="4588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4" name="Straight Arrow Connector 1363">
            <a:extLst>
              <a:ext uri="{FF2B5EF4-FFF2-40B4-BE49-F238E27FC236}">
                <a16:creationId xmlns:a16="http://schemas.microsoft.com/office/drawing/2014/main" id="{98679AB6-0CB1-0562-9DF3-5B4F87A3C999}"/>
              </a:ext>
            </a:extLst>
          </p:cNvPr>
          <p:cNvCxnSpPr>
            <a:cxnSpLocks/>
          </p:cNvCxnSpPr>
          <p:nvPr/>
        </p:nvCxnSpPr>
        <p:spPr>
          <a:xfrm flipH="1">
            <a:off x="18703009" y="6739378"/>
            <a:ext cx="173955" cy="11887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Straight Arrow Connector 1364">
            <a:extLst>
              <a:ext uri="{FF2B5EF4-FFF2-40B4-BE49-F238E27FC236}">
                <a16:creationId xmlns:a16="http://schemas.microsoft.com/office/drawing/2014/main" id="{6729EC23-1F1B-5441-CE74-D89FE19A0975}"/>
              </a:ext>
            </a:extLst>
          </p:cNvPr>
          <p:cNvCxnSpPr/>
          <p:nvPr/>
        </p:nvCxnSpPr>
        <p:spPr>
          <a:xfrm>
            <a:off x="18585143" y="7045478"/>
            <a:ext cx="201633" cy="1878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" name="Straight Arrow Connector 1366">
            <a:extLst>
              <a:ext uri="{FF2B5EF4-FFF2-40B4-BE49-F238E27FC236}">
                <a16:creationId xmlns:a16="http://schemas.microsoft.com/office/drawing/2014/main" id="{81E946DF-BCD4-DD63-F87C-0B94FD5990A1}"/>
              </a:ext>
            </a:extLst>
          </p:cNvPr>
          <p:cNvCxnSpPr>
            <a:cxnSpLocks/>
          </p:cNvCxnSpPr>
          <p:nvPr/>
        </p:nvCxnSpPr>
        <p:spPr>
          <a:xfrm>
            <a:off x="17747856" y="6801754"/>
            <a:ext cx="400748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Straight Arrow Connector 1367">
            <a:extLst>
              <a:ext uri="{FF2B5EF4-FFF2-40B4-BE49-F238E27FC236}">
                <a16:creationId xmlns:a16="http://schemas.microsoft.com/office/drawing/2014/main" id="{0368C2E9-56B9-1E0B-6D32-473DE1BAE28D}"/>
              </a:ext>
            </a:extLst>
          </p:cNvPr>
          <p:cNvCxnSpPr>
            <a:cxnSpLocks/>
            <a:stCxn id="1127" idx="2"/>
          </p:cNvCxnSpPr>
          <p:nvPr/>
        </p:nvCxnSpPr>
        <p:spPr>
          <a:xfrm>
            <a:off x="17897141" y="5272487"/>
            <a:ext cx="931465" cy="53525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9" name="TextBox 1368">
            <a:extLst>
              <a:ext uri="{FF2B5EF4-FFF2-40B4-BE49-F238E27FC236}">
                <a16:creationId xmlns:a16="http://schemas.microsoft.com/office/drawing/2014/main" id="{28087635-0D52-7E85-8726-0737907019F2}"/>
              </a:ext>
            </a:extLst>
          </p:cNvPr>
          <p:cNvSpPr txBox="1"/>
          <p:nvPr/>
        </p:nvSpPr>
        <p:spPr>
          <a:xfrm>
            <a:off x="16524099" y="7828422"/>
            <a:ext cx="31556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Explicit sequentialization of SCCs</a:t>
            </a:r>
          </a:p>
        </p:txBody>
      </p:sp>
      <p:sp>
        <p:nvSpPr>
          <p:cNvPr id="1370" name="TextBox 1369">
            <a:extLst>
              <a:ext uri="{FF2B5EF4-FFF2-40B4-BE49-F238E27FC236}">
                <a16:creationId xmlns:a16="http://schemas.microsoft.com/office/drawing/2014/main" id="{BEB3A931-1278-209E-224E-4779A6A2652F}"/>
              </a:ext>
            </a:extLst>
          </p:cNvPr>
          <p:cNvSpPr txBox="1"/>
          <p:nvPr/>
        </p:nvSpPr>
        <p:spPr>
          <a:xfrm>
            <a:off x="17366124" y="2385712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1371" name="TextBox 1370">
            <a:extLst>
              <a:ext uri="{FF2B5EF4-FFF2-40B4-BE49-F238E27FC236}">
                <a16:creationId xmlns:a16="http://schemas.microsoft.com/office/drawing/2014/main" id="{706B4173-3800-E88A-70A2-F38C87D634DC}"/>
              </a:ext>
            </a:extLst>
          </p:cNvPr>
          <p:cNvSpPr txBox="1"/>
          <p:nvPr/>
        </p:nvSpPr>
        <p:spPr>
          <a:xfrm>
            <a:off x="17382222" y="3590117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1372" name="Straight Arrow Connector 1371">
            <a:extLst>
              <a:ext uri="{FF2B5EF4-FFF2-40B4-BE49-F238E27FC236}">
                <a16:creationId xmlns:a16="http://schemas.microsoft.com/office/drawing/2014/main" id="{C1BD4E36-8F1B-E6F4-CD41-754C522E48FE}"/>
              </a:ext>
            </a:extLst>
          </p:cNvPr>
          <p:cNvCxnSpPr/>
          <p:nvPr/>
        </p:nvCxnSpPr>
        <p:spPr>
          <a:xfrm>
            <a:off x="17646298" y="2761426"/>
            <a:ext cx="201633" cy="1878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3" name="Straight Arrow Connector 1372">
            <a:extLst>
              <a:ext uri="{FF2B5EF4-FFF2-40B4-BE49-F238E27FC236}">
                <a16:creationId xmlns:a16="http://schemas.microsoft.com/office/drawing/2014/main" id="{11DE4B0B-DA7F-70FE-ED09-8F95F331BE0C}"/>
              </a:ext>
            </a:extLst>
          </p:cNvPr>
          <p:cNvCxnSpPr>
            <a:cxnSpLocks/>
          </p:cNvCxnSpPr>
          <p:nvPr/>
        </p:nvCxnSpPr>
        <p:spPr>
          <a:xfrm flipH="1">
            <a:off x="17451824" y="2755078"/>
            <a:ext cx="116151" cy="37060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Straight Arrow Connector 1373">
            <a:extLst>
              <a:ext uri="{FF2B5EF4-FFF2-40B4-BE49-F238E27FC236}">
                <a16:creationId xmlns:a16="http://schemas.microsoft.com/office/drawing/2014/main" id="{F80CCF78-AC40-0A00-D3D1-FAFFD8B4F420}"/>
              </a:ext>
            </a:extLst>
          </p:cNvPr>
          <p:cNvCxnSpPr>
            <a:cxnSpLocks/>
          </p:cNvCxnSpPr>
          <p:nvPr/>
        </p:nvCxnSpPr>
        <p:spPr>
          <a:xfrm>
            <a:off x="17520012" y="3421220"/>
            <a:ext cx="101957" cy="22646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Freeform 723">
            <a:extLst>
              <a:ext uri="{FF2B5EF4-FFF2-40B4-BE49-F238E27FC236}">
                <a16:creationId xmlns:a16="http://schemas.microsoft.com/office/drawing/2014/main" id="{A221BB54-076D-CAA2-1ED2-5FAC38D5BE30}"/>
              </a:ext>
            </a:extLst>
          </p:cNvPr>
          <p:cNvSpPr/>
          <p:nvPr/>
        </p:nvSpPr>
        <p:spPr>
          <a:xfrm>
            <a:off x="17224578" y="1391478"/>
            <a:ext cx="339855" cy="1073426"/>
          </a:xfrm>
          <a:custGeom>
            <a:avLst/>
            <a:gdLst>
              <a:gd name="connsiteX0" fmla="*/ 53608 w 339855"/>
              <a:gd name="connsiteY0" fmla="*/ 0 h 1073426"/>
              <a:gd name="connsiteX1" fmla="*/ 21802 w 339855"/>
              <a:gd name="connsiteY1" fmla="*/ 580445 h 1073426"/>
              <a:gd name="connsiteX2" fmla="*/ 339855 w 339855"/>
              <a:gd name="connsiteY2" fmla="*/ 1073426 h 107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55" h="1073426">
                <a:moveTo>
                  <a:pt x="53608" y="0"/>
                </a:moveTo>
                <a:cubicBezTo>
                  <a:pt x="13851" y="200770"/>
                  <a:pt x="-25906" y="401541"/>
                  <a:pt x="21802" y="580445"/>
                </a:cubicBezTo>
                <a:cubicBezTo>
                  <a:pt x="69510" y="759349"/>
                  <a:pt x="204682" y="916387"/>
                  <a:pt x="339855" y="107342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6" name="Curved Connector 725">
            <a:extLst>
              <a:ext uri="{FF2B5EF4-FFF2-40B4-BE49-F238E27FC236}">
                <a16:creationId xmlns:a16="http://schemas.microsoft.com/office/drawing/2014/main" id="{2D9EF883-A88B-4285-3256-A13FB457910E}"/>
              </a:ext>
            </a:extLst>
          </p:cNvPr>
          <p:cNvCxnSpPr>
            <a:stCxn id="1113" idx="0"/>
            <a:endCxn id="1370" idx="0"/>
          </p:cNvCxnSpPr>
          <p:nvPr/>
        </p:nvCxnSpPr>
        <p:spPr>
          <a:xfrm rot="16200000" flipV="1">
            <a:off x="16938434" y="3054015"/>
            <a:ext cx="2003803" cy="667198"/>
          </a:xfrm>
          <a:prstGeom prst="curvedConnector3">
            <a:avLst>
              <a:gd name="adj1" fmla="val 110747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Curved Connector 729">
            <a:extLst>
              <a:ext uri="{FF2B5EF4-FFF2-40B4-BE49-F238E27FC236}">
                <a16:creationId xmlns:a16="http://schemas.microsoft.com/office/drawing/2014/main" id="{F950DACA-ACAA-6FDB-13A1-5341950311D1}"/>
              </a:ext>
            </a:extLst>
          </p:cNvPr>
          <p:cNvCxnSpPr>
            <a:stCxn id="1371" idx="2"/>
            <a:endCxn id="1110" idx="3"/>
          </p:cNvCxnSpPr>
          <p:nvPr/>
        </p:nvCxnSpPr>
        <p:spPr>
          <a:xfrm rot="5400000" flipH="1" flipV="1">
            <a:off x="16916453" y="2718674"/>
            <a:ext cx="2040451" cy="502656"/>
          </a:xfrm>
          <a:prstGeom prst="curvedConnector4">
            <a:avLst>
              <a:gd name="adj1" fmla="val -3409"/>
              <a:gd name="adj2" fmla="val 145478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Straight Arrow Connector 1374">
            <a:extLst>
              <a:ext uri="{FF2B5EF4-FFF2-40B4-BE49-F238E27FC236}">
                <a16:creationId xmlns:a16="http://schemas.microsoft.com/office/drawing/2014/main" id="{4106575C-1B21-667B-3709-82714529F6BB}"/>
              </a:ext>
            </a:extLst>
          </p:cNvPr>
          <p:cNvCxnSpPr>
            <a:cxnSpLocks/>
          </p:cNvCxnSpPr>
          <p:nvPr/>
        </p:nvCxnSpPr>
        <p:spPr>
          <a:xfrm flipH="1">
            <a:off x="17616136" y="3116229"/>
            <a:ext cx="173955" cy="11887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E516F445-CC8A-C499-9441-904D0E6B9A8B}"/>
              </a:ext>
            </a:extLst>
          </p:cNvPr>
          <p:cNvSpPr/>
          <p:nvPr/>
        </p:nvSpPr>
        <p:spPr>
          <a:xfrm>
            <a:off x="15560842" y="2657869"/>
            <a:ext cx="1493766" cy="3550427"/>
          </a:xfrm>
          <a:custGeom>
            <a:avLst/>
            <a:gdLst>
              <a:gd name="connsiteX0" fmla="*/ 0 w 1363579"/>
              <a:gd name="connsiteY0" fmla="*/ 3256548 h 3256548"/>
              <a:gd name="connsiteX1" fmla="*/ 705853 w 1363579"/>
              <a:gd name="connsiteY1" fmla="*/ 2582779 h 3256548"/>
              <a:gd name="connsiteX2" fmla="*/ 786063 w 1363579"/>
              <a:gd name="connsiteY2" fmla="*/ 753979 h 3256548"/>
              <a:gd name="connsiteX3" fmla="*/ 1363579 w 1363579"/>
              <a:gd name="connsiteY3" fmla="*/ 0 h 32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579" h="3256548">
                <a:moveTo>
                  <a:pt x="0" y="3256548"/>
                </a:moveTo>
                <a:cubicBezTo>
                  <a:pt x="287421" y="3128211"/>
                  <a:pt x="574843" y="2999874"/>
                  <a:pt x="705853" y="2582779"/>
                </a:cubicBezTo>
                <a:cubicBezTo>
                  <a:pt x="836864" y="2165684"/>
                  <a:pt x="676442" y="1184442"/>
                  <a:pt x="786063" y="753979"/>
                </a:cubicBezTo>
                <a:cubicBezTo>
                  <a:pt x="895684" y="323516"/>
                  <a:pt x="1129631" y="161758"/>
                  <a:pt x="1363579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269D80E-6931-EB6A-2A47-32EE594EBA2F}"/>
              </a:ext>
            </a:extLst>
          </p:cNvPr>
          <p:cNvSpPr/>
          <p:nvPr/>
        </p:nvSpPr>
        <p:spPr>
          <a:xfrm>
            <a:off x="16787152" y="9033971"/>
            <a:ext cx="2571538" cy="10645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7030A0"/>
                </a:solidFill>
              </a:rPr>
              <a:t>However</a:t>
            </a:r>
            <a:r>
              <a:rPr lang="en-US" dirty="0">
                <a:solidFill>
                  <a:srgbClr val="7030A0"/>
                </a:solidFill>
              </a:rPr>
              <a:t>, transitive LSO edge </a:t>
            </a:r>
            <a:r>
              <a:rPr lang="en-US" b="1" i="1" dirty="0">
                <a:solidFill>
                  <a:srgbClr val="7030A0"/>
                </a:solidFill>
              </a:rPr>
              <a:t>cannot</a:t>
            </a:r>
            <a:r>
              <a:rPr lang="en-US" b="1" dirty="0">
                <a:solidFill>
                  <a:srgbClr val="7030A0"/>
                </a:solidFill>
              </a:rPr>
              <a:t> be pruned </a:t>
            </a:r>
            <a:r>
              <a:rPr lang="en-US" dirty="0">
                <a:solidFill>
                  <a:srgbClr val="7030A0"/>
                </a:solidFill>
              </a:rPr>
              <a:t>b/c of </a:t>
            </a:r>
            <a:r>
              <a:rPr lang="en-US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0D71B9-55C6-858E-8695-466BC7F8CF9C}"/>
              </a:ext>
            </a:extLst>
          </p:cNvPr>
          <p:cNvCxnSpPr>
            <a:cxnSpLocks/>
          </p:cNvCxnSpPr>
          <p:nvPr/>
        </p:nvCxnSpPr>
        <p:spPr>
          <a:xfrm>
            <a:off x="16524099" y="8702237"/>
            <a:ext cx="31556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90AFC2-B02E-0A7E-2B40-E5C565F18028}"/>
              </a:ext>
            </a:extLst>
          </p:cNvPr>
          <p:cNvCxnSpPr>
            <a:cxnSpLocks/>
          </p:cNvCxnSpPr>
          <p:nvPr/>
        </p:nvCxnSpPr>
        <p:spPr>
          <a:xfrm flipH="1" flipV="1">
            <a:off x="15687209" y="8292681"/>
            <a:ext cx="947598" cy="806718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6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C497F6-E94C-71A2-6DC9-A141964380AB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70998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753482-AFFA-9C55-2257-D764CA731A1B}"/>
              </a:ext>
            </a:extLst>
          </p:cNvPr>
          <p:cNvCxnSpPr>
            <a:cxnSpLocks/>
          </p:cNvCxnSpPr>
          <p:nvPr/>
        </p:nvCxnSpPr>
        <p:spPr>
          <a:xfrm>
            <a:off x="7748568" y="6913935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1114EB-28B7-D2A8-95EC-EBE24DC14C2F}"/>
              </a:ext>
            </a:extLst>
          </p:cNvPr>
          <p:cNvCxnSpPr>
            <a:cxnSpLocks/>
          </p:cNvCxnSpPr>
          <p:nvPr/>
        </p:nvCxnSpPr>
        <p:spPr>
          <a:xfrm>
            <a:off x="7941428" y="6912587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DFEF12-E41E-5C6C-6A9C-555A2B428D0D}"/>
              </a:ext>
            </a:extLst>
          </p:cNvPr>
          <p:cNvCxnSpPr>
            <a:cxnSpLocks/>
          </p:cNvCxnSpPr>
          <p:nvPr/>
        </p:nvCxnSpPr>
        <p:spPr>
          <a:xfrm rot="16200000">
            <a:off x="7557845" y="719446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3C70C8-B720-715F-D6E4-968981C0A173}"/>
              </a:ext>
            </a:extLst>
          </p:cNvPr>
          <p:cNvCxnSpPr>
            <a:cxnSpLocks/>
          </p:cNvCxnSpPr>
          <p:nvPr/>
        </p:nvCxnSpPr>
        <p:spPr>
          <a:xfrm>
            <a:off x="7851068" y="7469587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D2F826-19D6-9B88-C534-CD905B4CF77B}"/>
              </a:ext>
            </a:extLst>
          </p:cNvPr>
          <p:cNvSpPr txBox="1"/>
          <p:nvPr/>
        </p:nvSpPr>
        <p:spPr>
          <a:xfrm>
            <a:off x="7604137" y="668815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C6E48-F051-062A-D1CF-4FA1FED55499}"/>
              </a:ext>
            </a:extLst>
          </p:cNvPr>
          <p:cNvSpPr txBox="1"/>
          <p:nvPr/>
        </p:nvSpPr>
        <p:spPr>
          <a:xfrm>
            <a:off x="7764629" y="6688158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9B9A5-66E2-B2EA-AE98-524F10B41793}"/>
              </a:ext>
            </a:extLst>
          </p:cNvPr>
          <p:cNvSpPr txBox="1"/>
          <p:nvPr/>
        </p:nvSpPr>
        <p:spPr>
          <a:xfrm>
            <a:off x="7260891" y="712391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EA590-8F43-2A18-3BA5-CB1CCA3AA5C3}"/>
              </a:ext>
            </a:extLst>
          </p:cNvPr>
          <p:cNvSpPr txBox="1"/>
          <p:nvPr/>
        </p:nvSpPr>
        <p:spPr>
          <a:xfrm>
            <a:off x="7307280" y="7629337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(D)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(!D) out = B</a:t>
            </a:r>
          </a:p>
        </p:txBody>
      </p:sp>
    </p:spTree>
    <p:extLst>
      <p:ext uri="{BB962C8B-B14F-4D97-AF65-F5344CB8AC3E}">
        <p14:creationId xmlns:p14="http://schemas.microsoft.com/office/powerpoint/2010/main" val="7928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7335DC-D4D6-ADF3-F951-5A5970BB71D7}"/>
              </a:ext>
            </a:extLst>
          </p:cNvPr>
          <p:cNvSpPr>
            <a:spLocks noChangeAspect="1"/>
          </p:cNvSpPr>
          <p:nvPr/>
        </p:nvSpPr>
        <p:spPr>
          <a:xfrm flipH="1">
            <a:off x="7641193" y="9014370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73ED9C-4B77-AE54-40B4-965A3C2F0B2D}"/>
              </a:ext>
            </a:extLst>
          </p:cNvPr>
          <p:cNvCxnSpPr>
            <a:cxnSpLocks/>
          </p:cNvCxnSpPr>
          <p:nvPr/>
        </p:nvCxnSpPr>
        <p:spPr>
          <a:xfrm>
            <a:off x="7724415" y="882589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14E616-BF8F-15DC-6769-9BA7E51DFD20}"/>
              </a:ext>
            </a:extLst>
          </p:cNvPr>
          <p:cNvCxnSpPr>
            <a:cxnSpLocks/>
          </p:cNvCxnSpPr>
          <p:nvPr/>
        </p:nvCxnSpPr>
        <p:spPr>
          <a:xfrm>
            <a:off x="7917275" y="882454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EA7FDE-D1DB-6477-B124-0A07DA723430}"/>
              </a:ext>
            </a:extLst>
          </p:cNvPr>
          <p:cNvSpPr txBox="1"/>
          <p:nvPr/>
        </p:nvSpPr>
        <p:spPr>
          <a:xfrm>
            <a:off x="7579984" y="860011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993444-F764-8F34-21A6-63EBD7400B7B}"/>
              </a:ext>
            </a:extLst>
          </p:cNvPr>
          <p:cNvSpPr txBox="1"/>
          <p:nvPr/>
        </p:nvSpPr>
        <p:spPr>
          <a:xfrm>
            <a:off x="7740476" y="860011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0BEE84-D4BA-04E8-6A31-ACF81C6D8769}"/>
              </a:ext>
            </a:extLst>
          </p:cNvPr>
          <p:cNvCxnSpPr>
            <a:cxnSpLocks/>
          </p:cNvCxnSpPr>
          <p:nvPr/>
        </p:nvCxnSpPr>
        <p:spPr>
          <a:xfrm>
            <a:off x="7825444" y="937795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23D49C-E510-D9B2-A13E-E3EC72E60928}"/>
              </a:ext>
            </a:extLst>
          </p:cNvPr>
          <p:cNvSpPr txBox="1"/>
          <p:nvPr/>
        </p:nvSpPr>
        <p:spPr>
          <a:xfrm>
            <a:off x="7352110" y="9498843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</a:t>
            </a:r>
            <a:r>
              <a:rPr lang="en-US" sz="1200" dirty="0" err="1"/>
              <a:t>A.v</a:t>
            </a:r>
            <a:r>
              <a:rPr lang="en-US" sz="1200" dirty="0"/>
              <a:t> &amp; </a:t>
            </a:r>
            <a:r>
              <a:rPr lang="en-US" sz="1200" dirty="0" err="1"/>
              <a:t>B.v</a:t>
            </a:r>
            <a:r>
              <a:rPr lang="en-US" sz="1200" dirty="0"/>
              <a:t>) </a:t>
            </a:r>
          </a:p>
          <a:p>
            <a:r>
              <a:rPr lang="en-US" sz="1200" dirty="0"/>
              <a:t>     out = A</a:t>
            </a:r>
          </a:p>
        </p:txBody>
      </p:sp>
    </p:spTree>
    <p:extLst>
      <p:ext uri="{BB962C8B-B14F-4D97-AF65-F5344CB8AC3E}">
        <p14:creationId xmlns:p14="http://schemas.microsoft.com/office/powerpoint/2010/main" val="359193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7BDD960-FB8F-9F48-B14E-BCDF6786213C}"/>
              </a:ext>
            </a:extLst>
          </p:cNvPr>
          <p:cNvGrpSpPr/>
          <p:nvPr/>
        </p:nvGrpSpPr>
        <p:grpSpPr>
          <a:xfrm>
            <a:off x="2105217" y="1645614"/>
            <a:ext cx="2444205" cy="4620717"/>
            <a:chOff x="332046" y="3492740"/>
            <a:chExt cx="2444205" cy="46207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F5D85-CCDE-384E-A9C3-F0D8F5246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2016DA3-87F8-E84E-B23E-2121E9B72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27DC98-D721-2942-B0A0-3819FC300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6BD34D8-4672-CF4F-9837-D9F3A59388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F6378-B90A-034C-8EB7-43BF878C17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3D2137E4-AC1B-C44E-9079-32B91B06B6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7A94CF-C9E2-D94C-9442-5D9F90F6CA72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DAC14B-C2A6-0343-B587-C17B6138286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E7F4D4-2CDD-F348-A397-7FC3E1DD563A}"/>
                </a:ext>
              </a:extLst>
            </p:cNvPr>
            <p:cNvCxnSpPr>
              <a:cxnSpLocks noChangeAspect="1"/>
              <a:stCxn id="32" idx="4"/>
              <a:endCxn id="4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1A0674D-7DB6-E34C-B05A-50DAC9F7A30F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4D503C-0C69-6741-8F97-A0BC9F99AB31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4C5D69-7501-C547-944D-393E3758979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CF08C8F-27CF-B943-875B-E185E3F98DC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7C779-E216-994B-970F-D4C428FC56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49CEE-4D31-9E44-A939-A2D8E5D394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81585D-F011-2E44-BDD7-A84054F7B6CF}"/>
                </a:ext>
              </a:extLst>
            </p:cNvPr>
            <p:cNvCxnSpPr>
              <a:cxnSpLocks noChangeAspect="1"/>
              <a:stCxn id="25" idx="4"/>
              <a:endCxn id="32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C67E45-4E36-0C4D-99EA-F242B3E34F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3B74E8-5E4D-7841-AD83-2495429699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7CD842-D9D8-FB43-8127-AE12E67412DA}"/>
                </a:ext>
              </a:extLst>
            </p:cNvPr>
            <p:cNvCxnSpPr>
              <a:cxnSpLocks noChangeAspect="1"/>
              <a:stCxn id="31" idx="4"/>
              <a:endCxn id="32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B80768C-17F1-3348-8783-C6FF09622DC4}"/>
                </a:ext>
              </a:extLst>
            </p:cNvPr>
            <p:cNvCxnSpPr>
              <a:cxnSpLocks/>
              <a:stCxn id="9" idx="4"/>
              <a:endCxn id="31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C955E70-EBC6-114C-B901-E43CB6AB7877}"/>
                </a:ext>
              </a:extLst>
            </p:cNvPr>
            <p:cNvCxnSpPr>
              <a:cxnSpLocks noChangeAspect="1"/>
              <a:stCxn id="5" idx="3"/>
              <a:endCxn id="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46A951-51B1-2C4B-A35F-B7FC18BEE7B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396AC-8384-0E4C-AD7A-4CCC9C5EF543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2F082-D304-FF4E-B35F-962E516BA13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3588AE2-A06E-994D-8797-370F71F2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DF12E1D-CC8D-2C44-B3AC-33059568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95EF03C-6FEB-B84D-9CFC-ED73AD58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4906F2-9D41-6A47-A2E4-C1AA774D351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F9631C1-22BE-F447-9340-015A9807F7F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05264D-5723-CC46-BC3F-F429744B991F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74C9E5-341E-C840-A9DD-05A4DD6768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233D0C3-F351-5349-92DF-6597C8534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812901B-9309-F546-AFBD-17BEEAE829E0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6ED86A-6508-9D41-8B63-1EAE97A06B3A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C603A1-3FD0-C04F-A5DD-0E102505F67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C8CB21-BC2F-984A-BC8B-47812551DC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95C65C-00F8-E841-86D8-0899D00D98F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45C46B8-C14A-4844-8366-4FEC1E21F5E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7C4F29D-0FA9-254E-A975-2D7502C9B410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4628719-C62A-6B40-8D68-3F22535F86A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263614-BF1A-A14C-95DC-3BAE52550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CD149FB-5C57-D142-BB66-EE2AA879128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522D12B-B281-974A-9314-EB2942C48BF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C04061E-7FDA-3541-BCAE-5CE8184925F4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B8DCF60-9246-5545-BF2A-6FF8DB3DAFB1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C7AD09-446F-D54F-96D3-5990C995D35E}"/>
                </a:ext>
              </a:extLst>
            </p:cNvPr>
            <p:cNvCxnSpPr>
              <a:cxnSpLocks/>
              <a:stCxn id="9" idx="4"/>
              <a:endCxn id="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A6D5699-A6C1-454A-8D7A-2D0C89580EC7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9D49348-8FBF-B54C-8F55-D08604A0D60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39B82A-E578-2546-BAB1-8533D81E7DC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DAA62FF-905E-E24D-8480-BDAC4341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DB19BFCF-2F07-0741-A04D-BFF00646E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79D4096-E4D6-B24B-9433-D713A581D47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6943465-D38C-9942-B4EE-F3ACD78C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62DC-8C80-1F4F-B0F6-D87B52072C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01" name="Oval 600">
            <a:extLst>
              <a:ext uri="{FF2B5EF4-FFF2-40B4-BE49-F238E27FC236}">
                <a16:creationId xmlns:a16="http://schemas.microsoft.com/office/drawing/2014/main" id="{F0B43358-3196-B742-887F-D03A0CAFC264}"/>
              </a:ext>
            </a:extLst>
          </p:cNvPr>
          <p:cNvSpPr/>
          <p:nvPr/>
        </p:nvSpPr>
        <p:spPr>
          <a:xfrm>
            <a:off x="2291485" y="20169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1A79D485-16D5-2F4F-A8E8-AA065317D332}"/>
              </a:ext>
            </a:extLst>
          </p:cNvPr>
          <p:cNvSpPr/>
          <p:nvPr/>
        </p:nvSpPr>
        <p:spPr>
          <a:xfrm>
            <a:off x="2472760" y="19575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D7D5EAD2-300F-D94F-8824-3BCF6CB3EF1F}"/>
              </a:ext>
            </a:extLst>
          </p:cNvPr>
          <p:cNvSpPr/>
          <p:nvPr/>
        </p:nvSpPr>
        <p:spPr>
          <a:xfrm>
            <a:off x="2654035" y="20040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275D1372-DCC5-0D40-A435-6EFCB1519221}"/>
              </a:ext>
            </a:extLst>
          </p:cNvPr>
          <p:cNvSpPr/>
          <p:nvPr/>
        </p:nvSpPr>
        <p:spPr>
          <a:xfrm>
            <a:off x="2787185" y="23104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748DDFF-F2DE-A242-8816-584C7F3B430C}"/>
              </a:ext>
            </a:extLst>
          </p:cNvPr>
          <p:cNvSpPr/>
          <p:nvPr/>
        </p:nvSpPr>
        <p:spPr>
          <a:xfrm>
            <a:off x="2968460" y="3030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7B29EDA3-12D1-FF46-A00D-BF8BEB3962A5}"/>
              </a:ext>
            </a:extLst>
          </p:cNvPr>
          <p:cNvSpPr/>
          <p:nvPr/>
        </p:nvSpPr>
        <p:spPr>
          <a:xfrm>
            <a:off x="3149735" y="3106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4F5796C8-F337-7B4F-9DF0-7CC5F5EB9D76}"/>
              </a:ext>
            </a:extLst>
          </p:cNvPr>
          <p:cNvSpPr/>
          <p:nvPr/>
        </p:nvSpPr>
        <p:spPr>
          <a:xfrm>
            <a:off x="3467370" y="38473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1D27E67A-6D4F-7F40-B215-E29C7A8BE347}"/>
              </a:ext>
            </a:extLst>
          </p:cNvPr>
          <p:cNvSpPr/>
          <p:nvPr/>
        </p:nvSpPr>
        <p:spPr>
          <a:xfrm>
            <a:off x="3148132" y="57130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5AD340CE-D901-5C40-9B26-2045E4DDD750}"/>
              </a:ext>
            </a:extLst>
          </p:cNvPr>
          <p:cNvSpPr/>
          <p:nvPr/>
        </p:nvSpPr>
        <p:spPr>
          <a:xfrm>
            <a:off x="2445488" y="38842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74B9E94-C738-AF43-9A97-EE41259F4164}"/>
              </a:ext>
            </a:extLst>
          </p:cNvPr>
          <p:cNvGrpSpPr/>
          <p:nvPr/>
        </p:nvGrpSpPr>
        <p:grpSpPr>
          <a:xfrm>
            <a:off x="4249876" y="1642424"/>
            <a:ext cx="2444205" cy="4620717"/>
            <a:chOff x="332046" y="3492740"/>
            <a:chExt cx="2444205" cy="4620717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99587DB-51BC-EE4F-A868-1D226793A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12" name="Triangle 611">
              <a:extLst>
                <a:ext uri="{FF2B5EF4-FFF2-40B4-BE49-F238E27FC236}">
                  <a16:creationId xmlns:a16="http://schemas.microsoft.com/office/drawing/2014/main" id="{B993DBED-644A-9846-8EBB-2E11DAD97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8F2334C-70A9-FF41-876F-4F922CE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14" name="Triangle 613">
              <a:extLst>
                <a:ext uri="{FF2B5EF4-FFF2-40B4-BE49-F238E27FC236}">
                  <a16:creationId xmlns:a16="http://schemas.microsoft.com/office/drawing/2014/main" id="{BF0A5637-8976-304A-A0FB-BDF2AE94309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7685A133-1077-2146-89CE-CCA4C30BF1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6" name="Triangle 615">
              <a:extLst>
                <a:ext uri="{FF2B5EF4-FFF2-40B4-BE49-F238E27FC236}">
                  <a16:creationId xmlns:a16="http://schemas.microsoft.com/office/drawing/2014/main" id="{71533F23-480C-8242-A8F2-58CD899F91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8E43D0E-1C56-4047-840A-2A103A8E7BD9}"/>
                </a:ext>
              </a:extLst>
            </p:cNvPr>
            <p:cNvCxnSpPr>
              <a:cxnSpLocks/>
              <a:stCxn id="615" idx="2"/>
              <a:endCxn id="61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997351B-87D2-E04B-A453-CC1AC6A1F56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B88F90A2-5DA9-184F-BBB3-CF11ADAD7864}"/>
                </a:ext>
              </a:extLst>
            </p:cNvPr>
            <p:cNvCxnSpPr>
              <a:cxnSpLocks noChangeAspect="1"/>
              <a:stCxn id="628" idx="4"/>
              <a:endCxn id="61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1AB7BE15-AA67-8543-A3B5-A0E9468B853C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98064A90-D479-3747-9318-30E78EEEC88C}"/>
                </a:ext>
              </a:extLst>
            </p:cNvPr>
            <p:cNvCxnSpPr>
              <a:cxnSpLocks/>
              <a:stCxn id="615" idx="2"/>
              <a:endCxn id="61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042DBEFA-D889-D840-BB56-BFDB760086D5}"/>
                </a:ext>
              </a:extLst>
            </p:cNvPr>
            <p:cNvCxnSpPr>
              <a:cxnSpLocks/>
              <a:endCxn id="62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46026AC7-C21D-6A4C-A248-ADFE1C00B565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F03669D-7730-8342-A1D3-BABB0DEA44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8328285F-C2E9-AC49-85BE-37C5EAB5840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E6E1339B-E4A0-C44E-A823-A71FAD35CA2F}"/>
                </a:ext>
              </a:extLst>
            </p:cNvPr>
            <p:cNvCxnSpPr>
              <a:cxnSpLocks noChangeAspect="1"/>
              <a:stCxn id="625" idx="4"/>
              <a:endCxn id="62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A2A4BA72-4892-2D4F-96A9-9414CDEEA20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DE913941-539A-0149-9FFA-D85723EC9C2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CBC969A6-062D-B34C-9F1C-704DD80FB9EA}"/>
                </a:ext>
              </a:extLst>
            </p:cNvPr>
            <p:cNvCxnSpPr>
              <a:cxnSpLocks noChangeAspect="1"/>
              <a:stCxn id="627" idx="4"/>
              <a:endCxn id="62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AFA49D8-2CFD-3740-9C01-C2AA068D3CD0}"/>
                </a:ext>
              </a:extLst>
            </p:cNvPr>
            <p:cNvCxnSpPr>
              <a:cxnSpLocks/>
              <a:stCxn id="624" idx="4"/>
              <a:endCxn id="62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946E9AFE-81A2-1D41-94D2-64C87683C499}"/>
                </a:ext>
              </a:extLst>
            </p:cNvPr>
            <p:cNvCxnSpPr>
              <a:cxnSpLocks noChangeAspect="1"/>
              <a:stCxn id="612" idx="3"/>
              <a:endCxn id="62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253DBE-8C5F-4F47-9DA5-903D641B5A2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7EA4EEB-DCBB-5341-814A-17EE8680B28E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26B9D4C9-8FC6-974B-90F7-5A10AC5D4589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331FDC9F-460D-B24F-A87D-2CE7992E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EE7508C0-A898-264B-879B-9B176F0E9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DBEF4CC8-4486-9F4E-850B-5F890A782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6272CB84-0B33-CD4B-8CE2-E0308477B3AE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74F5E58C-9990-BC47-A7FE-4D55CEB2303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8FF8F6A1-CBCE-5245-A43D-01D6E5FC778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A774A22-24D2-B04C-A319-BAC0A5210F9E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A37E6E4B-BCE7-C447-B639-50771E096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F2C2E04A-49DB-514F-8C25-08DF6445A5B1}"/>
                </a:ext>
              </a:extLst>
            </p:cNvPr>
            <p:cNvCxnSpPr>
              <a:cxnSpLocks/>
              <a:endCxn id="6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F853827D-61E2-234A-B1AE-C4787CF6027D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27C0F95-FAF5-2A4E-A37E-CA913FFBE519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4AD8F629-9B9F-234A-BD85-80598AD6AECF}"/>
                </a:ext>
              </a:extLst>
            </p:cNvPr>
            <p:cNvCxnSpPr>
              <a:cxnSpLocks/>
              <a:endCxn id="62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212D59F-2CD0-474C-A9A2-5A8AAD3F9092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11789A43-713A-B14A-AD7C-63302E2B8FE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1D0E74E9-E726-2B4D-B3CA-3E5895D5A84D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9928F945-CE39-2349-8027-2C6A78F873D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16CBAE91-083C-9B46-BA87-E72B6A4FA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2E78C67F-2940-214C-9A3A-08612F04413D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CB8B597-4E2C-BD4C-91A7-EDA4623272FC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7861CB34-A545-A848-8B33-E86FA9975336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096ECCE-CE17-EB47-AD1C-27997E44FCE6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7ACBBE87-EFEC-5441-AD17-C2CEA7CEC559}"/>
                </a:ext>
              </a:extLst>
            </p:cNvPr>
            <p:cNvCxnSpPr>
              <a:cxnSpLocks/>
              <a:stCxn id="624" idx="4"/>
              <a:endCxn id="6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AC397F03-91C4-3E4C-89DA-19B942CD731A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6D45B59D-2E0C-4943-AF54-C143E0B801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DADB810F-279C-0E41-84B6-B30F600A20D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0" name="Straight Arrow Connector 659">
              <a:extLst>
                <a:ext uri="{FF2B5EF4-FFF2-40B4-BE49-F238E27FC236}">
                  <a16:creationId xmlns:a16="http://schemas.microsoft.com/office/drawing/2014/main" id="{D134CED1-C6AA-5140-BEDD-AF5E063A6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>
              <a:extLst>
                <a:ext uri="{FF2B5EF4-FFF2-40B4-BE49-F238E27FC236}">
                  <a16:creationId xmlns:a16="http://schemas.microsoft.com/office/drawing/2014/main" id="{0FF5F83E-84EE-4743-B63D-20654241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41CD4074-07CE-7D47-A86A-9CE7751B3A48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A0B5F262-4655-8B48-A002-BD6AD2F0A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47990F99-0C79-6744-946D-A4AC296D1A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65" name="Oval 664">
            <a:extLst>
              <a:ext uri="{FF2B5EF4-FFF2-40B4-BE49-F238E27FC236}">
                <a16:creationId xmlns:a16="http://schemas.microsoft.com/office/drawing/2014/main" id="{D3123E09-ADB1-F849-821F-8CED8693CD84}"/>
              </a:ext>
            </a:extLst>
          </p:cNvPr>
          <p:cNvSpPr/>
          <p:nvPr/>
        </p:nvSpPr>
        <p:spPr>
          <a:xfrm>
            <a:off x="4436144" y="20137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4DF3196-5A9E-DD45-81F7-0853D76F01DC}"/>
              </a:ext>
            </a:extLst>
          </p:cNvPr>
          <p:cNvSpPr/>
          <p:nvPr/>
        </p:nvSpPr>
        <p:spPr>
          <a:xfrm>
            <a:off x="4617419" y="19543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A83B5E63-C296-1A48-B42E-652BFD2F6873}"/>
              </a:ext>
            </a:extLst>
          </p:cNvPr>
          <p:cNvSpPr/>
          <p:nvPr/>
        </p:nvSpPr>
        <p:spPr>
          <a:xfrm>
            <a:off x="4798694" y="20008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3AF6E688-4A50-0442-B778-D1524B89B2C0}"/>
              </a:ext>
            </a:extLst>
          </p:cNvPr>
          <p:cNvSpPr/>
          <p:nvPr/>
        </p:nvSpPr>
        <p:spPr>
          <a:xfrm>
            <a:off x="4931844" y="23072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75BBB1EB-D497-E840-BC63-8473646AD340}"/>
              </a:ext>
            </a:extLst>
          </p:cNvPr>
          <p:cNvSpPr/>
          <p:nvPr/>
        </p:nvSpPr>
        <p:spPr>
          <a:xfrm>
            <a:off x="5113119" y="30275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1769B5E-65C3-8746-8D07-9CE787D30F4F}"/>
              </a:ext>
            </a:extLst>
          </p:cNvPr>
          <p:cNvSpPr/>
          <p:nvPr/>
        </p:nvSpPr>
        <p:spPr>
          <a:xfrm>
            <a:off x="5294394" y="31029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F0386EC6-DF40-AE4F-81B7-2C20C30C55FE}"/>
              </a:ext>
            </a:extLst>
          </p:cNvPr>
          <p:cNvSpPr/>
          <p:nvPr/>
        </p:nvSpPr>
        <p:spPr>
          <a:xfrm>
            <a:off x="5612029" y="38441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980F3735-5540-7B46-9852-694240C0888C}"/>
              </a:ext>
            </a:extLst>
          </p:cNvPr>
          <p:cNvSpPr/>
          <p:nvPr/>
        </p:nvSpPr>
        <p:spPr>
          <a:xfrm>
            <a:off x="5292791" y="57098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E99ECE52-1560-E54D-8319-6BB095CC051F}"/>
              </a:ext>
            </a:extLst>
          </p:cNvPr>
          <p:cNvSpPr/>
          <p:nvPr/>
        </p:nvSpPr>
        <p:spPr>
          <a:xfrm>
            <a:off x="4590147" y="38810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650BB205-583D-374A-A36A-C7842A90FB6A}"/>
              </a:ext>
            </a:extLst>
          </p:cNvPr>
          <p:cNvSpPr/>
          <p:nvPr/>
        </p:nvSpPr>
        <p:spPr>
          <a:xfrm>
            <a:off x="4737735" y="25559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3D299190-A63F-E84E-8149-4EEE7DE6A300}"/>
              </a:ext>
            </a:extLst>
          </p:cNvPr>
          <p:cNvGrpSpPr/>
          <p:nvPr/>
        </p:nvGrpSpPr>
        <p:grpSpPr>
          <a:xfrm>
            <a:off x="6379939" y="1631894"/>
            <a:ext cx="2444205" cy="4620717"/>
            <a:chOff x="332046" y="3492740"/>
            <a:chExt cx="2444205" cy="4620717"/>
          </a:xfrm>
        </p:grpSpPr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6CB1A551-514A-6446-939D-515A22E59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77" name="Triangle 676">
              <a:extLst>
                <a:ext uri="{FF2B5EF4-FFF2-40B4-BE49-F238E27FC236}">
                  <a16:creationId xmlns:a16="http://schemas.microsoft.com/office/drawing/2014/main" id="{01C81790-DB64-5E4A-9653-BCD8D219B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F1C03139-04F7-4846-A796-FAD307733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79" name="Triangle 678">
              <a:extLst>
                <a:ext uri="{FF2B5EF4-FFF2-40B4-BE49-F238E27FC236}">
                  <a16:creationId xmlns:a16="http://schemas.microsoft.com/office/drawing/2014/main" id="{E4F698A2-43C5-9043-98C4-34478F662CB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5EDF7B30-9F78-854D-930F-DE0A849500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81" name="Triangle 680">
              <a:extLst>
                <a:ext uri="{FF2B5EF4-FFF2-40B4-BE49-F238E27FC236}">
                  <a16:creationId xmlns:a16="http://schemas.microsoft.com/office/drawing/2014/main" id="{4B6922E9-3CB9-2F4E-841C-71CB77B223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82" name="Straight Arrow Connector 681">
              <a:extLst>
                <a:ext uri="{FF2B5EF4-FFF2-40B4-BE49-F238E27FC236}">
                  <a16:creationId xmlns:a16="http://schemas.microsoft.com/office/drawing/2014/main" id="{9B36BEFF-B4B8-DF46-9EA4-713CC8750787}"/>
                </a:ext>
              </a:extLst>
            </p:cNvPr>
            <p:cNvCxnSpPr>
              <a:cxnSpLocks/>
              <a:stCxn id="680" idx="2"/>
              <a:endCxn id="681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0D0132ED-088C-0645-A514-5F99DF8A69B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84" name="Straight Arrow Connector 683">
              <a:extLst>
                <a:ext uri="{FF2B5EF4-FFF2-40B4-BE49-F238E27FC236}">
                  <a16:creationId xmlns:a16="http://schemas.microsoft.com/office/drawing/2014/main" id="{A4190A49-99EB-2849-A724-E4839DF8E416}"/>
                </a:ext>
              </a:extLst>
            </p:cNvPr>
            <p:cNvCxnSpPr>
              <a:cxnSpLocks noChangeAspect="1"/>
              <a:stCxn id="693" idx="4"/>
              <a:endCxn id="683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5" name="Freeform 684">
              <a:extLst>
                <a:ext uri="{FF2B5EF4-FFF2-40B4-BE49-F238E27FC236}">
                  <a16:creationId xmlns:a16="http://schemas.microsoft.com/office/drawing/2014/main" id="{B463EA45-B7D3-5749-92F1-C65FB7667B22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FAD14E94-E04A-DD40-B462-4D03C759681A}"/>
                </a:ext>
              </a:extLst>
            </p:cNvPr>
            <p:cNvCxnSpPr>
              <a:cxnSpLocks/>
              <a:stCxn id="680" idx="2"/>
              <a:endCxn id="679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7EBFA248-A923-2148-93DB-3FE20DAC458C}"/>
                </a:ext>
              </a:extLst>
            </p:cNvPr>
            <p:cNvCxnSpPr>
              <a:cxnSpLocks/>
              <a:endCxn id="68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8" name="Freeform 687">
              <a:extLst>
                <a:ext uri="{FF2B5EF4-FFF2-40B4-BE49-F238E27FC236}">
                  <a16:creationId xmlns:a16="http://schemas.microsoft.com/office/drawing/2014/main" id="{3FAFD0CD-1C26-BB40-A03B-4C5DCB9478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0E91078C-FC6F-2F43-9084-468D8D8B6FD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20BA07CB-8467-6945-B119-54CC66E6FFE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CAA3DDD0-851D-B148-A713-7FBF9994D0BC}"/>
                </a:ext>
              </a:extLst>
            </p:cNvPr>
            <p:cNvCxnSpPr>
              <a:cxnSpLocks noChangeAspect="1"/>
              <a:stCxn id="690" idx="4"/>
              <a:endCxn id="693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84F3C51B-0735-3246-B281-8E979485747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56C017E7-F62E-8B40-BE70-C3FDD5022D1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94" name="Straight Arrow Connector 693">
              <a:extLst>
                <a:ext uri="{FF2B5EF4-FFF2-40B4-BE49-F238E27FC236}">
                  <a16:creationId xmlns:a16="http://schemas.microsoft.com/office/drawing/2014/main" id="{9AE8AAC2-0B61-2844-880C-8C32DD7E46B1}"/>
                </a:ext>
              </a:extLst>
            </p:cNvPr>
            <p:cNvCxnSpPr>
              <a:cxnSpLocks noChangeAspect="1"/>
              <a:stCxn id="692" idx="4"/>
              <a:endCxn id="693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Arrow Connector 694">
              <a:extLst>
                <a:ext uri="{FF2B5EF4-FFF2-40B4-BE49-F238E27FC236}">
                  <a16:creationId xmlns:a16="http://schemas.microsoft.com/office/drawing/2014/main" id="{FA2F799E-6EA2-CC44-8864-96A88708114C}"/>
                </a:ext>
              </a:extLst>
            </p:cNvPr>
            <p:cNvCxnSpPr>
              <a:cxnSpLocks/>
              <a:stCxn id="689" idx="4"/>
              <a:endCxn id="692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Arrow Connector 695">
              <a:extLst>
                <a:ext uri="{FF2B5EF4-FFF2-40B4-BE49-F238E27FC236}">
                  <a16:creationId xmlns:a16="http://schemas.microsoft.com/office/drawing/2014/main" id="{EF43A7EC-327E-3C4D-88D9-6DC34CA51A33}"/>
                </a:ext>
              </a:extLst>
            </p:cNvPr>
            <p:cNvCxnSpPr>
              <a:cxnSpLocks noChangeAspect="1"/>
              <a:stCxn id="677" idx="3"/>
              <a:endCxn id="68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35F1513A-83C6-934E-9A3F-FE31E286B748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FA694CE4-740A-0D44-843F-24EF9F769B3D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16C25444-5B40-A643-BB2D-A1B0A7055FB0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00" name="Straight Arrow Connector 699">
              <a:extLst>
                <a:ext uri="{FF2B5EF4-FFF2-40B4-BE49-F238E27FC236}">
                  <a16:creationId xmlns:a16="http://schemas.microsoft.com/office/drawing/2014/main" id="{23EB67D5-0B8C-4246-84B4-4675D40E3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>
              <a:extLst>
                <a:ext uri="{FF2B5EF4-FFF2-40B4-BE49-F238E27FC236}">
                  <a16:creationId xmlns:a16="http://schemas.microsoft.com/office/drawing/2014/main" id="{B5D4275E-CF17-2949-8FBA-03ECDDE52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Arrow Connector 701">
              <a:extLst>
                <a:ext uri="{FF2B5EF4-FFF2-40B4-BE49-F238E27FC236}">
                  <a16:creationId xmlns:a16="http://schemas.microsoft.com/office/drawing/2014/main" id="{883CD573-B487-4D47-A8D5-92D3ED875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TextBox 702">
              <a:extLst>
                <a:ext uri="{FF2B5EF4-FFF2-40B4-BE49-F238E27FC236}">
                  <a16:creationId xmlns:a16="http://schemas.microsoft.com/office/drawing/2014/main" id="{FD5F2C6D-3B40-CA46-BC0B-2EAD1D63C49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3C814871-581E-F440-8FFB-2F54B3D371B0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TextBox 704">
              <a:extLst>
                <a:ext uri="{FF2B5EF4-FFF2-40B4-BE49-F238E27FC236}">
                  <a16:creationId xmlns:a16="http://schemas.microsoft.com/office/drawing/2014/main" id="{E84D3155-7196-5148-AD06-473F9F369ED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CF913D4D-33CA-5A47-BCD3-000FD02EEF4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07" name="Straight Arrow Connector 706">
              <a:extLst>
                <a:ext uri="{FF2B5EF4-FFF2-40B4-BE49-F238E27FC236}">
                  <a16:creationId xmlns:a16="http://schemas.microsoft.com/office/drawing/2014/main" id="{C38D0845-3F25-FF42-A582-874EC39FB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03DB8C83-2F9D-3447-B101-C3B55AA9A3CD}"/>
                </a:ext>
              </a:extLst>
            </p:cNvPr>
            <p:cNvCxnSpPr>
              <a:cxnSpLocks/>
              <a:endCxn id="690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" name="TextBox 708">
              <a:extLst>
                <a:ext uri="{FF2B5EF4-FFF2-40B4-BE49-F238E27FC236}">
                  <a16:creationId xmlns:a16="http://schemas.microsoft.com/office/drawing/2014/main" id="{E46CC646-0912-9C43-89A0-CF12E888399F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91CA63E3-6A69-9B49-B645-03FC71D9C46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5608902E-04CC-3543-AD0A-E27E3E6BEC1A}"/>
                </a:ext>
              </a:extLst>
            </p:cNvPr>
            <p:cNvCxnSpPr>
              <a:cxnSpLocks/>
              <a:endCxn id="68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CD7F89D0-CA7B-1B48-9B1C-4B3C7974D365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B06C1444-19C4-644C-AEB5-E1ACE1F3AB3D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3C4D8E14-89D5-C748-AE1A-603662F5B63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FAD28BE1-2000-5E46-A710-742EBAFBCBE3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id="{5BC37D9C-982B-0640-982F-FCA740DC2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" name="TextBox 716">
              <a:extLst>
                <a:ext uri="{FF2B5EF4-FFF2-40B4-BE49-F238E27FC236}">
                  <a16:creationId xmlns:a16="http://schemas.microsoft.com/office/drawing/2014/main" id="{8829BED1-E138-3648-9DA7-480ACE5025E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18" name="Freeform 717">
              <a:extLst>
                <a:ext uri="{FF2B5EF4-FFF2-40B4-BE49-F238E27FC236}">
                  <a16:creationId xmlns:a16="http://schemas.microsoft.com/office/drawing/2014/main" id="{75DA17A6-E5E5-D048-BD31-1E77A8FFF33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43F8E50B-A683-E445-B1FC-D320C0DE9CBC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F6F36F51-5423-2C48-8B44-42260DD037AC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21" name="Straight Arrow Connector 720">
              <a:extLst>
                <a:ext uri="{FF2B5EF4-FFF2-40B4-BE49-F238E27FC236}">
                  <a16:creationId xmlns:a16="http://schemas.microsoft.com/office/drawing/2014/main" id="{F19975FF-DEBE-4940-9ACE-1164FD4B3B74}"/>
                </a:ext>
              </a:extLst>
            </p:cNvPr>
            <p:cNvCxnSpPr>
              <a:cxnSpLocks/>
              <a:stCxn id="689" idx="4"/>
              <a:endCxn id="690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Freeform 721">
              <a:extLst>
                <a:ext uri="{FF2B5EF4-FFF2-40B4-BE49-F238E27FC236}">
                  <a16:creationId xmlns:a16="http://schemas.microsoft.com/office/drawing/2014/main" id="{A8EA86C3-C014-D940-8907-E89B74F8622D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Freeform 722">
              <a:extLst>
                <a:ext uri="{FF2B5EF4-FFF2-40B4-BE49-F238E27FC236}">
                  <a16:creationId xmlns:a16="http://schemas.microsoft.com/office/drawing/2014/main" id="{A0F1855C-955C-FB4E-83C3-F14FB246D8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779B4EE3-30E3-B14E-AE83-20FD09E37986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25" name="Straight Arrow Connector 724">
              <a:extLst>
                <a:ext uri="{FF2B5EF4-FFF2-40B4-BE49-F238E27FC236}">
                  <a16:creationId xmlns:a16="http://schemas.microsoft.com/office/drawing/2014/main" id="{2FA3A7F0-1349-A84A-9D5B-3E66772CB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3290E794-3BFE-1D4E-9CE2-5BBC6BEB6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819511EB-32C4-FF4B-8509-35A3F8AD4B8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73C7E2D7-7AE3-584F-80A8-F1C8DCAB3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D30D3B04-96C7-084E-8811-9464AE2ECCCD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30" name="Oval 729">
            <a:extLst>
              <a:ext uri="{FF2B5EF4-FFF2-40B4-BE49-F238E27FC236}">
                <a16:creationId xmlns:a16="http://schemas.microsoft.com/office/drawing/2014/main" id="{8A4B2B87-0D2D-4343-B2CA-0BC7D1FEDC2E}"/>
              </a:ext>
            </a:extLst>
          </p:cNvPr>
          <p:cNvSpPr/>
          <p:nvPr/>
        </p:nvSpPr>
        <p:spPr>
          <a:xfrm>
            <a:off x="6566207" y="20031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5F4B4F59-8442-F14A-A2D7-622367432C85}"/>
              </a:ext>
            </a:extLst>
          </p:cNvPr>
          <p:cNvSpPr/>
          <p:nvPr/>
        </p:nvSpPr>
        <p:spPr>
          <a:xfrm>
            <a:off x="6747482" y="194382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A98F3D74-8D27-8F41-8DE3-43545990F76F}"/>
              </a:ext>
            </a:extLst>
          </p:cNvPr>
          <p:cNvSpPr/>
          <p:nvPr/>
        </p:nvSpPr>
        <p:spPr>
          <a:xfrm>
            <a:off x="6928757" y="19903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8E0609F5-6FC8-F045-9DE7-5E1A68A9752E}"/>
              </a:ext>
            </a:extLst>
          </p:cNvPr>
          <p:cNvSpPr/>
          <p:nvPr/>
        </p:nvSpPr>
        <p:spPr>
          <a:xfrm>
            <a:off x="7061907" y="22967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31F1BBBD-8E16-8B47-AD36-FF4B9DF7A3F5}"/>
              </a:ext>
            </a:extLst>
          </p:cNvPr>
          <p:cNvSpPr/>
          <p:nvPr/>
        </p:nvSpPr>
        <p:spPr>
          <a:xfrm>
            <a:off x="7243182" y="30170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1586FCF2-9FBF-8D4F-838B-3808B4AF3258}"/>
              </a:ext>
            </a:extLst>
          </p:cNvPr>
          <p:cNvSpPr/>
          <p:nvPr/>
        </p:nvSpPr>
        <p:spPr>
          <a:xfrm>
            <a:off x="7424457" y="30924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E12FB3EC-500D-DE43-9E3E-030A82C602B2}"/>
              </a:ext>
            </a:extLst>
          </p:cNvPr>
          <p:cNvSpPr/>
          <p:nvPr/>
        </p:nvSpPr>
        <p:spPr>
          <a:xfrm>
            <a:off x="7742092" y="38335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9F4571DE-7DD8-EA40-B3D0-573F3808D543}"/>
              </a:ext>
            </a:extLst>
          </p:cNvPr>
          <p:cNvSpPr/>
          <p:nvPr/>
        </p:nvSpPr>
        <p:spPr>
          <a:xfrm>
            <a:off x="7422854" y="56992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BE8081E6-6B23-3C4D-8BF7-DEF5864A71B5}"/>
              </a:ext>
            </a:extLst>
          </p:cNvPr>
          <p:cNvSpPr/>
          <p:nvPr/>
        </p:nvSpPr>
        <p:spPr>
          <a:xfrm>
            <a:off x="6720210" y="387048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0617FD66-CEC1-0B49-851D-D4B369633FB3}"/>
              </a:ext>
            </a:extLst>
          </p:cNvPr>
          <p:cNvSpPr/>
          <p:nvPr/>
        </p:nvSpPr>
        <p:spPr>
          <a:xfrm>
            <a:off x="7066216" y="306343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136B1E3E-7974-7D4A-A419-894A86357E8C}"/>
              </a:ext>
            </a:extLst>
          </p:cNvPr>
          <p:cNvSpPr/>
          <p:nvPr/>
        </p:nvSpPr>
        <p:spPr>
          <a:xfrm>
            <a:off x="8315897" y="44382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22D1694-43E6-9043-8364-6EA9BA8BE1B5}"/>
              </a:ext>
            </a:extLst>
          </p:cNvPr>
          <p:cNvGrpSpPr/>
          <p:nvPr/>
        </p:nvGrpSpPr>
        <p:grpSpPr>
          <a:xfrm>
            <a:off x="8528597" y="1645341"/>
            <a:ext cx="2444205" cy="4620717"/>
            <a:chOff x="332046" y="3492740"/>
            <a:chExt cx="2444205" cy="4620717"/>
          </a:xfrm>
        </p:grpSpPr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342A1D37-B98E-614B-B064-53F49C38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43" name="Triangle 742">
              <a:extLst>
                <a:ext uri="{FF2B5EF4-FFF2-40B4-BE49-F238E27FC236}">
                  <a16:creationId xmlns:a16="http://schemas.microsoft.com/office/drawing/2014/main" id="{552C3251-75A2-C542-BECE-FF392D1D2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E02FB808-4D3A-B341-87C1-FB24AB466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745" name="Triangle 744">
              <a:extLst>
                <a:ext uri="{FF2B5EF4-FFF2-40B4-BE49-F238E27FC236}">
                  <a16:creationId xmlns:a16="http://schemas.microsoft.com/office/drawing/2014/main" id="{86124787-9DC0-474F-8A19-F8C9C4FAE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44ED237B-FAC3-CC4E-819F-1D1B681839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7" name="Triangle 746">
              <a:extLst>
                <a:ext uri="{FF2B5EF4-FFF2-40B4-BE49-F238E27FC236}">
                  <a16:creationId xmlns:a16="http://schemas.microsoft.com/office/drawing/2014/main" id="{EEF99DBA-2EED-5244-B133-407EBA8F6C8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2AE5FB84-F483-F047-950E-D5ADA092EB72}"/>
                </a:ext>
              </a:extLst>
            </p:cNvPr>
            <p:cNvCxnSpPr>
              <a:cxnSpLocks/>
              <a:stCxn id="746" idx="2"/>
              <a:endCxn id="74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4D13C1C3-41ED-654F-BA57-43F0B1DFB5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1F4FC5FE-1AD2-CD47-A71B-7934FEDF11CA}"/>
                </a:ext>
              </a:extLst>
            </p:cNvPr>
            <p:cNvCxnSpPr>
              <a:cxnSpLocks noChangeAspect="1"/>
              <a:stCxn id="759" idx="4"/>
              <a:endCxn id="74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AB44BBCC-FC75-4348-ACD8-C715A9A3FE7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0E657F0E-DB62-5047-B7B4-A0B163BC0E78}"/>
                </a:ext>
              </a:extLst>
            </p:cNvPr>
            <p:cNvCxnSpPr>
              <a:cxnSpLocks/>
              <a:stCxn id="746" idx="2"/>
              <a:endCxn id="74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31B995E9-1AA8-C849-A96C-3B75EBC1A483}"/>
                </a:ext>
              </a:extLst>
            </p:cNvPr>
            <p:cNvCxnSpPr>
              <a:cxnSpLocks/>
              <a:endCxn id="75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68D8FB61-7D05-E64D-AD76-F036F8FB3D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C5DF5C-424F-F546-8650-ADF3927E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52165E4-F33C-1B4F-9D49-2073CA7E26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293C71EC-5822-2945-8FE3-A0A7BAED86A3}"/>
                </a:ext>
              </a:extLst>
            </p:cNvPr>
            <p:cNvCxnSpPr>
              <a:cxnSpLocks noChangeAspect="1"/>
              <a:stCxn id="756" idx="4"/>
              <a:endCxn id="75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373A339C-EF94-A743-80CA-7716743D1F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4A4A2C58-48E2-5043-992D-A1509D0E4C9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CA2E5329-A128-BC40-A00C-49F0A2182D29}"/>
                </a:ext>
              </a:extLst>
            </p:cNvPr>
            <p:cNvCxnSpPr>
              <a:cxnSpLocks noChangeAspect="1"/>
              <a:stCxn id="758" idx="4"/>
              <a:endCxn id="75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B7A214AA-81CA-D04B-BFD0-84395134979A}"/>
                </a:ext>
              </a:extLst>
            </p:cNvPr>
            <p:cNvCxnSpPr>
              <a:cxnSpLocks/>
              <a:stCxn id="755" idx="4"/>
              <a:endCxn id="75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EC6BABDD-3F98-2A4E-8BBF-EE3B4AA41E52}"/>
                </a:ext>
              </a:extLst>
            </p:cNvPr>
            <p:cNvCxnSpPr>
              <a:cxnSpLocks noChangeAspect="1"/>
              <a:stCxn id="743" idx="3"/>
              <a:endCxn id="75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B5C6A29-4747-564D-940B-05B99F5F2C3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61C16369-4E72-9448-9FE6-E4F7C9326EE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07C48F97-DC50-184A-BC85-EB5C70D7718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66" name="Straight Arrow Connector 765">
              <a:extLst>
                <a:ext uri="{FF2B5EF4-FFF2-40B4-BE49-F238E27FC236}">
                  <a16:creationId xmlns:a16="http://schemas.microsoft.com/office/drawing/2014/main" id="{E9F961AA-B5D8-5840-8972-57F574819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EF580091-A8C3-7541-A418-392B74A9A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>
              <a:extLst>
                <a:ext uri="{FF2B5EF4-FFF2-40B4-BE49-F238E27FC236}">
                  <a16:creationId xmlns:a16="http://schemas.microsoft.com/office/drawing/2014/main" id="{4D1E65D2-E372-7049-BD09-599ECC72F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BB544A30-4EBC-6343-8D60-ED8D19E22EF9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A9070BEF-D5BB-214F-B719-670D8B4757AD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E6D6D74E-1BB3-E349-A1F1-A0A2D2A0C4C9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E05EE3B-DEA8-DE46-8056-4B33F0AC9251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7D8B4F8E-70C4-7D43-A612-F5EE634E3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B7B7025F-251F-D14E-BF44-5CCF2387935D}"/>
                </a:ext>
              </a:extLst>
            </p:cNvPr>
            <p:cNvCxnSpPr>
              <a:cxnSpLocks/>
              <a:endCxn id="75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A74CF41-35D4-104A-9188-80D5D9757599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0091ACA-1940-4E45-AFBF-E3BD59042EBF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552CFCFB-1A33-334E-83D3-352AF96662DA}"/>
                </a:ext>
              </a:extLst>
            </p:cNvPr>
            <p:cNvCxnSpPr>
              <a:cxnSpLocks/>
              <a:endCxn id="75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CE8891B-4443-C24F-9452-D6EF653A3EDE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EFABC59D-254E-F34C-8245-0EBB5523915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2030351A-A22B-B34D-B54E-50B0CADCA9B1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81" name="Straight Arrow Connector 780">
              <a:extLst>
                <a:ext uri="{FF2B5EF4-FFF2-40B4-BE49-F238E27FC236}">
                  <a16:creationId xmlns:a16="http://schemas.microsoft.com/office/drawing/2014/main" id="{B0FB12BC-1A00-9F4E-B96F-75B4139A6CE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7CABBD72-1258-7340-9D2D-B24E9B042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13AB4226-1F4B-D746-A3B3-AA3E7C3F479A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3A08A999-3E0E-394F-ABA7-36309CBC846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7D7C8FF8-D079-BA42-A0A5-B39104B307E1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CA51BCA9-7244-A348-B278-A4AFC774E78A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87" name="Straight Arrow Connector 786">
              <a:extLst>
                <a:ext uri="{FF2B5EF4-FFF2-40B4-BE49-F238E27FC236}">
                  <a16:creationId xmlns:a16="http://schemas.microsoft.com/office/drawing/2014/main" id="{B19B803B-3AE9-1E47-9137-33B87FE48664}"/>
                </a:ext>
              </a:extLst>
            </p:cNvPr>
            <p:cNvCxnSpPr>
              <a:cxnSpLocks/>
              <a:stCxn id="755" idx="4"/>
              <a:endCxn id="75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67550597-E174-FB40-8344-5F7BDCD3CDC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C1BA073A-87F6-8549-A032-0BE4F1E41FCB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6EA5250E-D01C-6B4B-B0FE-7E8BF8624F2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7615AF30-2EF0-474B-9F95-C405546CE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497C5A27-DF3D-BE44-AE36-B87655D13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620D3D16-F4F8-4E43-8245-9EC62A64165E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4C7268C-1520-224E-B081-472762AE7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98EBC3-9516-9941-AA6D-1133A4B10781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96" name="Oval 795">
            <a:extLst>
              <a:ext uri="{FF2B5EF4-FFF2-40B4-BE49-F238E27FC236}">
                <a16:creationId xmlns:a16="http://schemas.microsoft.com/office/drawing/2014/main" id="{BAC8D883-D5CF-1B45-AF82-528BD284508D}"/>
              </a:ext>
            </a:extLst>
          </p:cNvPr>
          <p:cNvSpPr/>
          <p:nvPr/>
        </p:nvSpPr>
        <p:spPr>
          <a:xfrm>
            <a:off x="8694311" y="20008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5B02338A-D2D4-F740-A25A-B524727896B7}"/>
              </a:ext>
            </a:extLst>
          </p:cNvPr>
          <p:cNvSpPr/>
          <p:nvPr/>
        </p:nvSpPr>
        <p:spPr>
          <a:xfrm>
            <a:off x="8896140" y="19572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38AEBAA-1B4A-9947-9885-0A9D806459BE}"/>
              </a:ext>
            </a:extLst>
          </p:cNvPr>
          <p:cNvSpPr/>
          <p:nvPr/>
        </p:nvSpPr>
        <p:spPr>
          <a:xfrm>
            <a:off x="9077415" y="20037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0D9769-5C83-0A4A-9D2F-EFCE5B628AF1}"/>
              </a:ext>
            </a:extLst>
          </p:cNvPr>
          <p:cNvSpPr/>
          <p:nvPr/>
        </p:nvSpPr>
        <p:spPr>
          <a:xfrm>
            <a:off x="9210565" y="231019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D64C845-DB61-F640-AC3C-D35438470849}"/>
              </a:ext>
            </a:extLst>
          </p:cNvPr>
          <p:cNvSpPr/>
          <p:nvPr/>
        </p:nvSpPr>
        <p:spPr>
          <a:xfrm>
            <a:off x="9391840" y="30304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6307FB3A-C928-284F-832E-FE9A99F37FBE}"/>
              </a:ext>
            </a:extLst>
          </p:cNvPr>
          <p:cNvSpPr/>
          <p:nvPr/>
        </p:nvSpPr>
        <p:spPr>
          <a:xfrm>
            <a:off x="9573115" y="31058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EDDBC6FA-BFD0-5749-90EC-3F9488A71915}"/>
              </a:ext>
            </a:extLst>
          </p:cNvPr>
          <p:cNvSpPr/>
          <p:nvPr/>
        </p:nvSpPr>
        <p:spPr>
          <a:xfrm>
            <a:off x="9890750" y="38470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2C008FB-8F3A-6F45-92D1-2B4756401C53}"/>
              </a:ext>
            </a:extLst>
          </p:cNvPr>
          <p:cNvSpPr/>
          <p:nvPr/>
        </p:nvSpPr>
        <p:spPr>
          <a:xfrm>
            <a:off x="9571512" y="57127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9CE5D272-208A-5D44-A36B-E3B138B42B17}"/>
              </a:ext>
            </a:extLst>
          </p:cNvPr>
          <p:cNvSpPr/>
          <p:nvPr/>
        </p:nvSpPr>
        <p:spPr>
          <a:xfrm>
            <a:off x="8868868" y="38839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68C2C695-9222-6D49-BD0A-8242F8A1BC0F}"/>
              </a:ext>
            </a:extLst>
          </p:cNvPr>
          <p:cNvSpPr/>
          <p:nvPr/>
        </p:nvSpPr>
        <p:spPr>
          <a:xfrm>
            <a:off x="9214874" y="30768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Oval 805">
            <a:extLst>
              <a:ext uri="{FF2B5EF4-FFF2-40B4-BE49-F238E27FC236}">
                <a16:creationId xmlns:a16="http://schemas.microsoft.com/office/drawing/2014/main" id="{4C0615FC-AA21-4D4F-90A7-1B237F24C668}"/>
              </a:ext>
            </a:extLst>
          </p:cNvPr>
          <p:cNvSpPr/>
          <p:nvPr/>
        </p:nvSpPr>
        <p:spPr>
          <a:xfrm>
            <a:off x="10666686" y="505722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Oval 806">
            <a:extLst>
              <a:ext uri="{FF2B5EF4-FFF2-40B4-BE49-F238E27FC236}">
                <a16:creationId xmlns:a16="http://schemas.microsoft.com/office/drawing/2014/main" id="{2B0D85DB-B170-814E-B8F9-2B5ADE3099AE}"/>
              </a:ext>
            </a:extLst>
          </p:cNvPr>
          <p:cNvSpPr/>
          <p:nvPr/>
        </p:nvSpPr>
        <p:spPr>
          <a:xfrm>
            <a:off x="10126068" y="506610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D5F1AB04-70D6-5D40-BBD0-4D152621BB6A}"/>
              </a:ext>
            </a:extLst>
          </p:cNvPr>
          <p:cNvSpPr/>
          <p:nvPr/>
        </p:nvSpPr>
        <p:spPr>
          <a:xfrm>
            <a:off x="9702556" y="383321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A091C540-C7D4-6344-8B87-2122DB44F060}"/>
              </a:ext>
            </a:extLst>
          </p:cNvPr>
          <p:cNvSpPr/>
          <p:nvPr/>
        </p:nvSpPr>
        <p:spPr>
          <a:xfrm>
            <a:off x="9104182" y="38412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CF3145CA-A24D-9C48-ADFE-C4BE294226C1}"/>
              </a:ext>
            </a:extLst>
          </p:cNvPr>
          <p:cNvSpPr/>
          <p:nvPr/>
        </p:nvSpPr>
        <p:spPr>
          <a:xfrm>
            <a:off x="8994628" y="25701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CF7B7185-DB60-7E42-ABDF-7F6507FBD278}"/>
              </a:ext>
            </a:extLst>
          </p:cNvPr>
          <p:cNvSpPr/>
          <p:nvPr/>
        </p:nvSpPr>
        <p:spPr>
          <a:xfrm>
            <a:off x="6807242" y="25611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5880BF69-C9FB-A141-82A7-F474C252719B}"/>
              </a:ext>
            </a:extLst>
          </p:cNvPr>
          <p:cNvSpPr/>
          <p:nvPr/>
        </p:nvSpPr>
        <p:spPr>
          <a:xfrm>
            <a:off x="7053771" y="5739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A25224D0-352A-9D49-83AC-8B3CC09EFF4C}"/>
              </a:ext>
            </a:extLst>
          </p:cNvPr>
          <p:cNvSpPr/>
          <p:nvPr/>
        </p:nvSpPr>
        <p:spPr>
          <a:xfrm>
            <a:off x="9209779" y="57570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37950D5-DEAA-BD4B-B9C0-07EBFCF80AEA}"/>
              </a:ext>
            </a:extLst>
          </p:cNvPr>
          <p:cNvSpPr/>
          <p:nvPr/>
        </p:nvSpPr>
        <p:spPr>
          <a:xfrm>
            <a:off x="4911202" y="57346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7ACA397-E69C-4D43-B5B4-BFA328F8EB2F}"/>
              </a:ext>
            </a:extLst>
          </p:cNvPr>
          <p:cNvSpPr/>
          <p:nvPr/>
        </p:nvSpPr>
        <p:spPr>
          <a:xfrm>
            <a:off x="10431563" y="445617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C4CDFE8-E8F1-774C-92C2-A4E6CC6F870F}"/>
              </a:ext>
            </a:extLst>
          </p:cNvPr>
          <p:cNvGrpSpPr/>
          <p:nvPr/>
        </p:nvGrpSpPr>
        <p:grpSpPr>
          <a:xfrm>
            <a:off x="10741794" y="1660014"/>
            <a:ext cx="2444205" cy="4620717"/>
            <a:chOff x="332046" y="3492740"/>
            <a:chExt cx="2444205" cy="4620717"/>
          </a:xfrm>
        </p:grpSpPr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D75E270F-782A-B34D-93E3-F5E94BCA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22" name="Triangle 821">
              <a:extLst>
                <a:ext uri="{FF2B5EF4-FFF2-40B4-BE49-F238E27FC236}">
                  <a16:creationId xmlns:a16="http://schemas.microsoft.com/office/drawing/2014/main" id="{29E22E2E-B445-A145-BAEB-8E9654255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DE0A013E-8D30-204F-874C-D3B5436D1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824" name="Triangle 823">
              <a:extLst>
                <a:ext uri="{FF2B5EF4-FFF2-40B4-BE49-F238E27FC236}">
                  <a16:creationId xmlns:a16="http://schemas.microsoft.com/office/drawing/2014/main" id="{959C9EF8-E8F2-B741-8E50-F72634D4A3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A477F8D4-D56C-4B4C-B355-240A1BAACD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26" name="Triangle 825">
              <a:extLst>
                <a:ext uri="{FF2B5EF4-FFF2-40B4-BE49-F238E27FC236}">
                  <a16:creationId xmlns:a16="http://schemas.microsoft.com/office/drawing/2014/main" id="{BD193E11-E999-5842-9C4C-44CB4C8DE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A9E69858-37ED-A142-9440-F68A5526E43B}"/>
                </a:ext>
              </a:extLst>
            </p:cNvPr>
            <p:cNvCxnSpPr>
              <a:cxnSpLocks/>
              <a:stCxn id="825" idx="2"/>
              <a:endCxn id="82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34918046-78CE-674B-972F-E2C922A899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29" name="Straight Arrow Connector 828">
              <a:extLst>
                <a:ext uri="{FF2B5EF4-FFF2-40B4-BE49-F238E27FC236}">
                  <a16:creationId xmlns:a16="http://schemas.microsoft.com/office/drawing/2014/main" id="{CA88354B-6B71-9D4C-BFF6-9A993B510860}"/>
                </a:ext>
              </a:extLst>
            </p:cNvPr>
            <p:cNvCxnSpPr>
              <a:cxnSpLocks noChangeAspect="1"/>
              <a:stCxn id="838" idx="4"/>
              <a:endCxn id="82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72494BC5-80CF-9A45-9FEE-22ECC9045447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1" name="Straight Arrow Connector 830">
              <a:extLst>
                <a:ext uri="{FF2B5EF4-FFF2-40B4-BE49-F238E27FC236}">
                  <a16:creationId xmlns:a16="http://schemas.microsoft.com/office/drawing/2014/main" id="{E5F5525C-3EEA-B14D-BB9F-CB6A4B8FAD2A}"/>
                </a:ext>
              </a:extLst>
            </p:cNvPr>
            <p:cNvCxnSpPr>
              <a:cxnSpLocks/>
              <a:stCxn id="825" idx="2"/>
              <a:endCxn id="82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>
              <a:extLst>
                <a:ext uri="{FF2B5EF4-FFF2-40B4-BE49-F238E27FC236}">
                  <a16:creationId xmlns:a16="http://schemas.microsoft.com/office/drawing/2014/main" id="{4E8D2968-4336-144E-BE95-DDEC7343C235}"/>
                </a:ext>
              </a:extLst>
            </p:cNvPr>
            <p:cNvCxnSpPr>
              <a:cxnSpLocks/>
              <a:endCxn id="83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B6067B0B-1737-564C-B388-321CFDBC632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659BCC3C-3683-0340-851A-01316083E1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089784AE-B337-864F-9A4B-BFBE3D38033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3F2EE553-6437-ED42-98B8-94F7F8EBF4DC}"/>
                </a:ext>
              </a:extLst>
            </p:cNvPr>
            <p:cNvCxnSpPr>
              <a:cxnSpLocks noChangeAspect="1"/>
              <a:stCxn id="835" idx="4"/>
              <a:endCxn id="83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2EA0B117-BD0F-7542-AF94-673DA5EFAC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1E63A622-8BCC-734D-91A4-A5AB55F5D5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839" name="Straight Arrow Connector 838">
              <a:extLst>
                <a:ext uri="{FF2B5EF4-FFF2-40B4-BE49-F238E27FC236}">
                  <a16:creationId xmlns:a16="http://schemas.microsoft.com/office/drawing/2014/main" id="{644716A8-EBC4-6944-B8D5-D55C52B962B7}"/>
                </a:ext>
              </a:extLst>
            </p:cNvPr>
            <p:cNvCxnSpPr>
              <a:cxnSpLocks noChangeAspect="1"/>
              <a:stCxn id="837" idx="4"/>
              <a:endCxn id="83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Arrow Connector 839">
              <a:extLst>
                <a:ext uri="{FF2B5EF4-FFF2-40B4-BE49-F238E27FC236}">
                  <a16:creationId xmlns:a16="http://schemas.microsoft.com/office/drawing/2014/main" id="{06D86EAF-EB93-8F42-82E8-D670B83E3A4D}"/>
                </a:ext>
              </a:extLst>
            </p:cNvPr>
            <p:cNvCxnSpPr>
              <a:cxnSpLocks/>
              <a:stCxn id="834" idx="4"/>
              <a:endCxn id="83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Arrow Connector 840">
              <a:extLst>
                <a:ext uri="{FF2B5EF4-FFF2-40B4-BE49-F238E27FC236}">
                  <a16:creationId xmlns:a16="http://schemas.microsoft.com/office/drawing/2014/main" id="{26C70F4B-B039-5544-98A3-CB2B6B7BB5EC}"/>
                </a:ext>
              </a:extLst>
            </p:cNvPr>
            <p:cNvCxnSpPr>
              <a:cxnSpLocks noChangeAspect="1"/>
              <a:stCxn id="822" idx="3"/>
              <a:endCxn id="83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19E8BC53-F597-BA43-B415-6DDE2D5FE30E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FF95A8A0-D9A3-BF4C-B9F9-3E4FA25776D4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844" name="TextBox 843">
              <a:extLst>
                <a:ext uri="{FF2B5EF4-FFF2-40B4-BE49-F238E27FC236}">
                  <a16:creationId xmlns:a16="http://schemas.microsoft.com/office/drawing/2014/main" id="{9A1A2BE3-7DC1-DD43-B130-9CEE7102CF5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4C41A14B-1464-C04A-A1EB-B99C1935B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>
              <a:extLst>
                <a:ext uri="{FF2B5EF4-FFF2-40B4-BE49-F238E27FC236}">
                  <a16:creationId xmlns:a16="http://schemas.microsoft.com/office/drawing/2014/main" id="{E72F5B80-58D5-5047-B4C7-48676335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A47B8A86-C30A-354F-B420-CC1DD9A9C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808003F3-7446-6546-97CA-8E98323DE867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8592E6AD-1F10-AC47-A7E4-1281AC19A7FC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D8C02F8A-EB06-5E45-BAC4-20237082987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C03A9F6-090D-A44C-B743-403F7FBDB9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8BEF0529-328E-C044-A306-35D740F24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Arrow Connector 852">
              <a:extLst>
                <a:ext uri="{FF2B5EF4-FFF2-40B4-BE49-F238E27FC236}">
                  <a16:creationId xmlns:a16="http://schemas.microsoft.com/office/drawing/2014/main" id="{B8AFB78B-CBAC-6243-AFAE-AE724843BC10}"/>
                </a:ext>
              </a:extLst>
            </p:cNvPr>
            <p:cNvCxnSpPr>
              <a:cxnSpLocks/>
              <a:endCxn id="83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E73C0325-9549-494B-900A-46CE34ECEDF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9E7DB14B-E6F4-2E45-8471-F8AACC42BEE0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856" name="Straight Arrow Connector 855">
              <a:extLst>
                <a:ext uri="{FF2B5EF4-FFF2-40B4-BE49-F238E27FC236}">
                  <a16:creationId xmlns:a16="http://schemas.microsoft.com/office/drawing/2014/main" id="{58D38EE0-1C8D-B344-AA49-C30F9FDE5FD8}"/>
                </a:ext>
              </a:extLst>
            </p:cNvPr>
            <p:cNvCxnSpPr>
              <a:cxnSpLocks/>
              <a:endCxn id="83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6BD0CF4A-74C0-EE42-B835-151B371CC027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E5336203-96BC-FE4B-9DA7-1B37DC7E6DE5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1343E605-FD67-2543-A4C5-F59760A3123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1AF9D94-2787-2A40-BF73-542FB7F75A6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>
              <a:extLst>
                <a:ext uri="{FF2B5EF4-FFF2-40B4-BE49-F238E27FC236}">
                  <a16:creationId xmlns:a16="http://schemas.microsoft.com/office/drawing/2014/main" id="{60DF7AE4-E5C9-5142-A25A-DB8E578EF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DC73CCF2-5DA9-BC48-B027-ACF182A7A754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C0097E48-B07E-B14C-8E2A-3FA9D1C56FC2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9369980D-B2D0-724A-B94E-5C3965F0959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87E49BFD-DF32-904F-8608-9CA39DA8DA0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7599FE36-0CC1-814C-8073-1AABFF64F83A}"/>
                </a:ext>
              </a:extLst>
            </p:cNvPr>
            <p:cNvCxnSpPr>
              <a:cxnSpLocks/>
              <a:stCxn id="834" idx="4"/>
              <a:endCxn id="83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5BAB7D4-5A79-3446-8C9D-C3ECA8FE215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99CE70E5-C096-5048-AD9D-D19FD048E193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B28CB46E-6305-F14E-B0B2-40626AA0AE0C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13A69452-2A21-9A43-824C-03098679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>
              <a:extLst>
                <a:ext uri="{FF2B5EF4-FFF2-40B4-BE49-F238E27FC236}">
                  <a16:creationId xmlns:a16="http://schemas.microsoft.com/office/drawing/2014/main" id="{96FB7DF8-42D3-E94B-A2E0-2FD22DFF3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D87711C2-BB50-E94E-91C9-74170F339EF5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3" name="Straight Arrow Connector 872">
              <a:extLst>
                <a:ext uri="{FF2B5EF4-FFF2-40B4-BE49-F238E27FC236}">
                  <a16:creationId xmlns:a16="http://schemas.microsoft.com/office/drawing/2014/main" id="{03BB590F-F689-DC40-B85C-84D8D781F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A355686A-92DD-6341-B4C4-574D847C71F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875" name="Oval 874">
            <a:extLst>
              <a:ext uri="{FF2B5EF4-FFF2-40B4-BE49-F238E27FC236}">
                <a16:creationId xmlns:a16="http://schemas.microsoft.com/office/drawing/2014/main" id="{E1C5166B-E081-FD41-A5D8-8162DD9FC09E}"/>
              </a:ext>
            </a:extLst>
          </p:cNvPr>
          <p:cNvSpPr/>
          <p:nvPr/>
        </p:nvSpPr>
        <p:spPr>
          <a:xfrm>
            <a:off x="10907508" y="20155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74120CA-40C7-0340-A143-6EE32487641E}"/>
              </a:ext>
            </a:extLst>
          </p:cNvPr>
          <p:cNvSpPr/>
          <p:nvPr/>
        </p:nvSpPr>
        <p:spPr>
          <a:xfrm>
            <a:off x="11109337" y="19719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8601D6EE-936D-064E-ACDF-784BEB4027E5}"/>
              </a:ext>
            </a:extLst>
          </p:cNvPr>
          <p:cNvSpPr/>
          <p:nvPr/>
        </p:nvSpPr>
        <p:spPr>
          <a:xfrm>
            <a:off x="11290612" y="20184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A7457F8-8AD4-2D48-A68B-F12A8D1B8DCD}"/>
              </a:ext>
            </a:extLst>
          </p:cNvPr>
          <p:cNvSpPr/>
          <p:nvPr/>
        </p:nvSpPr>
        <p:spPr>
          <a:xfrm>
            <a:off x="11423762" y="23248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7F6A5CEE-ABDA-C14E-BF31-E85C013769A5}"/>
              </a:ext>
            </a:extLst>
          </p:cNvPr>
          <p:cNvSpPr/>
          <p:nvPr/>
        </p:nvSpPr>
        <p:spPr>
          <a:xfrm>
            <a:off x="11605037" y="3045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1D0D6F5-BA00-F94A-BBDC-A2E1FEEB2EA9}"/>
              </a:ext>
            </a:extLst>
          </p:cNvPr>
          <p:cNvSpPr/>
          <p:nvPr/>
        </p:nvSpPr>
        <p:spPr>
          <a:xfrm>
            <a:off x="11786312" y="31205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89637A5-EE20-0448-8171-4040AB0577EA}"/>
              </a:ext>
            </a:extLst>
          </p:cNvPr>
          <p:cNvSpPr/>
          <p:nvPr/>
        </p:nvSpPr>
        <p:spPr>
          <a:xfrm>
            <a:off x="12103947" y="38617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19C009D-991F-C04C-A149-3A5E9C62E2AC}"/>
              </a:ext>
            </a:extLst>
          </p:cNvPr>
          <p:cNvSpPr/>
          <p:nvPr/>
        </p:nvSpPr>
        <p:spPr>
          <a:xfrm>
            <a:off x="11471890" y="57274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3DCAC872-21E3-CF4E-BAFD-EB1927A148F7}"/>
              </a:ext>
            </a:extLst>
          </p:cNvPr>
          <p:cNvSpPr/>
          <p:nvPr/>
        </p:nvSpPr>
        <p:spPr>
          <a:xfrm>
            <a:off x="11082065" y="38986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B6BF1F51-D505-7F4B-9E58-8F64CB56F91F}"/>
              </a:ext>
            </a:extLst>
          </p:cNvPr>
          <p:cNvSpPr/>
          <p:nvPr/>
        </p:nvSpPr>
        <p:spPr>
          <a:xfrm>
            <a:off x="11428071" y="30915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0BE10C31-7A10-2841-992F-BF324F788AA2}"/>
              </a:ext>
            </a:extLst>
          </p:cNvPr>
          <p:cNvSpPr/>
          <p:nvPr/>
        </p:nvSpPr>
        <p:spPr>
          <a:xfrm>
            <a:off x="11915753" y="38478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02CEDF84-1A61-B641-9570-B1D42372C2CE}"/>
              </a:ext>
            </a:extLst>
          </p:cNvPr>
          <p:cNvSpPr/>
          <p:nvPr/>
        </p:nvSpPr>
        <p:spPr>
          <a:xfrm>
            <a:off x="11317379" y="38559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815F2B93-3E76-0349-941A-D24E320883E0}"/>
              </a:ext>
            </a:extLst>
          </p:cNvPr>
          <p:cNvSpPr/>
          <p:nvPr/>
        </p:nvSpPr>
        <p:spPr>
          <a:xfrm>
            <a:off x="11207825" y="25848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E39CDBF0-1768-3B4E-B56A-79943BCE5E70}"/>
              </a:ext>
            </a:extLst>
          </p:cNvPr>
          <p:cNvSpPr/>
          <p:nvPr/>
        </p:nvSpPr>
        <p:spPr>
          <a:xfrm>
            <a:off x="11783925" y="57477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5F8B8035-7F8C-8445-8856-909A13C6C3AF}"/>
              </a:ext>
            </a:extLst>
          </p:cNvPr>
          <p:cNvSpPr/>
          <p:nvPr/>
        </p:nvSpPr>
        <p:spPr>
          <a:xfrm>
            <a:off x="12644760" y="44708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Oval 891">
            <a:extLst>
              <a:ext uri="{FF2B5EF4-FFF2-40B4-BE49-F238E27FC236}">
                <a16:creationId xmlns:a16="http://schemas.microsoft.com/office/drawing/2014/main" id="{A40FB921-B3CB-CF49-AD92-0141B89AF40E}"/>
              </a:ext>
            </a:extLst>
          </p:cNvPr>
          <p:cNvSpPr/>
          <p:nvPr/>
        </p:nvSpPr>
        <p:spPr>
          <a:xfrm>
            <a:off x="11389097" y="44789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Oval 892">
            <a:extLst>
              <a:ext uri="{FF2B5EF4-FFF2-40B4-BE49-F238E27FC236}">
                <a16:creationId xmlns:a16="http://schemas.microsoft.com/office/drawing/2014/main" id="{E43488C8-F9EE-2843-89DE-1F13768B15ED}"/>
              </a:ext>
            </a:extLst>
          </p:cNvPr>
          <p:cNvSpPr/>
          <p:nvPr/>
        </p:nvSpPr>
        <p:spPr>
          <a:xfrm>
            <a:off x="11826107" y="448437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Oval 893">
            <a:extLst>
              <a:ext uri="{FF2B5EF4-FFF2-40B4-BE49-F238E27FC236}">
                <a16:creationId xmlns:a16="http://schemas.microsoft.com/office/drawing/2014/main" id="{6B53D9BD-AA03-284F-A142-B32A43F44D37}"/>
              </a:ext>
            </a:extLst>
          </p:cNvPr>
          <p:cNvSpPr/>
          <p:nvPr/>
        </p:nvSpPr>
        <p:spPr>
          <a:xfrm>
            <a:off x="9975979" y="47117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Oval 894">
            <a:extLst>
              <a:ext uri="{FF2B5EF4-FFF2-40B4-BE49-F238E27FC236}">
                <a16:creationId xmlns:a16="http://schemas.microsoft.com/office/drawing/2014/main" id="{2AD84727-9F25-C647-A05F-C5D93D8A75C9}"/>
              </a:ext>
            </a:extLst>
          </p:cNvPr>
          <p:cNvSpPr/>
          <p:nvPr/>
        </p:nvSpPr>
        <p:spPr>
          <a:xfrm>
            <a:off x="9805651" y="522721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FB357D6D-B94D-1B40-8FA2-96EF948D1D06}"/>
              </a:ext>
            </a:extLst>
          </p:cNvPr>
          <p:cNvSpPr/>
          <p:nvPr/>
        </p:nvSpPr>
        <p:spPr>
          <a:xfrm>
            <a:off x="10374908" y="52182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B2BC7CFB-E4A3-8243-809C-C026DD5C6048}"/>
              </a:ext>
            </a:extLst>
          </p:cNvPr>
          <p:cNvSpPr/>
          <p:nvPr/>
        </p:nvSpPr>
        <p:spPr>
          <a:xfrm>
            <a:off x="12185775" y="47296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3159F6D-D652-2B48-BD9E-40A082C4AD57}"/>
              </a:ext>
            </a:extLst>
          </p:cNvPr>
          <p:cNvSpPr/>
          <p:nvPr/>
        </p:nvSpPr>
        <p:spPr>
          <a:xfrm>
            <a:off x="12015447" y="52451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E4E674DA-50B8-2748-800D-6C4C14E09E6D}"/>
              </a:ext>
            </a:extLst>
          </p:cNvPr>
          <p:cNvSpPr/>
          <p:nvPr/>
        </p:nvSpPr>
        <p:spPr>
          <a:xfrm>
            <a:off x="12584704" y="52361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6C2877DF-C16F-274C-B7AA-675408467A4D}"/>
              </a:ext>
            </a:extLst>
          </p:cNvPr>
          <p:cNvGrpSpPr/>
          <p:nvPr/>
        </p:nvGrpSpPr>
        <p:grpSpPr>
          <a:xfrm>
            <a:off x="3539234" y="5811740"/>
            <a:ext cx="2444205" cy="4620717"/>
            <a:chOff x="332046" y="3492740"/>
            <a:chExt cx="2444205" cy="4620717"/>
          </a:xfrm>
        </p:grpSpPr>
        <p:sp>
          <p:nvSpPr>
            <p:cNvPr id="901" name="Oval 900">
              <a:extLst>
                <a:ext uri="{FF2B5EF4-FFF2-40B4-BE49-F238E27FC236}">
                  <a16:creationId xmlns:a16="http://schemas.microsoft.com/office/drawing/2014/main" id="{259AFE15-3B9C-4542-A719-1E851E419B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02" name="Triangle 901">
              <a:extLst>
                <a:ext uri="{FF2B5EF4-FFF2-40B4-BE49-F238E27FC236}">
                  <a16:creationId xmlns:a16="http://schemas.microsoft.com/office/drawing/2014/main" id="{9A2394DF-EAD6-6342-8299-46E0D27162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03" name="Oval 902">
              <a:extLst>
                <a:ext uri="{FF2B5EF4-FFF2-40B4-BE49-F238E27FC236}">
                  <a16:creationId xmlns:a16="http://schemas.microsoft.com/office/drawing/2014/main" id="{6466D5D2-218C-6A46-8580-0F5233857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04" name="Triangle 903">
              <a:extLst>
                <a:ext uri="{FF2B5EF4-FFF2-40B4-BE49-F238E27FC236}">
                  <a16:creationId xmlns:a16="http://schemas.microsoft.com/office/drawing/2014/main" id="{47D296EE-412E-7C43-BD1E-383D9A9DCA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351C15C7-C378-1F41-B82D-4AFF41371B3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06" name="Triangle 905">
              <a:extLst>
                <a:ext uri="{FF2B5EF4-FFF2-40B4-BE49-F238E27FC236}">
                  <a16:creationId xmlns:a16="http://schemas.microsoft.com/office/drawing/2014/main" id="{F1FAD109-6639-EF46-8B06-E068423B7A0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07" name="Straight Arrow Connector 906">
              <a:extLst>
                <a:ext uri="{FF2B5EF4-FFF2-40B4-BE49-F238E27FC236}">
                  <a16:creationId xmlns:a16="http://schemas.microsoft.com/office/drawing/2014/main" id="{4EC50CFF-69D9-2741-8244-F4DD631050CF}"/>
                </a:ext>
              </a:extLst>
            </p:cNvPr>
            <p:cNvCxnSpPr>
              <a:cxnSpLocks/>
              <a:stCxn id="905" idx="2"/>
              <a:endCxn id="90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Oval 907">
              <a:extLst>
                <a:ext uri="{FF2B5EF4-FFF2-40B4-BE49-F238E27FC236}">
                  <a16:creationId xmlns:a16="http://schemas.microsoft.com/office/drawing/2014/main" id="{87E1DBCA-7E4E-114A-BE29-B544330DEC6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09" name="Straight Arrow Connector 908">
              <a:extLst>
                <a:ext uri="{FF2B5EF4-FFF2-40B4-BE49-F238E27FC236}">
                  <a16:creationId xmlns:a16="http://schemas.microsoft.com/office/drawing/2014/main" id="{4EC2CEE3-C016-CC4A-BEA5-B2B46332E6FA}"/>
                </a:ext>
              </a:extLst>
            </p:cNvPr>
            <p:cNvCxnSpPr>
              <a:cxnSpLocks noChangeAspect="1"/>
              <a:stCxn id="918" idx="4"/>
              <a:endCxn id="90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8320BFCB-88A0-8742-B06B-27F284588F9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Arrow Connector 910">
              <a:extLst>
                <a:ext uri="{FF2B5EF4-FFF2-40B4-BE49-F238E27FC236}">
                  <a16:creationId xmlns:a16="http://schemas.microsoft.com/office/drawing/2014/main" id="{3747D7E4-D8AD-444F-B20D-1196EF9622D9}"/>
                </a:ext>
              </a:extLst>
            </p:cNvPr>
            <p:cNvCxnSpPr>
              <a:cxnSpLocks/>
              <a:stCxn id="905" idx="2"/>
              <a:endCxn id="90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Arrow Connector 911">
              <a:extLst>
                <a:ext uri="{FF2B5EF4-FFF2-40B4-BE49-F238E27FC236}">
                  <a16:creationId xmlns:a16="http://schemas.microsoft.com/office/drawing/2014/main" id="{5466F3CF-46DE-0F46-809B-83C8ED276F57}"/>
                </a:ext>
              </a:extLst>
            </p:cNvPr>
            <p:cNvCxnSpPr>
              <a:cxnSpLocks/>
              <a:endCxn id="91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A8C6A59C-B629-1548-9576-1E23B950861D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1C0E8435-DEAC-3648-B0F5-6BA27241BA3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15" name="Oval 914">
              <a:extLst>
                <a:ext uri="{FF2B5EF4-FFF2-40B4-BE49-F238E27FC236}">
                  <a16:creationId xmlns:a16="http://schemas.microsoft.com/office/drawing/2014/main" id="{F7C9F15B-C6CE-6E4F-900D-2BB5FAD8477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16" name="Straight Arrow Connector 915">
              <a:extLst>
                <a:ext uri="{FF2B5EF4-FFF2-40B4-BE49-F238E27FC236}">
                  <a16:creationId xmlns:a16="http://schemas.microsoft.com/office/drawing/2014/main" id="{C56A2CC2-301B-CE4A-800F-7C49A926F540}"/>
                </a:ext>
              </a:extLst>
            </p:cNvPr>
            <p:cNvCxnSpPr>
              <a:cxnSpLocks noChangeAspect="1"/>
              <a:stCxn id="915" idx="4"/>
              <a:endCxn id="91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Oval 916">
              <a:extLst>
                <a:ext uri="{FF2B5EF4-FFF2-40B4-BE49-F238E27FC236}">
                  <a16:creationId xmlns:a16="http://schemas.microsoft.com/office/drawing/2014/main" id="{A292BEDF-AD43-2B41-BD6D-A07F88C43E7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18" name="Oval 917">
              <a:extLst>
                <a:ext uri="{FF2B5EF4-FFF2-40B4-BE49-F238E27FC236}">
                  <a16:creationId xmlns:a16="http://schemas.microsoft.com/office/drawing/2014/main" id="{658602CE-A025-B34F-9B7D-5B2129E0D82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19" name="Straight Arrow Connector 918">
              <a:extLst>
                <a:ext uri="{FF2B5EF4-FFF2-40B4-BE49-F238E27FC236}">
                  <a16:creationId xmlns:a16="http://schemas.microsoft.com/office/drawing/2014/main" id="{2DF22075-2959-5944-969A-20A51B7BBAC0}"/>
                </a:ext>
              </a:extLst>
            </p:cNvPr>
            <p:cNvCxnSpPr>
              <a:cxnSpLocks noChangeAspect="1"/>
              <a:stCxn id="917" idx="4"/>
              <a:endCxn id="91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Arrow Connector 919">
              <a:extLst>
                <a:ext uri="{FF2B5EF4-FFF2-40B4-BE49-F238E27FC236}">
                  <a16:creationId xmlns:a16="http://schemas.microsoft.com/office/drawing/2014/main" id="{3A80350A-D645-9C47-9D61-9BE382C5E5C8}"/>
                </a:ext>
              </a:extLst>
            </p:cNvPr>
            <p:cNvCxnSpPr>
              <a:cxnSpLocks/>
              <a:stCxn id="914" idx="4"/>
              <a:endCxn id="91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Arrow Connector 920">
              <a:extLst>
                <a:ext uri="{FF2B5EF4-FFF2-40B4-BE49-F238E27FC236}">
                  <a16:creationId xmlns:a16="http://schemas.microsoft.com/office/drawing/2014/main" id="{754411EC-C900-2841-BC9B-4694D9B54739}"/>
                </a:ext>
              </a:extLst>
            </p:cNvPr>
            <p:cNvCxnSpPr>
              <a:cxnSpLocks noChangeAspect="1"/>
              <a:stCxn id="902" idx="3"/>
              <a:endCxn id="91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BE51DC39-83B7-8545-9839-6414746940E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CEACFA86-EAE2-2D47-9C57-BEC13DE12219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C2E03542-9597-A84D-AF6B-DF14A50E30B1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925" name="Straight Arrow Connector 924">
              <a:extLst>
                <a:ext uri="{FF2B5EF4-FFF2-40B4-BE49-F238E27FC236}">
                  <a16:creationId xmlns:a16="http://schemas.microsoft.com/office/drawing/2014/main" id="{DF647ABB-E057-404B-A50C-3937679CF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Arrow Connector 925">
              <a:extLst>
                <a:ext uri="{FF2B5EF4-FFF2-40B4-BE49-F238E27FC236}">
                  <a16:creationId xmlns:a16="http://schemas.microsoft.com/office/drawing/2014/main" id="{C1890378-6600-DB4E-8ABD-6E6F4454B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Arrow Connector 926">
              <a:extLst>
                <a:ext uri="{FF2B5EF4-FFF2-40B4-BE49-F238E27FC236}">
                  <a16:creationId xmlns:a16="http://schemas.microsoft.com/office/drawing/2014/main" id="{947B3314-52DB-8D41-BFA5-E7F69796D0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369E7702-4982-5A40-8E5E-0CDC3A84F30F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8CB9CDAD-A41D-784A-A99F-DFDCF816F7C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36102C73-E879-F044-B5BF-16BA5BD6C5F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AA3EB647-919C-EC45-A331-F78E471E00FC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932" name="Straight Arrow Connector 931">
              <a:extLst>
                <a:ext uri="{FF2B5EF4-FFF2-40B4-BE49-F238E27FC236}">
                  <a16:creationId xmlns:a16="http://schemas.microsoft.com/office/drawing/2014/main" id="{DEABF757-5B7E-C64D-AF47-7DF8764722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Arrow Connector 932">
              <a:extLst>
                <a:ext uri="{FF2B5EF4-FFF2-40B4-BE49-F238E27FC236}">
                  <a16:creationId xmlns:a16="http://schemas.microsoft.com/office/drawing/2014/main" id="{6103641D-E876-384C-AE77-DD27357E66F7}"/>
                </a:ext>
              </a:extLst>
            </p:cNvPr>
            <p:cNvCxnSpPr>
              <a:cxnSpLocks/>
              <a:endCxn id="91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4" name="TextBox 933">
              <a:extLst>
                <a:ext uri="{FF2B5EF4-FFF2-40B4-BE49-F238E27FC236}">
                  <a16:creationId xmlns:a16="http://schemas.microsoft.com/office/drawing/2014/main" id="{98BAF301-3889-B14E-8455-99C87F3D0DC0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935" name="TextBox 934">
              <a:extLst>
                <a:ext uri="{FF2B5EF4-FFF2-40B4-BE49-F238E27FC236}">
                  <a16:creationId xmlns:a16="http://schemas.microsoft.com/office/drawing/2014/main" id="{E291F2A2-E95E-2D4F-9255-73F226D82703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936" name="Straight Arrow Connector 935">
              <a:extLst>
                <a:ext uri="{FF2B5EF4-FFF2-40B4-BE49-F238E27FC236}">
                  <a16:creationId xmlns:a16="http://schemas.microsoft.com/office/drawing/2014/main" id="{1DCC1DAE-5314-244C-8F4E-0016D172250E}"/>
                </a:ext>
              </a:extLst>
            </p:cNvPr>
            <p:cNvCxnSpPr>
              <a:cxnSpLocks/>
              <a:endCxn id="91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7" name="TextBox 936">
              <a:extLst>
                <a:ext uri="{FF2B5EF4-FFF2-40B4-BE49-F238E27FC236}">
                  <a16:creationId xmlns:a16="http://schemas.microsoft.com/office/drawing/2014/main" id="{66CAEF46-DCCE-144D-86BD-8DD41548A57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938" name="Straight Arrow Connector 937">
              <a:extLst>
                <a:ext uri="{FF2B5EF4-FFF2-40B4-BE49-F238E27FC236}">
                  <a16:creationId xmlns:a16="http://schemas.microsoft.com/office/drawing/2014/main" id="{F63E97DD-EA84-6048-B50F-7919F92E51FC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9" name="TextBox 938">
              <a:extLst>
                <a:ext uri="{FF2B5EF4-FFF2-40B4-BE49-F238E27FC236}">
                  <a16:creationId xmlns:a16="http://schemas.microsoft.com/office/drawing/2014/main" id="{7791BD69-8413-664B-95B0-40FF6D5E7495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940" name="Straight Arrow Connector 939">
              <a:extLst>
                <a:ext uri="{FF2B5EF4-FFF2-40B4-BE49-F238E27FC236}">
                  <a16:creationId xmlns:a16="http://schemas.microsoft.com/office/drawing/2014/main" id="{F68B5B12-7566-6244-B59F-FA21F3B426B3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Arrow Connector 940">
              <a:extLst>
                <a:ext uri="{FF2B5EF4-FFF2-40B4-BE49-F238E27FC236}">
                  <a16:creationId xmlns:a16="http://schemas.microsoft.com/office/drawing/2014/main" id="{9C74D5ED-86F8-FD4F-BDDF-E305753AD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2" name="TextBox 941">
              <a:extLst>
                <a:ext uri="{FF2B5EF4-FFF2-40B4-BE49-F238E27FC236}">
                  <a16:creationId xmlns:a16="http://schemas.microsoft.com/office/drawing/2014/main" id="{79830D26-0825-654B-A29B-39C650E62F8E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943" name="Freeform 942">
              <a:extLst>
                <a:ext uri="{FF2B5EF4-FFF2-40B4-BE49-F238E27FC236}">
                  <a16:creationId xmlns:a16="http://schemas.microsoft.com/office/drawing/2014/main" id="{D7FCAD49-5209-E546-9040-6F2AA07FB8E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TextBox 943">
              <a:extLst>
                <a:ext uri="{FF2B5EF4-FFF2-40B4-BE49-F238E27FC236}">
                  <a16:creationId xmlns:a16="http://schemas.microsoft.com/office/drawing/2014/main" id="{18977DF1-3732-2B41-BA4C-35673DE3523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945" name="TextBox 944">
              <a:extLst>
                <a:ext uri="{FF2B5EF4-FFF2-40B4-BE49-F238E27FC236}">
                  <a16:creationId xmlns:a16="http://schemas.microsoft.com/office/drawing/2014/main" id="{D244C8B3-0863-2448-8412-BB3560C0D047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946" name="Straight Arrow Connector 945">
              <a:extLst>
                <a:ext uri="{FF2B5EF4-FFF2-40B4-BE49-F238E27FC236}">
                  <a16:creationId xmlns:a16="http://schemas.microsoft.com/office/drawing/2014/main" id="{1174F82B-56F9-134A-A4DC-D874AED8593F}"/>
                </a:ext>
              </a:extLst>
            </p:cNvPr>
            <p:cNvCxnSpPr>
              <a:cxnSpLocks/>
              <a:stCxn id="914" idx="4"/>
              <a:endCxn id="91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1AD04DF7-65B2-744F-A1BE-6109086A2654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076F48DA-C40F-9845-8CCC-3497F6EED272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TextBox 948">
              <a:extLst>
                <a:ext uri="{FF2B5EF4-FFF2-40B4-BE49-F238E27FC236}">
                  <a16:creationId xmlns:a16="http://schemas.microsoft.com/office/drawing/2014/main" id="{C17C3848-3A50-394F-9D30-509CD3FED535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950" name="Straight Arrow Connector 949">
              <a:extLst>
                <a:ext uri="{FF2B5EF4-FFF2-40B4-BE49-F238E27FC236}">
                  <a16:creationId xmlns:a16="http://schemas.microsoft.com/office/drawing/2014/main" id="{18655BA0-11BC-854A-9891-E891FCB1F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Arrow Connector 950">
              <a:extLst>
                <a:ext uri="{FF2B5EF4-FFF2-40B4-BE49-F238E27FC236}">
                  <a16:creationId xmlns:a16="http://schemas.microsoft.com/office/drawing/2014/main" id="{98DEC82E-91F0-4749-AECD-DCB67BE5E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TextBox 951">
              <a:extLst>
                <a:ext uri="{FF2B5EF4-FFF2-40B4-BE49-F238E27FC236}">
                  <a16:creationId xmlns:a16="http://schemas.microsoft.com/office/drawing/2014/main" id="{C52BCEC3-581D-1F46-9275-463CF11D47CF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953" name="Straight Arrow Connector 952">
              <a:extLst>
                <a:ext uri="{FF2B5EF4-FFF2-40B4-BE49-F238E27FC236}">
                  <a16:creationId xmlns:a16="http://schemas.microsoft.com/office/drawing/2014/main" id="{9D1303D3-D082-C94D-A588-E159F4346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4" name="TextBox 953">
              <a:extLst>
                <a:ext uri="{FF2B5EF4-FFF2-40B4-BE49-F238E27FC236}">
                  <a16:creationId xmlns:a16="http://schemas.microsoft.com/office/drawing/2014/main" id="{A2C7D33B-D51E-1642-BCC2-F03A967BCAB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955" name="Oval 954">
            <a:extLst>
              <a:ext uri="{FF2B5EF4-FFF2-40B4-BE49-F238E27FC236}">
                <a16:creationId xmlns:a16="http://schemas.microsoft.com/office/drawing/2014/main" id="{79E85C02-C44B-A845-BB41-337F72C0DCD2}"/>
              </a:ext>
            </a:extLst>
          </p:cNvPr>
          <p:cNvSpPr/>
          <p:nvPr/>
        </p:nvSpPr>
        <p:spPr>
          <a:xfrm>
            <a:off x="3704948" y="61672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104E989-6C63-ED40-B795-BF93FB125C72}"/>
              </a:ext>
            </a:extLst>
          </p:cNvPr>
          <p:cNvSpPr/>
          <p:nvPr/>
        </p:nvSpPr>
        <p:spPr>
          <a:xfrm>
            <a:off x="3906777" y="61236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8756960A-9C65-B24F-A78C-45168B735761}"/>
              </a:ext>
            </a:extLst>
          </p:cNvPr>
          <p:cNvSpPr/>
          <p:nvPr/>
        </p:nvSpPr>
        <p:spPr>
          <a:xfrm>
            <a:off x="4088052" y="617019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517C0287-3796-B243-B75C-4C411997F0AE}"/>
              </a:ext>
            </a:extLst>
          </p:cNvPr>
          <p:cNvSpPr/>
          <p:nvPr/>
        </p:nvSpPr>
        <p:spPr>
          <a:xfrm>
            <a:off x="4221202" y="64765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EFA9FE9-E770-B447-BD5A-34F59E7484D4}"/>
              </a:ext>
            </a:extLst>
          </p:cNvPr>
          <p:cNvSpPr/>
          <p:nvPr/>
        </p:nvSpPr>
        <p:spPr>
          <a:xfrm>
            <a:off x="4402477" y="71968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87F8A4C3-7D56-F34F-B6B4-B23DB9B7E91F}"/>
              </a:ext>
            </a:extLst>
          </p:cNvPr>
          <p:cNvSpPr/>
          <p:nvPr/>
        </p:nvSpPr>
        <p:spPr>
          <a:xfrm>
            <a:off x="4583752" y="72722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45609A23-8653-3E46-9AF1-C8027566C1F1}"/>
              </a:ext>
            </a:extLst>
          </p:cNvPr>
          <p:cNvSpPr/>
          <p:nvPr/>
        </p:nvSpPr>
        <p:spPr>
          <a:xfrm>
            <a:off x="4901387" y="80134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64FD109A-FD2A-C443-ACF8-E10BF455317F}"/>
              </a:ext>
            </a:extLst>
          </p:cNvPr>
          <p:cNvSpPr/>
          <p:nvPr/>
        </p:nvSpPr>
        <p:spPr>
          <a:xfrm>
            <a:off x="4582149" y="98791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9E3F3899-255C-3743-AC0F-B1D97475F758}"/>
              </a:ext>
            </a:extLst>
          </p:cNvPr>
          <p:cNvSpPr/>
          <p:nvPr/>
        </p:nvSpPr>
        <p:spPr>
          <a:xfrm>
            <a:off x="3879505" y="80503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DFE99108-CF43-6E4A-8597-1B5FC4D58CCF}"/>
              </a:ext>
            </a:extLst>
          </p:cNvPr>
          <p:cNvSpPr/>
          <p:nvPr/>
        </p:nvSpPr>
        <p:spPr>
          <a:xfrm>
            <a:off x="4225511" y="72432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90B9FA76-48AF-5D4E-9845-255A561931D5}"/>
              </a:ext>
            </a:extLst>
          </p:cNvPr>
          <p:cNvSpPr/>
          <p:nvPr/>
        </p:nvSpPr>
        <p:spPr>
          <a:xfrm>
            <a:off x="4713193" y="79996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5E8B10B1-BC7F-CC46-B238-E4887982920D}"/>
              </a:ext>
            </a:extLst>
          </p:cNvPr>
          <p:cNvSpPr/>
          <p:nvPr/>
        </p:nvSpPr>
        <p:spPr>
          <a:xfrm>
            <a:off x="4114819" y="80076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Oval 966">
            <a:extLst>
              <a:ext uri="{FF2B5EF4-FFF2-40B4-BE49-F238E27FC236}">
                <a16:creationId xmlns:a16="http://schemas.microsoft.com/office/drawing/2014/main" id="{FDF68B85-7396-784E-9CB8-C779F16B972A}"/>
              </a:ext>
            </a:extLst>
          </p:cNvPr>
          <p:cNvSpPr/>
          <p:nvPr/>
        </p:nvSpPr>
        <p:spPr>
          <a:xfrm>
            <a:off x="4005265" y="673653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D17F3AE5-F739-874A-B084-EBA841700C0F}"/>
              </a:ext>
            </a:extLst>
          </p:cNvPr>
          <p:cNvSpPr/>
          <p:nvPr/>
        </p:nvSpPr>
        <p:spPr>
          <a:xfrm>
            <a:off x="4220416" y="99234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Oval 968">
            <a:extLst>
              <a:ext uri="{FF2B5EF4-FFF2-40B4-BE49-F238E27FC236}">
                <a16:creationId xmlns:a16="http://schemas.microsoft.com/office/drawing/2014/main" id="{2EE29DC3-2D8A-C140-8344-67E18F2D2BE1}"/>
              </a:ext>
            </a:extLst>
          </p:cNvPr>
          <p:cNvSpPr/>
          <p:nvPr/>
        </p:nvSpPr>
        <p:spPr>
          <a:xfrm>
            <a:off x="5442200" y="862257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A46D470C-2978-AE4A-957F-8693EF3A67EA}"/>
              </a:ext>
            </a:extLst>
          </p:cNvPr>
          <p:cNvSpPr/>
          <p:nvPr/>
        </p:nvSpPr>
        <p:spPr>
          <a:xfrm>
            <a:off x="4186537" y="86306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Oval 970">
            <a:extLst>
              <a:ext uri="{FF2B5EF4-FFF2-40B4-BE49-F238E27FC236}">
                <a16:creationId xmlns:a16="http://schemas.microsoft.com/office/drawing/2014/main" id="{1E0A9035-7D3A-D34E-A237-FE32346D799A}"/>
              </a:ext>
            </a:extLst>
          </p:cNvPr>
          <p:cNvSpPr/>
          <p:nvPr/>
        </p:nvSpPr>
        <p:spPr>
          <a:xfrm>
            <a:off x="4623547" y="86361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Oval 971">
            <a:extLst>
              <a:ext uri="{FF2B5EF4-FFF2-40B4-BE49-F238E27FC236}">
                <a16:creationId xmlns:a16="http://schemas.microsoft.com/office/drawing/2014/main" id="{A8D27CDC-CB78-FC49-A639-847840A7414F}"/>
              </a:ext>
            </a:extLst>
          </p:cNvPr>
          <p:cNvSpPr/>
          <p:nvPr/>
        </p:nvSpPr>
        <p:spPr>
          <a:xfrm>
            <a:off x="4983215" y="88814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D4DC830F-688F-0B41-AB7D-15EC29AAEA67}"/>
              </a:ext>
            </a:extLst>
          </p:cNvPr>
          <p:cNvSpPr/>
          <p:nvPr/>
        </p:nvSpPr>
        <p:spPr>
          <a:xfrm>
            <a:off x="4812887" y="939687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Oval 973">
            <a:extLst>
              <a:ext uri="{FF2B5EF4-FFF2-40B4-BE49-F238E27FC236}">
                <a16:creationId xmlns:a16="http://schemas.microsoft.com/office/drawing/2014/main" id="{96DD5698-A786-A44A-B932-7545865AACC7}"/>
              </a:ext>
            </a:extLst>
          </p:cNvPr>
          <p:cNvSpPr/>
          <p:nvPr/>
        </p:nvSpPr>
        <p:spPr>
          <a:xfrm>
            <a:off x="5382144" y="93879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Oval 974">
            <a:extLst>
              <a:ext uri="{FF2B5EF4-FFF2-40B4-BE49-F238E27FC236}">
                <a16:creationId xmlns:a16="http://schemas.microsoft.com/office/drawing/2014/main" id="{64DF968A-5ED7-0645-A4E2-B20741F09CDD}"/>
              </a:ext>
            </a:extLst>
          </p:cNvPr>
          <p:cNvSpPr/>
          <p:nvPr/>
        </p:nvSpPr>
        <p:spPr>
          <a:xfrm>
            <a:off x="4419619" y="92268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A006D6-50C8-094F-B917-0FF2474FAE02}"/>
              </a:ext>
            </a:extLst>
          </p:cNvPr>
          <p:cNvGrpSpPr/>
          <p:nvPr/>
        </p:nvGrpSpPr>
        <p:grpSpPr>
          <a:xfrm>
            <a:off x="5768231" y="5743162"/>
            <a:ext cx="2444205" cy="4620717"/>
            <a:chOff x="332046" y="3492740"/>
            <a:chExt cx="2444205" cy="4620717"/>
          </a:xfrm>
        </p:grpSpPr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AE63323C-AE74-A64D-9C6A-06C5C0019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78" name="Triangle 977">
              <a:extLst>
                <a:ext uri="{FF2B5EF4-FFF2-40B4-BE49-F238E27FC236}">
                  <a16:creationId xmlns:a16="http://schemas.microsoft.com/office/drawing/2014/main" id="{0F28B193-373C-244F-BD47-97174F73C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34DC7DAB-7B34-B942-82EE-4BEEFD15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80" name="Triangle 979">
              <a:extLst>
                <a:ext uri="{FF2B5EF4-FFF2-40B4-BE49-F238E27FC236}">
                  <a16:creationId xmlns:a16="http://schemas.microsoft.com/office/drawing/2014/main" id="{CDB6949D-C90C-A643-BFB3-CAC677B870B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3DBB53FD-E841-2548-A11C-F78B60557D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2" name="Triangle 981">
              <a:extLst>
                <a:ext uri="{FF2B5EF4-FFF2-40B4-BE49-F238E27FC236}">
                  <a16:creationId xmlns:a16="http://schemas.microsoft.com/office/drawing/2014/main" id="{A32C0011-AA88-0047-9BBD-870AD9093B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6B5D317A-EB33-064F-BAD2-7F7D772017E0}"/>
                </a:ext>
              </a:extLst>
            </p:cNvPr>
            <p:cNvCxnSpPr>
              <a:cxnSpLocks/>
              <a:stCxn id="981" idx="2"/>
              <a:endCxn id="982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A28390AE-A3F1-6F44-8E85-D5D8C8EDBA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26F81242-2DC3-CB4E-BA54-DAADAD3EEA46}"/>
                </a:ext>
              </a:extLst>
            </p:cNvPr>
            <p:cNvCxnSpPr>
              <a:cxnSpLocks noChangeAspect="1"/>
              <a:stCxn id="994" idx="4"/>
              <a:endCxn id="984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CFD2E81-AB4A-014A-9013-F8459FC1FF7E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74AF69FF-DFF7-AC40-9B4E-BFFF71B27305}"/>
                </a:ext>
              </a:extLst>
            </p:cNvPr>
            <p:cNvCxnSpPr>
              <a:cxnSpLocks/>
              <a:stCxn id="981" idx="2"/>
              <a:endCxn id="980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Arrow Connector 987">
              <a:extLst>
                <a:ext uri="{FF2B5EF4-FFF2-40B4-BE49-F238E27FC236}">
                  <a16:creationId xmlns:a16="http://schemas.microsoft.com/office/drawing/2014/main" id="{B6BB1E39-FD27-F34A-B15D-8710F64B78F4}"/>
                </a:ext>
              </a:extLst>
            </p:cNvPr>
            <p:cNvCxnSpPr>
              <a:cxnSpLocks/>
              <a:endCxn id="990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F5B4AD0E-177A-2E44-8A16-3379A11FE9B6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BEBEEF05-7510-9E48-9EFD-46FDAF4294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3CA91B31-09A4-E04D-8206-C17A9EA64B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92" name="Straight Arrow Connector 991">
              <a:extLst>
                <a:ext uri="{FF2B5EF4-FFF2-40B4-BE49-F238E27FC236}">
                  <a16:creationId xmlns:a16="http://schemas.microsoft.com/office/drawing/2014/main" id="{1E574494-8861-DE45-9F18-E0D82B2CA700}"/>
                </a:ext>
              </a:extLst>
            </p:cNvPr>
            <p:cNvCxnSpPr>
              <a:cxnSpLocks noChangeAspect="1"/>
              <a:stCxn id="991" idx="4"/>
              <a:endCxn id="994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7DAF3B0F-937F-424E-91F6-6D7DE8CF33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0F4B0B58-2682-5546-8F87-7D82D2AADE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95" name="Straight Arrow Connector 994">
              <a:extLst>
                <a:ext uri="{FF2B5EF4-FFF2-40B4-BE49-F238E27FC236}">
                  <a16:creationId xmlns:a16="http://schemas.microsoft.com/office/drawing/2014/main" id="{4C96284B-C809-B94E-97E6-35F0FCC08B83}"/>
                </a:ext>
              </a:extLst>
            </p:cNvPr>
            <p:cNvCxnSpPr>
              <a:cxnSpLocks noChangeAspect="1"/>
              <a:stCxn id="993" idx="4"/>
              <a:endCxn id="994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Arrow Connector 995">
              <a:extLst>
                <a:ext uri="{FF2B5EF4-FFF2-40B4-BE49-F238E27FC236}">
                  <a16:creationId xmlns:a16="http://schemas.microsoft.com/office/drawing/2014/main" id="{C6F2229A-CA9F-0E43-A3ED-2569930BE19A}"/>
                </a:ext>
              </a:extLst>
            </p:cNvPr>
            <p:cNvCxnSpPr>
              <a:cxnSpLocks/>
              <a:stCxn id="990" idx="4"/>
              <a:endCxn id="993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Arrow Connector 996">
              <a:extLst>
                <a:ext uri="{FF2B5EF4-FFF2-40B4-BE49-F238E27FC236}">
                  <a16:creationId xmlns:a16="http://schemas.microsoft.com/office/drawing/2014/main" id="{EE056A6F-5FD1-9548-828E-C084A4016BED}"/>
                </a:ext>
              </a:extLst>
            </p:cNvPr>
            <p:cNvCxnSpPr>
              <a:cxnSpLocks noChangeAspect="1"/>
              <a:stCxn id="978" idx="3"/>
              <a:endCxn id="990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BFDEF637-4A3D-5A42-8102-7627311546BF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9A3CB8AD-F778-9349-9736-6C69A979093C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90D74143-8032-9646-85F0-7B4642B62A9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01" name="Straight Arrow Connector 1000">
              <a:extLst>
                <a:ext uri="{FF2B5EF4-FFF2-40B4-BE49-F238E27FC236}">
                  <a16:creationId xmlns:a16="http://schemas.microsoft.com/office/drawing/2014/main" id="{72B6B86B-0B73-8A40-8C51-4668A08A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>
              <a:extLst>
                <a:ext uri="{FF2B5EF4-FFF2-40B4-BE49-F238E27FC236}">
                  <a16:creationId xmlns:a16="http://schemas.microsoft.com/office/drawing/2014/main" id="{E5076546-D98C-C24C-94B4-1A163580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>
              <a:extLst>
                <a:ext uri="{FF2B5EF4-FFF2-40B4-BE49-F238E27FC236}">
                  <a16:creationId xmlns:a16="http://schemas.microsoft.com/office/drawing/2014/main" id="{969830A7-7FF5-8E4B-AFB7-8F9D92000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0545A3E-6C0D-1640-A8BB-C145C9906893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F16A3672-2A8D-964F-B56E-B56FF00DB7F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16B2894B-4465-4E4D-80D9-BA1FC5AF504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DF483394-4EA8-FD42-B0CE-EC9926D19C5D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08" name="Straight Arrow Connector 1007">
              <a:extLst>
                <a:ext uri="{FF2B5EF4-FFF2-40B4-BE49-F238E27FC236}">
                  <a16:creationId xmlns:a16="http://schemas.microsoft.com/office/drawing/2014/main" id="{F2F1527E-CEBE-0C44-8E18-A09485A91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CF4445DF-EFCA-7347-A312-6769C0DC7F45}"/>
                </a:ext>
              </a:extLst>
            </p:cNvPr>
            <p:cNvCxnSpPr>
              <a:cxnSpLocks/>
              <a:endCxn id="991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B222748-1F6C-0B4B-B1BD-CC028645A01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AECE764C-C860-8442-A691-778549FE2BB2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12" name="Straight Arrow Connector 1011">
              <a:extLst>
                <a:ext uri="{FF2B5EF4-FFF2-40B4-BE49-F238E27FC236}">
                  <a16:creationId xmlns:a16="http://schemas.microsoft.com/office/drawing/2014/main" id="{A7507142-D79A-D241-A31E-08CE11D46002}"/>
                </a:ext>
              </a:extLst>
            </p:cNvPr>
            <p:cNvCxnSpPr>
              <a:cxnSpLocks/>
              <a:endCxn id="990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D4FEA1CC-8547-5547-B1D4-189DEA0ED0A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14" name="Straight Arrow Connector 1013">
              <a:extLst>
                <a:ext uri="{FF2B5EF4-FFF2-40B4-BE49-F238E27FC236}">
                  <a16:creationId xmlns:a16="http://schemas.microsoft.com/office/drawing/2014/main" id="{431D83F7-725A-0543-B702-C3C9F13C260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D2332FA0-2290-8847-92D6-021488161C32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16" name="Straight Arrow Connector 1015">
              <a:extLst>
                <a:ext uri="{FF2B5EF4-FFF2-40B4-BE49-F238E27FC236}">
                  <a16:creationId xmlns:a16="http://schemas.microsoft.com/office/drawing/2014/main" id="{2974C746-F35B-2E41-82C8-B3B95CF00F9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Arrow Connector 1016">
              <a:extLst>
                <a:ext uri="{FF2B5EF4-FFF2-40B4-BE49-F238E27FC236}">
                  <a16:creationId xmlns:a16="http://schemas.microsoft.com/office/drawing/2014/main" id="{8817A7DE-B8D5-A14F-BA3D-9EECCFA67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0E24102-CBCB-8348-9723-89AC97E8E866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1F567EA7-14C4-254D-8682-7056CEB9052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8F884F16-19D7-9A47-886A-5605AECB6BB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793989E2-9E67-5E4C-AC37-5D4A50DC493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22" name="Straight Arrow Connector 1021">
              <a:extLst>
                <a:ext uri="{FF2B5EF4-FFF2-40B4-BE49-F238E27FC236}">
                  <a16:creationId xmlns:a16="http://schemas.microsoft.com/office/drawing/2014/main" id="{A17A3EF0-DE12-BB4C-9ADD-A541763E6B79}"/>
                </a:ext>
              </a:extLst>
            </p:cNvPr>
            <p:cNvCxnSpPr>
              <a:cxnSpLocks/>
              <a:stCxn id="990" idx="4"/>
              <a:endCxn id="991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EC60CABC-60DE-014D-A3A8-157B302618C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48BBBB42-5DD0-414B-91E9-B67D5D7F5EA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F061E16-2F2A-1640-B8F1-90A85F1188A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2E94A73F-AC9E-EA42-9235-229EB83D3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9018EC3-8F10-DE4E-A4FD-C16133FEB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C80A7EF9-F4C9-1744-9D62-11F5205DA0F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E9EE6CEE-98D1-744A-A75E-9FC678309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FA7000C-9FC5-D14A-8BBE-A4A338E4CDD2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031" name="Oval 1030">
            <a:extLst>
              <a:ext uri="{FF2B5EF4-FFF2-40B4-BE49-F238E27FC236}">
                <a16:creationId xmlns:a16="http://schemas.microsoft.com/office/drawing/2014/main" id="{30E1E4E2-08B3-4441-AC8F-31DB924B3CC7}"/>
              </a:ext>
            </a:extLst>
          </p:cNvPr>
          <p:cNvSpPr/>
          <p:nvPr/>
        </p:nvSpPr>
        <p:spPr>
          <a:xfrm>
            <a:off x="5933945" y="609869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E4E4483-55C7-B84D-9501-3D7247FDFCF4}"/>
              </a:ext>
            </a:extLst>
          </p:cNvPr>
          <p:cNvSpPr/>
          <p:nvPr/>
        </p:nvSpPr>
        <p:spPr>
          <a:xfrm>
            <a:off x="6135774" y="605509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B099612-4B5C-764B-8B38-B36E04D367F7}"/>
              </a:ext>
            </a:extLst>
          </p:cNvPr>
          <p:cNvSpPr/>
          <p:nvPr/>
        </p:nvSpPr>
        <p:spPr>
          <a:xfrm>
            <a:off x="6317049" y="610161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9F1C2037-C42A-174D-8E43-B848EB06AE83}"/>
              </a:ext>
            </a:extLst>
          </p:cNvPr>
          <p:cNvSpPr/>
          <p:nvPr/>
        </p:nvSpPr>
        <p:spPr>
          <a:xfrm>
            <a:off x="6450199" y="64080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2A80D83-FA33-B841-8BF1-8173668DBD9B}"/>
              </a:ext>
            </a:extLst>
          </p:cNvPr>
          <p:cNvSpPr/>
          <p:nvPr/>
        </p:nvSpPr>
        <p:spPr>
          <a:xfrm>
            <a:off x="6631474" y="71283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62A31F5A-B925-D749-B166-17690A653DA8}"/>
              </a:ext>
            </a:extLst>
          </p:cNvPr>
          <p:cNvSpPr/>
          <p:nvPr/>
        </p:nvSpPr>
        <p:spPr>
          <a:xfrm>
            <a:off x="6812749" y="72037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9A714F3-8943-D046-8589-B2AD355A1896}"/>
              </a:ext>
            </a:extLst>
          </p:cNvPr>
          <p:cNvSpPr/>
          <p:nvPr/>
        </p:nvSpPr>
        <p:spPr>
          <a:xfrm>
            <a:off x="7130384" y="794485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1FC89E0-8D80-9449-B3FA-4E4BC876085E}"/>
              </a:ext>
            </a:extLst>
          </p:cNvPr>
          <p:cNvSpPr/>
          <p:nvPr/>
        </p:nvSpPr>
        <p:spPr>
          <a:xfrm>
            <a:off x="6811146" y="98105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9458A2-4CCC-2A4D-83E1-977C03AC1E4F}"/>
              </a:ext>
            </a:extLst>
          </p:cNvPr>
          <p:cNvSpPr/>
          <p:nvPr/>
        </p:nvSpPr>
        <p:spPr>
          <a:xfrm>
            <a:off x="6108502" y="79817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B814A1F-5288-864E-9F54-2D31074BA988}"/>
              </a:ext>
            </a:extLst>
          </p:cNvPr>
          <p:cNvSpPr/>
          <p:nvPr/>
        </p:nvSpPr>
        <p:spPr>
          <a:xfrm>
            <a:off x="6454508" y="71747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BDB0A44-1177-4043-969C-7FCBC956016B}"/>
              </a:ext>
            </a:extLst>
          </p:cNvPr>
          <p:cNvSpPr/>
          <p:nvPr/>
        </p:nvSpPr>
        <p:spPr>
          <a:xfrm>
            <a:off x="6942190" y="79310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E556FBC4-F2C1-F648-B844-9EA3D1B79CCE}"/>
              </a:ext>
            </a:extLst>
          </p:cNvPr>
          <p:cNvSpPr/>
          <p:nvPr/>
        </p:nvSpPr>
        <p:spPr>
          <a:xfrm>
            <a:off x="6343816" y="79390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E5E661F4-6AB1-0945-950A-61C51E369D2F}"/>
              </a:ext>
            </a:extLst>
          </p:cNvPr>
          <p:cNvSpPr/>
          <p:nvPr/>
        </p:nvSpPr>
        <p:spPr>
          <a:xfrm>
            <a:off x="6234262" y="66679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ADB1B16-6A1F-D648-A074-B79F672BA6DC}"/>
              </a:ext>
            </a:extLst>
          </p:cNvPr>
          <p:cNvSpPr/>
          <p:nvPr/>
        </p:nvSpPr>
        <p:spPr>
          <a:xfrm>
            <a:off x="6449413" y="985491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F1F6A9B9-AC22-1542-8288-4A7CDF3D2691}"/>
              </a:ext>
            </a:extLst>
          </p:cNvPr>
          <p:cNvSpPr/>
          <p:nvPr/>
        </p:nvSpPr>
        <p:spPr>
          <a:xfrm>
            <a:off x="7698091" y="854054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24CD51B-F969-4E4D-824A-FE581DEE3134}"/>
              </a:ext>
            </a:extLst>
          </p:cNvPr>
          <p:cNvSpPr/>
          <p:nvPr/>
        </p:nvSpPr>
        <p:spPr>
          <a:xfrm>
            <a:off x="6415534" y="85620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E1AA154C-9C1E-864D-90B3-B23E65E6A779}"/>
              </a:ext>
            </a:extLst>
          </p:cNvPr>
          <p:cNvSpPr/>
          <p:nvPr/>
        </p:nvSpPr>
        <p:spPr>
          <a:xfrm>
            <a:off x="6852544" y="856752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BB817BF0-D485-E440-BF28-D39EB4BF8DDF}"/>
              </a:ext>
            </a:extLst>
          </p:cNvPr>
          <p:cNvSpPr/>
          <p:nvPr/>
        </p:nvSpPr>
        <p:spPr>
          <a:xfrm>
            <a:off x="7212212" y="88128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0B3D295F-AB28-994E-AA08-3295B2943367}"/>
              </a:ext>
            </a:extLst>
          </p:cNvPr>
          <p:cNvSpPr/>
          <p:nvPr/>
        </p:nvSpPr>
        <p:spPr>
          <a:xfrm>
            <a:off x="7041884" y="93282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30FBA6E6-894C-BB40-91E7-119001E4D68A}"/>
              </a:ext>
            </a:extLst>
          </p:cNvPr>
          <p:cNvSpPr/>
          <p:nvPr/>
        </p:nvSpPr>
        <p:spPr>
          <a:xfrm>
            <a:off x="7611141" y="93193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41E270B-3308-B14A-B67B-B408EA93DDD4}"/>
              </a:ext>
            </a:extLst>
          </p:cNvPr>
          <p:cNvSpPr/>
          <p:nvPr/>
        </p:nvSpPr>
        <p:spPr>
          <a:xfrm>
            <a:off x="6648616" y="91582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B9EECCF3-6CC0-8142-81EA-80D2D9753A8F}"/>
              </a:ext>
            </a:extLst>
          </p:cNvPr>
          <p:cNvSpPr/>
          <p:nvPr/>
        </p:nvSpPr>
        <p:spPr>
          <a:xfrm>
            <a:off x="7529122" y="854597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BA965A81-60F6-254A-B738-5CD584A9910D}"/>
              </a:ext>
            </a:extLst>
          </p:cNvPr>
          <p:cNvGrpSpPr/>
          <p:nvPr/>
        </p:nvGrpSpPr>
        <p:grpSpPr>
          <a:xfrm>
            <a:off x="8055780" y="5789047"/>
            <a:ext cx="2444205" cy="4620717"/>
            <a:chOff x="332046" y="3492740"/>
            <a:chExt cx="2444205" cy="4620717"/>
          </a:xfrm>
        </p:grpSpPr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F1283652-C551-C448-AACC-184895C1FA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055" name="Triangle 1054">
              <a:extLst>
                <a:ext uri="{FF2B5EF4-FFF2-40B4-BE49-F238E27FC236}">
                  <a16:creationId xmlns:a16="http://schemas.microsoft.com/office/drawing/2014/main" id="{50A87491-6CDC-0440-BB4A-128679B04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F1F25443-2222-384B-A501-25FF94725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057" name="Triangle 1056">
              <a:extLst>
                <a:ext uri="{FF2B5EF4-FFF2-40B4-BE49-F238E27FC236}">
                  <a16:creationId xmlns:a16="http://schemas.microsoft.com/office/drawing/2014/main" id="{5F3DDDDD-740B-B842-A37B-4484A0C2C6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126F2F58-8B33-C64D-AFE4-C156F5E088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59" name="Triangle 1058">
              <a:extLst>
                <a:ext uri="{FF2B5EF4-FFF2-40B4-BE49-F238E27FC236}">
                  <a16:creationId xmlns:a16="http://schemas.microsoft.com/office/drawing/2014/main" id="{32790EF6-12BE-784C-958C-B36ACE2B509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060" name="Straight Arrow Connector 1059">
              <a:extLst>
                <a:ext uri="{FF2B5EF4-FFF2-40B4-BE49-F238E27FC236}">
                  <a16:creationId xmlns:a16="http://schemas.microsoft.com/office/drawing/2014/main" id="{6A769E04-83C9-7A4A-9BDA-3B067051EC4A}"/>
                </a:ext>
              </a:extLst>
            </p:cNvPr>
            <p:cNvCxnSpPr>
              <a:cxnSpLocks/>
              <a:stCxn id="1058" idx="2"/>
              <a:endCxn id="1059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F565B8ED-C339-3742-AB6F-38FFE37FEA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062" name="Straight Arrow Connector 1061">
              <a:extLst>
                <a:ext uri="{FF2B5EF4-FFF2-40B4-BE49-F238E27FC236}">
                  <a16:creationId xmlns:a16="http://schemas.microsoft.com/office/drawing/2014/main" id="{854B74BB-643A-3540-99F3-8C068E6C8216}"/>
                </a:ext>
              </a:extLst>
            </p:cNvPr>
            <p:cNvCxnSpPr>
              <a:cxnSpLocks noChangeAspect="1"/>
              <a:stCxn id="1071" idx="4"/>
              <a:endCxn id="106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Freeform 1062">
              <a:extLst>
                <a:ext uri="{FF2B5EF4-FFF2-40B4-BE49-F238E27FC236}">
                  <a16:creationId xmlns:a16="http://schemas.microsoft.com/office/drawing/2014/main" id="{C3BD68F0-67CC-654A-84D0-275A73B24EC8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4" name="Straight Arrow Connector 1063">
              <a:extLst>
                <a:ext uri="{FF2B5EF4-FFF2-40B4-BE49-F238E27FC236}">
                  <a16:creationId xmlns:a16="http://schemas.microsoft.com/office/drawing/2014/main" id="{FF7BFF94-2291-2149-825D-4343B3367ECE}"/>
                </a:ext>
              </a:extLst>
            </p:cNvPr>
            <p:cNvCxnSpPr>
              <a:cxnSpLocks/>
              <a:stCxn id="1058" idx="2"/>
              <a:endCxn id="1057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Arrow Connector 1064">
              <a:extLst>
                <a:ext uri="{FF2B5EF4-FFF2-40B4-BE49-F238E27FC236}">
                  <a16:creationId xmlns:a16="http://schemas.microsoft.com/office/drawing/2014/main" id="{18649956-AEDA-4B47-9926-3C9D5BDED32E}"/>
                </a:ext>
              </a:extLst>
            </p:cNvPr>
            <p:cNvCxnSpPr>
              <a:cxnSpLocks/>
              <a:endCxn id="1067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6" name="Freeform 1065">
              <a:extLst>
                <a:ext uri="{FF2B5EF4-FFF2-40B4-BE49-F238E27FC236}">
                  <a16:creationId xmlns:a16="http://schemas.microsoft.com/office/drawing/2014/main" id="{C743352F-0387-0341-92AD-466DAFB47CFC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DFF5A526-6A68-EF4C-AD1D-5A7D063AF4E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EDECB314-3A94-934B-B379-0E2653957F3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69" name="Straight Arrow Connector 1068">
              <a:extLst>
                <a:ext uri="{FF2B5EF4-FFF2-40B4-BE49-F238E27FC236}">
                  <a16:creationId xmlns:a16="http://schemas.microsoft.com/office/drawing/2014/main" id="{F94B9FCB-CC30-6F48-871C-D6759E1CBE0D}"/>
                </a:ext>
              </a:extLst>
            </p:cNvPr>
            <p:cNvCxnSpPr>
              <a:cxnSpLocks noChangeAspect="1"/>
              <a:stCxn id="1068" idx="4"/>
              <a:endCxn id="1071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C578FA95-5166-5240-A80D-F9EFC40918D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71" name="Oval 1070">
              <a:extLst>
                <a:ext uri="{FF2B5EF4-FFF2-40B4-BE49-F238E27FC236}">
                  <a16:creationId xmlns:a16="http://schemas.microsoft.com/office/drawing/2014/main" id="{91C56861-464F-694A-96FF-AECAB073FA0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072" name="Straight Arrow Connector 1071">
              <a:extLst>
                <a:ext uri="{FF2B5EF4-FFF2-40B4-BE49-F238E27FC236}">
                  <a16:creationId xmlns:a16="http://schemas.microsoft.com/office/drawing/2014/main" id="{DE49E20B-8F5A-A143-AD3D-2EC2124A893F}"/>
                </a:ext>
              </a:extLst>
            </p:cNvPr>
            <p:cNvCxnSpPr>
              <a:cxnSpLocks noChangeAspect="1"/>
              <a:stCxn id="1070" idx="4"/>
              <a:endCxn id="1071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Arrow Connector 1072">
              <a:extLst>
                <a:ext uri="{FF2B5EF4-FFF2-40B4-BE49-F238E27FC236}">
                  <a16:creationId xmlns:a16="http://schemas.microsoft.com/office/drawing/2014/main" id="{13FDAC7D-718A-FF4A-A496-D1CB47035AE5}"/>
                </a:ext>
              </a:extLst>
            </p:cNvPr>
            <p:cNvCxnSpPr>
              <a:cxnSpLocks/>
              <a:stCxn id="1067" idx="4"/>
              <a:endCxn id="1070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Arrow Connector 1073">
              <a:extLst>
                <a:ext uri="{FF2B5EF4-FFF2-40B4-BE49-F238E27FC236}">
                  <a16:creationId xmlns:a16="http://schemas.microsoft.com/office/drawing/2014/main" id="{7B153878-B95F-3E45-8179-0F240E9557CD}"/>
                </a:ext>
              </a:extLst>
            </p:cNvPr>
            <p:cNvCxnSpPr>
              <a:cxnSpLocks noChangeAspect="1"/>
              <a:stCxn id="1055" idx="3"/>
              <a:endCxn id="1067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4AC38FEB-14C3-EF4A-A126-30E7333EC54A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CCC4DD0A-6F5A-E14E-B57F-EB5AD96B4946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390778B1-7452-874D-B869-35659FD9147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78" name="Straight Arrow Connector 1077">
              <a:extLst>
                <a:ext uri="{FF2B5EF4-FFF2-40B4-BE49-F238E27FC236}">
                  <a16:creationId xmlns:a16="http://schemas.microsoft.com/office/drawing/2014/main" id="{BE5D1B3C-9187-7E4A-A547-D71D8C1E7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Arrow Connector 1078">
              <a:extLst>
                <a:ext uri="{FF2B5EF4-FFF2-40B4-BE49-F238E27FC236}">
                  <a16:creationId xmlns:a16="http://schemas.microsoft.com/office/drawing/2014/main" id="{CE1DEAFD-F981-A245-9712-3E3DD2BA9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Arrow Connector 1079">
              <a:extLst>
                <a:ext uri="{FF2B5EF4-FFF2-40B4-BE49-F238E27FC236}">
                  <a16:creationId xmlns:a16="http://schemas.microsoft.com/office/drawing/2014/main" id="{E4CA44E1-4595-B44B-B049-BEC7B7B96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3EB2E6EE-CA55-0D43-92F4-D7FEB828148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82" name="Freeform 1081">
              <a:extLst>
                <a:ext uri="{FF2B5EF4-FFF2-40B4-BE49-F238E27FC236}">
                  <a16:creationId xmlns:a16="http://schemas.microsoft.com/office/drawing/2014/main" id="{49F066B8-F316-364C-BFBB-42DA1A40D27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C32A83B-0F35-F04F-98FC-1B7C773174A3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875C159C-211E-834E-86C9-DED7248CDF29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A5E6EDB8-6F69-FA40-9D13-257F55D3A2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Arrow Connector 1085">
              <a:extLst>
                <a:ext uri="{FF2B5EF4-FFF2-40B4-BE49-F238E27FC236}">
                  <a16:creationId xmlns:a16="http://schemas.microsoft.com/office/drawing/2014/main" id="{D1A02A02-063E-BC4C-B4AC-C0E29A4625C6}"/>
                </a:ext>
              </a:extLst>
            </p:cNvPr>
            <p:cNvCxnSpPr>
              <a:cxnSpLocks/>
              <a:endCxn id="1068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94D06A4B-B935-464C-993F-272EA9C95D68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37784BD7-9ABA-4E4F-A96B-32DC7F8FE68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89" name="Straight Arrow Connector 1088">
              <a:extLst>
                <a:ext uri="{FF2B5EF4-FFF2-40B4-BE49-F238E27FC236}">
                  <a16:creationId xmlns:a16="http://schemas.microsoft.com/office/drawing/2014/main" id="{8292D949-70BB-6F4A-9969-1CE705121F8E}"/>
                </a:ext>
              </a:extLst>
            </p:cNvPr>
            <p:cNvCxnSpPr>
              <a:cxnSpLocks/>
              <a:endCxn id="1067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2608B2A3-FA49-4C49-BEF5-7BA2C851B733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91" name="Straight Arrow Connector 1090">
              <a:extLst>
                <a:ext uri="{FF2B5EF4-FFF2-40B4-BE49-F238E27FC236}">
                  <a16:creationId xmlns:a16="http://schemas.microsoft.com/office/drawing/2014/main" id="{AD0B758B-FDEA-2246-937A-6171D4348168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72499C90-9342-1F48-B33A-AD34B0FCACB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93" name="Straight Arrow Connector 1092">
              <a:extLst>
                <a:ext uri="{FF2B5EF4-FFF2-40B4-BE49-F238E27FC236}">
                  <a16:creationId xmlns:a16="http://schemas.microsoft.com/office/drawing/2014/main" id="{ACE9A6F7-B726-8849-90E1-6B81FE5C33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Arrow Connector 1093">
              <a:extLst>
                <a:ext uri="{FF2B5EF4-FFF2-40B4-BE49-F238E27FC236}">
                  <a16:creationId xmlns:a16="http://schemas.microsoft.com/office/drawing/2014/main" id="{30BAF4BC-1353-174F-8DD5-C177103EA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27F9FC64-5DAA-3148-853D-4C6D88E389A3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C05FA205-212B-3246-BADD-AD225E1BA22D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57CD63DD-6587-D841-90F3-637CDBDBC99C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1FCA1D0C-5C66-8447-B2E2-E44556236132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99" name="Straight Arrow Connector 1098">
              <a:extLst>
                <a:ext uri="{FF2B5EF4-FFF2-40B4-BE49-F238E27FC236}">
                  <a16:creationId xmlns:a16="http://schemas.microsoft.com/office/drawing/2014/main" id="{48D3F0E6-3DA0-9E43-872F-8FBC2FC958B5}"/>
                </a:ext>
              </a:extLst>
            </p:cNvPr>
            <p:cNvCxnSpPr>
              <a:cxnSpLocks/>
              <a:stCxn id="1067" idx="4"/>
              <a:endCxn id="1068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0" name="Freeform 1099">
              <a:extLst>
                <a:ext uri="{FF2B5EF4-FFF2-40B4-BE49-F238E27FC236}">
                  <a16:creationId xmlns:a16="http://schemas.microsoft.com/office/drawing/2014/main" id="{FB8AF5B6-87AF-8F43-A9F7-B303CE78A33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Freeform 1100">
              <a:extLst>
                <a:ext uri="{FF2B5EF4-FFF2-40B4-BE49-F238E27FC236}">
                  <a16:creationId xmlns:a16="http://schemas.microsoft.com/office/drawing/2014/main" id="{3702200C-607B-1848-BE1F-DDE00F395C4A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F22AC957-F54F-6848-BAFE-CE0E7BFA3D20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03" name="Straight Arrow Connector 1102">
              <a:extLst>
                <a:ext uri="{FF2B5EF4-FFF2-40B4-BE49-F238E27FC236}">
                  <a16:creationId xmlns:a16="http://schemas.microsoft.com/office/drawing/2014/main" id="{E60ADF5D-AFB1-2F45-8D83-06419B5C1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>
              <a:extLst>
                <a:ext uri="{FF2B5EF4-FFF2-40B4-BE49-F238E27FC236}">
                  <a16:creationId xmlns:a16="http://schemas.microsoft.com/office/drawing/2014/main" id="{BAD8E8B5-13AB-6042-BE5F-D75FEC72C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5B370ADB-6F78-9946-80B2-0FA06FB1A09C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06" name="Straight Arrow Connector 1105">
              <a:extLst>
                <a:ext uri="{FF2B5EF4-FFF2-40B4-BE49-F238E27FC236}">
                  <a16:creationId xmlns:a16="http://schemas.microsoft.com/office/drawing/2014/main" id="{9B20F105-ACA6-C941-B8CF-24D7715DE9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E36EC211-7779-5E41-8270-06E38B1AD089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08" name="Oval 1107">
            <a:extLst>
              <a:ext uri="{FF2B5EF4-FFF2-40B4-BE49-F238E27FC236}">
                <a16:creationId xmlns:a16="http://schemas.microsoft.com/office/drawing/2014/main" id="{AB8D43FC-62F8-CA41-A7F0-60941CE26B96}"/>
              </a:ext>
            </a:extLst>
          </p:cNvPr>
          <p:cNvSpPr/>
          <p:nvPr/>
        </p:nvSpPr>
        <p:spPr>
          <a:xfrm>
            <a:off x="8221494" y="61445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Oval 1108">
            <a:extLst>
              <a:ext uri="{FF2B5EF4-FFF2-40B4-BE49-F238E27FC236}">
                <a16:creationId xmlns:a16="http://schemas.microsoft.com/office/drawing/2014/main" id="{A64E3173-A987-2C40-A19D-F008A99846BB}"/>
              </a:ext>
            </a:extLst>
          </p:cNvPr>
          <p:cNvSpPr/>
          <p:nvPr/>
        </p:nvSpPr>
        <p:spPr>
          <a:xfrm>
            <a:off x="8423323" y="61009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AD48D778-8BB3-754E-AC02-F475E58A1799}"/>
              </a:ext>
            </a:extLst>
          </p:cNvPr>
          <p:cNvSpPr/>
          <p:nvPr/>
        </p:nvSpPr>
        <p:spPr>
          <a:xfrm>
            <a:off x="8604598" y="614750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Oval 1110">
            <a:extLst>
              <a:ext uri="{FF2B5EF4-FFF2-40B4-BE49-F238E27FC236}">
                <a16:creationId xmlns:a16="http://schemas.microsoft.com/office/drawing/2014/main" id="{258555BB-8EBD-1243-8E9A-D7351F4693E6}"/>
              </a:ext>
            </a:extLst>
          </p:cNvPr>
          <p:cNvSpPr/>
          <p:nvPr/>
        </p:nvSpPr>
        <p:spPr>
          <a:xfrm>
            <a:off x="8737748" y="64539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08E69237-6A2B-8A41-A31A-A0B2FE22F8D2}"/>
              </a:ext>
            </a:extLst>
          </p:cNvPr>
          <p:cNvSpPr/>
          <p:nvPr/>
        </p:nvSpPr>
        <p:spPr>
          <a:xfrm>
            <a:off x="8919023" y="71741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9B4A15A2-E124-6947-BC00-D955CBD619A1}"/>
              </a:ext>
            </a:extLst>
          </p:cNvPr>
          <p:cNvSpPr/>
          <p:nvPr/>
        </p:nvSpPr>
        <p:spPr>
          <a:xfrm>
            <a:off x="9100298" y="72495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Oval 1113">
            <a:extLst>
              <a:ext uri="{FF2B5EF4-FFF2-40B4-BE49-F238E27FC236}">
                <a16:creationId xmlns:a16="http://schemas.microsoft.com/office/drawing/2014/main" id="{DFAEFC60-89BC-3E47-9710-6085A9B4860D}"/>
              </a:ext>
            </a:extLst>
          </p:cNvPr>
          <p:cNvSpPr/>
          <p:nvPr/>
        </p:nvSpPr>
        <p:spPr>
          <a:xfrm>
            <a:off x="9417933" y="79907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Oval 1114">
            <a:extLst>
              <a:ext uri="{FF2B5EF4-FFF2-40B4-BE49-F238E27FC236}">
                <a16:creationId xmlns:a16="http://schemas.microsoft.com/office/drawing/2014/main" id="{3A533534-D1A7-704E-B3D9-8393A155FC28}"/>
              </a:ext>
            </a:extLst>
          </p:cNvPr>
          <p:cNvSpPr/>
          <p:nvPr/>
        </p:nvSpPr>
        <p:spPr>
          <a:xfrm>
            <a:off x="9098695" y="98564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C68226DF-AE8D-EF40-BDCD-A2FF81B8F0A6}"/>
              </a:ext>
            </a:extLst>
          </p:cNvPr>
          <p:cNvSpPr/>
          <p:nvPr/>
        </p:nvSpPr>
        <p:spPr>
          <a:xfrm>
            <a:off x="8396051" y="80276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AF27D878-996F-6E4E-8F9A-8A41888BD10A}"/>
              </a:ext>
            </a:extLst>
          </p:cNvPr>
          <p:cNvSpPr/>
          <p:nvPr/>
        </p:nvSpPr>
        <p:spPr>
          <a:xfrm>
            <a:off x="8742057" y="72205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34682DDC-B73D-A349-B366-74E1992506D6}"/>
              </a:ext>
            </a:extLst>
          </p:cNvPr>
          <p:cNvSpPr/>
          <p:nvPr/>
        </p:nvSpPr>
        <p:spPr>
          <a:xfrm>
            <a:off x="9229739" y="797691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F4765DA4-DEA7-AA47-8866-CDB7D23C4485}"/>
              </a:ext>
            </a:extLst>
          </p:cNvPr>
          <p:cNvSpPr/>
          <p:nvPr/>
        </p:nvSpPr>
        <p:spPr>
          <a:xfrm>
            <a:off x="8631365" y="79849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EC873DB1-F484-984A-90F4-75BC96476506}"/>
              </a:ext>
            </a:extLst>
          </p:cNvPr>
          <p:cNvSpPr/>
          <p:nvPr/>
        </p:nvSpPr>
        <p:spPr>
          <a:xfrm>
            <a:off x="8521811" y="67138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E0E4207D-5B73-B94B-8C0C-BC198F34A832}"/>
              </a:ext>
            </a:extLst>
          </p:cNvPr>
          <p:cNvSpPr/>
          <p:nvPr/>
        </p:nvSpPr>
        <p:spPr>
          <a:xfrm>
            <a:off x="8736962" y="99007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61C29696-7781-384E-86E4-754C1F57E617}"/>
              </a:ext>
            </a:extLst>
          </p:cNvPr>
          <p:cNvSpPr/>
          <p:nvPr/>
        </p:nvSpPr>
        <p:spPr>
          <a:xfrm>
            <a:off x="9985640" y="85864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B50B5790-C7E3-7B4E-AB66-6AB07B35AA3F}"/>
              </a:ext>
            </a:extLst>
          </p:cNvPr>
          <p:cNvSpPr/>
          <p:nvPr/>
        </p:nvSpPr>
        <p:spPr>
          <a:xfrm>
            <a:off x="8703083" y="86079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B57B1C3D-DD96-FD4A-9FDE-C9DBB49726A9}"/>
              </a:ext>
            </a:extLst>
          </p:cNvPr>
          <p:cNvSpPr/>
          <p:nvPr/>
        </p:nvSpPr>
        <p:spPr>
          <a:xfrm>
            <a:off x="9140093" y="861340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642A5472-5DD6-5D4F-A97C-CA3EB61F19E4}"/>
              </a:ext>
            </a:extLst>
          </p:cNvPr>
          <p:cNvSpPr/>
          <p:nvPr/>
        </p:nvSpPr>
        <p:spPr>
          <a:xfrm>
            <a:off x="9499761" y="88587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3F07AD8B-7EF3-954F-960B-A066474D9D2B}"/>
              </a:ext>
            </a:extLst>
          </p:cNvPr>
          <p:cNvSpPr/>
          <p:nvPr/>
        </p:nvSpPr>
        <p:spPr>
          <a:xfrm>
            <a:off x="9329433" y="93741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93B4A38A-45D9-3241-A58E-153065EA59FC}"/>
              </a:ext>
            </a:extLst>
          </p:cNvPr>
          <p:cNvSpPr/>
          <p:nvPr/>
        </p:nvSpPr>
        <p:spPr>
          <a:xfrm>
            <a:off x="9898690" y="936521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4407362F-A7DA-C148-8F04-ACDE7046E96A}"/>
              </a:ext>
            </a:extLst>
          </p:cNvPr>
          <p:cNvSpPr/>
          <p:nvPr/>
        </p:nvSpPr>
        <p:spPr>
          <a:xfrm>
            <a:off x="8936165" y="92041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F422A62F-6F7C-0F4A-BF59-D5B5196AA865}"/>
              </a:ext>
            </a:extLst>
          </p:cNvPr>
          <p:cNvSpPr/>
          <p:nvPr/>
        </p:nvSpPr>
        <p:spPr>
          <a:xfrm>
            <a:off x="9669914" y="91901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C97D16EB-28E4-0E41-8093-5B0884F75274}"/>
              </a:ext>
            </a:extLst>
          </p:cNvPr>
          <p:cNvSpPr/>
          <p:nvPr/>
        </p:nvSpPr>
        <p:spPr>
          <a:xfrm>
            <a:off x="10183562" y="919581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185D82C4-77EE-5549-B8A0-FCB092DAB943}"/>
              </a:ext>
            </a:extLst>
          </p:cNvPr>
          <p:cNvSpPr txBox="1"/>
          <p:nvPr/>
        </p:nvSpPr>
        <p:spPr>
          <a:xfrm>
            <a:off x="9986389" y="7491780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5E445557-80C6-3D45-9C4D-7D947395AD56}"/>
              </a:ext>
            </a:extLst>
          </p:cNvPr>
          <p:cNvGrpSpPr/>
          <p:nvPr/>
        </p:nvGrpSpPr>
        <p:grpSpPr>
          <a:xfrm>
            <a:off x="10553579" y="5812560"/>
            <a:ext cx="2444205" cy="4620717"/>
            <a:chOff x="332046" y="3492740"/>
            <a:chExt cx="2444205" cy="4620717"/>
          </a:xfrm>
        </p:grpSpPr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B02375F-4377-824A-BBB4-5A1975363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34" name="Triangle 1133">
              <a:extLst>
                <a:ext uri="{FF2B5EF4-FFF2-40B4-BE49-F238E27FC236}">
                  <a16:creationId xmlns:a16="http://schemas.microsoft.com/office/drawing/2014/main" id="{A794DA1A-0051-A240-B1AE-58358E35C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90CBAB0C-CA72-804C-B508-935B2855D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136" name="Triangle 1135">
              <a:extLst>
                <a:ext uri="{FF2B5EF4-FFF2-40B4-BE49-F238E27FC236}">
                  <a16:creationId xmlns:a16="http://schemas.microsoft.com/office/drawing/2014/main" id="{73C46717-3266-234A-968F-B86FE4D5EA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E8DFAEB-8683-BC49-ACA1-8B56DCAD78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38" name="Triangle 1137">
              <a:extLst>
                <a:ext uri="{FF2B5EF4-FFF2-40B4-BE49-F238E27FC236}">
                  <a16:creationId xmlns:a16="http://schemas.microsoft.com/office/drawing/2014/main" id="{4CF17BAF-403E-6548-8EF3-47181CC752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91B6A92E-BD4F-294B-B978-705AB1158113}"/>
                </a:ext>
              </a:extLst>
            </p:cNvPr>
            <p:cNvCxnSpPr>
              <a:cxnSpLocks/>
              <a:stCxn id="1137" idx="2"/>
              <a:endCxn id="1138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75137AC-897A-A440-BB62-7305069433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141" name="Straight Arrow Connector 1140">
              <a:extLst>
                <a:ext uri="{FF2B5EF4-FFF2-40B4-BE49-F238E27FC236}">
                  <a16:creationId xmlns:a16="http://schemas.microsoft.com/office/drawing/2014/main" id="{A79FE678-444E-B24C-8C82-0B2FCD1D5FBC}"/>
                </a:ext>
              </a:extLst>
            </p:cNvPr>
            <p:cNvCxnSpPr>
              <a:cxnSpLocks noChangeAspect="1"/>
              <a:stCxn id="1150" idx="4"/>
              <a:endCxn id="1140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7883070B-C13B-7F45-BEB1-0525ADC34BB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3" name="Straight Arrow Connector 1142">
              <a:extLst>
                <a:ext uri="{FF2B5EF4-FFF2-40B4-BE49-F238E27FC236}">
                  <a16:creationId xmlns:a16="http://schemas.microsoft.com/office/drawing/2014/main" id="{8D105F61-4DF5-0444-A8FD-1493BD830EC5}"/>
                </a:ext>
              </a:extLst>
            </p:cNvPr>
            <p:cNvCxnSpPr>
              <a:cxnSpLocks/>
              <a:stCxn id="1137" idx="2"/>
              <a:endCxn id="113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Arrow Connector 1143">
              <a:extLst>
                <a:ext uri="{FF2B5EF4-FFF2-40B4-BE49-F238E27FC236}">
                  <a16:creationId xmlns:a16="http://schemas.microsoft.com/office/drawing/2014/main" id="{A7BED5C3-DC51-0A4B-8D87-970D2C10209C}"/>
                </a:ext>
              </a:extLst>
            </p:cNvPr>
            <p:cNvCxnSpPr>
              <a:cxnSpLocks/>
              <a:endCxn id="1146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6CB3B3D9-7307-D14C-9A61-B15478B730C1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3DC36D91-EDB5-B143-B9CF-938172351B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681F52B4-CE55-CA4D-A882-5E503E0954F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8" name="Straight Arrow Connector 1147">
              <a:extLst>
                <a:ext uri="{FF2B5EF4-FFF2-40B4-BE49-F238E27FC236}">
                  <a16:creationId xmlns:a16="http://schemas.microsoft.com/office/drawing/2014/main" id="{9E70FA15-4587-2648-A748-C9D037DC5E44}"/>
                </a:ext>
              </a:extLst>
            </p:cNvPr>
            <p:cNvCxnSpPr>
              <a:cxnSpLocks noChangeAspect="1"/>
              <a:stCxn id="1147" idx="4"/>
              <a:endCxn id="1150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239C9C7C-7262-CE45-A595-7ED80A0344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9AB45ABD-6238-2B4E-8416-9749D1767D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1" name="Straight Arrow Connector 1150">
              <a:extLst>
                <a:ext uri="{FF2B5EF4-FFF2-40B4-BE49-F238E27FC236}">
                  <a16:creationId xmlns:a16="http://schemas.microsoft.com/office/drawing/2014/main" id="{CD2B7379-468A-6A4A-8FEC-2732278C25B5}"/>
                </a:ext>
              </a:extLst>
            </p:cNvPr>
            <p:cNvCxnSpPr>
              <a:cxnSpLocks noChangeAspect="1"/>
              <a:stCxn id="1149" idx="4"/>
              <a:endCxn id="1150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Arrow Connector 1151">
              <a:extLst>
                <a:ext uri="{FF2B5EF4-FFF2-40B4-BE49-F238E27FC236}">
                  <a16:creationId xmlns:a16="http://schemas.microsoft.com/office/drawing/2014/main" id="{D824B5B3-D010-454A-A557-B9BD0E52016A}"/>
                </a:ext>
              </a:extLst>
            </p:cNvPr>
            <p:cNvCxnSpPr>
              <a:cxnSpLocks/>
              <a:stCxn id="1146" idx="4"/>
              <a:endCxn id="1149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>
              <a:extLst>
                <a:ext uri="{FF2B5EF4-FFF2-40B4-BE49-F238E27FC236}">
                  <a16:creationId xmlns:a16="http://schemas.microsoft.com/office/drawing/2014/main" id="{3CEAFF12-8B9A-E54E-8029-5D223FF415EC}"/>
                </a:ext>
              </a:extLst>
            </p:cNvPr>
            <p:cNvCxnSpPr>
              <a:cxnSpLocks noChangeAspect="1"/>
              <a:stCxn id="1134" idx="3"/>
              <a:endCxn id="1146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A3C3DDE-F318-4F41-BDF6-7F665E68638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TextBox 1154">
              <a:extLst>
                <a:ext uri="{FF2B5EF4-FFF2-40B4-BE49-F238E27FC236}">
                  <a16:creationId xmlns:a16="http://schemas.microsoft.com/office/drawing/2014/main" id="{ACC6EC38-C34C-8941-8C2E-A25BAB08920A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1FF568C0-FDA1-174E-91F7-9943942240B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B9E735C3-27C3-0A44-A58B-51A548B46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DF9AF48F-9F02-DB4B-BEA1-1F02EE5B1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Arrow Connector 1158">
              <a:extLst>
                <a:ext uri="{FF2B5EF4-FFF2-40B4-BE49-F238E27FC236}">
                  <a16:creationId xmlns:a16="http://schemas.microsoft.com/office/drawing/2014/main" id="{9FE464EE-9AB0-0746-B48A-90C2683B9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A24DDD54-781A-B741-92AE-D1F3C945C04A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DEE3C3ED-909D-BD45-AE24-A87972923AA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D303320-D589-5845-8E63-0DE6756B683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10C7F22C-5D1A-6546-955D-FE9C4A30CA3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3E8B8270-E2A5-D646-9C45-5F5FFCEA6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23019B8F-B6D9-F74F-9044-ADF143CC5FCB}"/>
                </a:ext>
              </a:extLst>
            </p:cNvPr>
            <p:cNvCxnSpPr>
              <a:cxnSpLocks/>
              <a:endCxn id="1147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265E322A-EB01-BD40-93C2-33773578E202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318C0B3-1B02-8649-8B82-EF34E403331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5F699421-7BB9-5E4C-806C-0B6D39B87D62}"/>
                </a:ext>
              </a:extLst>
            </p:cNvPr>
            <p:cNvCxnSpPr>
              <a:cxnSpLocks/>
              <a:endCxn id="1146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DF42C2CF-8176-704C-A814-C978B5F3EFEA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170" name="Straight Arrow Connector 1169">
              <a:extLst>
                <a:ext uri="{FF2B5EF4-FFF2-40B4-BE49-F238E27FC236}">
                  <a16:creationId xmlns:a16="http://schemas.microsoft.com/office/drawing/2014/main" id="{337D7A0E-597C-6C41-A2FA-17E0F2A266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E60B244C-CB85-7D4A-BF07-B3FD813927F9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EB91383B-A35F-BF4C-9527-11B903AEC820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>
              <a:extLst>
                <a:ext uri="{FF2B5EF4-FFF2-40B4-BE49-F238E27FC236}">
                  <a16:creationId xmlns:a16="http://schemas.microsoft.com/office/drawing/2014/main" id="{F8A998E2-EC7D-CB4A-8225-5D157926F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4240FCA2-2C5D-784F-86E9-1FDE2F507897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15F72C0-2FCD-F04D-BE86-540B962A57D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BC789ED-E9AF-3C4F-9609-54A57C58927B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B7688C14-F320-5F47-A9B5-00F4AEEFEDF3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178" name="Straight Arrow Connector 1177">
              <a:extLst>
                <a:ext uri="{FF2B5EF4-FFF2-40B4-BE49-F238E27FC236}">
                  <a16:creationId xmlns:a16="http://schemas.microsoft.com/office/drawing/2014/main" id="{07361607-FCDF-5548-B437-C8F1D068BD9C}"/>
                </a:ext>
              </a:extLst>
            </p:cNvPr>
            <p:cNvCxnSpPr>
              <a:cxnSpLocks/>
              <a:stCxn id="1146" idx="4"/>
              <a:endCxn id="1147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BDD89BEF-0679-CC4D-97D0-699EF6D42972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6EBEE6CE-0722-6940-98B8-B37A5A68D87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CBFC3F1-1949-2947-A1C7-5BCFD797F96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BAA2519D-A4C3-EC47-86AE-18742DCD9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>
              <a:extLst>
                <a:ext uri="{FF2B5EF4-FFF2-40B4-BE49-F238E27FC236}">
                  <a16:creationId xmlns:a16="http://schemas.microsoft.com/office/drawing/2014/main" id="{5FC6840A-BC38-C94B-A5FF-0ED6608E0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95BF8637-3AE2-3449-9C27-6918781C1B52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1A21C3CE-3373-174C-8306-4923BAE9A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34D4C6A-708A-D84A-85F0-137E364604D3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87" name="Oval 1186">
            <a:extLst>
              <a:ext uri="{FF2B5EF4-FFF2-40B4-BE49-F238E27FC236}">
                <a16:creationId xmlns:a16="http://schemas.microsoft.com/office/drawing/2014/main" id="{6F9652F5-B617-9D41-BAA7-1BBB55F62383}"/>
              </a:ext>
            </a:extLst>
          </p:cNvPr>
          <p:cNvSpPr/>
          <p:nvPr/>
        </p:nvSpPr>
        <p:spPr>
          <a:xfrm>
            <a:off x="10719293" y="61680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0DA4FD97-6253-C748-8B07-63B9E73DAC4F}"/>
              </a:ext>
            </a:extLst>
          </p:cNvPr>
          <p:cNvSpPr/>
          <p:nvPr/>
        </p:nvSpPr>
        <p:spPr>
          <a:xfrm>
            <a:off x="10921122" y="61244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333ECA14-3C81-5E40-ACCB-F8C24F6F64D8}"/>
              </a:ext>
            </a:extLst>
          </p:cNvPr>
          <p:cNvSpPr/>
          <p:nvPr/>
        </p:nvSpPr>
        <p:spPr>
          <a:xfrm>
            <a:off x="11102397" y="61710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262EC48C-470E-3146-AC02-8EEB5DFC2792}"/>
              </a:ext>
            </a:extLst>
          </p:cNvPr>
          <p:cNvSpPr/>
          <p:nvPr/>
        </p:nvSpPr>
        <p:spPr>
          <a:xfrm>
            <a:off x="11235547" y="647741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F8C8D894-67FB-104A-8426-2275AE6D3983}"/>
              </a:ext>
            </a:extLst>
          </p:cNvPr>
          <p:cNvSpPr/>
          <p:nvPr/>
        </p:nvSpPr>
        <p:spPr>
          <a:xfrm>
            <a:off x="11416822" y="719770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CB3702AA-0E65-9549-8B3A-C7592E42DDF8}"/>
              </a:ext>
            </a:extLst>
          </p:cNvPr>
          <p:cNvSpPr/>
          <p:nvPr/>
        </p:nvSpPr>
        <p:spPr>
          <a:xfrm>
            <a:off x="11598097" y="727310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2B99571-0DF8-EC49-A598-7C04E3F42CBE}"/>
              </a:ext>
            </a:extLst>
          </p:cNvPr>
          <p:cNvSpPr/>
          <p:nvPr/>
        </p:nvSpPr>
        <p:spPr>
          <a:xfrm>
            <a:off x="11915732" y="80142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5B70A972-847C-FC4C-85AF-FFAA23296544}"/>
              </a:ext>
            </a:extLst>
          </p:cNvPr>
          <p:cNvSpPr/>
          <p:nvPr/>
        </p:nvSpPr>
        <p:spPr>
          <a:xfrm>
            <a:off x="11596494" y="987995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0B6E98C-7D87-EA47-B048-69C814ECE619}"/>
              </a:ext>
            </a:extLst>
          </p:cNvPr>
          <p:cNvSpPr/>
          <p:nvPr/>
        </p:nvSpPr>
        <p:spPr>
          <a:xfrm>
            <a:off x="10893850" y="80511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6339CCA-D9DB-054E-927C-584834B3D66C}"/>
              </a:ext>
            </a:extLst>
          </p:cNvPr>
          <p:cNvSpPr/>
          <p:nvPr/>
        </p:nvSpPr>
        <p:spPr>
          <a:xfrm>
            <a:off x="11239856" y="72441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2C130829-B31C-064A-ADD8-C80B3DB1D192}"/>
              </a:ext>
            </a:extLst>
          </p:cNvPr>
          <p:cNvSpPr/>
          <p:nvPr/>
        </p:nvSpPr>
        <p:spPr>
          <a:xfrm>
            <a:off x="11019610" y="67373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7045C268-F366-1A4C-9881-B7D78E635DE1}"/>
              </a:ext>
            </a:extLst>
          </p:cNvPr>
          <p:cNvSpPr/>
          <p:nvPr/>
        </p:nvSpPr>
        <p:spPr>
          <a:xfrm>
            <a:off x="11234761" y="992430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0518059A-C9E0-DE44-BA01-92F49F3FA267}"/>
              </a:ext>
            </a:extLst>
          </p:cNvPr>
          <p:cNvSpPr/>
          <p:nvPr/>
        </p:nvSpPr>
        <p:spPr>
          <a:xfrm>
            <a:off x="12483439" y="860994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5CAE07C7-3655-F940-9321-66A8A9E7661B}"/>
              </a:ext>
            </a:extLst>
          </p:cNvPr>
          <p:cNvSpPr/>
          <p:nvPr/>
        </p:nvSpPr>
        <p:spPr>
          <a:xfrm>
            <a:off x="11827232" y="939769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A7727976-7ACB-1341-B527-94219CDF45FF}"/>
              </a:ext>
            </a:extLst>
          </p:cNvPr>
          <p:cNvSpPr/>
          <p:nvPr/>
        </p:nvSpPr>
        <p:spPr>
          <a:xfrm>
            <a:off x="12396489" y="93887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F23A573C-99BA-FB48-9EEB-E42232C714FB}"/>
              </a:ext>
            </a:extLst>
          </p:cNvPr>
          <p:cNvSpPr/>
          <p:nvPr/>
        </p:nvSpPr>
        <p:spPr>
          <a:xfrm>
            <a:off x="12167713" y="92136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F5969EFC-9B88-B840-853E-9B78F0FCF037}"/>
              </a:ext>
            </a:extLst>
          </p:cNvPr>
          <p:cNvSpPr/>
          <p:nvPr/>
        </p:nvSpPr>
        <p:spPr>
          <a:xfrm>
            <a:off x="12681361" y="92193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7006958C-5275-EE49-BECE-790237C1B2D4}"/>
              </a:ext>
            </a:extLst>
          </p:cNvPr>
          <p:cNvSpPr/>
          <p:nvPr/>
        </p:nvSpPr>
        <p:spPr>
          <a:xfrm>
            <a:off x="12002613" y="88834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62302C47-4077-C14D-976A-4C6571255EE8}"/>
              </a:ext>
            </a:extLst>
          </p:cNvPr>
          <p:cNvGrpSpPr/>
          <p:nvPr/>
        </p:nvGrpSpPr>
        <p:grpSpPr>
          <a:xfrm>
            <a:off x="12741208" y="5796286"/>
            <a:ext cx="2444205" cy="4620717"/>
            <a:chOff x="332046" y="3492740"/>
            <a:chExt cx="2444205" cy="4620717"/>
          </a:xfrm>
        </p:grpSpPr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F2327BA1-D741-B244-BF5E-F58920983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13" name="Triangle 1212">
              <a:extLst>
                <a:ext uri="{FF2B5EF4-FFF2-40B4-BE49-F238E27FC236}">
                  <a16:creationId xmlns:a16="http://schemas.microsoft.com/office/drawing/2014/main" id="{03FC66DD-BFBF-CA48-B970-6A729313C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E2A6B1C6-C36F-3D4D-993C-E6346BE35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215" name="Triangle 1214">
              <a:extLst>
                <a:ext uri="{FF2B5EF4-FFF2-40B4-BE49-F238E27FC236}">
                  <a16:creationId xmlns:a16="http://schemas.microsoft.com/office/drawing/2014/main" id="{6E1CAB4F-27EA-2E40-9C38-D7686ED7A0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BC17A00-C31C-7848-8FBF-342F5B3578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17" name="Triangle 1216">
              <a:extLst>
                <a:ext uri="{FF2B5EF4-FFF2-40B4-BE49-F238E27FC236}">
                  <a16:creationId xmlns:a16="http://schemas.microsoft.com/office/drawing/2014/main" id="{3AEA409B-ED42-F64C-BF41-325B1C41329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18" name="Straight Arrow Connector 1217">
              <a:extLst>
                <a:ext uri="{FF2B5EF4-FFF2-40B4-BE49-F238E27FC236}">
                  <a16:creationId xmlns:a16="http://schemas.microsoft.com/office/drawing/2014/main" id="{F56F2DAE-47CF-AF42-AEEE-E328DEAE6AAC}"/>
                </a:ext>
              </a:extLst>
            </p:cNvPr>
            <p:cNvCxnSpPr>
              <a:cxnSpLocks/>
              <a:stCxn id="1216" idx="2"/>
              <a:endCxn id="121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4614B8F7-E811-8B4A-999C-3983358CE3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220" name="Straight Arrow Connector 1219">
              <a:extLst>
                <a:ext uri="{FF2B5EF4-FFF2-40B4-BE49-F238E27FC236}">
                  <a16:creationId xmlns:a16="http://schemas.microsoft.com/office/drawing/2014/main" id="{D500843E-1C7E-AD43-BC3D-F342BC12C70C}"/>
                </a:ext>
              </a:extLst>
            </p:cNvPr>
            <p:cNvCxnSpPr>
              <a:cxnSpLocks noChangeAspect="1"/>
              <a:stCxn id="1229" idx="4"/>
              <a:endCxn id="121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3E0A76C4-00D8-AE49-80BA-B617C24BA8C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2" name="Straight Arrow Connector 1221">
              <a:extLst>
                <a:ext uri="{FF2B5EF4-FFF2-40B4-BE49-F238E27FC236}">
                  <a16:creationId xmlns:a16="http://schemas.microsoft.com/office/drawing/2014/main" id="{619C09D2-25B6-324A-94D1-2ED028982719}"/>
                </a:ext>
              </a:extLst>
            </p:cNvPr>
            <p:cNvCxnSpPr>
              <a:cxnSpLocks/>
              <a:stCxn id="1216" idx="2"/>
              <a:endCxn id="121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>
              <a:extLst>
                <a:ext uri="{FF2B5EF4-FFF2-40B4-BE49-F238E27FC236}">
                  <a16:creationId xmlns:a16="http://schemas.microsoft.com/office/drawing/2014/main" id="{2AD865C7-4D70-ED40-A7F1-475428E09A7B}"/>
                </a:ext>
              </a:extLst>
            </p:cNvPr>
            <p:cNvCxnSpPr>
              <a:cxnSpLocks/>
              <a:endCxn id="122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225D878E-6E6A-9040-AEE1-7C8045A5FA6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04E3B721-24B6-0C42-BD4F-7F96C9DA161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F734DC4F-7AD6-174A-A71D-E497136587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7" name="Straight Arrow Connector 1226">
              <a:extLst>
                <a:ext uri="{FF2B5EF4-FFF2-40B4-BE49-F238E27FC236}">
                  <a16:creationId xmlns:a16="http://schemas.microsoft.com/office/drawing/2014/main" id="{14E9F28A-079D-9B47-ADC5-E34A76CC7533}"/>
                </a:ext>
              </a:extLst>
            </p:cNvPr>
            <p:cNvCxnSpPr>
              <a:cxnSpLocks noChangeAspect="1"/>
              <a:stCxn id="1226" idx="4"/>
              <a:endCxn id="122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E507F0C9-FADF-7644-B5BB-4DD02B5DD5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24C74E81-9F52-3A4B-AF85-94621C9682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230" name="Straight Arrow Connector 1229">
              <a:extLst>
                <a:ext uri="{FF2B5EF4-FFF2-40B4-BE49-F238E27FC236}">
                  <a16:creationId xmlns:a16="http://schemas.microsoft.com/office/drawing/2014/main" id="{08FA4CBE-F7AF-7D49-970A-0940D5E6B263}"/>
                </a:ext>
              </a:extLst>
            </p:cNvPr>
            <p:cNvCxnSpPr>
              <a:cxnSpLocks noChangeAspect="1"/>
              <a:stCxn id="1228" idx="4"/>
              <a:endCxn id="122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>
              <a:extLst>
                <a:ext uri="{FF2B5EF4-FFF2-40B4-BE49-F238E27FC236}">
                  <a16:creationId xmlns:a16="http://schemas.microsoft.com/office/drawing/2014/main" id="{5BC6B184-9DE3-6449-96DD-C28760696362}"/>
                </a:ext>
              </a:extLst>
            </p:cNvPr>
            <p:cNvCxnSpPr>
              <a:cxnSpLocks/>
              <a:stCxn id="1225" idx="4"/>
              <a:endCxn id="122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>
              <a:extLst>
                <a:ext uri="{FF2B5EF4-FFF2-40B4-BE49-F238E27FC236}">
                  <a16:creationId xmlns:a16="http://schemas.microsoft.com/office/drawing/2014/main" id="{981999A0-9722-7F45-A01E-CA97B3F36C62}"/>
                </a:ext>
              </a:extLst>
            </p:cNvPr>
            <p:cNvCxnSpPr>
              <a:cxnSpLocks noChangeAspect="1"/>
              <a:stCxn id="1213" idx="3"/>
              <a:endCxn id="122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88382DBC-0F6E-DA42-9139-A4AF8FDAEA6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94CE3CEA-E016-8B4B-8217-1505D3DDF54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802C43BF-46B9-A141-AD18-DAF2CD83A67C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36" name="Straight Arrow Connector 1235">
              <a:extLst>
                <a:ext uri="{FF2B5EF4-FFF2-40B4-BE49-F238E27FC236}">
                  <a16:creationId xmlns:a16="http://schemas.microsoft.com/office/drawing/2014/main" id="{13F71CA9-C64E-2145-8C49-E1378794E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>
              <a:extLst>
                <a:ext uri="{FF2B5EF4-FFF2-40B4-BE49-F238E27FC236}">
                  <a16:creationId xmlns:a16="http://schemas.microsoft.com/office/drawing/2014/main" id="{C08A39F5-259F-544D-A55B-77DA99116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Arrow Connector 1237">
              <a:extLst>
                <a:ext uri="{FF2B5EF4-FFF2-40B4-BE49-F238E27FC236}">
                  <a16:creationId xmlns:a16="http://schemas.microsoft.com/office/drawing/2014/main" id="{2B379F7E-467A-7B40-AA89-55FA54246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FDB36F68-C52B-5042-8DCB-04273E68467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F6ACC4BD-2152-5744-A505-7D23EE1FCF3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07E35A2A-5849-8441-B7EE-ADF8C658CF71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C6D7C0DE-4C9C-3248-885A-383BB1E8220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243" name="Straight Arrow Connector 1242">
              <a:extLst>
                <a:ext uri="{FF2B5EF4-FFF2-40B4-BE49-F238E27FC236}">
                  <a16:creationId xmlns:a16="http://schemas.microsoft.com/office/drawing/2014/main" id="{CD227EE9-12F4-414C-A661-3A11A9480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Arrow Connector 1243">
              <a:extLst>
                <a:ext uri="{FF2B5EF4-FFF2-40B4-BE49-F238E27FC236}">
                  <a16:creationId xmlns:a16="http://schemas.microsoft.com/office/drawing/2014/main" id="{AA687977-7E63-B343-BABA-D5D8FC0342C3}"/>
                </a:ext>
              </a:extLst>
            </p:cNvPr>
            <p:cNvCxnSpPr>
              <a:cxnSpLocks/>
              <a:endCxn id="122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9B6ED39D-0ACA-D846-912E-F09B3D551A7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930D4CA-53D2-774F-9BD7-373004B5CA2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247" name="Straight Arrow Connector 1246">
              <a:extLst>
                <a:ext uri="{FF2B5EF4-FFF2-40B4-BE49-F238E27FC236}">
                  <a16:creationId xmlns:a16="http://schemas.microsoft.com/office/drawing/2014/main" id="{011957AE-FC1D-5644-BDFD-CE8DDEC6D0BF}"/>
                </a:ext>
              </a:extLst>
            </p:cNvPr>
            <p:cNvCxnSpPr>
              <a:cxnSpLocks/>
              <a:endCxn id="122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71946F20-9BB7-A34A-AD88-67EED2C4F16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249" name="Straight Arrow Connector 1248">
              <a:extLst>
                <a:ext uri="{FF2B5EF4-FFF2-40B4-BE49-F238E27FC236}">
                  <a16:creationId xmlns:a16="http://schemas.microsoft.com/office/drawing/2014/main" id="{F0EAC1AE-D69E-5A48-A51E-7BA25D52C552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311E258C-5039-0B49-BEB8-0F573FD80DA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251" name="Straight Arrow Connector 1250">
              <a:extLst>
                <a:ext uri="{FF2B5EF4-FFF2-40B4-BE49-F238E27FC236}">
                  <a16:creationId xmlns:a16="http://schemas.microsoft.com/office/drawing/2014/main" id="{F14364B7-A21A-4048-A618-51CA0E034351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>
              <a:extLst>
                <a:ext uri="{FF2B5EF4-FFF2-40B4-BE49-F238E27FC236}">
                  <a16:creationId xmlns:a16="http://schemas.microsoft.com/office/drawing/2014/main" id="{867C2721-3FE4-1F47-A1AB-CB903CDAA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FE7991BC-3CBD-4C4E-9795-5B3C0B22ECC9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C5769B40-2941-F045-816A-79062AFB6A8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C09F7318-55EC-024C-AEEF-072427D6D7FA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03F4BC35-36EE-554B-9BF4-18DAA8710978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570FD1EF-D60E-574C-946A-3804191ED752}"/>
                </a:ext>
              </a:extLst>
            </p:cNvPr>
            <p:cNvCxnSpPr>
              <a:cxnSpLocks/>
              <a:stCxn id="1225" idx="4"/>
              <a:endCxn id="122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68447D3F-345D-1E42-9ADA-613DA7AB9B05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A2B8A410-F333-FD44-A841-CC1924FC286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FAD9EBBA-0643-414B-9556-317E616C3E5F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1" name="Straight Arrow Connector 1260">
              <a:extLst>
                <a:ext uri="{FF2B5EF4-FFF2-40B4-BE49-F238E27FC236}">
                  <a16:creationId xmlns:a16="http://schemas.microsoft.com/office/drawing/2014/main" id="{59936DDF-C144-6C4F-B73B-904E4D0CC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>
              <a:extLst>
                <a:ext uri="{FF2B5EF4-FFF2-40B4-BE49-F238E27FC236}">
                  <a16:creationId xmlns:a16="http://schemas.microsoft.com/office/drawing/2014/main" id="{EB3B9127-B38E-2C4D-887E-5776D583D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44CE125C-9918-7543-A741-759175AF4683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4" name="Straight Arrow Connector 1263">
              <a:extLst>
                <a:ext uri="{FF2B5EF4-FFF2-40B4-BE49-F238E27FC236}">
                  <a16:creationId xmlns:a16="http://schemas.microsoft.com/office/drawing/2014/main" id="{21215A6C-0E1C-8645-A0A1-86A4F9181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2F6F2A35-8047-ED48-A658-4BC43C20D298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266" name="Oval 1265">
            <a:extLst>
              <a:ext uri="{FF2B5EF4-FFF2-40B4-BE49-F238E27FC236}">
                <a16:creationId xmlns:a16="http://schemas.microsoft.com/office/drawing/2014/main" id="{02A29F41-353D-F74E-9978-610940256AA9}"/>
              </a:ext>
            </a:extLst>
          </p:cNvPr>
          <p:cNvSpPr/>
          <p:nvPr/>
        </p:nvSpPr>
        <p:spPr>
          <a:xfrm>
            <a:off x="12906922" y="615182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4E6C257-A741-224C-91B5-73090938D4B1}"/>
              </a:ext>
            </a:extLst>
          </p:cNvPr>
          <p:cNvSpPr/>
          <p:nvPr/>
        </p:nvSpPr>
        <p:spPr>
          <a:xfrm>
            <a:off x="13108751" y="610821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F6FF1E27-812D-A24B-93FB-9CF51331EC1C}"/>
              </a:ext>
            </a:extLst>
          </p:cNvPr>
          <p:cNvSpPr/>
          <p:nvPr/>
        </p:nvSpPr>
        <p:spPr>
          <a:xfrm>
            <a:off x="13290026" y="61547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7E2A31BF-11EA-3549-BEC4-FE2BFF239DE9}"/>
              </a:ext>
            </a:extLst>
          </p:cNvPr>
          <p:cNvSpPr/>
          <p:nvPr/>
        </p:nvSpPr>
        <p:spPr>
          <a:xfrm>
            <a:off x="13423176" y="646114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A8F82673-9B79-F147-81B2-FE773B4B2DA6}"/>
              </a:ext>
            </a:extLst>
          </p:cNvPr>
          <p:cNvSpPr/>
          <p:nvPr/>
        </p:nvSpPr>
        <p:spPr>
          <a:xfrm>
            <a:off x="13604451" y="71814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49C0FF05-E264-5C44-B994-D55DEC7F65CE}"/>
              </a:ext>
            </a:extLst>
          </p:cNvPr>
          <p:cNvSpPr/>
          <p:nvPr/>
        </p:nvSpPr>
        <p:spPr>
          <a:xfrm>
            <a:off x="13785726" y="72568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3CAF185A-84F2-7A4B-BBD7-669515211368}"/>
              </a:ext>
            </a:extLst>
          </p:cNvPr>
          <p:cNvSpPr/>
          <p:nvPr/>
        </p:nvSpPr>
        <p:spPr>
          <a:xfrm>
            <a:off x="14103361" y="79979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E6AC313F-4DB5-204D-9155-12DE37946759}"/>
              </a:ext>
            </a:extLst>
          </p:cNvPr>
          <p:cNvSpPr/>
          <p:nvPr/>
        </p:nvSpPr>
        <p:spPr>
          <a:xfrm>
            <a:off x="13784123" y="986367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15EE904C-EAFB-D040-A120-D6563DBD287E}"/>
              </a:ext>
            </a:extLst>
          </p:cNvPr>
          <p:cNvSpPr/>
          <p:nvPr/>
        </p:nvSpPr>
        <p:spPr>
          <a:xfrm>
            <a:off x="13081479" y="803487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DF2F092-243D-0742-BC82-45AD81CE804D}"/>
              </a:ext>
            </a:extLst>
          </p:cNvPr>
          <p:cNvSpPr/>
          <p:nvPr/>
        </p:nvSpPr>
        <p:spPr>
          <a:xfrm>
            <a:off x="13427485" y="722782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B2133B56-3B00-314C-AA3D-D1CF8ECF9DE8}"/>
              </a:ext>
            </a:extLst>
          </p:cNvPr>
          <p:cNvSpPr/>
          <p:nvPr/>
        </p:nvSpPr>
        <p:spPr>
          <a:xfrm>
            <a:off x="13207239" y="672108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D2F084EF-0385-7445-8303-9A840DC1C3FD}"/>
              </a:ext>
            </a:extLst>
          </p:cNvPr>
          <p:cNvSpPr/>
          <p:nvPr/>
        </p:nvSpPr>
        <p:spPr>
          <a:xfrm>
            <a:off x="13422390" y="99080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3715B3F3-B865-984C-860C-0B352E8B2596}"/>
              </a:ext>
            </a:extLst>
          </p:cNvPr>
          <p:cNvSpPr/>
          <p:nvPr/>
        </p:nvSpPr>
        <p:spPr>
          <a:xfrm>
            <a:off x="14671068" y="85936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2AD452C7-0DD7-1943-BCA2-292E66715BFB}"/>
              </a:ext>
            </a:extLst>
          </p:cNvPr>
          <p:cNvSpPr/>
          <p:nvPr/>
        </p:nvSpPr>
        <p:spPr>
          <a:xfrm>
            <a:off x="14355342" y="919740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DBB57F24-E461-F947-B6C9-8C6FD59F4D94}"/>
              </a:ext>
            </a:extLst>
          </p:cNvPr>
          <p:cNvSpPr/>
          <p:nvPr/>
        </p:nvSpPr>
        <p:spPr>
          <a:xfrm>
            <a:off x="14868990" y="92030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33BD4B4-9228-E84B-A2FB-56DD0E19B0D1}"/>
              </a:ext>
            </a:extLst>
          </p:cNvPr>
          <p:cNvSpPr/>
          <p:nvPr/>
        </p:nvSpPr>
        <p:spPr>
          <a:xfrm>
            <a:off x="13913261" y="1001642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E9DA1E59-6B1A-7F47-9436-A72EB43CF5EC}"/>
              </a:ext>
            </a:extLst>
          </p:cNvPr>
          <p:cNvSpPr/>
          <p:nvPr/>
        </p:nvSpPr>
        <p:spPr>
          <a:xfrm>
            <a:off x="9907399" y="33255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D39EB508-5AF6-0442-B52F-1CAE1C4C5CEB}"/>
              </a:ext>
            </a:extLst>
          </p:cNvPr>
          <p:cNvSpPr/>
          <p:nvPr/>
        </p:nvSpPr>
        <p:spPr>
          <a:xfrm>
            <a:off x="12124635" y="33322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>
            <a:extLst>
              <a:ext uri="{FF2B5EF4-FFF2-40B4-BE49-F238E27FC236}">
                <a16:creationId xmlns:a16="http://schemas.microsoft.com/office/drawing/2014/main" id="{E9EC9D6C-38D6-F14C-A5C8-C78D90C4B693}"/>
              </a:ext>
            </a:extLst>
          </p:cNvPr>
          <p:cNvSpPr/>
          <p:nvPr/>
        </p:nvSpPr>
        <p:spPr>
          <a:xfrm>
            <a:off x="4933091" y="75005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8A16655E-9B75-E244-9D83-E792E2A93868}"/>
              </a:ext>
            </a:extLst>
          </p:cNvPr>
          <p:cNvSpPr/>
          <p:nvPr/>
        </p:nvSpPr>
        <p:spPr>
          <a:xfrm>
            <a:off x="11942274" y="749972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Oval 1288">
            <a:extLst>
              <a:ext uri="{FF2B5EF4-FFF2-40B4-BE49-F238E27FC236}">
                <a16:creationId xmlns:a16="http://schemas.microsoft.com/office/drawing/2014/main" id="{583AC8F8-D1F3-F84B-BE28-38143AFBD23F}"/>
              </a:ext>
            </a:extLst>
          </p:cNvPr>
          <p:cNvSpPr/>
          <p:nvPr/>
        </p:nvSpPr>
        <p:spPr>
          <a:xfrm>
            <a:off x="9436053" y="74774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6B2B5B14-375A-9A4F-97FF-0CF18F4A4DA2}"/>
              </a:ext>
            </a:extLst>
          </p:cNvPr>
          <p:cNvSpPr/>
          <p:nvPr/>
        </p:nvSpPr>
        <p:spPr>
          <a:xfrm>
            <a:off x="7153479" y="74346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9AA95D1D-69DC-2843-A3F0-B13CBF3253A3}"/>
              </a:ext>
            </a:extLst>
          </p:cNvPr>
          <p:cNvSpPr txBox="1"/>
          <p:nvPr/>
        </p:nvSpPr>
        <p:spPr>
          <a:xfrm>
            <a:off x="14698351" y="7477107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7C6D95E7-9180-104A-9E2D-60DEEE71120E}"/>
              </a:ext>
            </a:extLst>
          </p:cNvPr>
          <p:cNvSpPr txBox="1"/>
          <p:nvPr/>
        </p:nvSpPr>
        <p:spPr>
          <a:xfrm>
            <a:off x="1935460" y="114208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Time:</a:t>
            </a:r>
          </a:p>
        </p:txBody>
      </p: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4BF901E2-24C6-F844-BBCF-E36CF4638FFD}"/>
              </a:ext>
            </a:extLst>
          </p:cNvPr>
          <p:cNvCxnSpPr>
            <a:cxnSpLocks/>
          </p:cNvCxnSpPr>
          <p:nvPr/>
        </p:nvCxnSpPr>
        <p:spPr>
          <a:xfrm>
            <a:off x="2786100" y="1386741"/>
            <a:ext cx="1240300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77646D61-CE1A-0945-B5DD-8AB5CF605DC4}"/>
              </a:ext>
            </a:extLst>
          </p:cNvPr>
          <p:cNvCxnSpPr>
            <a:cxnSpLocks/>
          </p:cNvCxnSpPr>
          <p:nvPr/>
        </p:nvCxnSpPr>
        <p:spPr>
          <a:xfrm flipH="1">
            <a:off x="11984335" y="2462033"/>
            <a:ext cx="829481" cy="8865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9EF13A80-F841-A340-A684-DE9B13268580}"/>
              </a:ext>
            </a:extLst>
          </p:cNvPr>
          <p:cNvSpPr/>
          <p:nvPr/>
        </p:nvSpPr>
        <p:spPr>
          <a:xfrm>
            <a:off x="12756866" y="2156227"/>
            <a:ext cx="2244334" cy="72365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Produces n data &amp; control tokens</a:t>
            </a:r>
          </a:p>
        </p:txBody>
      </p: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28D22F69-5677-9149-AE42-CCD973443EF2}"/>
              </a:ext>
            </a:extLst>
          </p:cNvPr>
          <p:cNvCxnSpPr>
            <a:cxnSpLocks/>
          </p:cNvCxnSpPr>
          <p:nvPr/>
        </p:nvCxnSpPr>
        <p:spPr>
          <a:xfrm flipH="1">
            <a:off x="12734406" y="4192859"/>
            <a:ext cx="625204" cy="4232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9A66C6F3-1495-BB4F-842A-828F5E279A6B}"/>
              </a:ext>
            </a:extLst>
          </p:cNvPr>
          <p:cNvSpPr/>
          <p:nvPr/>
        </p:nvSpPr>
        <p:spPr>
          <a:xfrm>
            <a:off x="13171416" y="3764904"/>
            <a:ext cx="2244334" cy="99635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Blocks next initial value until loop finishes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7ACFF56C-9F85-664D-B3A0-1C89ECE3F333}"/>
              </a:ext>
            </a:extLst>
          </p:cNvPr>
          <p:cNvSpPr txBox="1"/>
          <p:nvPr/>
        </p:nvSpPr>
        <p:spPr>
          <a:xfrm>
            <a:off x="12781922" y="10415238"/>
            <a:ext cx="23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next inner-loop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3FB36DED-8A2B-7346-999B-207BED09BFE1}"/>
              </a:ext>
            </a:extLst>
          </p:cNvPr>
          <p:cNvSpPr txBox="1"/>
          <p:nvPr/>
        </p:nvSpPr>
        <p:spPr>
          <a:xfrm>
            <a:off x="8495126" y="1423572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inner-loop</a:t>
            </a:r>
          </a:p>
        </p:txBody>
      </p:sp>
      <p:cxnSp>
        <p:nvCxnSpPr>
          <p:cNvPr id="1330" name="Straight Arrow Connector 1329">
            <a:extLst>
              <a:ext uri="{FF2B5EF4-FFF2-40B4-BE49-F238E27FC236}">
                <a16:creationId xmlns:a16="http://schemas.microsoft.com/office/drawing/2014/main" id="{D380FC7F-0303-DA46-A639-F82C4D11B66D}"/>
              </a:ext>
            </a:extLst>
          </p:cNvPr>
          <p:cNvCxnSpPr>
            <a:cxnSpLocks/>
          </p:cNvCxnSpPr>
          <p:nvPr/>
        </p:nvCxnSpPr>
        <p:spPr>
          <a:xfrm>
            <a:off x="2536245" y="8187486"/>
            <a:ext cx="93112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91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rapezoid 22">
            <a:extLst>
              <a:ext uri="{FF2B5EF4-FFF2-40B4-BE49-F238E27FC236}">
                <a16:creationId xmlns:a16="http://schemas.microsoft.com/office/drawing/2014/main" id="{DE8DE3F0-526E-561D-9200-2CB221E3CD6F}"/>
              </a:ext>
            </a:extLst>
          </p:cNvPr>
          <p:cNvSpPr/>
          <p:nvPr/>
        </p:nvSpPr>
        <p:spPr>
          <a:xfrm rot="10800000">
            <a:off x="10597896" y="8197063"/>
            <a:ext cx="374904" cy="275298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9B6477-01C6-18EC-5A46-1009145B6C19}"/>
              </a:ext>
            </a:extLst>
          </p:cNvPr>
          <p:cNvSpPr txBox="1"/>
          <p:nvPr/>
        </p:nvSpPr>
        <p:spPr>
          <a:xfrm>
            <a:off x="10638513" y="815004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59C684-D33B-94E0-42E6-1F892DC079A0}"/>
              </a:ext>
            </a:extLst>
          </p:cNvPr>
          <p:cNvCxnSpPr>
            <a:cxnSpLocks/>
          </p:cNvCxnSpPr>
          <p:nvPr/>
        </p:nvCxnSpPr>
        <p:spPr>
          <a:xfrm>
            <a:off x="10664773" y="800854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1C101A-767F-49D5-CC7B-7406F051E984}"/>
              </a:ext>
            </a:extLst>
          </p:cNvPr>
          <p:cNvCxnSpPr>
            <a:cxnSpLocks/>
          </p:cNvCxnSpPr>
          <p:nvPr/>
        </p:nvCxnSpPr>
        <p:spPr>
          <a:xfrm>
            <a:off x="10857633" y="800719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8B347-6530-91CF-CA9E-4FD396002199}"/>
              </a:ext>
            </a:extLst>
          </p:cNvPr>
          <p:cNvSpPr txBox="1"/>
          <p:nvPr/>
        </p:nvSpPr>
        <p:spPr>
          <a:xfrm>
            <a:off x="10680834" y="778276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CF0EFA-4E75-DCD8-830A-3BBC70A43372}"/>
              </a:ext>
            </a:extLst>
          </p:cNvPr>
          <p:cNvSpPr txBox="1"/>
          <p:nvPr/>
        </p:nvSpPr>
        <p:spPr>
          <a:xfrm>
            <a:off x="10520342" y="778574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07054E-B8AB-957D-59C9-4164DA39E076}"/>
              </a:ext>
            </a:extLst>
          </p:cNvPr>
          <p:cNvCxnSpPr>
            <a:cxnSpLocks/>
          </p:cNvCxnSpPr>
          <p:nvPr/>
        </p:nvCxnSpPr>
        <p:spPr>
          <a:xfrm rot="16200000">
            <a:off x="10540231" y="8249775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EFE5DB-5F2D-60EC-2A7F-B8814188E7F1}"/>
              </a:ext>
            </a:extLst>
          </p:cNvPr>
          <p:cNvSpPr txBox="1"/>
          <p:nvPr/>
        </p:nvSpPr>
        <p:spPr>
          <a:xfrm>
            <a:off x="10243277" y="8179234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CEA001-D6B1-76FF-F5B1-475033544A05}"/>
              </a:ext>
            </a:extLst>
          </p:cNvPr>
          <p:cNvCxnSpPr>
            <a:cxnSpLocks/>
          </p:cNvCxnSpPr>
          <p:nvPr/>
        </p:nvCxnSpPr>
        <p:spPr>
          <a:xfrm>
            <a:off x="10784025" y="848701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C2068F-D33E-090F-568B-B7D2EACC5223}"/>
              </a:ext>
            </a:extLst>
          </p:cNvPr>
          <p:cNvSpPr txBox="1"/>
          <p:nvPr/>
        </p:nvSpPr>
        <p:spPr>
          <a:xfrm>
            <a:off x="10198769" y="8648992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 = (D) ? A : D</a:t>
            </a:r>
          </a:p>
        </p:txBody>
      </p:sp>
    </p:spTree>
    <p:extLst>
      <p:ext uri="{BB962C8B-B14F-4D97-AF65-F5344CB8AC3E}">
        <p14:creationId xmlns:p14="http://schemas.microsoft.com/office/powerpoint/2010/main" val="426209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1E1CB-6CE5-5AE9-B06B-B21C1C15BAD3}"/>
              </a:ext>
            </a:extLst>
          </p:cNvPr>
          <p:cNvSpPr/>
          <p:nvPr/>
        </p:nvSpPr>
        <p:spPr>
          <a:xfrm>
            <a:off x="12684446" y="5895089"/>
            <a:ext cx="1143942" cy="78116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(…)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A[j];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Z[0]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E84C8-4662-28A9-DDBB-E66514A13D7A}"/>
              </a:ext>
            </a:extLst>
          </p:cNvPr>
          <p:cNvSpPr/>
          <p:nvPr/>
        </p:nvSpPr>
        <p:spPr>
          <a:xfrm>
            <a:off x="12635002" y="5892090"/>
            <a:ext cx="1143942" cy="927247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 Arbitrary Code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AAA1C0E-5BCA-B9F1-870E-A77B5BF3D891}"/>
              </a:ext>
            </a:extLst>
          </p:cNvPr>
          <p:cNvSpPr/>
          <p:nvPr/>
        </p:nvSpPr>
        <p:spPr>
          <a:xfrm rot="16200000">
            <a:off x="13989516" y="6169515"/>
            <a:ext cx="194598" cy="4179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4B3F4-7562-07C7-4727-6F71B94832E7}"/>
              </a:ext>
            </a:extLst>
          </p:cNvPr>
          <p:cNvSpPr>
            <a:spLocks noChangeAspect="1"/>
          </p:cNvSpPr>
          <p:nvPr/>
        </p:nvSpPr>
        <p:spPr>
          <a:xfrm flipH="1">
            <a:off x="14668130" y="5511484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43644F-6135-FA0C-9F40-261148322CFD}"/>
              </a:ext>
            </a:extLst>
          </p:cNvPr>
          <p:cNvSpPr>
            <a:spLocks noChangeAspect="1"/>
          </p:cNvSpPr>
          <p:nvPr/>
        </p:nvSpPr>
        <p:spPr>
          <a:xfrm flipH="1">
            <a:off x="14954728" y="5811306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BEF1FB0-4FAF-76BE-0DF7-568A32A2273F}"/>
              </a:ext>
            </a:extLst>
          </p:cNvPr>
          <p:cNvSpPr>
            <a:spLocks noChangeAspect="1"/>
          </p:cNvSpPr>
          <p:nvPr/>
        </p:nvSpPr>
        <p:spPr>
          <a:xfrm flipH="1">
            <a:off x="14645342" y="5955910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321CDD6-8A59-DAC7-4A7A-95D6D66AF2CF}"/>
              </a:ext>
            </a:extLst>
          </p:cNvPr>
          <p:cNvSpPr>
            <a:spLocks noChangeAspect="1"/>
          </p:cNvSpPr>
          <p:nvPr/>
        </p:nvSpPr>
        <p:spPr>
          <a:xfrm flipH="1">
            <a:off x="14396407" y="5847979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&lt;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78554-003D-6572-3262-2C21C5B311C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4782430" y="5740084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A3A081CA-E323-4AC9-897D-B79D0B48B933}"/>
              </a:ext>
            </a:extLst>
          </p:cNvPr>
          <p:cNvSpPr/>
          <p:nvPr/>
        </p:nvSpPr>
        <p:spPr>
          <a:xfrm>
            <a:off x="14295798" y="5630340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323927-1EDA-C3FC-C69E-C7848D8BF08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4574866" y="5740084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6C9612-1656-4142-0837-3A7698EBC736}"/>
              </a:ext>
            </a:extLst>
          </p:cNvPr>
          <p:cNvCxnSpPr>
            <a:cxnSpLocks/>
            <a:stCxn id="13" idx="2"/>
            <a:endCxn id="12" idx="5"/>
          </p:cNvCxnSpPr>
          <p:nvPr/>
        </p:nvCxnSpPr>
        <p:spPr>
          <a:xfrm flipV="1">
            <a:off x="14510708" y="6070211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1207BD2C-5540-8712-50B1-61EDD49BB917}"/>
              </a:ext>
            </a:extLst>
          </p:cNvPr>
          <p:cNvSpPr/>
          <p:nvPr/>
        </p:nvSpPr>
        <p:spPr>
          <a:xfrm>
            <a:off x="14791682" y="6045119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7C7F1A-2B15-E270-F8FD-8A024A10ACC1}"/>
              </a:ext>
            </a:extLst>
          </p:cNvPr>
          <p:cNvCxnSpPr>
            <a:cxnSpLocks/>
          </p:cNvCxnSpPr>
          <p:nvPr/>
        </p:nvCxnSpPr>
        <p:spPr>
          <a:xfrm>
            <a:off x="14725868" y="5382189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8AABBE2A-74EF-0637-824D-E2E9F7FD3B6A}"/>
              </a:ext>
            </a:extLst>
          </p:cNvPr>
          <p:cNvSpPr/>
          <p:nvPr/>
        </p:nvSpPr>
        <p:spPr>
          <a:xfrm>
            <a:off x="14819964" y="5352555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434666-9766-494F-84E3-CFFD1DE6EE6D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14791682" y="6186521"/>
            <a:ext cx="205740" cy="28927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9D75C206-483E-56D9-BB41-A73A5BEA59CD}"/>
              </a:ext>
            </a:extLst>
          </p:cNvPr>
          <p:cNvSpPr/>
          <p:nvPr/>
        </p:nvSpPr>
        <p:spPr>
          <a:xfrm rot="16200000">
            <a:off x="15395994" y="6174048"/>
            <a:ext cx="194598" cy="4179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C44FF4-609A-670E-FC03-C5215E4BA06A}"/>
              </a:ext>
            </a:extLst>
          </p:cNvPr>
          <p:cNvSpPr>
            <a:spLocks noChangeAspect="1"/>
          </p:cNvSpPr>
          <p:nvPr/>
        </p:nvSpPr>
        <p:spPr>
          <a:xfrm flipH="1">
            <a:off x="14898125" y="6453379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66D169-1CCC-8A56-DABF-28B95BD72DDB}"/>
              </a:ext>
            </a:extLst>
          </p:cNvPr>
          <p:cNvSpPr>
            <a:spLocks noChangeAspect="1"/>
          </p:cNvSpPr>
          <p:nvPr/>
        </p:nvSpPr>
        <p:spPr>
          <a:xfrm flipH="1">
            <a:off x="14900875" y="6849832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5075F3-BF93-9D11-4BC3-0D841EC92110}"/>
              </a:ext>
            </a:extLst>
          </p:cNvPr>
          <p:cNvSpPr>
            <a:spLocks noChangeAspect="1"/>
          </p:cNvSpPr>
          <p:nvPr/>
        </p:nvSpPr>
        <p:spPr>
          <a:xfrm>
            <a:off x="14531042" y="6453379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628672-F88C-36DB-9AEC-10CAC25F03F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5012425" y="6681980"/>
            <a:ext cx="2750" cy="16785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267F482D-D4A8-5EDE-7E02-E54370245266}"/>
              </a:ext>
            </a:extLst>
          </p:cNvPr>
          <p:cNvSpPr/>
          <p:nvPr/>
        </p:nvSpPr>
        <p:spPr>
          <a:xfrm>
            <a:off x="14429470" y="6073698"/>
            <a:ext cx="111721" cy="518774"/>
          </a:xfrm>
          <a:custGeom>
            <a:avLst/>
            <a:gdLst>
              <a:gd name="connsiteX0" fmla="*/ 89419 w 111721"/>
              <a:gd name="connsiteY0" fmla="*/ 0 h 518774"/>
              <a:gd name="connsiteX1" fmla="*/ 209 w 111721"/>
              <a:gd name="connsiteY1" fmla="*/ 446048 h 518774"/>
              <a:gd name="connsiteX2" fmla="*/ 111721 w 111721"/>
              <a:gd name="connsiteY2" fmla="*/ 512956 h 51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21" h="518774">
                <a:moveTo>
                  <a:pt x="89419" y="0"/>
                </a:moveTo>
                <a:cubicBezTo>
                  <a:pt x="42955" y="180277"/>
                  <a:pt x="-3508" y="360555"/>
                  <a:pt x="209" y="446048"/>
                </a:cubicBezTo>
                <a:cubicBezTo>
                  <a:pt x="3926" y="531541"/>
                  <a:pt x="57823" y="522248"/>
                  <a:pt x="111721" y="51295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DC8F8B-CA9C-6BE2-CF08-ECBF7C4BA1F8}"/>
              </a:ext>
            </a:extLst>
          </p:cNvPr>
          <p:cNvCxnSpPr>
            <a:cxnSpLocks/>
          </p:cNvCxnSpPr>
          <p:nvPr/>
        </p:nvCxnSpPr>
        <p:spPr>
          <a:xfrm>
            <a:off x="14595772" y="6315171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6D94E5-11C7-D39F-6818-5A9C13F2F51D}"/>
              </a:ext>
            </a:extLst>
          </p:cNvPr>
          <p:cNvCxnSpPr>
            <a:cxnSpLocks/>
          </p:cNvCxnSpPr>
          <p:nvPr/>
        </p:nvCxnSpPr>
        <p:spPr>
          <a:xfrm>
            <a:off x="14644168" y="6688934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FDC6193-8F40-0719-21D0-817525991D03}"/>
              </a:ext>
            </a:extLst>
          </p:cNvPr>
          <p:cNvSpPr/>
          <p:nvPr/>
        </p:nvSpPr>
        <p:spPr>
          <a:xfrm>
            <a:off x="14689874" y="6329520"/>
            <a:ext cx="245327" cy="554501"/>
          </a:xfrm>
          <a:custGeom>
            <a:avLst/>
            <a:gdLst>
              <a:gd name="connsiteX0" fmla="*/ 245327 w 245327"/>
              <a:gd name="connsiteY0" fmla="*/ 554501 h 554501"/>
              <a:gd name="connsiteX1" fmla="*/ 148683 w 245327"/>
              <a:gd name="connsiteY1" fmla="*/ 249701 h 554501"/>
              <a:gd name="connsiteX2" fmla="*/ 104078 w 245327"/>
              <a:gd name="connsiteY2" fmla="*/ 4374 h 554501"/>
              <a:gd name="connsiteX3" fmla="*/ 0 w 245327"/>
              <a:gd name="connsiteY3" fmla="*/ 115886 h 55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27" h="554501">
                <a:moveTo>
                  <a:pt x="245327" y="554501"/>
                </a:moveTo>
                <a:cubicBezTo>
                  <a:pt x="208775" y="447945"/>
                  <a:pt x="172224" y="341389"/>
                  <a:pt x="148683" y="249701"/>
                </a:cubicBezTo>
                <a:cubicBezTo>
                  <a:pt x="125142" y="158013"/>
                  <a:pt x="128858" y="26676"/>
                  <a:pt x="104078" y="4374"/>
                </a:cubicBezTo>
                <a:cubicBezTo>
                  <a:pt x="79298" y="-17928"/>
                  <a:pt x="39649" y="48979"/>
                  <a:pt x="0" y="11588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A6DF81-5BAC-698D-5551-EA6BAAD25572}"/>
              </a:ext>
            </a:extLst>
          </p:cNvPr>
          <p:cNvSpPr txBox="1"/>
          <p:nvPr/>
        </p:nvSpPr>
        <p:spPr>
          <a:xfrm>
            <a:off x="14527232" y="676540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65762B-324E-133A-D227-B6F382C6825D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5012425" y="6348221"/>
            <a:ext cx="61258" cy="10515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7391EF-DD5D-9F92-D198-89B1C16CCCF2}"/>
              </a:ext>
            </a:extLst>
          </p:cNvPr>
          <p:cNvSpPr txBox="1"/>
          <p:nvPr/>
        </p:nvSpPr>
        <p:spPr>
          <a:xfrm>
            <a:off x="14976266" y="621418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C83EB07E-566C-2FD8-BFCA-627914180101}"/>
              </a:ext>
            </a:extLst>
          </p:cNvPr>
          <p:cNvSpPr/>
          <p:nvPr/>
        </p:nvSpPr>
        <p:spPr>
          <a:xfrm rot="5400000">
            <a:off x="14681082" y="4352481"/>
            <a:ext cx="175265" cy="18671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986520-B14B-AF82-777E-2D1D79EDA090}"/>
              </a:ext>
            </a:extLst>
          </p:cNvPr>
          <p:cNvSpPr txBox="1"/>
          <p:nvPr/>
        </p:nvSpPr>
        <p:spPr>
          <a:xfrm>
            <a:off x="14135716" y="4959325"/>
            <a:ext cx="1353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Riptide’s Compiler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431644-E563-7E33-1B26-2EA5EAF705D0}"/>
              </a:ext>
            </a:extLst>
          </p:cNvPr>
          <p:cNvSpPr txBox="1"/>
          <p:nvPr/>
        </p:nvSpPr>
        <p:spPr>
          <a:xfrm>
            <a:off x="14086816" y="7029124"/>
            <a:ext cx="1552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Dataflow graph w/</a:t>
            </a:r>
          </a:p>
          <a:p>
            <a:pPr algn="ctr"/>
            <a:r>
              <a:rPr lang="en-US" sz="1200" dirty="0" err="1"/>
              <a:t>RipTide’s</a:t>
            </a:r>
            <a:r>
              <a:rPr lang="en-US" sz="1200" dirty="0"/>
              <a:t> CF paradigm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079B6D9-B875-865F-A442-F73BB0A52589}"/>
              </a:ext>
            </a:extLst>
          </p:cNvPr>
          <p:cNvGrpSpPr>
            <a:grpSpLocks noChangeAspect="1"/>
          </p:cNvGrpSpPr>
          <p:nvPr/>
        </p:nvGrpSpPr>
        <p:grpSpPr>
          <a:xfrm>
            <a:off x="15796685" y="5599728"/>
            <a:ext cx="1571692" cy="1511968"/>
            <a:chOff x="6229095" y="6745090"/>
            <a:chExt cx="3561809" cy="342646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AF88F32-913D-0B1C-36A0-DBF73DA6F164}"/>
                </a:ext>
              </a:extLst>
            </p:cNvPr>
            <p:cNvGrpSpPr/>
            <p:nvPr/>
          </p:nvGrpSpPr>
          <p:grpSpPr>
            <a:xfrm>
              <a:off x="6234005" y="8171450"/>
              <a:ext cx="2076882" cy="2000102"/>
              <a:chOff x="5063923" y="3962622"/>
              <a:chExt cx="2076882" cy="2000102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65E8C78-A8ED-B694-2B5C-046CE3D845E4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E88BB5F-7FBC-ED0C-9B85-C6A5E3C7B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BA40A8E5-D926-D4A0-EEC9-5D0F6627AE05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233DB6EF-EE7A-8338-8204-4647F9474AA0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023AF975-209D-21DE-E0E8-23F5B23CADA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9E18118D-C905-1347-E26C-F4F6E5035DD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9CEBB2B8-3918-2301-994F-A95D434D52C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A9DADAB5-F4EB-06D9-239C-88935BFD9A15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A865989B-0F25-9E09-8931-CC84D3C55314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AC27785E-7253-D8B5-D5A2-6ABCD093C502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E27EF998-423F-990D-2860-0FAE64CB9A37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6974D1B0-D1CE-EA19-8883-6A893F3F676F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060FD09-E068-7720-A328-6115BECCEBE0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4443E1A0-A99C-989A-065C-CDA22E8FD62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343D77F-0B43-4B04-0ABF-A7EF0D8CD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47B13B4-F3B7-7432-92C4-9017602758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B0189D9-338F-8A77-AE73-E63B0748A6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324CB2B0-08BB-EF6D-4814-B7BC0C27AA92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60533869-12C1-970A-67B5-90A20F9EEF0C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1B7D451-C23B-711B-81B0-6B675E669153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2835AA83-C770-AD12-D7BA-4CA08C961C24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1F9A1A64-5AD6-DC70-5451-CE54B1ECFFDB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B1FC4E27-E33D-37F4-9A02-B4587D36FA00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4FEE5CF7-9980-1710-D020-3F8B02F4A169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5FF8015F-ABB6-A690-2BC1-D0D6ADB896B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49156AB2-3A62-20B0-4C19-159A5266F673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33414FE-6B3B-83BF-FD2F-789EA38BF6E4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4B6BE09F-C045-C27D-813B-F629CAB32FE2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A25C220-7A83-FEC1-D6A7-2948B2F0FDD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EA42EE8-BF0D-4EF3-1591-4F1FDCD73538}"/>
                  </a:ext>
                </a:extLst>
              </p:cNvPr>
              <p:cNvCxnSpPr>
                <a:cxnSpLocks/>
                <a:stCxn id="170" idx="3"/>
                <a:endCxn id="183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E0FDAAB-284C-5F2F-349A-70E5439AC645}"/>
                  </a:ext>
                </a:extLst>
              </p:cNvPr>
              <p:cNvCxnSpPr>
                <a:cxnSpLocks/>
                <a:stCxn id="175" idx="3"/>
                <a:endCxn id="178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BDCF032-8BB6-2A1E-B2AF-57E45F112A43}"/>
                  </a:ext>
                </a:extLst>
              </p:cNvPr>
              <p:cNvCxnSpPr>
                <a:cxnSpLocks/>
                <a:stCxn id="184" idx="3"/>
                <a:endCxn id="181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0DB5088-8412-A0F1-8723-AF9B6242FC95}"/>
                  </a:ext>
                </a:extLst>
              </p:cNvPr>
              <p:cNvCxnSpPr>
                <a:cxnSpLocks/>
                <a:stCxn id="169" idx="3"/>
                <a:endCxn id="176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E378EF8-0E46-3BA3-C147-5698E866EBEE}"/>
                </a:ext>
              </a:extLst>
            </p:cNvPr>
            <p:cNvGrpSpPr/>
            <p:nvPr/>
          </p:nvGrpSpPr>
          <p:grpSpPr>
            <a:xfrm>
              <a:off x="7713250" y="8170602"/>
              <a:ext cx="2076882" cy="2000102"/>
              <a:chOff x="5063923" y="3962622"/>
              <a:chExt cx="2076882" cy="200010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F6696DD-E32D-18EE-EBAF-134F7CB6E904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00B0895-5032-BB98-8DE5-1900464F0E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861702D1-2985-0BA4-9FDD-CA69EF6AE707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ED3862F-1031-EF51-45F4-76DF7FDA96D8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4EF85A5-2799-6BB2-1088-C2C2262D5CB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162D08B-ED35-3585-7F39-ADE0230694CA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B5E2024F-BA42-84C6-CB91-6F9012B1D02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8EE168D3-963D-5F4E-C24D-D83A276E3F97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0D84605D-5832-CC4C-B64C-E432ABC1CFE5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F0D1097-438D-5D12-458F-3568472D620A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3556137-A298-3E08-4C82-610EECAD41E3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8956F8CB-8695-3B10-11F3-D7B7738DA1A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2C51F0D0-9904-F8F6-57DC-76DFC75197C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C61921C1-648A-C45A-625A-33C2679F5C5A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B3BC507-59DF-C507-19AA-840B92F56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38038-5B3B-D7B8-5CD9-4161B9720A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6111B84-6D0E-FA7E-8815-E0050B73D3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549904B-94E0-C745-EE12-34B083DB24E1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9CFA7943-0F9E-3C0E-B49D-9704FEBB60C7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F533349B-66C6-B836-E830-29A972477C8A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6C1C105-CD27-D245-5C6D-F4904E78AD68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685EEAF-8BCB-83E0-0374-8318D5280C8F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877C39D-9663-84DE-BDB9-8F13049EFBD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E74062D-75A7-D262-B799-9B99308B5865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907BD7A8-D466-25E4-D5E2-F4223544D538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2165746E-DA9B-A12A-0222-52EE718B754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9958D42-81B2-04A0-B2AC-7CC2CADB6363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E46A0DA-5A39-FE42-3C4E-54DE7656D29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9172C05-F9EB-8449-141B-B98443500CC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D5339F2-4B0E-9F07-2434-B537A7947430}"/>
                  </a:ext>
                </a:extLst>
              </p:cNvPr>
              <p:cNvCxnSpPr>
                <a:cxnSpLocks/>
                <a:stCxn id="137" idx="3"/>
                <a:endCxn id="150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76D8DAF-5D82-AE74-46D3-AB32428DA3BD}"/>
                  </a:ext>
                </a:extLst>
              </p:cNvPr>
              <p:cNvCxnSpPr>
                <a:cxnSpLocks/>
                <a:stCxn id="142" idx="3"/>
                <a:endCxn id="145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C4EA233-D6BE-DE4D-A4EE-B973610CDE1E}"/>
                  </a:ext>
                </a:extLst>
              </p:cNvPr>
              <p:cNvCxnSpPr>
                <a:cxnSpLocks/>
                <a:stCxn id="151" idx="3"/>
                <a:endCxn id="148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6726309-15C8-0F67-0BAC-108922DF8214}"/>
                  </a:ext>
                </a:extLst>
              </p:cNvPr>
              <p:cNvCxnSpPr>
                <a:cxnSpLocks/>
                <a:stCxn id="136" idx="3"/>
                <a:endCxn id="143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8ED0416-09A5-6F5A-BDC3-677D7385E1B3}"/>
                </a:ext>
              </a:extLst>
            </p:cNvPr>
            <p:cNvGrpSpPr/>
            <p:nvPr/>
          </p:nvGrpSpPr>
          <p:grpSpPr>
            <a:xfrm>
              <a:off x="6229095" y="6746601"/>
              <a:ext cx="2076882" cy="2000102"/>
              <a:chOff x="5063923" y="3962622"/>
              <a:chExt cx="2076882" cy="200010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7322473-59AF-61C1-C792-5ED353F6331D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1D88782-9653-19B0-2556-AC2EB9E849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7D7F9467-7ACE-6AD5-2F78-13CFDE71D5DA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3F3642F-91DB-EDB5-AC72-0EF82C1AD54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6E3D3D-43B7-C95A-CA9A-71666219ED55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9AC5FDA-B74C-717F-AF6A-BBA39A9D45F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6CDE63D-BA60-9DEE-0FE8-26A5AEF5467F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A46281B-3986-DDC7-8B2A-E48457F8FE6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B0265A2-E70B-737A-6777-CA905197A9CF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F8E8399B-91FA-2CAD-4056-EFCDD6B43279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41CBADF-BB0E-CC22-2E88-A82009A3099E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9144A2B-969A-49D6-D36C-B226E1814E2D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9924C07C-2CF9-F000-D2BD-50BEBB151E1B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2AC03F8-D3BB-6F44-7469-1A5BB56A5ECE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2FC4972-C3C3-4F67-C5BF-4BDA6028F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FC4A7A5-49D6-249E-E670-1CDDDC7FB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D0DE8A8-24F1-A242-6E57-6317DC9F44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ADB9459-45FF-E308-EFF5-47E50C49D383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96E5A14D-8CAA-C5F3-E22B-6249AB34FC06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CCDD096-F1D5-59CD-9251-218BC8516DE4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7F38040-F96F-0377-14F1-4AB4EDFF13E4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AD18EA34-0CE1-34CE-4C7D-C6974A8981A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E6254F5F-0283-57D9-D927-4CB0BAD15D7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2C0F8D1-9A27-A3DB-BB12-8E1FCEF95834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33D5E1E9-755E-7757-331A-38711D9DF4CC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0BB2AF9-F9BD-429F-12A4-33309BFA310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ABDC4FC-CF50-D91A-AB42-BA182358591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AB785A19-21AE-5382-0F5A-53C71637E61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DAC54D3-4727-980D-8801-91BD61DDCD73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D061B9F-28BB-EE9F-D8D1-ED33BABE84E4}"/>
                  </a:ext>
                </a:extLst>
              </p:cNvPr>
              <p:cNvCxnSpPr>
                <a:cxnSpLocks/>
                <a:stCxn id="104" idx="3"/>
                <a:endCxn id="117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EB812FB-FE25-84A0-07AF-2B14E4FE53F0}"/>
                  </a:ext>
                </a:extLst>
              </p:cNvPr>
              <p:cNvCxnSpPr>
                <a:cxnSpLocks/>
                <a:stCxn id="109" idx="3"/>
                <a:endCxn id="112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DBF1A0C-F9C2-67C8-437E-FF50CC452F7D}"/>
                  </a:ext>
                </a:extLst>
              </p:cNvPr>
              <p:cNvCxnSpPr>
                <a:cxnSpLocks/>
                <a:stCxn id="118" idx="3"/>
                <a:endCxn id="115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5010D36-87E5-FBD5-D689-0AF248CC913E}"/>
                  </a:ext>
                </a:extLst>
              </p:cNvPr>
              <p:cNvCxnSpPr>
                <a:cxnSpLocks/>
                <a:stCxn id="103" idx="3"/>
                <a:endCxn id="110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05D9F12-53AE-24C7-D3B3-6B067537FD19}"/>
                </a:ext>
              </a:extLst>
            </p:cNvPr>
            <p:cNvGrpSpPr/>
            <p:nvPr/>
          </p:nvGrpSpPr>
          <p:grpSpPr>
            <a:xfrm>
              <a:off x="7714022" y="6745090"/>
              <a:ext cx="2076882" cy="2000102"/>
              <a:chOff x="5063923" y="3962622"/>
              <a:chExt cx="2076882" cy="2000102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D1B52FD-0D44-11A6-C591-049035E8135F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6BDC1EB-AFE3-2FB7-62C4-5B5901A843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47900DF-A8F9-25F6-1410-D7600EC5E453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2AAE7F6-E639-0B5B-28D9-181F6AF7054E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9ABDAA4-25C0-E076-974C-545032EA714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ABE3220-0B8C-BF07-6D11-557811A5DDC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F382BB-FFE4-1F3B-6BDA-60AC04976213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19E803E9-D3DC-35DA-3E82-F6BAA840D3E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0F4EE46-76F0-A7B6-D2C7-4C085C3763E1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256BA743-7859-2AB1-B736-FF2FC1CCCC2B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38763CF-1F22-3620-1CD5-63EEFC23FFB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AF6CAA8-F817-A7F7-1CC8-C5DEE503244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89CDD2D-1D94-C097-E80F-47373D6897C0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2DB8DB9-41E6-26E8-AA0B-B39955B1EE8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55543A-CE17-96A8-D389-CDD3E5AA5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D7ABEE8-E488-197D-7EDB-7883C38237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2FF337-96F3-9D6F-7C5B-BB810D210F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AAFF075-118D-D7CA-53AF-D4985DE73342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4672D07-B85C-2FB4-5BF5-BB2F0D602D9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43AEB9B-D2F4-405C-925B-6DFAC0130AFF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0A2B0FD-F1A7-F6AC-365D-384BAAB6769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7219CF9-D62B-28BA-301F-040AD062131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E41BB9D-4AAE-4F26-9A67-CA6DDC6B77B4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451AE2A-D652-2D06-F77E-D3794AC4369B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DA94E14-67C7-F2B7-371C-41CE1952F390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DC0F72E-F5C8-1000-5F3F-966935244B9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389BA2B-A0F1-7167-A36D-46E1EB99C433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6D7B78B-1308-306F-339D-1C62D4F3A45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BE03F6FF-A085-A9D7-DC0D-AD6D3C0E64C6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D8BE5B9-0E69-1578-10AD-214137226156}"/>
                  </a:ext>
                </a:extLst>
              </p:cNvPr>
              <p:cNvCxnSpPr>
                <a:cxnSpLocks/>
                <a:stCxn id="71" idx="3"/>
                <a:endCxn id="84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C5B38C-0EF1-A699-0A26-8769FB3B81DE}"/>
                  </a:ext>
                </a:extLst>
              </p:cNvPr>
              <p:cNvCxnSpPr>
                <a:cxnSpLocks/>
                <a:stCxn id="76" idx="3"/>
                <a:endCxn id="79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6FED45A-F575-D0C8-0A22-9896D61D040F}"/>
                  </a:ext>
                </a:extLst>
              </p:cNvPr>
              <p:cNvCxnSpPr>
                <a:cxnSpLocks/>
                <a:stCxn id="85" idx="3"/>
                <a:endCxn id="82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2038D1C-D711-2979-A970-F9A4D40E70BF}"/>
                  </a:ext>
                </a:extLst>
              </p:cNvPr>
              <p:cNvCxnSpPr>
                <a:cxnSpLocks/>
                <a:stCxn id="70" idx="3"/>
                <a:endCxn id="77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B8CA324A-4831-B96F-3912-C903113190ED}"/>
              </a:ext>
            </a:extLst>
          </p:cNvPr>
          <p:cNvSpPr txBox="1"/>
          <p:nvPr/>
        </p:nvSpPr>
        <p:spPr>
          <a:xfrm>
            <a:off x="16180839" y="5135158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/>
              <a:t>RipTide’s</a:t>
            </a:r>
            <a:r>
              <a:rPr lang="en-US" sz="1200" b="1" dirty="0"/>
              <a:t> </a:t>
            </a:r>
          </a:p>
          <a:p>
            <a:pPr algn="ctr"/>
            <a:r>
              <a:rPr lang="en-US" sz="1200" b="1" dirty="0"/>
              <a:t>ULP CGRA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FC0D640-886F-595F-F556-67BCD47C7FFD}"/>
              </a:ext>
            </a:extLst>
          </p:cNvPr>
          <p:cNvSpPr/>
          <p:nvPr/>
        </p:nvSpPr>
        <p:spPr>
          <a:xfrm>
            <a:off x="15767824" y="5581001"/>
            <a:ext cx="1694986" cy="15855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iamond 188">
            <a:extLst>
              <a:ext uri="{FF2B5EF4-FFF2-40B4-BE49-F238E27FC236}">
                <a16:creationId xmlns:a16="http://schemas.microsoft.com/office/drawing/2014/main" id="{290BF87E-F4CC-CA58-FAB3-739AAF6F4823}"/>
              </a:ext>
            </a:extLst>
          </p:cNvPr>
          <p:cNvSpPr>
            <a:spLocks noChangeAspect="1"/>
          </p:cNvSpPr>
          <p:nvPr/>
        </p:nvSpPr>
        <p:spPr>
          <a:xfrm flipH="1">
            <a:off x="16078045" y="5842964"/>
            <a:ext cx="374904" cy="374904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999BA6F-0FB7-6286-8CAF-03509422E67B}"/>
              </a:ext>
            </a:extLst>
          </p:cNvPr>
          <p:cNvSpPr>
            <a:spLocks noChangeAspect="1"/>
          </p:cNvSpPr>
          <p:nvPr/>
        </p:nvSpPr>
        <p:spPr>
          <a:xfrm flipH="1">
            <a:off x="16764301" y="6510052"/>
            <a:ext cx="320040" cy="32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59AF001-53A0-2C96-91C1-62CE245A4B01}"/>
              </a:ext>
            </a:extLst>
          </p:cNvPr>
          <p:cNvSpPr>
            <a:spLocks noChangeAspect="1"/>
          </p:cNvSpPr>
          <p:nvPr/>
        </p:nvSpPr>
        <p:spPr>
          <a:xfrm flipH="1">
            <a:off x="16112376" y="6501499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93E852B-20A8-9374-65FE-4832EA2FE237}"/>
              </a:ext>
            </a:extLst>
          </p:cNvPr>
          <p:cNvSpPr>
            <a:spLocks noChangeAspect="1"/>
          </p:cNvSpPr>
          <p:nvPr/>
        </p:nvSpPr>
        <p:spPr>
          <a:xfrm flipH="1">
            <a:off x="16764301" y="5880634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A77EF8E-679F-A4C1-8084-9DEB832ADE74}"/>
              </a:ext>
            </a:extLst>
          </p:cNvPr>
          <p:cNvSpPr>
            <a:spLocks noChangeAspect="1"/>
          </p:cNvSpPr>
          <p:nvPr/>
        </p:nvSpPr>
        <p:spPr>
          <a:xfrm flipH="1">
            <a:off x="15816078" y="5610394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51F2724-B0D0-2451-2C65-1660AAFC872D}"/>
              </a:ext>
            </a:extLst>
          </p:cNvPr>
          <p:cNvCxnSpPr>
            <a:cxnSpLocks/>
            <a:endCxn id="193" idx="3"/>
          </p:cNvCxnSpPr>
          <p:nvPr/>
        </p:nvCxnSpPr>
        <p:spPr>
          <a:xfrm flipV="1">
            <a:off x="15761763" y="6448163"/>
            <a:ext cx="184693" cy="712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52E22BB6-D6BA-CB32-801A-404C9EC3AA66}"/>
              </a:ext>
            </a:extLst>
          </p:cNvPr>
          <p:cNvSpPr txBox="1"/>
          <p:nvPr/>
        </p:nvSpPr>
        <p:spPr>
          <a:xfrm>
            <a:off x="15737618" y="7150191"/>
            <a:ext cx="152477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Control flow in the </a:t>
            </a:r>
            <a:r>
              <a:rPr lang="en-US" sz="1100" dirty="0" err="1"/>
              <a:t>NoC</a:t>
            </a:r>
            <a:endParaRPr lang="en-US" sz="1100" dirty="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F069323-62EF-BF8E-E9F6-6444977025F2}"/>
              </a:ext>
            </a:extLst>
          </p:cNvPr>
          <p:cNvCxnSpPr>
            <a:cxnSpLocks/>
            <a:stCxn id="194" idx="2"/>
            <a:endCxn id="193" idx="0"/>
          </p:cNvCxnSpPr>
          <p:nvPr/>
        </p:nvCxnSpPr>
        <p:spPr>
          <a:xfrm>
            <a:off x="15930379" y="5838994"/>
            <a:ext cx="16077" cy="38056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2C68500-9397-5751-0531-F6A10424ABED}"/>
              </a:ext>
            </a:extLst>
          </p:cNvPr>
          <p:cNvCxnSpPr>
            <a:cxnSpLocks/>
            <a:endCxn id="191" idx="7"/>
          </p:cNvCxnSpPr>
          <p:nvPr/>
        </p:nvCxnSpPr>
        <p:spPr>
          <a:xfrm>
            <a:off x="16005717" y="6452840"/>
            <a:ext cx="153528" cy="9552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80D1619-EC63-2EF5-688D-74ADFFA6301B}"/>
              </a:ext>
            </a:extLst>
          </p:cNvPr>
          <p:cNvCxnSpPr>
            <a:cxnSpLocks/>
            <a:stCxn id="191" idx="1"/>
            <a:endCxn id="192" idx="5"/>
          </p:cNvCxnSpPr>
          <p:nvPr/>
        </p:nvCxnSpPr>
        <p:spPr>
          <a:xfrm flipV="1">
            <a:off x="16385548" y="6153806"/>
            <a:ext cx="425623" cy="39456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EDA2D6C-F6C0-31FB-ED05-9C0CC383A840}"/>
              </a:ext>
            </a:extLst>
          </p:cNvPr>
          <p:cNvCxnSpPr>
            <a:cxnSpLocks/>
            <a:stCxn id="192" idx="3"/>
          </p:cNvCxnSpPr>
          <p:nvPr/>
        </p:nvCxnSpPr>
        <p:spPr>
          <a:xfrm>
            <a:off x="17037473" y="6153805"/>
            <a:ext cx="105669" cy="10574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A6F542A-B01F-A65F-D331-E2024E130C73}"/>
              </a:ext>
            </a:extLst>
          </p:cNvPr>
          <p:cNvCxnSpPr>
            <a:cxnSpLocks/>
          </p:cNvCxnSpPr>
          <p:nvPr/>
        </p:nvCxnSpPr>
        <p:spPr>
          <a:xfrm>
            <a:off x="16033911" y="5825677"/>
            <a:ext cx="124546" cy="1143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0389E69F-6C11-15F8-C592-F2FC1D294876}"/>
              </a:ext>
            </a:extLst>
          </p:cNvPr>
          <p:cNvCxnSpPr>
            <a:stCxn id="195" idx="2"/>
          </p:cNvCxnSpPr>
          <p:nvPr/>
        </p:nvCxnSpPr>
        <p:spPr>
          <a:xfrm>
            <a:off x="17235699" y="6470390"/>
            <a:ext cx="6355" cy="509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1358F9D-B2BC-6229-42D6-6327AB3AECA2}"/>
              </a:ext>
            </a:extLst>
          </p:cNvPr>
          <p:cNvCxnSpPr>
            <a:cxnSpLocks/>
          </p:cNvCxnSpPr>
          <p:nvPr/>
        </p:nvCxnSpPr>
        <p:spPr>
          <a:xfrm flipH="1">
            <a:off x="16582964" y="6980304"/>
            <a:ext cx="666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F7809C7-DFDE-3F9A-7A33-17AA72526C02}"/>
              </a:ext>
            </a:extLst>
          </p:cNvPr>
          <p:cNvCxnSpPr>
            <a:cxnSpLocks/>
          </p:cNvCxnSpPr>
          <p:nvPr/>
        </p:nvCxnSpPr>
        <p:spPr>
          <a:xfrm flipH="1" flipV="1">
            <a:off x="16370680" y="6789964"/>
            <a:ext cx="212811" cy="18374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BAC52D4-3B5D-A636-2850-68650CBAB6F7}"/>
              </a:ext>
            </a:extLst>
          </p:cNvPr>
          <p:cNvCxnSpPr>
            <a:cxnSpLocks/>
            <a:stCxn id="195" idx="1"/>
          </p:cNvCxnSpPr>
          <p:nvPr/>
        </p:nvCxnSpPr>
        <p:spPr>
          <a:xfrm flipH="1" flipV="1">
            <a:off x="16017052" y="6344992"/>
            <a:ext cx="1104346" cy="11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CF80314-11D3-0085-C779-AFF5158A36B2}"/>
              </a:ext>
            </a:extLst>
          </p:cNvPr>
          <p:cNvCxnSpPr>
            <a:cxnSpLocks/>
            <a:endCxn id="190" idx="7"/>
          </p:cNvCxnSpPr>
          <p:nvPr/>
        </p:nvCxnSpPr>
        <p:spPr>
          <a:xfrm>
            <a:off x="16598228" y="6351087"/>
            <a:ext cx="212943" cy="20583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4FC5F9D-94EA-7BEE-FF0D-D07A21913736}"/>
              </a:ext>
            </a:extLst>
          </p:cNvPr>
          <p:cNvCxnSpPr>
            <a:cxnSpLocks/>
          </p:cNvCxnSpPr>
          <p:nvPr/>
        </p:nvCxnSpPr>
        <p:spPr>
          <a:xfrm flipH="1" flipV="1">
            <a:off x="16592507" y="5731290"/>
            <a:ext cx="12658" cy="624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7D1386ED-A157-6BFE-F4A8-03B07D27B1C7}"/>
              </a:ext>
            </a:extLst>
          </p:cNvPr>
          <p:cNvCxnSpPr>
            <a:cxnSpLocks/>
            <a:endCxn id="194" idx="1"/>
          </p:cNvCxnSpPr>
          <p:nvPr/>
        </p:nvCxnSpPr>
        <p:spPr>
          <a:xfrm flipH="1">
            <a:off x="16044679" y="5724694"/>
            <a:ext cx="549895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7EBBFFA-B651-3F08-C014-9AFB1B3AF341}"/>
              </a:ext>
            </a:extLst>
          </p:cNvPr>
          <p:cNvCxnSpPr>
            <a:cxnSpLocks/>
          </p:cNvCxnSpPr>
          <p:nvPr/>
        </p:nvCxnSpPr>
        <p:spPr>
          <a:xfrm flipH="1">
            <a:off x="15983416" y="6118064"/>
            <a:ext cx="184633" cy="1935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EA00533C-4031-C0EE-F0E3-EF070F18B611}"/>
              </a:ext>
            </a:extLst>
          </p:cNvPr>
          <p:cNvCxnSpPr>
            <a:cxnSpLocks/>
          </p:cNvCxnSpPr>
          <p:nvPr/>
        </p:nvCxnSpPr>
        <p:spPr>
          <a:xfrm flipH="1" flipV="1">
            <a:off x="16355123" y="6140605"/>
            <a:ext cx="256575" cy="218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B63CEB-D338-96EC-408F-E6F348F0BE84}"/>
              </a:ext>
            </a:extLst>
          </p:cNvPr>
          <p:cNvSpPr>
            <a:spLocks noChangeAspect="1"/>
          </p:cNvSpPr>
          <p:nvPr/>
        </p:nvSpPr>
        <p:spPr>
          <a:xfrm>
            <a:off x="17121398" y="624179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3" name="Triangle 192">
            <a:extLst>
              <a:ext uri="{FF2B5EF4-FFF2-40B4-BE49-F238E27FC236}">
                <a16:creationId xmlns:a16="http://schemas.microsoft.com/office/drawing/2014/main" id="{E34E4ED5-8696-A945-781C-B4E2F1A6AE6B}"/>
              </a:ext>
            </a:extLst>
          </p:cNvPr>
          <p:cNvSpPr>
            <a:spLocks noChangeAspect="1"/>
          </p:cNvSpPr>
          <p:nvPr/>
        </p:nvSpPr>
        <p:spPr>
          <a:xfrm flipH="1">
            <a:off x="15809295" y="6219562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02745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ight Arrow 68">
            <a:extLst>
              <a:ext uri="{FF2B5EF4-FFF2-40B4-BE49-F238E27FC236}">
                <a16:creationId xmlns:a16="http://schemas.microsoft.com/office/drawing/2014/main" id="{32063AE0-9425-CA4B-8003-CCFE973F66B1}"/>
              </a:ext>
            </a:extLst>
          </p:cNvPr>
          <p:cNvSpPr/>
          <p:nvPr/>
        </p:nvSpPr>
        <p:spPr>
          <a:xfrm>
            <a:off x="4290886" y="3899394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083B80-DAD3-744C-AFEE-6515790E4C1D}"/>
              </a:ext>
            </a:extLst>
          </p:cNvPr>
          <p:cNvSpPr txBox="1"/>
          <p:nvPr/>
        </p:nvSpPr>
        <p:spPr>
          <a:xfrm>
            <a:off x="4206205" y="360321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Clang</a:t>
            </a:r>
          </a:p>
        </p:txBody>
      </p:sp>
      <p:sp>
        <p:nvSpPr>
          <p:cNvPr id="128" name="Right Arrow 127">
            <a:extLst>
              <a:ext uri="{FF2B5EF4-FFF2-40B4-BE49-F238E27FC236}">
                <a16:creationId xmlns:a16="http://schemas.microsoft.com/office/drawing/2014/main" id="{8C6D9EB7-6121-9543-8EE3-C377CAAF101B}"/>
              </a:ext>
            </a:extLst>
          </p:cNvPr>
          <p:cNvSpPr/>
          <p:nvPr/>
        </p:nvSpPr>
        <p:spPr>
          <a:xfrm>
            <a:off x="2281083" y="9436019"/>
            <a:ext cx="1276293" cy="218977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437EFAC-30BE-EE4B-8262-D92012F513DA}"/>
              </a:ext>
            </a:extLst>
          </p:cNvPr>
          <p:cNvSpPr txBox="1"/>
          <p:nvPr/>
        </p:nvSpPr>
        <p:spPr>
          <a:xfrm>
            <a:off x="2178003" y="9104869"/>
            <a:ext cx="153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&amp; Steer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160FA6F-B155-7A43-97E4-4BD66DAEDDBA}"/>
              </a:ext>
            </a:extLst>
          </p:cNvPr>
          <p:cNvSpPr txBox="1"/>
          <p:nvPr/>
        </p:nvSpPr>
        <p:spPr>
          <a:xfrm>
            <a:off x="3961940" y="11739703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Dataflow graph</a:t>
            </a:r>
          </a:p>
        </p:txBody>
      </p:sp>
      <p:sp>
        <p:nvSpPr>
          <p:cNvPr id="329" name="Right Arrow 328">
            <a:extLst>
              <a:ext uri="{FF2B5EF4-FFF2-40B4-BE49-F238E27FC236}">
                <a16:creationId xmlns:a16="http://schemas.microsoft.com/office/drawing/2014/main" id="{A6ECBBDE-FFA3-984C-A4DC-DF527AA32B96}"/>
              </a:ext>
            </a:extLst>
          </p:cNvPr>
          <p:cNvSpPr/>
          <p:nvPr/>
        </p:nvSpPr>
        <p:spPr>
          <a:xfrm>
            <a:off x="6053905" y="9441243"/>
            <a:ext cx="1483194" cy="229161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7812357-4DC8-EC4E-975F-34EE51381B0E}"/>
              </a:ext>
            </a:extLst>
          </p:cNvPr>
          <p:cNvSpPr txBox="1"/>
          <p:nvPr/>
        </p:nvSpPr>
        <p:spPr>
          <a:xfrm>
            <a:off x="5989874" y="9058271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Streamification</a:t>
            </a:r>
            <a:endParaRPr lang="en-US" dirty="0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7B720400-2758-CAD5-7147-B614BCFCDB9C}"/>
              </a:ext>
            </a:extLst>
          </p:cNvPr>
          <p:cNvSpPr/>
          <p:nvPr/>
        </p:nvSpPr>
        <p:spPr>
          <a:xfrm>
            <a:off x="608429" y="2578683"/>
            <a:ext cx="3515626" cy="2781261"/>
          </a:xfrm>
          <a:prstGeom prst="roundRect">
            <a:avLst>
              <a:gd name="adj" fmla="val 0"/>
            </a:avLst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n,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m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[m] = 1;</a:t>
            </a:r>
            <a:endParaRPr lang="en-US" sz="1400" b="1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  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foo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];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(foo &gt; 42)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= 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+= foo +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 }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7538E7D-58B2-4F6F-D361-38095B1B5B2D}"/>
              </a:ext>
            </a:extLst>
          </p:cNvPr>
          <p:cNvSpPr txBox="1"/>
          <p:nvPr/>
        </p:nvSpPr>
        <p:spPr>
          <a:xfrm>
            <a:off x="1528932" y="5346845"/>
            <a:ext cx="1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 Code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5D091773-967A-A4CD-9617-97D1526CB604}"/>
              </a:ext>
            </a:extLst>
          </p:cNvPr>
          <p:cNvSpPr/>
          <p:nvPr/>
        </p:nvSpPr>
        <p:spPr>
          <a:xfrm>
            <a:off x="5016660" y="3175214"/>
            <a:ext cx="2805558" cy="747163"/>
          </a:xfrm>
          <a:prstGeom prst="round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42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53161DCA-3B09-95A9-E4B6-2B26053A1D4C}"/>
              </a:ext>
            </a:extLst>
          </p:cNvPr>
          <p:cNvSpPr/>
          <p:nvPr/>
        </p:nvSpPr>
        <p:spPr>
          <a:xfrm>
            <a:off x="5497855" y="4304493"/>
            <a:ext cx="1843169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D8608158-DAEA-DDEE-BABC-216D71FF164C}"/>
              </a:ext>
            </a:extLst>
          </p:cNvPr>
          <p:cNvSpPr/>
          <p:nvPr/>
        </p:nvSpPr>
        <p:spPr>
          <a:xfrm>
            <a:off x="5087408" y="5082843"/>
            <a:ext cx="2666950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%sum1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D7ABDFF-2373-7169-A4AA-6B7EBE47FF7E}"/>
              </a:ext>
            </a:extLst>
          </p:cNvPr>
          <p:cNvCxnSpPr>
            <a:cxnSpLocks/>
            <a:stCxn id="185" idx="2"/>
            <a:endCxn id="186" idx="0"/>
          </p:cNvCxnSpPr>
          <p:nvPr/>
        </p:nvCxnSpPr>
        <p:spPr>
          <a:xfrm>
            <a:off x="6419439" y="3922376"/>
            <a:ext cx="0" cy="3821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5DE0E1B-7F0F-60C6-9255-8A8CFDA9B2B2}"/>
              </a:ext>
            </a:extLst>
          </p:cNvPr>
          <p:cNvCxnSpPr>
            <a:cxnSpLocks/>
            <a:stCxn id="186" idx="2"/>
            <a:endCxn id="187" idx="0"/>
          </p:cNvCxnSpPr>
          <p:nvPr/>
        </p:nvCxnSpPr>
        <p:spPr>
          <a:xfrm>
            <a:off x="6419439" y="4718645"/>
            <a:ext cx="1444" cy="3641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F133D21-464E-8A1E-B71A-EA1D2F531801}"/>
              </a:ext>
            </a:extLst>
          </p:cNvPr>
          <p:cNvSpPr txBox="1"/>
          <p:nvPr/>
        </p:nvSpPr>
        <p:spPr>
          <a:xfrm>
            <a:off x="7507854" y="4491241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5D3E1D4F-9BFF-7FFC-7679-1D81FBD8F0CE}"/>
              </a:ext>
            </a:extLst>
          </p:cNvPr>
          <p:cNvCxnSpPr>
            <a:cxnSpLocks/>
            <a:stCxn id="190" idx="0"/>
            <a:endCxn id="187" idx="0"/>
          </p:cNvCxnSpPr>
          <p:nvPr/>
        </p:nvCxnSpPr>
        <p:spPr>
          <a:xfrm rot="16200000" flipH="1" flipV="1">
            <a:off x="6717940" y="4194183"/>
            <a:ext cx="591603" cy="1185716"/>
          </a:xfrm>
          <a:prstGeom prst="curvedConnector3">
            <a:avLst>
              <a:gd name="adj1" fmla="val 74705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63698DDD-70CD-8B70-CA7C-99EF253C610B}"/>
              </a:ext>
            </a:extLst>
          </p:cNvPr>
          <p:cNvCxnSpPr>
            <a:cxnSpLocks/>
            <a:stCxn id="185" idx="2"/>
            <a:endCxn id="190" idx="0"/>
          </p:cNvCxnSpPr>
          <p:nvPr/>
        </p:nvCxnSpPr>
        <p:spPr>
          <a:xfrm rot="16200000" flipH="1">
            <a:off x="6728587" y="3613228"/>
            <a:ext cx="568864" cy="1187160"/>
          </a:xfrm>
          <a:prstGeom prst="curvedConnector3">
            <a:avLst>
              <a:gd name="adj1" fmla="val 19638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14A5F64-C6EF-70CF-B807-3489CC79BADD}"/>
              </a:ext>
            </a:extLst>
          </p:cNvPr>
          <p:cNvSpPr txBox="1"/>
          <p:nvPr/>
        </p:nvSpPr>
        <p:spPr>
          <a:xfrm>
            <a:off x="4959924" y="287202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23C22C3-B8FA-0759-6280-9E52234E979A}"/>
              </a:ext>
            </a:extLst>
          </p:cNvPr>
          <p:cNvSpPr txBox="1"/>
          <p:nvPr/>
        </p:nvSpPr>
        <p:spPr>
          <a:xfrm>
            <a:off x="5405860" y="3992882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F763F6D-5261-31D7-37A0-6730B024225E}"/>
              </a:ext>
            </a:extLst>
          </p:cNvPr>
          <p:cNvSpPr txBox="1"/>
          <p:nvPr/>
        </p:nvSpPr>
        <p:spPr>
          <a:xfrm>
            <a:off x="5049990" y="476938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6CE509B-38B3-8835-BCD0-CDDF66A3F6EE}"/>
              </a:ext>
            </a:extLst>
          </p:cNvPr>
          <p:cNvSpPr txBox="1"/>
          <p:nvPr/>
        </p:nvSpPr>
        <p:spPr>
          <a:xfrm>
            <a:off x="4638036" y="32521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4EA7FF7-9A74-DB6F-B652-CA900F4240A2}"/>
              </a:ext>
            </a:extLst>
          </p:cNvPr>
          <p:cNvSpPr txBox="1"/>
          <p:nvPr/>
        </p:nvSpPr>
        <p:spPr>
          <a:xfrm>
            <a:off x="5125537" y="433542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E8ECA33-AD74-0CCD-A288-22A19A274988}"/>
              </a:ext>
            </a:extLst>
          </p:cNvPr>
          <p:cNvSpPr txBox="1"/>
          <p:nvPr/>
        </p:nvSpPr>
        <p:spPr>
          <a:xfrm>
            <a:off x="4715117" y="535994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F43D1113-F0AA-50D7-9048-28146CF83B75}"/>
              </a:ext>
            </a:extLst>
          </p:cNvPr>
          <p:cNvSpPr/>
          <p:nvPr/>
        </p:nvSpPr>
        <p:spPr>
          <a:xfrm>
            <a:off x="5503962" y="1324423"/>
            <a:ext cx="1830954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14BC2FE9-4D98-09A4-A30B-C26EBD132BBC}"/>
              </a:ext>
            </a:extLst>
          </p:cNvPr>
          <p:cNvSpPr/>
          <p:nvPr/>
        </p:nvSpPr>
        <p:spPr>
          <a:xfrm>
            <a:off x="5114993" y="2077266"/>
            <a:ext cx="2608892" cy="688766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72CB8B3-8454-6CFE-3E50-AE4F6C0A8677}"/>
              </a:ext>
            </a:extLst>
          </p:cNvPr>
          <p:cNvSpPr txBox="1"/>
          <p:nvPr/>
        </p:nvSpPr>
        <p:spPr>
          <a:xfrm>
            <a:off x="5375445" y="101659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67B7E16-88A6-6B75-13F5-DA48256643F5}"/>
              </a:ext>
            </a:extLst>
          </p:cNvPr>
          <p:cNvSpPr txBox="1"/>
          <p:nvPr/>
        </p:nvSpPr>
        <p:spPr>
          <a:xfrm>
            <a:off x="4957844" y="177589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4C93AC9-0DD8-4F2E-41B0-E6891D8BD3C9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6419439" y="1746662"/>
            <a:ext cx="0" cy="3306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CCD1D9-E341-8B80-59DC-009371C52E47}"/>
              </a:ext>
            </a:extLst>
          </p:cNvPr>
          <p:cNvCxnSpPr>
            <a:cxnSpLocks/>
            <a:stCxn id="207" idx="2"/>
            <a:endCxn id="185" idx="0"/>
          </p:cNvCxnSpPr>
          <p:nvPr/>
        </p:nvCxnSpPr>
        <p:spPr>
          <a:xfrm>
            <a:off x="6419439" y="2766033"/>
            <a:ext cx="0" cy="4091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B2C227E6-F75A-1139-C755-DA0561016736}"/>
              </a:ext>
            </a:extLst>
          </p:cNvPr>
          <p:cNvCxnSpPr>
            <a:cxnSpLocks/>
            <a:stCxn id="207" idx="2"/>
          </p:cNvCxnSpPr>
          <p:nvPr/>
        </p:nvCxnSpPr>
        <p:spPr>
          <a:xfrm rot="16200000" flipH="1">
            <a:off x="6999133" y="2186338"/>
            <a:ext cx="336116" cy="149550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DDC33D5-5965-B97A-9073-7AB08B07D460}"/>
              </a:ext>
            </a:extLst>
          </p:cNvPr>
          <p:cNvSpPr txBox="1"/>
          <p:nvPr/>
        </p:nvSpPr>
        <p:spPr>
          <a:xfrm>
            <a:off x="7336732" y="278712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B1A4C7C-82F1-C167-30CB-C58D0BE2DB53}"/>
              </a:ext>
            </a:extLst>
          </p:cNvPr>
          <p:cNvSpPr txBox="1"/>
          <p:nvPr/>
        </p:nvSpPr>
        <p:spPr>
          <a:xfrm>
            <a:off x="5098628" y="135600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6CCC6A-42AF-5017-35EB-EA71B320AD49}"/>
              </a:ext>
            </a:extLst>
          </p:cNvPr>
          <p:cNvSpPr txBox="1"/>
          <p:nvPr/>
        </p:nvSpPr>
        <p:spPr>
          <a:xfrm>
            <a:off x="4704731" y="578149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30CC54B-62B0-11F9-70F2-890A43CA7DDA}"/>
              </a:ext>
            </a:extLst>
          </p:cNvPr>
          <p:cNvSpPr txBox="1"/>
          <p:nvPr/>
        </p:nvSpPr>
        <p:spPr>
          <a:xfrm>
            <a:off x="5583571" y="6794399"/>
            <a:ext cx="197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Simplified LLVM-IR</a:t>
            </a:r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A1585307-608D-617C-BFFD-824DB6126FAF}"/>
              </a:ext>
            </a:extLst>
          </p:cNvPr>
          <p:cNvCxnSpPr>
            <a:cxnSpLocks/>
            <a:stCxn id="187" idx="2"/>
          </p:cNvCxnSpPr>
          <p:nvPr/>
        </p:nvCxnSpPr>
        <p:spPr>
          <a:xfrm rot="5400000" flipH="1" flipV="1">
            <a:off x="4308070" y="4201036"/>
            <a:ext cx="4351864" cy="126238"/>
          </a:xfrm>
          <a:prstGeom prst="bentConnector5">
            <a:avLst>
              <a:gd name="adj1" fmla="val -3852"/>
              <a:gd name="adj2" fmla="val 1281710"/>
              <a:gd name="adj3" fmla="val 104349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0755050B-356B-FA10-DFB2-244CD75C7E26}"/>
              </a:ext>
            </a:extLst>
          </p:cNvPr>
          <p:cNvSpPr/>
          <p:nvPr/>
        </p:nvSpPr>
        <p:spPr>
          <a:xfrm>
            <a:off x="9056197" y="3175213"/>
            <a:ext cx="3474720" cy="74716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%lso1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%foo, 42</a:t>
            </a:r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2F2F6730-ED52-92E9-EB0D-E41FEFC3AD05}"/>
              </a:ext>
            </a:extLst>
          </p:cNvPr>
          <p:cNvSpPr/>
          <p:nvPr/>
        </p:nvSpPr>
        <p:spPr>
          <a:xfrm>
            <a:off x="9468764" y="4293536"/>
            <a:ext cx="3030680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%st2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C873F31C-27F8-5B86-0EAD-2A0A7F350231}"/>
              </a:ext>
            </a:extLst>
          </p:cNvPr>
          <p:cNvSpPr/>
          <p:nvPr/>
        </p:nvSpPr>
        <p:spPr>
          <a:xfrm>
            <a:off x="9058316" y="5071886"/>
            <a:ext cx="3470482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%lso2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sz="14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(%lso1, %st2) 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%lso2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%st3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%sum1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754D486-962B-8215-5BDF-F3F53227CEE0}"/>
              </a:ext>
            </a:extLst>
          </p:cNvPr>
          <p:cNvCxnSpPr>
            <a:cxnSpLocks/>
            <a:stCxn id="259" idx="2"/>
          </p:cNvCxnSpPr>
          <p:nvPr/>
        </p:nvCxnSpPr>
        <p:spPr>
          <a:xfrm>
            <a:off x="10793557" y="3922376"/>
            <a:ext cx="0" cy="3821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C6A87D3-C503-B113-A96E-78A8119A92E0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10793557" y="4718646"/>
            <a:ext cx="0" cy="3532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E8C2E760-8F31-A225-1C07-BED8A31ADE8B}"/>
              </a:ext>
            </a:extLst>
          </p:cNvPr>
          <p:cNvSpPr txBox="1"/>
          <p:nvPr/>
        </p:nvSpPr>
        <p:spPr>
          <a:xfrm>
            <a:off x="8930833" y="286107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42BAD32-C249-B2B3-4B23-35503DBAD8C8}"/>
              </a:ext>
            </a:extLst>
          </p:cNvPr>
          <p:cNvSpPr txBox="1"/>
          <p:nvPr/>
        </p:nvSpPr>
        <p:spPr>
          <a:xfrm>
            <a:off x="9376769" y="398192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595CB7C-F2F8-5B44-1F87-26BC716BBF66}"/>
              </a:ext>
            </a:extLst>
          </p:cNvPr>
          <p:cNvSpPr txBox="1"/>
          <p:nvPr/>
        </p:nvSpPr>
        <p:spPr>
          <a:xfrm>
            <a:off x="9020899" y="4758423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5D584-F4D3-4D2C-B5FB-A18C9D6D7894}"/>
              </a:ext>
            </a:extLst>
          </p:cNvPr>
          <p:cNvSpPr txBox="1"/>
          <p:nvPr/>
        </p:nvSpPr>
        <p:spPr>
          <a:xfrm>
            <a:off x="8608945" y="324119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C1562E8-54BB-3C49-4392-6403F5E6238C}"/>
              </a:ext>
            </a:extLst>
          </p:cNvPr>
          <p:cNvSpPr txBox="1"/>
          <p:nvPr/>
        </p:nvSpPr>
        <p:spPr>
          <a:xfrm>
            <a:off x="9096446" y="432446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D956570-6873-793B-F8A7-77415B38C565}"/>
              </a:ext>
            </a:extLst>
          </p:cNvPr>
          <p:cNvSpPr txBox="1"/>
          <p:nvPr/>
        </p:nvSpPr>
        <p:spPr>
          <a:xfrm>
            <a:off x="8686026" y="534898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023AC482-7DD5-F164-E640-F88F80FCF892}"/>
              </a:ext>
            </a:extLst>
          </p:cNvPr>
          <p:cNvSpPr/>
          <p:nvPr/>
        </p:nvSpPr>
        <p:spPr>
          <a:xfrm>
            <a:off x="9259048" y="1336783"/>
            <a:ext cx="3051012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%st1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2" name="Rounded Rectangle 281">
            <a:extLst>
              <a:ext uri="{FF2B5EF4-FFF2-40B4-BE49-F238E27FC236}">
                <a16:creationId xmlns:a16="http://schemas.microsoft.com/office/drawing/2014/main" id="{F430200B-81D0-D13C-6FD3-2054E9F0F2BF}"/>
              </a:ext>
            </a:extLst>
          </p:cNvPr>
          <p:cNvSpPr/>
          <p:nvPr/>
        </p:nvSpPr>
        <p:spPr>
          <a:xfrm>
            <a:off x="9480108" y="2088223"/>
            <a:ext cx="2608892" cy="757472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%lso1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(%st1, %st3)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B1C5B39-56BE-BC8E-A8A1-8D98A5BCACF3}"/>
              </a:ext>
            </a:extLst>
          </p:cNvPr>
          <p:cNvSpPr txBox="1"/>
          <p:nvPr/>
        </p:nvSpPr>
        <p:spPr>
          <a:xfrm>
            <a:off x="9207112" y="101659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A73E057-4775-A935-86C5-06F94DC9B430}"/>
              </a:ext>
            </a:extLst>
          </p:cNvPr>
          <p:cNvSpPr txBox="1"/>
          <p:nvPr/>
        </p:nvSpPr>
        <p:spPr>
          <a:xfrm>
            <a:off x="9620891" y="176444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134996A2-2241-965A-9B36-8D71C5C70CFF}"/>
              </a:ext>
            </a:extLst>
          </p:cNvPr>
          <p:cNvCxnSpPr>
            <a:cxnSpLocks/>
            <a:stCxn id="280" idx="2"/>
            <a:endCxn id="282" idx="0"/>
          </p:cNvCxnSpPr>
          <p:nvPr/>
        </p:nvCxnSpPr>
        <p:spPr>
          <a:xfrm>
            <a:off x="10784554" y="1759021"/>
            <a:ext cx="0" cy="3292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F1455CB-7241-CD18-2369-2334BA5AFB0D}"/>
              </a:ext>
            </a:extLst>
          </p:cNvPr>
          <p:cNvCxnSpPr>
            <a:cxnSpLocks/>
            <a:stCxn id="282" idx="2"/>
            <a:endCxn id="259" idx="0"/>
          </p:cNvCxnSpPr>
          <p:nvPr/>
        </p:nvCxnSpPr>
        <p:spPr>
          <a:xfrm>
            <a:off x="10784555" y="2845696"/>
            <a:ext cx="9003" cy="329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Curved Connector 288">
            <a:extLst>
              <a:ext uri="{FF2B5EF4-FFF2-40B4-BE49-F238E27FC236}">
                <a16:creationId xmlns:a16="http://schemas.microsoft.com/office/drawing/2014/main" id="{FCD586B7-59BF-2AB5-2D17-C77DA352F85A}"/>
              </a:ext>
            </a:extLst>
          </p:cNvPr>
          <p:cNvCxnSpPr>
            <a:cxnSpLocks/>
            <a:stCxn id="282" idx="2"/>
          </p:cNvCxnSpPr>
          <p:nvPr/>
        </p:nvCxnSpPr>
        <p:spPr>
          <a:xfrm rot="16200000" flipH="1">
            <a:off x="11401824" y="2228425"/>
            <a:ext cx="269966" cy="1504506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F9CD9E-A4BD-C8C0-4416-A7647E41CE0F}"/>
              </a:ext>
            </a:extLst>
          </p:cNvPr>
          <p:cNvSpPr txBox="1"/>
          <p:nvPr/>
        </p:nvSpPr>
        <p:spPr>
          <a:xfrm>
            <a:off x="11677397" y="2800637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A5DECA1F-F1BC-C80F-6CAF-26099CC2832F}"/>
              </a:ext>
            </a:extLst>
          </p:cNvPr>
          <p:cNvSpPr txBox="1"/>
          <p:nvPr/>
        </p:nvSpPr>
        <p:spPr>
          <a:xfrm>
            <a:off x="8856580" y="135515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59AF84E-DF2B-C52A-DBDE-5C4C355ABBDD}"/>
              </a:ext>
            </a:extLst>
          </p:cNvPr>
          <p:cNvSpPr txBox="1"/>
          <p:nvPr/>
        </p:nvSpPr>
        <p:spPr>
          <a:xfrm>
            <a:off x="8675640" y="577053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867790F-544C-AB46-2199-8BA64D02CED2}"/>
              </a:ext>
            </a:extLst>
          </p:cNvPr>
          <p:cNvSpPr txBox="1"/>
          <p:nvPr/>
        </p:nvSpPr>
        <p:spPr>
          <a:xfrm>
            <a:off x="9246914" y="6489708"/>
            <a:ext cx="3063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LLVM-IR </a:t>
            </a:r>
          </a:p>
          <a:p>
            <a:pPr algn="ctr"/>
            <a:r>
              <a:rPr lang="en-US" b="1" dirty="0"/>
              <a:t>(load-store ordering enforced)</a:t>
            </a:r>
          </a:p>
        </p:txBody>
      </p:sp>
      <p:sp>
        <p:nvSpPr>
          <p:cNvPr id="298" name="Right Arrow 297">
            <a:extLst>
              <a:ext uri="{FF2B5EF4-FFF2-40B4-BE49-F238E27FC236}">
                <a16:creationId xmlns:a16="http://schemas.microsoft.com/office/drawing/2014/main" id="{EF42A8DC-75AD-2B29-636B-43446E4AF0FC}"/>
              </a:ext>
            </a:extLst>
          </p:cNvPr>
          <p:cNvSpPr/>
          <p:nvPr/>
        </p:nvSpPr>
        <p:spPr>
          <a:xfrm>
            <a:off x="8099803" y="3899394"/>
            <a:ext cx="4572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565DB20-BAC7-0F37-D8FC-E4F3A17D6801}"/>
              </a:ext>
            </a:extLst>
          </p:cNvPr>
          <p:cNvSpPr txBox="1"/>
          <p:nvPr/>
        </p:nvSpPr>
        <p:spPr>
          <a:xfrm>
            <a:off x="8015123" y="360321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LSO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7CF3505-51B8-FF52-D77C-BAF6FC211F8B}"/>
              </a:ext>
            </a:extLst>
          </p:cNvPr>
          <p:cNvSpPr/>
          <p:nvPr/>
        </p:nvSpPr>
        <p:spPr>
          <a:xfrm>
            <a:off x="10789210" y="3937752"/>
            <a:ext cx="1899231" cy="1062065"/>
          </a:xfrm>
          <a:custGeom>
            <a:avLst/>
            <a:gdLst>
              <a:gd name="connsiteX0" fmla="*/ 0 w 2684345"/>
              <a:gd name="connsiteY0" fmla="*/ 0 h 1103970"/>
              <a:gd name="connsiteX1" fmla="*/ 2453268 w 2684345"/>
              <a:gd name="connsiteY1" fmla="*/ 289931 h 1103970"/>
              <a:gd name="connsiteX2" fmla="*/ 2308302 w 2684345"/>
              <a:gd name="connsiteY2" fmla="*/ 925551 h 1103970"/>
              <a:gd name="connsiteX3" fmla="*/ 44605 w 2684345"/>
              <a:gd name="connsiteY3" fmla="*/ 1103970 h 110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4345" h="1103970">
                <a:moveTo>
                  <a:pt x="0" y="0"/>
                </a:moveTo>
                <a:cubicBezTo>
                  <a:pt x="1034275" y="67836"/>
                  <a:pt x="2068551" y="135673"/>
                  <a:pt x="2453268" y="289931"/>
                </a:cubicBezTo>
                <a:cubicBezTo>
                  <a:pt x="2837985" y="444189"/>
                  <a:pt x="2709746" y="789878"/>
                  <a:pt x="2308302" y="925551"/>
                </a:cubicBezTo>
                <a:cubicBezTo>
                  <a:pt x="1906858" y="1061224"/>
                  <a:pt x="975731" y="1082597"/>
                  <a:pt x="44605" y="110397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3D19F0D-A6BC-4586-D433-0FCC4292A646}"/>
              </a:ext>
            </a:extLst>
          </p:cNvPr>
          <p:cNvSpPr/>
          <p:nvPr/>
        </p:nvSpPr>
        <p:spPr>
          <a:xfrm>
            <a:off x="8670477" y="1919381"/>
            <a:ext cx="947853" cy="4750419"/>
          </a:xfrm>
          <a:custGeom>
            <a:avLst/>
            <a:gdLst>
              <a:gd name="connsiteX0" fmla="*/ 780585 w 947853"/>
              <a:gd name="connsiteY0" fmla="*/ 4527395 h 4750419"/>
              <a:gd name="connsiteX1" fmla="*/ 780585 w 947853"/>
              <a:gd name="connsiteY1" fmla="*/ 4750419 h 4750419"/>
              <a:gd name="connsiteX2" fmla="*/ 0 w 947853"/>
              <a:gd name="connsiteY2" fmla="*/ 4750419 h 4750419"/>
              <a:gd name="connsiteX3" fmla="*/ 0 w 947853"/>
              <a:gd name="connsiteY3" fmla="*/ 0 h 4750419"/>
              <a:gd name="connsiteX4" fmla="*/ 100361 w 947853"/>
              <a:gd name="connsiteY4" fmla="*/ 0 h 4750419"/>
              <a:gd name="connsiteX5" fmla="*/ 947853 w 947853"/>
              <a:gd name="connsiteY5" fmla="*/ 0 h 4750419"/>
              <a:gd name="connsiteX6" fmla="*/ 947853 w 947853"/>
              <a:gd name="connsiteY6" fmla="*/ 167268 h 475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853" h="4750419">
                <a:moveTo>
                  <a:pt x="780585" y="4527395"/>
                </a:moveTo>
                <a:lnTo>
                  <a:pt x="780585" y="4750419"/>
                </a:lnTo>
                <a:lnTo>
                  <a:pt x="0" y="4750419"/>
                </a:lnTo>
                <a:lnTo>
                  <a:pt x="0" y="0"/>
                </a:lnTo>
                <a:lnTo>
                  <a:pt x="100361" y="0"/>
                </a:lnTo>
                <a:lnTo>
                  <a:pt x="947853" y="0"/>
                </a:lnTo>
                <a:lnTo>
                  <a:pt x="947853" y="167268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DACBA08-7BDD-4575-2D85-892B3487DF0D}"/>
              </a:ext>
            </a:extLst>
          </p:cNvPr>
          <p:cNvGrpSpPr/>
          <p:nvPr/>
        </p:nvGrpSpPr>
        <p:grpSpPr>
          <a:xfrm>
            <a:off x="3530959" y="7185820"/>
            <a:ext cx="2504360" cy="4569143"/>
            <a:chOff x="13291481" y="3469170"/>
            <a:chExt cx="2504360" cy="4569143"/>
          </a:xfrm>
        </p:grpSpPr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C9CF5444-0B42-EFC6-D96A-84B921B3F909}"/>
                </a:ext>
              </a:extLst>
            </p:cNvPr>
            <p:cNvGrpSpPr/>
            <p:nvPr/>
          </p:nvGrpSpPr>
          <p:grpSpPr>
            <a:xfrm>
              <a:off x="13291481" y="3526846"/>
              <a:ext cx="2444674" cy="4511467"/>
              <a:chOff x="14992234" y="3283874"/>
              <a:chExt cx="2444674" cy="45114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6DDCD01-379C-774D-9156-E354C64443D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120556" y="3700901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80B900-5141-1148-AA96-206A6AE9E8F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961745" y="4176642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4" name="Diamond 133">
                <a:extLst>
                  <a:ext uri="{FF2B5EF4-FFF2-40B4-BE49-F238E27FC236}">
                    <a16:creationId xmlns:a16="http://schemas.microsoft.com/office/drawing/2014/main" id="{E6432C32-B4F3-4F44-B694-8C23C3C6BCE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266489" y="4339384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&lt;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C4C845D-EB10-944F-956A-1E68A6146F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87724" y="6658118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ld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72347825-2258-9F47-9A38-E32BB1C49F4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50811" y="6628787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riangle 138">
                <a:extLst>
                  <a:ext uri="{FF2B5EF4-FFF2-40B4-BE49-F238E27FC236}">
                    <a16:creationId xmlns:a16="http://schemas.microsoft.com/office/drawing/2014/main" id="{14FFA7BC-E694-D945-914E-661E7D9CABB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52960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4FB25140-88C3-194E-8882-F6C5BDE26AB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68882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FAC87F13-B288-2B43-9F89-7397A6289CD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38629" y="5382116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5FD17BC-CFA0-3A40-8B64-DCFFFB23E5E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75492" y="6052750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CD086454-0D9B-C042-BDD3-0FD24ECA8035}"/>
                  </a:ext>
                </a:extLst>
              </p:cNvPr>
              <p:cNvCxnSpPr>
                <a:cxnSpLocks/>
                <a:stCxn id="132" idx="2"/>
                <a:endCxn id="134" idx="0"/>
              </p:cNvCxnSpPr>
              <p:nvPr/>
            </p:nvCxnSpPr>
            <p:spPr>
              <a:xfrm>
                <a:off x="16309552" y="4078893"/>
                <a:ext cx="185537" cy="2604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14B68D-EA60-9343-8137-E4BFCE757A79}"/>
                  </a:ext>
                </a:extLst>
              </p:cNvPr>
              <p:cNvCxnSpPr>
                <a:cxnSpLocks/>
                <a:stCxn id="133" idx="2"/>
                <a:endCxn id="140" idx="0"/>
              </p:cNvCxnSpPr>
              <p:nvPr/>
            </p:nvCxnSpPr>
            <p:spPr>
              <a:xfrm flipH="1">
                <a:off x="16895677" y="4554634"/>
                <a:ext cx="255064" cy="1961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DE734F02-9053-AE4B-A20F-03F61DF191DE}"/>
                  </a:ext>
                </a:extLst>
              </p:cNvPr>
              <p:cNvCxnSpPr>
                <a:stCxn id="139" idx="1"/>
                <a:endCxn id="140" idx="5"/>
              </p:cNvCxnSpPr>
              <p:nvPr/>
            </p:nvCxnSpPr>
            <p:spPr>
              <a:xfrm>
                <a:off x="16193152" y="4939786"/>
                <a:ext cx="58912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4BF8CCC1-EFD5-F849-9D11-693899B76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09899" y="4217199"/>
                <a:ext cx="151539" cy="1219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E3415BB-FA8C-354C-8BD9-2D14808F5EC9}"/>
                  </a:ext>
                </a:extLst>
              </p:cNvPr>
              <p:cNvSpPr txBox="1"/>
              <p:nvPr/>
            </p:nvSpPr>
            <p:spPr>
              <a:xfrm>
                <a:off x="16586277" y="4016715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16B02EB-DD45-5449-BEA2-76015E43B0AE}"/>
                  </a:ext>
                </a:extLst>
              </p:cNvPr>
              <p:cNvCxnSpPr>
                <a:cxnSpLocks/>
                <a:stCxn id="134" idx="2"/>
              </p:cNvCxnSpPr>
              <p:nvPr/>
            </p:nvCxnSpPr>
            <p:spPr>
              <a:xfrm flipH="1">
                <a:off x="16494310" y="4796584"/>
                <a:ext cx="779" cy="14788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0B860BA4-0C6A-4F44-A673-94FC9B01E476}"/>
                  </a:ext>
                </a:extLst>
              </p:cNvPr>
              <p:cNvSpPr/>
              <p:nvPr/>
            </p:nvSpPr>
            <p:spPr>
              <a:xfrm>
                <a:off x="15959823" y="3888195"/>
                <a:ext cx="534487" cy="927231"/>
              </a:xfrm>
              <a:custGeom>
                <a:avLst/>
                <a:gdLst>
                  <a:gd name="connsiteX0" fmla="*/ 534487 w 534487"/>
                  <a:gd name="connsiteY0" fmla="*/ 918471 h 939903"/>
                  <a:gd name="connsiteX1" fmla="*/ 302994 w 534487"/>
                  <a:gd name="connsiteY1" fmla="*/ 879889 h 939903"/>
                  <a:gd name="connsiteX2" fmla="*/ 56067 w 534487"/>
                  <a:gd name="connsiteY2" fmla="*/ 409185 h 939903"/>
                  <a:gd name="connsiteX3" fmla="*/ 5910 w 534487"/>
                  <a:gd name="connsiteY3" fmla="*/ 58087 h 939903"/>
                  <a:gd name="connsiteX4" fmla="*/ 152523 w 534487"/>
                  <a:gd name="connsiteY4" fmla="*/ 4071 h 939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4487" h="939903">
                    <a:moveTo>
                      <a:pt x="534487" y="918471"/>
                    </a:moveTo>
                    <a:cubicBezTo>
                      <a:pt x="458609" y="941620"/>
                      <a:pt x="382731" y="964770"/>
                      <a:pt x="302994" y="879889"/>
                    </a:cubicBezTo>
                    <a:cubicBezTo>
                      <a:pt x="223257" y="795008"/>
                      <a:pt x="105581" y="546152"/>
                      <a:pt x="56067" y="409185"/>
                    </a:cubicBezTo>
                    <a:cubicBezTo>
                      <a:pt x="6553" y="272218"/>
                      <a:pt x="-10166" y="125606"/>
                      <a:pt x="5910" y="58087"/>
                    </a:cubicBezTo>
                    <a:cubicBezTo>
                      <a:pt x="21986" y="-9432"/>
                      <a:pt x="87254" y="-2681"/>
                      <a:pt x="152523" y="407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4C2F85C-C042-EC48-81EC-790813228FF8}"/>
                  </a:ext>
                </a:extLst>
              </p:cNvPr>
              <p:cNvSpPr/>
              <p:nvPr/>
            </p:nvSpPr>
            <p:spPr>
              <a:xfrm>
                <a:off x="16502027" y="4361873"/>
                <a:ext cx="447554" cy="464001"/>
              </a:xfrm>
              <a:custGeom>
                <a:avLst/>
                <a:gdLst>
                  <a:gd name="connsiteX0" fmla="*/ 0 w 447554"/>
                  <a:gd name="connsiteY0" fmla="*/ 439838 h 464001"/>
                  <a:gd name="connsiteX1" fmla="*/ 200628 w 447554"/>
                  <a:gd name="connsiteY1" fmla="*/ 435980 h 464001"/>
                  <a:gd name="connsiteX2" fmla="*/ 312516 w 447554"/>
                  <a:gd name="connsiteY2" fmla="*/ 158187 h 464001"/>
                  <a:gd name="connsiteX3" fmla="*/ 447554 w 447554"/>
                  <a:gd name="connsiteY3" fmla="*/ 0 h 46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554" h="464001">
                    <a:moveTo>
                      <a:pt x="0" y="439838"/>
                    </a:moveTo>
                    <a:cubicBezTo>
                      <a:pt x="74271" y="461380"/>
                      <a:pt x="148542" y="482922"/>
                      <a:pt x="200628" y="435980"/>
                    </a:cubicBezTo>
                    <a:cubicBezTo>
                      <a:pt x="252714" y="389038"/>
                      <a:pt x="271362" y="230850"/>
                      <a:pt x="312516" y="158187"/>
                    </a:cubicBezTo>
                    <a:cubicBezTo>
                      <a:pt x="353670" y="85524"/>
                      <a:pt x="400612" y="42762"/>
                      <a:pt x="447554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74636CB0-3B71-B741-8868-D2C9535C6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20375" y="3506833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A17289B-F0DD-8C40-B67F-047EE5CF4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9540" y="3982574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94FC71CE-D76F-424F-B730-D86611D9DFAD}"/>
                  </a:ext>
                </a:extLst>
              </p:cNvPr>
              <p:cNvSpPr txBox="1"/>
              <p:nvPr/>
            </p:nvSpPr>
            <p:spPr>
              <a:xfrm>
                <a:off x="16088768" y="330191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028BFF3E-A5EC-B241-9E87-71DE6BE7AF4C}"/>
                  </a:ext>
                </a:extLst>
              </p:cNvPr>
              <p:cNvCxnSpPr>
                <a:cxnSpLocks/>
                <a:stCxn id="132" idx="2"/>
              </p:cNvCxnSpPr>
              <p:nvPr/>
            </p:nvCxnSpPr>
            <p:spPr>
              <a:xfrm flipH="1">
                <a:off x="16147918" y="4078893"/>
                <a:ext cx="161634" cy="4252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F2710C21-5D56-8647-85E6-1277C6A959D4}"/>
                  </a:ext>
                </a:extLst>
              </p:cNvPr>
              <p:cNvCxnSpPr>
                <a:cxnSpLocks/>
                <a:endCxn id="139" idx="0"/>
              </p:cNvCxnSpPr>
              <p:nvPr/>
            </p:nvCxnSpPr>
            <p:spPr>
              <a:xfrm flipH="1">
                <a:off x="16079755" y="4590935"/>
                <a:ext cx="40801" cy="1598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CDB1865B-76CC-384B-8AB6-875F64236B0B}"/>
                  </a:ext>
                </a:extLst>
              </p:cNvPr>
              <p:cNvCxnSpPr>
                <a:cxnSpLocks/>
                <a:stCxn id="139" idx="3"/>
                <a:endCxn id="142" idx="0"/>
              </p:cNvCxnSpPr>
              <p:nvPr/>
            </p:nvCxnSpPr>
            <p:spPr>
              <a:xfrm flipH="1">
                <a:off x="15421509" y="5128782"/>
                <a:ext cx="658246" cy="253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67BE661-13F9-F74E-9BAE-FAF73D22AC3D}"/>
                  </a:ext>
                </a:extLst>
              </p:cNvPr>
              <p:cNvSpPr/>
              <p:nvPr/>
            </p:nvSpPr>
            <p:spPr>
              <a:xfrm>
                <a:off x="15138512" y="3283874"/>
                <a:ext cx="1254013" cy="2612608"/>
              </a:xfrm>
              <a:custGeom>
                <a:avLst/>
                <a:gdLst>
                  <a:gd name="connsiteX0" fmla="*/ 311332 w 1254013"/>
                  <a:gd name="connsiteY0" fmla="*/ 2467120 h 2612608"/>
                  <a:gd name="connsiteX1" fmla="*/ 169930 w 1254013"/>
                  <a:gd name="connsiteY1" fmla="*/ 2608522 h 2612608"/>
                  <a:gd name="connsiteX2" fmla="*/ 248 w 1254013"/>
                  <a:gd name="connsiteY2" fmla="*/ 2325718 h 2612608"/>
                  <a:gd name="connsiteX3" fmla="*/ 141650 w 1254013"/>
                  <a:gd name="connsiteY3" fmla="*/ 1976926 h 2612608"/>
                  <a:gd name="connsiteX4" fmla="*/ 499868 w 1254013"/>
                  <a:gd name="connsiteY4" fmla="*/ 1156794 h 2612608"/>
                  <a:gd name="connsiteX5" fmla="*/ 999489 w 1254013"/>
                  <a:gd name="connsiteY5" fmla="*/ 35005 h 2612608"/>
                  <a:gd name="connsiteX6" fmla="*/ 1254013 w 1254013"/>
                  <a:gd name="connsiteY6" fmla="*/ 393223 h 261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4013" h="2612608">
                    <a:moveTo>
                      <a:pt x="311332" y="2467120"/>
                    </a:moveTo>
                    <a:cubicBezTo>
                      <a:pt x="266554" y="2549604"/>
                      <a:pt x="221777" y="2632089"/>
                      <a:pt x="169930" y="2608522"/>
                    </a:cubicBezTo>
                    <a:cubicBezTo>
                      <a:pt x="118083" y="2584955"/>
                      <a:pt x="4961" y="2430984"/>
                      <a:pt x="248" y="2325718"/>
                    </a:cubicBezTo>
                    <a:cubicBezTo>
                      <a:pt x="-4465" y="2220452"/>
                      <a:pt x="58380" y="2171747"/>
                      <a:pt x="141650" y="1976926"/>
                    </a:cubicBezTo>
                    <a:cubicBezTo>
                      <a:pt x="224920" y="1782105"/>
                      <a:pt x="356895" y="1480447"/>
                      <a:pt x="499868" y="1156794"/>
                    </a:cubicBezTo>
                    <a:cubicBezTo>
                      <a:pt x="642841" y="833141"/>
                      <a:pt x="873798" y="162267"/>
                      <a:pt x="999489" y="35005"/>
                    </a:cubicBezTo>
                    <a:cubicBezTo>
                      <a:pt x="1125180" y="-92257"/>
                      <a:pt x="1189596" y="150483"/>
                      <a:pt x="1254013" y="393223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riangle 203">
                <a:extLst>
                  <a:ext uri="{FF2B5EF4-FFF2-40B4-BE49-F238E27FC236}">
                    <a16:creationId xmlns:a16="http://schemas.microsoft.com/office/drawing/2014/main" id="{FB039AFF-E118-4E4E-B4C9-32A51CFFD9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16906" y="6056054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97F0F45A-22C6-EF41-B37F-462DFFB814A5}"/>
                  </a:ext>
                </a:extLst>
              </p:cNvPr>
              <p:cNvCxnSpPr>
                <a:cxnSpLocks/>
                <a:stCxn id="203" idx="0"/>
                <a:endCxn id="204" idx="0"/>
              </p:cNvCxnSpPr>
              <p:nvPr/>
            </p:nvCxnSpPr>
            <p:spPr>
              <a:xfrm flipH="1">
                <a:off x="15443701" y="5750994"/>
                <a:ext cx="6143" cy="3050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Diamond 207">
                <a:extLst>
                  <a:ext uri="{FF2B5EF4-FFF2-40B4-BE49-F238E27FC236}">
                    <a16:creationId xmlns:a16="http://schemas.microsoft.com/office/drawing/2014/main" id="{4A16E260-3198-1642-9E4D-698C1871A7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60970" y="6012777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2CB09091-E68D-CA41-A37B-F0402E894800}"/>
                  </a:ext>
                </a:extLst>
              </p:cNvPr>
              <p:cNvCxnSpPr>
                <a:cxnSpLocks/>
                <a:stCxn id="230" idx="4"/>
                <a:endCxn id="208" idx="0"/>
              </p:cNvCxnSpPr>
              <p:nvPr/>
            </p:nvCxnSpPr>
            <p:spPr>
              <a:xfrm>
                <a:off x="16083255" y="5745156"/>
                <a:ext cx="6315" cy="2676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8D3B1EF1-2AC1-6C45-8430-839A2654E7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28963" y="6528894"/>
                <a:ext cx="140009" cy="129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67FEFCCA-26B5-D34C-8DE5-62D82D05DC38}"/>
                  </a:ext>
                </a:extLst>
              </p:cNvPr>
              <p:cNvCxnSpPr>
                <a:cxnSpLocks/>
                <a:stCxn id="140" idx="3"/>
                <a:endCxn id="143" idx="0"/>
              </p:cNvCxnSpPr>
              <p:nvPr/>
            </p:nvCxnSpPr>
            <p:spPr>
              <a:xfrm flipH="1">
                <a:off x="16864488" y="5128782"/>
                <a:ext cx="31189" cy="9239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734C0-184F-6540-A731-73C9651A11A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00375" y="5379396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Ld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22D0155B-9CC2-AF4C-95E4-BF1D6A12D14A}"/>
                  </a:ext>
                </a:extLst>
              </p:cNvPr>
              <p:cNvCxnSpPr>
                <a:cxnSpLocks/>
                <a:stCxn id="208" idx="3"/>
                <a:endCxn id="204" idx="1"/>
              </p:cNvCxnSpPr>
              <p:nvPr/>
            </p:nvCxnSpPr>
            <p:spPr>
              <a:xfrm flipH="1">
                <a:off x="15557098" y="6241377"/>
                <a:ext cx="303872" cy="36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251E4DA6-9E6C-E948-A243-BA74C4474610}"/>
                  </a:ext>
                </a:extLst>
              </p:cNvPr>
              <p:cNvCxnSpPr>
                <a:stCxn id="143" idx="2"/>
                <a:endCxn id="135" idx="0"/>
              </p:cNvCxnSpPr>
              <p:nvPr/>
            </p:nvCxnSpPr>
            <p:spPr>
              <a:xfrm>
                <a:off x="16864488" y="6430742"/>
                <a:ext cx="6116" cy="2273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52955B59-03BC-714F-9F77-74A2A25BE044}"/>
                  </a:ext>
                </a:extLst>
              </p:cNvPr>
              <p:cNvCxnSpPr>
                <a:cxnSpLocks/>
                <a:stCxn id="140" idx="3"/>
              </p:cNvCxnSpPr>
              <p:nvPr/>
            </p:nvCxnSpPr>
            <p:spPr>
              <a:xfrm flipH="1">
                <a:off x="16216939" y="5128782"/>
                <a:ext cx="678738" cy="1000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461B16E9-6362-E24D-B87D-85F562878E66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15433691" y="6994547"/>
                <a:ext cx="4118" cy="1941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72DD6439-552F-6C4A-B213-48ACA6136E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79882" y="5749842"/>
                <a:ext cx="165526" cy="296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623CCC8C-E55E-E74C-9D0D-1DE9F79F9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0392" y="6536001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158C6898-BAD6-0A4C-8BA9-F28221E0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5932" y="5250059"/>
                <a:ext cx="2179" cy="1252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018BE042-C6BC-8041-916F-06843A4247BD}"/>
                  </a:ext>
                </a:extLst>
              </p:cNvPr>
              <p:cNvSpPr txBox="1"/>
              <p:nvPr/>
            </p:nvSpPr>
            <p:spPr>
              <a:xfrm>
                <a:off x="15284325" y="501897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324" name="Straight Arrow Connector 323">
                <a:extLst>
                  <a:ext uri="{FF2B5EF4-FFF2-40B4-BE49-F238E27FC236}">
                    <a16:creationId xmlns:a16="http://schemas.microsoft.com/office/drawing/2014/main" id="{F18993B1-24EE-144C-A3D0-19316556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31564" y="6027469"/>
                <a:ext cx="131028" cy="1228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B2A4A98-E6FA-9348-A548-DD2CE02569AD}"/>
                  </a:ext>
                </a:extLst>
              </p:cNvPr>
              <p:cNvSpPr txBox="1"/>
              <p:nvPr/>
            </p:nvSpPr>
            <p:spPr>
              <a:xfrm>
                <a:off x="15628862" y="581898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42</a:t>
                </a: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9AE89382-E26A-4544-B65D-7625DB924734}"/>
                  </a:ext>
                </a:extLst>
              </p:cNvPr>
              <p:cNvSpPr txBox="1"/>
              <p:nvPr/>
            </p:nvSpPr>
            <p:spPr>
              <a:xfrm>
                <a:off x="14992234" y="6364933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A5A39736-4264-5AE8-924C-F237129C99A4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0" cy="253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>
                <a:extLst>
                  <a:ext uri="{FF2B5EF4-FFF2-40B4-BE49-F238E27FC236}">
                    <a16:creationId xmlns:a16="http://schemas.microsoft.com/office/drawing/2014/main" id="{B80DAD39-C357-DAA9-C054-9C36076AC27C}"/>
                  </a:ext>
                </a:extLst>
              </p:cNvPr>
              <p:cNvCxnSpPr>
                <a:cxnSpLocks/>
                <a:stCxn id="204" idx="3"/>
              </p:cNvCxnSpPr>
              <p:nvPr/>
            </p:nvCxnSpPr>
            <p:spPr>
              <a:xfrm flipH="1">
                <a:off x="15437809" y="6434046"/>
                <a:ext cx="5892" cy="1863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5313F91A-E149-0669-888F-AF0384CCA7BC}"/>
                  </a:ext>
                </a:extLst>
              </p:cNvPr>
              <p:cNvSpPr txBox="1"/>
              <p:nvPr/>
            </p:nvSpPr>
            <p:spPr>
              <a:xfrm>
                <a:off x="15591613" y="637043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D5DC71FE-1138-9987-7753-B5C8CED671E6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241701" cy="1539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C20DC5C-93F0-5DA0-F6D6-2D2C790AB14B}"/>
                  </a:ext>
                </a:extLst>
              </p:cNvPr>
              <p:cNvSpPr txBox="1"/>
              <p:nvPr/>
            </p:nvSpPr>
            <p:spPr>
              <a:xfrm>
                <a:off x="16260217" y="5075010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US" dirty="0"/>
              </a:p>
            </p:txBody>
          </p: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FC833699-21E7-B48B-C48B-4FBE97F23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20743" y="5389008"/>
                <a:ext cx="126551" cy="410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9A80ECA9-0D7E-CC5D-88F8-07486DB27D49}"/>
                  </a:ext>
                </a:extLst>
              </p:cNvPr>
              <p:cNvSpPr txBox="1"/>
              <p:nvPr/>
            </p:nvSpPr>
            <p:spPr>
              <a:xfrm>
                <a:off x="15626043" y="522740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380" name="Straight Arrow Connector 379">
                <a:extLst>
                  <a:ext uri="{FF2B5EF4-FFF2-40B4-BE49-F238E27FC236}">
                    <a16:creationId xmlns:a16="http://schemas.microsoft.com/office/drawing/2014/main" id="{9F5A0B74-98B3-70AC-81A0-26D000048C10}"/>
                  </a:ext>
                </a:extLst>
              </p:cNvPr>
              <p:cNvCxnSpPr>
                <a:cxnSpLocks/>
                <a:stCxn id="208" idx="1"/>
                <a:endCxn id="143" idx="3"/>
              </p:cNvCxnSpPr>
              <p:nvPr/>
            </p:nvCxnSpPr>
            <p:spPr>
              <a:xfrm>
                <a:off x="16318170" y="6241377"/>
                <a:ext cx="357322" cy="3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67F116-8A51-A283-F2D5-8541E9D1FC4F}"/>
                  </a:ext>
                </a:extLst>
              </p:cNvPr>
              <p:cNvSpPr txBox="1"/>
              <p:nvPr/>
            </p:nvSpPr>
            <p:spPr>
              <a:xfrm>
                <a:off x="15261860" y="7112880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82BA26BA-71B7-5AD4-A8B8-281979899EE4}"/>
                  </a:ext>
                </a:extLst>
              </p:cNvPr>
              <p:cNvSpPr txBox="1"/>
              <p:nvPr/>
            </p:nvSpPr>
            <p:spPr>
              <a:xfrm>
                <a:off x="16979882" y="5563764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56B6EE7F-D936-7CC6-FB2D-23A1330A7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5162" y="6601810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4EE678C2-7AD0-0E62-068C-E2AF6F872180}"/>
                  </a:ext>
                </a:extLst>
              </p:cNvPr>
              <p:cNvSpPr txBox="1"/>
              <p:nvPr/>
            </p:nvSpPr>
            <p:spPr>
              <a:xfrm>
                <a:off x="16387004" y="643074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58D3FD5A-B44A-CE50-039A-6B334DE5AC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03417" y="6604929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60C25AA5-33E6-9363-E0C5-50355B0ACF20}"/>
                  </a:ext>
                </a:extLst>
              </p:cNvPr>
              <p:cNvSpPr txBox="1"/>
              <p:nvPr/>
            </p:nvSpPr>
            <p:spPr>
              <a:xfrm flipH="1">
                <a:off x="17116007" y="6429522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13" name="Straight Arrow Connector 412">
                <a:extLst>
                  <a:ext uri="{FF2B5EF4-FFF2-40B4-BE49-F238E27FC236}">
                    <a16:creationId xmlns:a16="http://schemas.microsoft.com/office/drawing/2014/main" id="{4AE93315-7074-89D3-7E16-72019EFA6EC1}"/>
                  </a:ext>
                </a:extLst>
              </p:cNvPr>
              <p:cNvCxnSpPr>
                <a:cxnSpLocks/>
                <a:stCxn id="230" idx="4"/>
              </p:cNvCxnSpPr>
              <p:nvPr/>
            </p:nvCxnSpPr>
            <p:spPr>
              <a:xfrm>
                <a:off x="16083255" y="5745156"/>
                <a:ext cx="113354" cy="1105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04522F0-7047-67C1-73D5-546A882E8339}"/>
                  </a:ext>
                </a:extLst>
              </p:cNvPr>
              <p:cNvSpPr txBox="1"/>
              <p:nvPr/>
            </p:nvSpPr>
            <p:spPr>
              <a:xfrm>
                <a:off x="16108171" y="5675493"/>
                <a:ext cx="3754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foo</a:t>
                </a: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E9D39504-6333-F8C9-9D2A-9283358766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47294" y="6705766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FC0AA495-514C-53DF-8735-18240AF39DC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311430" y="7053181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E388674A-EE3C-BE0A-8E66-A92BC69B363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50987" y="7429581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1" name="Straight Arrow Connector 420">
                <a:extLst>
                  <a:ext uri="{FF2B5EF4-FFF2-40B4-BE49-F238E27FC236}">
                    <a16:creationId xmlns:a16="http://schemas.microsoft.com/office/drawing/2014/main" id="{712727BB-7783-0EBA-299F-09F219625403}"/>
                  </a:ext>
                </a:extLst>
              </p:cNvPr>
              <p:cNvCxnSpPr>
                <a:cxnSpLocks/>
                <a:stCxn id="415" idx="3"/>
                <a:endCxn id="419" idx="7"/>
              </p:cNvCxnSpPr>
              <p:nvPr/>
            </p:nvCxnSpPr>
            <p:spPr>
              <a:xfrm>
                <a:off x="16259490" y="7017962"/>
                <a:ext cx="105504" cy="887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93478CE7-B4B5-DEF3-0FF8-5CC4606476FE}"/>
                  </a:ext>
                </a:extLst>
              </p:cNvPr>
              <p:cNvCxnSpPr>
                <a:cxnSpLocks/>
                <a:stCxn id="135" idx="3"/>
                <a:endCxn id="419" idx="1"/>
              </p:cNvCxnSpPr>
              <p:nvPr/>
            </p:nvCxnSpPr>
            <p:spPr>
              <a:xfrm flipH="1">
                <a:off x="16623626" y="6970314"/>
                <a:ext cx="117662" cy="136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>
                <a:extLst>
                  <a:ext uri="{FF2B5EF4-FFF2-40B4-BE49-F238E27FC236}">
                    <a16:creationId xmlns:a16="http://schemas.microsoft.com/office/drawing/2014/main" id="{3FE7BD1B-22A0-71CC-44E6-01606787F76E}"/>
                  </a:ext>
                </a:extLst>
              </p:cNvPr>
              <p:cNvCxnSpPr>
                <a:cxnSpLocks/>
                <a:stCxn id="419" idx="3"/>
                <a:endCxn id="420" idx="7"/>
              </p:cNvCxnSpPr>
              <p:nvPr/>
            </p:nvCxnSpPr>
            <p:spPr>
              <a:xfrm>
                <a:off x="16623626" y="7365377"/>
                <a:ext cx="80925" cy="1177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690D7274-8062-AF91-5DBB-8DEBA4FE5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64652" y="7371897"/>
                <a:ext cx="107522" cy="1236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E3123BB6-C591-CD72-37EF-3F211D63159B}"/>
                  </a:ext>
                </a:extLst>
              </p:cNvPr>
              <p:cNvSpPr txBox="1"/>
              <p:nvPr/>
            </p:nvSpPr>
            <p:spPr>
              <a:xfrm>
                <a:off x="17023209" y="7214065"/>
                <a:ext cx="2632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</a:t>
                </a:r>
              </a:p>
            </p:txBody>
          </p:sp>
          <p:cxnSp>
            <p:nvCxnSpPr>
              <p:cNvPr id="428" name="Straight Arrow Connector 427">
                <a:extLst>
                  <a:ext uri="{FF2B5EF4-FFF2-40B4-BE49-F238E27FC236}">
                    <a16:creationId xmlns:a16="http://schemas.microsoft.com/office/drawing/2014/main" id="{D6F0DA2D-5470-F519-FB0E-4F82C4527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64488" y="7282508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1577EC8C-38B4-D2E9-D2FB-36F760D61AE7}"/>
                  </a:ext>
                </a:extLst>
              </p:cNvPr>
              <p:cNvSpPr txBox="1"/>
              <p:nvPr/>
            </p:nvSpPr>
            <p:spPr>
              <a:xfrm flipH="1">
                <a:off x="16924619" y="713417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DE7FC3FB-4E4D-D4B3-7B4B-5A0B246A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94215" y="6596352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50F731C2-8537-E72F-5C88-8C564F1745D4}"/>
                  </a:ext>
                </a:extLst>
              </p:cNvPr>
              <p:cNvSpPr txBox="1"/>
              <p:nvPr/>
            </p:nvSpPr>
            <p:spPr>
              <a:xfrm flipH="1">
                <a:off x="16210632" y="639971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0870DE35-826F-5AB7-72CA-7EF9AE3CD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4375" y="6600799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D1464AA0-1E5C-FDF3-1B31-0F95F11037CA}"/>
                  </a:ext>
                </a:extLst>
              </p:cNvPr>
              <p:cNvSpPr txBox="1"/>
              <p:nvPr/>
            </p:nvSpPr>
            <p:spPr>
              <a:xfrm flipH="1">
                <a:off x="15767878" y="6399595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foo</a:t>
                </a: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180AAED9-6B3F-EC06-3528-458180277461}"/>
                  </a:ext>
                </a:extLst>
              </p:cNvPr>
              <p:cNvSpPr/>
              <p:nvPr/>
            </p:nvSpPr>
            <p:spPr>
              <a:xfrm>
                <a:off x="17038749" y="3713123"/>
                <a:ext cx="398159" cy="3936928"/>
              </a:xfrm>
              <a:custGeom>
                <a:avLst/>
                <a:gdLst>
                  <a:gd name="connsiteX0" fmla="*/ 0 w 398159"/>
                  <a:gd name="connsiteY0" fmla="*/ 3936928 h 3936928"/>
                  <a:gd name="connsiteX1" fmla="*/ 257578 w 398159"/>
                  <a:gd name="connsiteY1" fmla="*/ 3602077 h 3936928"/>
                  <a:gd name="connsiteX2" fmla="*/ 360609 w 398159"/>
                  <a:gd name="connsiteY2" fmla="*/ 2597525 h 3936928"/>
                  <a:gd name="connsiteX3" fmla="*/ 386366 w 398159"/>
                  <a:gd name="connsiteY3" fmla="*/ 150539 h 3936928"/>
                  <a:gd name="connsiteX4" fmla="*/ 180305 w 398159"/>
                  <a:gd name="connsiteY4" fmla="*/ 472511 h 393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159" h="3936928">
                    <a:moveTo>
                      <a:pt x="0" y="3936928"/>
                    </a:moveTo>
                    <a:cubicBezTo>
                      <a:pt x="98738" y="3881119"/>
                      <a:pt x="197477" y="3825311"/>
                      <a:pt x="257578" y="3602077"/>
                    </a:cubicBezTo>
                    <a:cubicBezTo>
                      <a:pt x="317680" y="3378843"/>
                      <a:pt x="339144" y="3172781"/>
                      <a:pt x="360609" y="2597525"/>
                    </a:cubicBezTo>
                    <a:cubicBezTo>
                      <a:pt x="382074" y="2022269"/>
                      <a:pt x="416417" y="504708"/>
                      <a:pt x="386366" y="150539"/>
                    </a:cubicBezTo>
                    <a:cubicBezTo>
                      <a:pt x="356315" y="-203630"/>
                      <a:pt x="268310" y="134440"/>
                      <a:pt x="180305" y="4725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C383612C-D411-3F3B-2065-D6ED6B497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86559" y="387197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8" name="Straight Arrow Connector 517">
              <a:extLst>
                <a:ext uri="{FF2B5EF4-FFF2-40B4-BE49-F238E27FC236}">
                  <a16:creationId xmlns:a16="http://schemas.microsoft.com/office/drawing/2014/main" id="{201F7115-282C-226E-7FC7-EA82008F1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69977" y="3788311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6618441C-4996-7ABF-180D-303E9BC16383}"/>
                </a:ext>
              </a:extLst>
            </p:cNvPr>
            <p:cNvCxnSpPr>
              <a:cxnSpLocks/>
            </p:cNvCxnSpPr>
            <p:nvPr/>
          </p:nvCxnSpPr>
          <p:spPr>
            <a:xfrm>
              <a:off x="15121406" y="3795418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DD587184-EDBA-5936-D435-82882446ED75}"/>
                </a:ext>
              </a:extLst>
            </p:cNvPr>
            <p:cNvSpPr txBox="1"/>
            <p:nvPr/>
          </p:nvSpPr>
          <p:spPr>
            <a:xfrm>
              <a:off x="14933248" y="3624350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38D90F53-1D08-ED04-7879-F6CA1B703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78823" y="3693463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71A891D1-1CA8-97DF-47D3-E0364ED71D56}"/>
                </a:ext>
              </a:extLst>
            </p:cNvPr>
            <p:cNvSpPr txBox="1"/>
            <p:nvPr/>
          </p:nvSpPr>
          <p:spPr>
            <a:xfrm>
              <a:off x="15532627" y="362984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CBFF8442-BB61-44A1-2E0E-6C655E2BD3C0}"/>
                </a:ext>
              </a:extLst>
            </p:cNvPr>
            <p:cNvSpPr txBox="1"/>
            <p:nvPr/>
          </p:nvSpPr>
          <p:spPr>
            <a:xfrm>
              <a:off x="15247216" y="3469170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7272D11-EC05-8532-2F08-035FDD83A318}"/>
              </a:ext>
            </a:extLst>
          </p:cNvPr>
          <p:cNvGrpSpPr/>
          <p:nvPr/>
        </p:nvGrpSpPr>
        <p:grpSpPr>
          <a:xfrm>
            <a:off x="7377132" y="7151447"/>
            <a:ext cx="2504360" cy="4569143"/>
            <a:chOff x="16638304" y="3624039"/>
            <a:chExt cx="2504360" cy="4569143"/>
          </a:xfrm>
        </p:grpSpPr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B8887A5-B4B7-3AEF-6D44-20B75B1D131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4112" y="4807367"/>
              <a:ext cx="377992" cy="3779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869D0A27-0577-939A-444E-97C56958B2C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607815" y="4574483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8282CD4C-264D-49B1-74A5-8C4B6F360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33794" y="7055959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ld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21E2875C-23B2-6827-0A6B-E1C1FECC4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96881" y="702662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39" name="Triangle 538">
              <a:extLst>
                <a:ext uri="{FF2B5EF4-FFF2-40B4-BE49-F238E27FC236}">
                  <a16:creationId xmlns:a16="http://schemas.microsoft.com/office/drawing/2014/main" id="{3041E852-8674-64FF-548C-89D28953A8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14952" y="5148631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FEF6D5C0-26E7-43EB-CD1B-73880109A1C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84699" y="577995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DDA3375B-3A69-A733-CFB8-CA313B1527F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21562" y="6450591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5A85D19F-A03A-203B-1A3F-9D8C096F26DE}"/>
                </a:ext>
              </a:extLst>
            </p:cNvPr>
            <p:cNvCxnSpPr>
              <a:cxnSpLocks/>
              <a:stCxn id="533" idx="3"/>
              <a:endCxn id="539" idx="5"/>
            </p:cNvCxnSpPr>
            <p:nvPr/>
          </p:nvCxnSpPr>
          <p:spPr>
            <a:xfrm>
              <a:off x="17866748" y="5130003"/>
              <a:ext cx="561601" cy="207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38FB7363-FA55-35F7-32A5-D9E9FB6C25D9}"/>
                </a:ext>
              </a:extLst>
            </p:cNvPr>
            <p:cNvCxnSpPr>
              <a:cxnSpLocks/>
              <a:stCxn id="534" idx="2"/>
              <a:endCxn id="539" idx="0"/>
            </p:cNvCxnSpPr>
            <p:nvPr/>
          </p:nvCxnSpPr>
          <p:spPr>
            <a:xfrm flipH="1">
              <a:off x="18541747" y="4952475"/>
              <a:ext cx="255064" cy="1961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7419ACDA-2962-4A5E-A885-14B4943A9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64613" y="468837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023F70BA-FE09-D1DA-4E89-FDE3015FAF1F}"/>
                </a:ext>
              </a:extLst>
            </p:cNvPr>
            <p:cNvSpPr txBox="1"/>
            <p:nvPr/>
          </p:nvSpPr>
          <p:spPr>
            <a:xfrm>
              <a:off x="17866214" y="44773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4B737547-AA34-D685-8420-B21306E555E6}"/>
                </a:ext>
              </a:extLst>
            </p:cNvPr>
            <p:cNvCxnSpPr>
              <a:cxnSpLocks/>
            </p:cNvCxnSpPr>
            <p:nvPr/>
          </p:nvCxnSpPr>
          <p:spPr>
            <a:xfrm>
              <a:off x="17734681" y="460328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67A22CEC-D77C-A488-8C87-D329DC8E1C63}"/>
                </a:ext>
              </a:extLst>
            </p:cNvPr>
            <p:cNvCxnSpPr>
              <a:cxnSpLocks/>
            </p:cNvCxnSpPr>
            <p:nvPr/>
          </p:nvCxnSpPr>
          <p:spPr>
            <a:xfrm>
              <a:off x="18705610" y="438041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8A80A3DB-88D3-A254-D2F4-1C428E8585C2}"/>
                </a:ext>
              </a:extLst>
            </p:cNvPr>
            <p:cNvSpPr txBox="1"/>
            <p:nvPr/>
          </p:nvSpPr>
          <p:spPr>
            <a:xfrm>
              <a:off x="17603074" y="4398362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8D02461D-D939-7A0F-2914-3ECFB3E07D1C}"/>
                </a:ext>
              </a:extLst>
            </p:cNvPr>
            <p:cNvCxnSpPr>
              <a:cxnSpLocks/>
              <a:endCxn id="540" idx="0"/>
            </p:cNvCxnSpPr>
            <p:nvPr/>
          </p:nvCxnSpPr>
          <p:spPr>
            <a:xfrm flipH="1">
              <a:off x="17067579" y="5526623"/>
              <a:ext cx="658246" cy="2533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7" name="Triangle 556">
              <a:extLst>
                <a:ext uri="{FF2B5EF4-FFF2-40B4-BE49-F238E27FC236}">
                  <a16:creationId xmlns:a16="http://schemas.microsoft.com/office/drawing/2014/main" id="{D059FFE8-EC79-AA94-2879-41A4914F125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62976" y="645389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D77473DE-2F78-1562-2150-1351F62BDD1F}"/>
                </a:ext>
              </a:extLst>
            </p:cNvPr>
            <p:cNvCxnSpPr>
              <a:cxnSpLocks/>
              <a:endCxn id="557" idx="0"/>
            </p:cNvCxnSpPr>
            <p:nvPr/>
          </p:nvCxnSpPr>
          <p:spPr>
            <a:xfrm flipH="1">
              <a:off x="17089771" y="6148835"/>
              <a:ext cx="6143" cy="305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Diamond 558">
              <a:extLst>
                <a:ext uri="{FF2B5EF4-FFF2-40B4-BE49-F238E27FC236}">
                  <a16:creationId xmlns:a16="http://schemas.microsoft.com/office/drawing/2014/main" id="{774F9E3C-1AE4-7BE6-04CA-8C385AF3A6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07040" y="6410618"/>
              <a:ext cx="457200" cy="457200"/>
            </a:xfrm>
            <a:prstGeom prst="diamond">
              <a:avLst/>
            </a:prstGeom>
            <a:solidFill>
              <a:srgbClr val="CF98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82DEF5B7-4355-24E7-B2E9-C36A942EEC5D}"/>
                </a:ext>
              </a:extLst>
            </p:cNvPr>
            <p:cNvCxnSpPr>
              <a:cxnSpLocks/>
              <a:stCxn id="563" idx="4"/>
              <a:endCxn id="559" idx="0"/>
            </p:cNvCxnSpPr>
            <p:nvPr/>
          </p:nvCxnSpPr>
          <p:spPr>
            <a:xfrm>
              <a:off x="17729325" y="6142997"/>
              <a:ext cx="6315" cy="2676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2983EBBD-836F-BB2C-4989-10C4F36CB6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75033" y="6926735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CFB90ADA-BF58-5349-BDE4-D71717C4C0D8}"/>
                </a:ext>
              </a:extLst>
            </p:cNvPr>
            <p:cNvCxnSpPr>
              <a:cxnSpLocks/>
              <a:stCxn id="539" idx="3"/>
              <a:endCxn id="541" idx="0"/>
            </p:cNvCxnSpPr>
            <p:nvPr/>
          </p:nvCxnSpPr>
          <p:spPr>
            <a:xfrm flipH="1">
              <a:off x="18510558" y="5526623"/>
              <a:ext cx="31189" cy="9239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1654070D-CBBC-2D38-509C-DB47376A1EE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6445" y="577723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Ld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Straight Arrow Connector 563">
              <a:extLst>
                <a:ext uri="{FF2B5EF4-FFF2-40B4-BE49-F238E27FC236}">
                  <a16:creationId xmlns:a16="http://schemas.microsoft.com/office/drawing/2014/main" id="{7BE2A4EB-FC29-9558-1B16-791E07A76941}"/>
                </a:ext>
              </a:extLst>
            </p:cNvPr>
            <p:cNvCxnSpPr>
              <a:cxnSpLocks/>
              <a:stCxn id="559" idx="3"/>
              <a:endCxn id="557" idx="1"/>
            </p:cNvCxnSpPr>
            <p:nvPr/>
          </p:nvCxnSpPr>
          <p:spPr>
            <a:xfrm flipH="1">
              <a:off x="17203168" y="6639218"/>
              <a:ext cx="303872" cy="36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C7819B8E-2C2E-4B62-88B1-CF1EB079BED4}"/>
                </a:ext>
              </a:extLst>
            </p:cNvPr>
            <p:cNvCxnSpPr>
              <a:stCxn id="541" idx="2"/>
              <a:endCxn id="536" idx="0"/>
            </p:cNvCxnSpPr>
            <p:nvPr/>
          </p:nvCxnSpPr>
          <p:spPr>
            <a:xfrm>
              <a:off x="18510558" y="6828583"/>
              <a:ext cx="6116" cy="2273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Arrow Connector 565">
              <a:extLst>
                <a:ext uri="{FF2B5EF4-FFF2-40B4-BE49-F238E27FC236}">
                  <a16:creationId xmlns:a16="http://schemas.microsoft.com/office/drawing/2014/main" id="{81507C67-DC5A-11CA-7F90-7F37C48371B7}"/>
                </a:ext>
              </a:extLst>
            </p:cNvPr>
            <p:cNvCxnSpPr>
              <a:cxnSpLocks/>
              <a:stCxn id="539" idx="3"/>
            </p:cNvCxnSpPr>
            <p:nvPr/>
          </p:nvCxnSpPr>
          <p:spPr>
            <a:xfrm flipH="1">
              <a:off x="17863009" y="5526623"/>
              <a:ext cx="678738" cy="1000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257422C1-2F47-3838-526D-23201C25F45F}"/>
                </a:ext>
              </a:extLst>
            </p:cNvPr>
            <p:cNvCxnSpPr>
              <a:cxnSpLocks/>
              <a:stCxn id="537" idx="4"/>
            </p:cNvCxnSpPr>
            <p:nvPr/>
          </p:nvCxnSpPr>
          <p:spPr>
            <a:xfrm>
              <a:off x="17079761" y="7392388"/>
              <a:ext cx="4118" cy="1941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9F8D9EC5-A3A5-8BC3-A444-97EA99472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5952" y="6147683"/>
              <a:ext cx="165526" cy="2962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99BB0DEC-C627-5CEE-C9D6-49165DA0C487}"/>
                </a:ext>
              </a:extLst>
            </p:cNvPr>
            <p:cNvCxnSpPr>
              <a:cxnSpLocks/>
            </p:cNvCxnSpPr>
            <p:nvPr/>
          </p:nvCxnSpPr>
          <p:spPr>
            <a:xfrm>
              <a:off x="16826462" y="6933842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D3F4DA88-DBA5-77A7-03AD-988766C820F1}"/>
                </a:ext>
              </a:extLst>
            </p:cNvPr>
            <p:cNvCxnSpPr>
              <a:cxnSpLocks/>
            </p:cNvCxnSpPr>
            <p:nvPr/>
          </p:nvCxnSpPr>
          <p:spPr>
            <a:xfrm>
              <a:off x="17062002" y="5647900"/>
              <a:ext cx="2179" cy="125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F767B3D-7B8B-004D-B64D-E1476E4ACA8F}"/>
                </a:ext>
              </a:extLst>
            </p:cNvPr>
            <p:cNvSpPr txBox="1"/>
            <p:nvPr/>
          </p:nvSpPr>
          <p:spPr>
            <a:xfrm>
              <a:off x="16930395" y="541681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4FC35771-4E6B-130D-7E7D-0C105723D8B2}"/>
                </a:ext>
              </a:extLst>
            </p:cNvPr>
            <p:cNvCxnSpPr>
              <a:cxnSpLocks/>
            </p:cNvCxnSpPr>
            <p:nvPr/>
          </p:nvCxnSpPr>
          <p:spPr>
            <a:xfrm>
              <a:off x="17477634" y="6425310"/>
              <a:ext cx="131028" cy="1228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11D8C019-F678-9D93-4AEA-CC206D8EA740}"/>
                </a:ext>
              </a:extLst>
            </p:cNvPr>
            <p:cNvSpPr txBox="1"/>
            <p:nvPr/>
          </p:nvSpPr>
          <p:spPr>
            <a:xfrm>
              <a:off x="17274932" y="621682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42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FF7335D2-43C5-30BD-2014-6E2DBD1F89CD}"/>
                </a:ext>
              </a:extLst>
            </p:cNvPr>
            <p:cNvSpPr txBox="1"/>
            <p:nvPr/>
          </p:nvSpPr>
          <p:spPr>
            <a:xfrm>
              <a:off x="16638304" y="67627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80C49C30-DD20-F702-4D7A-11FD57C4C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25825" y="5181505"/>
              <a:ext cx="9013" cy="598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>
              <a:extLst>
                <a:ext uri="{FF2B5EF4-FFF2-40B4-BE49-F238E27FC236}">
                  <a16:creationId xmlns:a16="http://schemas.microsoft.com/office/drawing/2014/main" id="{40EF0025-6DEA-2687-3F8B-E26DE17419A1}"/>
                </a:ext>
              </a:extLst>
            </p:cNvPr>
            <p:cNvCxnSpPr>
              <a:cxnSpLocks/>
              <a:stCxn id="557" idx="3"/>
            </p:cNvCxnSpPr>
            <p:nvPr/>
          </p:nvCxnSpPr>
          <p:spPr>
            <a:xfrm flipH="1">
              <a:off x="17083879" y="6831887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65FE77B3-A4F2-8EE0-7946-BAA58DB6430A}"/>
                </a:ext>
              </a:extLst>
            </p:cNvPr>
            <p:cNvSpPr txBox="1"/>
            <p:nvPr/>
          </p:nvSpPr>
          <p:spPr>
            <a:xfrm>
              <a:off x="17237683" y="676827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cxnSp>
          <p:nvCxnSpPr>
            <p:cNvPr id="578" name="Straight Arrow Connector 577">
              <a:extLst>
                <a:ext uri="{FF2B5EF4-FFF2-40B4-BE49-F238E27FC236}">
                  <a16:creationId xmlns:a16="http://schemas.microsoft.com/office/drawing/2014/main" id="{CFB80261-94CA-74AC-536A-1F78DA396DE4}"/>
                </a:ext>
              </a:extLst>
            </p:cNvPr>
            <p:cNvCxnSpPr>
              <a:cxnSpLocks/>
            </p:cNvCxnSpPr>
            <p:nvPr/>
          </p:nvCxnSpPr>
          <p:spPr>
            <a:xfrm>
              <a:off x="17725825" y="5526623"/>
              <a:ext cx="241701" cy="1539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D27679FF-8B4E-EB61-1DE0-EE076B10F16C}"/>
                </a:ext>
              </a:extLst>
            </p:cNvPr>
            <p:cNvSpPr txBox="1"/>
            <p:nvPr/>
          </p:nvSpPr>
          <p:spPr>
            <a:xfrm>
              <a:off x="17906287" y="547285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ED82AF19-5805-F436-E8DD-1960AF8FF618}"/>
                </a:ext>
              </a:extLst>
            </p:cNvPr>
            <p:cNvCxnSpPr>
              <a:cxnSpLocks/>
            </p:cNvCxnSpPr>
            <p:nvPr/>
          </p:nvCxnSpPr>
          <p:spPr>
            <a:xfrm>
              <a:off x="17466813" y="5786849"/>
              <a:ext cx="126551" cy="41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24481E1E-716A-AF4E-4305-18FACA57DC00}"/>
                </a:ext>
              </a:extLst>
            </p:cNvPr>
            <p:cNvSpPr txBox="1"/>
            <p:nvPr/>
          </p:nvSpPr>
          <p:spPr>
            <a:xfrm>
              <a:off x="17272113" y="562524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833B0E30-1C32-103F-DDAA-41527F1F4768}"/>
                </a:ext>
              </a:extLst>
            </p:cNvPr>
            <p:cNvCxnSpPr>
              <a:cxnSpLocks/>
              <a:stCxn id="559" idx="1"/>
              <a:endCxn id="541" idx="3"/>
            </p:cNvCxnSpPr>
            <p:nvPr/>
          </p:nvCxnSpPr>
          <p:spPr>
            <a:xfrm>
              <a:off x="17964240" y="6639218"/>
              <a:ext cx="357322" cy="3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DB4A6E5D-294E-8506-C43C-91CB3A5117E5}"/>
                </a:ext>
              </a:extLst>
            </p:cNvPr>
            <p:cNvSpPr txBox="1"/>
            <p:nvPr/>
          </p:nvSpPr>
          <p:spPr>
            <a:xfrm>
              <a:off x="16907930" y="7510721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25BE3D29-86C8-3A20-4070-B9DD28F4D0F2}"/>
                </a:ext>
              </a:extLst>
            </p:cNvPr>
            <p:cNvSpPr txBox="1"/>
            <p:nvPr/>
          </p:nvSpPr>
          <p:spPr>
            <a:xfrm>
              <a:off x="18625952" y="5961605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1105EA73-C43C-0920-52D4-808B632019FD}"/>
                </a:ext>
              </a:extLst>
            </p:cNvPr>
            <p:cNvCxnSpPr>
              <a:cxnSpLocks/>
            </p:cNvCxnSpPr>
            <p:nvPr/>
          </p:nvCxnSpPr>
          <p:spPr>
            <a:xfrm>
              <a:off x="18221232" y="6999651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7F38EB1C-BE7E-44D5-FA48-F649D5D9CAF7}"/>
                </a:ext>
              </a:extLst>
            </p:cNvPr>
            <p:cNvSpPr txBox="1"/>
            <p:nvPr/>
          </p:nvSpPr>
          <p:spPr>
            <a:xfrm>
              <a:off x="18033074" y="682858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F08CDFD3-1449-9141-E15B-235169A66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9487" y="7002770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54CC659D-8D92-F24F-4C83-0C1E5359B90A}"/>
                </a:ext>
              </a:extLst>
            </p:cNvPr>
            <p:cNvSpPr txBox="1"/>
            <p:nvPr/>
          </p:nvSpPr>
          <p:spPr>
            <a:xfrm flipH="1">
              <a:off x="18762077" y="6827363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DD550C34-6C76-E952-0947-7D9261E34C17}"/>
                </a:ext>
              </a:extLst>
            </p:cNvPr>
            <p:cNvCxnSpPr>
              <a:cxnSpLocks/>
              <a:stCxn id="563" idx="4"/>
            </p:cNvCxnSpPr>
            <p:nvPr/>
          </p:nvCxnSpPr>
          <p:spPr>
            <a:xfrm>
              <a:off x="17729325" y="6142997"/>
              <a:ext cx="113354" cy="110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58922AE4-4FDA-6647-2265-5056282354C2}"/>
                </a:ext>
              </a:extLst>
            </p:cNvPr>
            <p:cNvSpPr txBox="1"/>
            <p:nvPr/>
          </p:nvSpPr>
          <p:spPr>
            <a:xfrm>
              <a:off x="17754241" y="6073334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foo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C95EE671-A49D-00C4-DF94-8B1EAD55185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93364" y="71036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4EF028F0-0B1E-8C30-A151-9C762CB288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957500" y="7451022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C88B7476-CEFD-ABC0-9F9B-11CDAD8FBC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297057" y="7827422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4" name="Straight Arrow Connector 593">
              <a:extLst>
                <a:ext uri="{FF2B5EF4-FFF2-40B4-BE49-F238E27FC236}">
                  <a16:creationId xmlns:a16="http://schemas.microsoft.com/office/drawing/2014/main" id="{0213B2AA-A567-5A16-F683-D34A84B81382}"/>
                </a:ext>
              </a:extLst>
            </p:cNvPr>
            <p:cNvCxnSpPr>
              <a:cxnSpLocks/>
              <a:stCxn id="591" idx="3"/>
              <a:endCxn id="592" idx="7"/>
            </p:cNvCxnSpPr>
            <p:nvPr/>
          </p:nvCxnSpPr>
          <p:spPr>
            <a:xfrm>
              <a:off x="17905560" y="7415803"/>
              <a:ext cx="105504" cy="88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EE48AAD4-5770-6522-E647-17700D417EA4}"/>
                </a:ext>
              </a:extLst>
            </p:cNvPr>
            <p:cNvCxnSpPr>
              <a:cxnSpLocks/>
              <a:stCxn id="536" idx="3"/>
              <a:endCxn id="592" idx="1"/>
            </p:cNvCxnSpPr>
            <p:nvPr/>
          </p:nvCxnSpPr>
          <p:spPr>
            <a:xfrm flipH="1">
              <a:off x="18269696" y="7368155"/>
              <a:ext cx="117662" cy="136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>
              <a:extLst>
                <a:ext uri="{FF2B5EF4-FFF2-40B4-BE49-F238E27FC236}">
                  <a16:creationId xmlns:a16="http://schemas.microsoft.com/office/drawing/2014/main" id="{18B26A59-0FFF-B57C-1169-013ECB88B659}"/>
                </a:ext>
              </a:extLst>
            </p:cNvPr>
            <p:cNvCxnSpPr>
              <a:cxnSpLocks/>
              <a:stCxn id="592" idx="3"/>
              <a:endCxn id="593" idx="7"/>
            </p:cNvCxnSpPr>
            <p:nvPr/>
          </p:nvCxnSpPr>
          <p:spPr>
            <a:xfrm>
              <a:off x="18269696" y="7763218"/>
              <a:ext cx="80925" cy="1177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>
              <a:extLst>
                <a:ext uri="{FF2B5EF4-FFF2-40B4-BE49-F238E27FC236}">
                  <a16:creationId xmlns:a16="http://schemas.microsoft.com/office/drawing/2014/main" id="{D194B087-3945-636C-0BAE-188B231DE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10722" y="7769738"/>
              <a:ext cx="107522" cy="123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B2EFF9A1-BD9E-EB91-3562-FE44C6405795}"/>
                </a:ext>
              </a:extLst>
            </p:cNvPr>
            <p:cNvSpPr txBox="1"/>
            <p:nvPr/>
          </p:nvSpPr>
          <p:spPr>
            <a:xfrm>
              <a:off x="18669279" y="7611906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cxnSp>
          <p:nvCxnSpPr>
            <p:cNvPr id="599" name="Straight Arrow Connector 598">
              <a:extLst>
                <a:ext uri="{FF2B5EF4-FFF2-40B4-BE49-F238E27FC236}">
                  <a16:creationId xmlns:a16="http://schemas.microsoft.com/office/drawing/2014/main" id="{02945030-AEC1-2A9F-6699-83BE423D2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10558" y="7680349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F341378B-68A6-B186-A222-6F922E16CB01}"/>
                </a:ext>
              </a:extLst>
            </p:cNvPr>
            <p:cNvSpPr txBox="1"/>
            <p:nvPr/>
          </p:nvSpPr>
          <p:spPr>
            <a:xfrm flipH="1">
              <a:off x="18570689" y="753201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18A94FBB-1C2C-30E4-AD76-AAA6A0DC3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0285" y="6994193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96624602-FA89-CBF4-F50F-FDE9AB3E194A}"/>
                </a:ext>
              </a:extLst>
            </p:cNvPr>
            <p:cNvSpPr txBox="1"/>
            <p:nvPr/>
          </p:nvSpPr>
          <p:spPr>
            <a:xfrm flipH="1">
              <a:off x="17856702" y="679755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3" name="Straight Arrow Connector 602">
              <a:extLst>
                <a:ext uri="{FF2B5EF4-FFF2-40B4-BE49-F238E27FC236}">
                  <a16:creationId xmlns:a16="http://schemas.microsoft.com/office/drawing/2014/main" id="{50AA1A4F-9AD3-A363-E301-9C1E800598C2}"/>
                </a:ext>
              </a:extLst>
            </p:cNvPr>
            <p:cNvCxnSpPr>
              <a:cxnSpLocks/>
            </p:cNvCxnSpPr>
            <p:nvPr/>
          </p:nvCxnSpPr>
          <p:spPr>
            <a:xfrm>
              <a:off x="17560445" y="6998640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09388E0-90AB-3BA9-B892-34FD2D4454AE}"/>
                </a:ext>
              </a:extLst>
            </p:cNvPr>
            <p:cNvSpPr txBox="1"/>
            <p:nvPr/>
          </p:nvSpPr>
          <p:spPr>
            <a:xfrm flipH="1">
              <a:off x="17413948" y="6797436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foo</a:t>
              </a:r>
            </a:p>
          </p:txBody>
        </p:sp>
        <p:sp>
          <p:nvSpPr>
            <p:cNvPr id="605" name="Freeform 604">
              <a:extLst>
                <a:ext uri="{FF2B5EF4-FFF2-40B4-BE49-F238E27FC236}">
                  <a16:creationId xmlns:a16="http://schemas.microsoft.com/office/drawing/2014/main" id="{D3B91426-6314-BC94-E639-60565EC7DC2C}"/>
                </a:ext>
              </a:extLst>
            </p:cNvPr>
            <p:cNvSpPr/>
            <p:nvPr/>
          </p:nvSpPr>
          <p:spPr>
            <a:xfrm>
              <a:off x="18684819" y="4110964"/>
              <a:ext cx="398159" cy="3936928"/>
            </a:xfrm>
            <a:custGeom>
              <a:avLst/>
              <a:gdLst>
                <a:gd name="connsiteX0" fmla="*/ 0 w 398159"/>
                <a:gd name="connsiteY0" fmla="*/ 3936928 h 3936928"/>
                <a:gd name="connsiteX1" fmla="*/ 257578 w 398159"/>
                <a:gd name="connsiteY1" fmla="*/ 3602077 h 3936928"/>
                <a:gd name="connsiteX2" fmla="*/ 360609 w 398159"/>
                <a:gd name="connsiteY2" fmla="*/ 2597525 h 3936928"/>
                <a:gd name="connsiteX3" fmla="*/ 386366 w 398159"/>
                <a:gd name="connsiteY3" fmla="*/ 150539 h 3936928"/>
                <a:gd name="connsiteX4" fmla="*/ 180305 w 398159"/>
                <a:gd name="connsiteY4" fmla="*/ 472511 h 393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59" h="3936928">
                  <a:moveTo>
                    <a:pt x="0" y="3936928"/>
                  </a:moveTo>
                  <a:cubicBezTo>
                    <a:pt x="98738" y="3881119"/>
                    <a:pt x="197477" y="3825311"/>
                    <a:pt x="257578" y="3602077"/>
                  </a:cubicBezTo>
                  <a:cubicBezTo>
                    <a:pt x="317680" y="3378843"/>
                    <a:pt x="339144" y="3172781"/>
                    <a:pt x="360609" y="2597525"/>
                  </a:cubicBezTo>
                  <a:cubicBezTo>
                    <a:pt x="382074" y="2022269"/>
                    <a:pt x="416417" y="504708"/>
                    <a:pt x="386366" y="150539"/>
                  </a:cubicBezTo>
                  <a:cubicBezTo>
                    <a:pt x="356315" y="-203630"/>
                    <a:pt x="268310" y="134440"/>
                    <a:pt x="180305" y="4725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705CD333-0753-D673-7F45-CE9CFB96A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33382" y="402684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B654C4B8-756A-9E78-B471-4F2B3EADF7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16800" y="3943180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A7F30535-D859-586E-0A95-7A62C36AE244}"/>
                </a:ext>
              </a:extLst>
            </p:cNvPr>
            <p:cNvCxnSpPr>
              <a:cxnSpLocks/>
            </p:cNvCxnSpPr>
            <p:nvPr/>
          </p:nvCxnSpPr>
          <p:spPr>
            <a:xfrm>
              <a:off x="18468229" y="3950287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1FA0978B-146F-610B-39C0-364EDB0AB490}"/>
                </a:ext>
              </a:extLst>
            </p:cNvPr>
            <p:cNvSpPr txBox="1"/>
            <p:nvPr/>
          </p:nvSpPr>
          <p:spPr>
            <a:xfrm>
              <a:off x="18280071" y="3779219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B3748B0B-814F-391E-8349-5A52CEFD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5646" y="3848332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D8CA1CB-0F15-A453-6A7B-608B09F2E9A5}"/>
                </a:ext>
              </a:extLst>
            </p:cNvPr>
            <p:cNvSpPr txBox="1"/>
            <p:nvPr/>
          </p:nvSpPr>
          <p:spPr>
            <a:xfrm>
              <a:off x="18879450" y="378471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3C8E5CCD-7939-0627-47AE-8A0D7F9A452F}"/>
                </a:ext>
              </a:extLst>
            </p:cNvPr>
            <p:cNvSpPr txBox="1"/>
            <p:nvPr/>
          </p:nvSpPr>
          <p:spPr>
            <a:xfrm>
              <a:off x="18594039" y="3624039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34A36085-59FE-91CF-4451-E04381C63433}"/>
                </a:ext>
              </a:extLst>
            </p:cNvPr>
            <p:cNvCxnSpPr>
              <a:cxnSpLocks/>
            </p:cNvCxnSpPr>
            <p:nvPr/>
          </p:nvCxnSpPr>
          <p:spPr>
            <a:xfrm>
              <a:off x="17501572" y="470003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7AE6FD0A-3CDF-0C94-C1B4-24D5F9A20A75}"/>
                </a:ext>
              </a:extLst>
            </p:cNvPr>
            <p:cNvSpPr txBox="1"/>
            <p:nvPr/>
          </p:nvSpPr>
          <p:spPr>
            <a:xfrm>
              <a:off x="17337019" y="447219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613" name="Freeform 612">
              <a:extLst>
                <a:ext uri="{FF2B5EF4-FFF2-40B4-BE49-F238E27FC236}">
                  <a16:creationId xmlns:a16="http://schemas.microsoft.com/office/drawing/2014/main" id="{6FE6F012-26D9-6EB1-A3C1-C538BDDC4337}"/>
                </a:ext>
              </a:extLst>
            </p:cNvPr>
            <p:cNvSpPr/>
            <p:nvPr/>
          </p:nvSpPr>
          <p:spPr>
            <a:xfrm>
              <a:off x="17888989" y="4771505"/>
              <a:ext cx="698269" cy="365760"/>
            </a:xfrm>
            <a:custGeom>
              <a:avLst/>
              <a:gdLst>
                <a:gd name="connsiteX0" fmla="*/ 0 w 698269"/>
                <a:gd name="connsiteY0" fmla="*/ 365760 h 365760"/>
                <a:gd name="connsiteX1" fmla="*/ 315884 w 698269"/>
                <a:gd name="connsiteY1" fmla="*/ 157942 h 365760"/>
                <a:gd name="connsiteX2" fmla="*/ 698269 w 698269"/>
                <a:gd name="connsiteY2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269" h="365760">
                  <a:moveTo>
                    <a:pt x="0" y="365760"/>
                  </a:moveTo>
                  <a:cubicBezTo>
                    <a:pt x="99753" y="292331"/>
                    <a:pt x="199506" y="218902"/>
                    <a:pt x="315884" y="157942"/>
                  </a:cubicBezTo>
                  <a:cubicBezTo>
                    <a:pt x="432262" y="96982"/>
                    <a:pt x="565265" y="48491"/>
                    <a:pt x="69826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" name="TextBox 614">
            <a:extLst>
              <a:ext uri="{FF2B5EF4-FFF2-40B4-BE49-F238E27FC236}">
                <a16:creationId xmlns:a16="http://schemas.microsoft.com/office/drawing/2014/main" id="{624AA2E3-CA2F-2916-334C-2DD53883534C}"/>
              </a:ext>
            </a:extLst>
          </p:cNvPr>
          <p:cNvSpPr txBox="1"/>
          <p:nvPr/>
        </p:nvSpPr>
        <p:spPr>
          <a:xfrm>
            <a:off x="8146036" y="11758108"/>
            <a:ext cx="165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Optimized</a:t>
            </a:r>
          </a:p>
          <a:p>
            <a:pPr algn="ctr"/>
            <a:r>
              <a:rPr lang="en-US" b="1" dirty="0"/>
              <a:t>Dataflow graph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A62879A6-8ADB-2048-2A59-7FCCFCFB319B}"/>
              </a:ext>
            </a:extLst>
          </p:cNvPr>
          <p:cNvSpPr/>
          <p:nvPr/>
        </p:nvSpPr>
        <p:spPr>
          <a:xfrm>
            <a:off x="12692175" y="3945894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42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8240921" y="3027258"/>
            <a:ext cx="203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Baseline LSO Graph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206204" y="2984572"/>
            <a:ext cx="192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Pruned LSO Graph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10273535" y="2921880"/>
            <a:ext cx="291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Direct</a:t>
            </a:r>
            <a:r>
              <a:rPr lang="en-US" b="1" dirty="0"/>
              <a:t> and </a:t>
            </a:r>
            <a:r>
              <a:rPr lang="en-US" b="1" i="1" dirty="0">
                <a:solidFill>
                  <a:srgbClr val="FFC000"/>
                </a:solidFill>
              </a:rPr>
              <a:t>transitive</a:t>
            </a:r>
            <a:r>
              <a:rPr lang="en-US" b="1" dirty="0"/>
              <a:t> control/data </a:t>
            </a:r>
            <a:r>
              <a:rPr lang="en-US" b="1" i="1" dirty="0"/>
              <a:t>dependences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CA6DE03-3550-5836-B294-E588728789CB}"/>
              </a:ext>
            </a:extLst>
          </p:cNvPr>
          <p:cNvSpPr txBox="1"/>
          <p:nvPr/>
        </p:nvSpPr>
        <p:spPr>
          <a:xfrm>
            <a:off x="8457487" y="103630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321FB3B-DA5A-4D39-689F-69110DD1A855}"/>
              </a:ext>
            </a:extLst>
          </p:cNvPr>
          <p:cNvSpPr txBox="1"/>
          <p:nvPr/>
        </p:nvSpPr>
        <p:spPr>
          <a:xfrm>
            <a:off x="8990821" y="106818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F0F5A93-EA23-6BF7-5801-63EAAC404633}"/>
              </a:ext>
            </a:extLst>
          </p:cNvPr>
          <p:cNvSpPr txBox="1"/>
          <p:nvPr/>
        </p:nvSpPr>
        <p:spPr>
          <a:xfrm>
            <a:off x="9360410" y="1723954"/>
            <a:ext cx="43633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49CBD5A-0821-2743-1AE7-792B735060BB}"/>
              </a:ext>
            </a:extLst>
          </p:cNvPr>
          <p:cNvSpPr txBox="1"/>
          <p:nvPr/>
        </p:nvSpPr>
        <p:spPr>
          <a:xfrm>
            <a:off x="8514657" y="1980667"/>
            <a:ext cx="423514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A33B7A9-ABF1-1AC5-ADA3-CDAA1BA2E2D6}"/>
              </a:ext>
            </a:extLst>
          </p:cNvPr>
          <p:cNvSpPr txBox="1"/>
          <p:nvPr/>
        </p:nvSpPr>
        <p:spPr>
          <a:xfrm>
            <a:off x="9186459" y="265828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52258655-9AB4-893C-E981-3CCE8380A8C6}"/>
              </a:ext>
            </a:extLst>
          </p:cNvPr>
          <p:cNvCxnSpPr>
            <a:cxnSpLocks/>
            <a:stCxn id="279" idx="2"/>
          </p:cNvCxnSpPr>
          <p:nvPr/>
        </p:nvCxnSpPr>
        <p:spPr>
          <a:xfrm rot="16200000" flipH="1">
            <a:off x="8775211" y="1294358"/>
            <a:ext cx="511044" cy="710154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>
            <a:extLst>
              <a:ext uri="{FF2B5EF4-FFF2-40B4-BE49-F238E27FC236}">
                <a16:creationId xmlns:a16="http://schemas.microsoft.com/office/drawing/2014/main" id="{5BEB8624-6DD5-7CC2-1AFA-C6EEC8054D91}"/>
              </a:ext>
            </a:extLst>
          </p:cNvPr>
          <p:cNvSpPr/>
          <p:nvPr/>
        </p:nvSpPr>
        <p:spPr>
          <a:xfrm>
            <a:off x="8727884" y="139391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519FBF4B-DEA2-D428-27AF-92B74BB835BB}"/>
              </a:ext>
            </a:extLst>
          </p:cNvPr>
          <p:cNvSpPr/>
          <p:nvPr/>
        </p:nvSpPr>
        <p:spPr>
          <a:xfrm>
            <a:off x="8594283" y="139391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A47A785-C696-F69D-5375-E44AFAA72576}"/>
              </a:ext>
            </a:extLst>
          </p:cNvPr>
          <p:cNvCxnSpPr>
            <a:cxnSpLocks/>
          </p:cNvCxnSpPr>
          <p:nvPr/>
        </p:nvCxnSpPr>
        <p:spPr>
          <a:xfrm>
            <a:off x="8785925" y="2343183"/>
            <a:ext cx="447345" cy="4521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8768670-FC8A-FAE4-CC2C-FC469E0C546D}"/>
              </a:ext>
            </a:extLst>
          </p:cNvPr>
          <p:cNvCxnSpPr>
            <a:cxnSpLocks/>
          </p:cNvCxnSpPr>
          <p:nvPr/>
        </p:nvCxnSpPr>
        <p:spPr>
          <a:xfrm>
            <a:off x="8862631" y="2307559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2F8AD4D0-3DC0-2E8C-3F69-FB5AE23A8B4E}"/>
              </a:ext>
            </a:extLst>
          </p:cNvPr>
          <p:cNvCxnSpPr>
            <a:cxnSpLocks/>
          </p:cNvCxnSpPr>
          <p:nvPr/>
        </p:nvCxnSpPr>
        <p:spPr>
          <a:xfrm flipV="1">
            <a:off x="8874672" y="197963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3BCA35E-D5CF-5DC2-3073-3191AA371A36}"/>
              </a:ext>
            </a:extLst>
          </p:cNvPr>
          <p:cNvCxnSpPr>
            <a:cxnSpLocks/>
          </p:cNvCxnSpPr>
          <p:nvPr/>
        </p:nvCxnSpPr>
        <p:spPr>
          <a:xfrm flipV="1">
            <a:off x="8912772" y="204313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D814624C-8E38-C11A-E7DF-1A0CBA80A224}"/>
              </a:ext>
            </a:extLst>
          </p:cNvPr>
          <p:cNvCxnSpPr>
            <a:cxnSpLocks/>
          </p:cNvCxnSpPr>
          <p:nvPr/>
        </p:nvCxnSpPr>
        <p:spPr>
          <a:xfrm>
            <a:off x="9414335" y="127459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5CCF3F8-9CBC-FF6C-C33E-B7DFBC2958D8}"/>
              </a:ext>
            </a:extLst>
          </p:cNvPr>
          <p:cNvCxnSpPr>
            <a:cxnSpLocks/>
          </p:cNvCxnSpPr>
          <p:nvPr/>
        </p:nvCxnSpPr>
        <p:spPr>
          <a:xfrm flipH="1">
            <a:off x="9539005" y="208758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2C9898-A067-654D-1B73-1F2DD93F560C}"/>
              </a:ext>
            </a:extLst>
          </p:cNvPr>
          <p:cNvCxnSpPr>
            <a:cxnSpLocks/>
          </p:cNvCxnSpPr>
          <p:nvPr/>
        </p:nvCxnSpPr>
        <p:spPr>
          <a:xfrm>
            <a:off x="9323751" y="139391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CDD958A-3507-824E-EE8B-6E6E9A8D239F}"/>
              </a:ext>
            </a:extLst>
          </p:cNvPr>
          <p:cNvCxnSpPr>
            <a:cxnSpLocks/>
          </p:cNvCxnSpPr>
          <p:nvPr/>
        </p:nvCxnSpPr>
        <p:spPr>
          <a:xfrm>
            <a:off x="9247551" y="141296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902E9CA-5079-46D9-49B5-37D56A22E4B5}"/>
              </a:ext>
            </a:extLst>
          </p:cNvPr>
          <p:cNvCxnSpPr>
            <a:cxnSpLocks/>
          </p:cNvCxnSpPr>
          <p:nvPr/>
        </p:nvCxnSpPr>
        <p:spPr>
          <a:xfrm flipH="1">
            <a:off x="9456455" y="206853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9BE18626-F0A6-1A67-B6F0-D78598CA8383}"/>
              </a:ext>
            </a:extLst>
          </p:cNvPr>
          <p:cNvSpPr/>
          <p:nvPr/>
        </p:nvSpPr>
        <p:spPr>
          <a:xfrm>
            <a:off x="9429562" y="135144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F91E44-6026-7219-0956-B9A3CE138DBE}"/>
              </a:ext>
            </a:extLst>
          </p:cNvPr>
          <p:cNvCxnSpPr>
            <a:cxnSpLocks/>
          </p:cNvCxnSpPr>
          <p:nvPr/>
        </p:nvCxnSpPr>
        <p:spPr>
          <a:xfrm>
            <a:off x="8862631" y="126703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D547F6C-601B-3BE8-C8FA-F77E414E92E0}"/>
              </a:ext>
            </a:extLst>
          </p:cNvPr>
          <p:cNvCxnSpPr>
            <a:cxnSpLocks/>
          </p:cNvCxnSpPr>
          <p:nvPr/>
        </p:nvCxnSpPr>
        <p:spPr>
          <a:xfrm>
            <a:off x="10190307" y="2125531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F7628021-41F8-6D7D-B54D-347052146469}"/>
              </a:ext>
            </a:extLst>
          </p:cNvPr>
          <p:cNvSpPr txBox="1"/>
          <p:nvPr/>
        </p:nvSpPr>
        <p:spPr>
          <a:xfrm>
            <a:off x="10958229" y="97437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F3C9655-DA39-729F-4CF8-CEC17C4EEBBD}"/>
              </a:ext>
            </a:extLst>
          </p:cNvPr>
          <p:cNvSpPr txBox="1"/>
          <p:nvPr/>
        </p:nvSpPr>
        <p:spPr>
          <a:xfrm>
            <a:off x="11491563" y="100625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E099927-DCB3-0354-985D-1E630E1E19F5}"/>
              </a:ext>
            </a:extLst>
          </p:cNvPr>
          <p:cNvSpPr txBox="1"/>
          <p:nvPr/>
        </p:nvSpPr>
        <p:spPr>
          <a:xfrm>
            <a:off x="11861152" y="16620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E4E0C5D-DF4C-C16C-00CF-C1646ED927C4}"/>
              </a:ext>
            </a:extLst>
          </p:cNvPr>
          <p:cNvSpPr txBox="1"/>
          <p:nvPr/>
        </p:nvSpPr>
        <p:spPr>
          <a:xfrm>
            <a:off x="11015399" y="191873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39142C-828B-BB96-9BC1-8EE0C4A7CE01}"/>
              </a:ext>
            </a:extLst>
          </p:cNvPr>
          <p:cNvSpPr txBox="1"/>
          <p:nvPr/>
        </p:nvSpPr>
        <p:spPr>
          <a:xfrm>
            <a:off x="11687201" y="259635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632CDCCB-0F70-D708-D764-300EAB64D122}"/>
              </a:ext>
            </a:extLst>
          </p:cNvPr>
          <p:cNvCxnSpPr>
            <a:cxnSpLocks/>
            <a:stCxn id="301" idx="2"/>
          </p:cNvCxnSpPr>
          <p:nvPr/>
        </p:nvCxnSpPr>
        <p:spPr>
          <a:xfrm rot="16200000" flipH="1">
            <a:off x="11275953" y="1232428"/>
            <a:ext cx="511044" cy="710154"/>
          </a:xfrm>
          <a:prstGeom prst="curvedConnector2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reeform 306">
            <a:extLst>
              <a:ext uri="{FF2B5EF4-FFF2-40B4-BE49-F238E27FC236}">
                <a16:creationId xmlns:a16="http://schemas.microsoft.com/office/drawing/2014/main" id="{8CF1EB47-AAA7-C27A-3C90-449A0D64CC86}"/>
              </a:ext>
            </a:extLst>
          </p:cNvPr>
          <p:cNvSpPr/>
          <p:nvPr/>
        </p:nvSpPr>
        <p:spPr>
          <a:xfrm>
            <a:off x="11228626" y="133198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7B87B1B3-84B7-6933-7A17-A7082263CE3B}"/>
              </a:ext>
            </a:extLst>
          </p:cNvPr>
          <p:cNvSpPr/>
          <p:nvPr/>
        </p:nvSpPr>
        <p:spPr>
          <a:xfrm>
            <a:off x="11095025" y="133198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AA6A361-1C63-D5F6-BE84-3E16497A1C77}"/>
              </a:ext>
            </a:extLst>
          </p:cNvPr>
          <p:cNvCxnSpPr>
            <a:cxnSpLocks/>
          </p:cNvCxnSpPr>
          <p:nvPr/>
        </p:nvCxnSpPr>
        <p:spPr>
          <a:xfrm>
            <a:off x="11286667" y="2281253"/>
            <a:ext cx="447345" cy="452166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70BF75E-CC65-9857-C000-288615894799}"/>
              </a:ext>
            </a:extLst>
          </p:cNvPr>
          <p:cNvCxnSpPr>
            <a:cxnSpLocks/>
          </p:cNvCxnSpPr>
          <p:nvPr/>
        </p:nvCxnSpPr>
        <p:spPr>
          <a:xfrm>
            <a:off x="11363373" y="2245629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BBDEC3D-79CB-25EA-663B-FC36E7FEAB23}"/>
              </a:ext>
            </a:extLst>
          </p:cNvPr>
          <p:cNvCxnSpPr>
            <a:cxnSpLocks/>
          </p:cNvCxnSpPr>
          <p:nvPr/>
        </p:nvCxnSpPr>
        <p:spPr>
          <a:xfrm flipV="1">
            <a:off x="11375414" y="191770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F952BFD-4B88-BCC8-081F-5AA26EB386AD}"/>
              </a:ext>
            </a:extLst>
          </p:cNvPr>
          <p:cNvCxnSpPr>
            <a:cxnSpLocks/>
          </p:cNvCxnSpPr>
          <p:nvPr/>
        </p:nvCxnSpPr>
        <p:spPr>
          <a:xfrm flipV="1">
            <a:off x="11413514" y="198120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F256C5F-296B-533A-C7A2-50B25B7D1661}"/>
              </a:ext>
            </a:extLst>
          </p:cNvPr>
          <p:cNvCxnSpPr>
            <a:cxnSpLocks/>
          </p:cNvCxnSpPr>
          <p:nvPr/>
        </p:nvCxnSpPr>
        <p:spPr>
          <a:xfrm>
            <a:off x="11915077" y="121266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79F7DF2-C403-5E99-3505-63024B2B59E1}"/>
              </a:ext>
            </a:extLst>
          </p:cNvPr>
          <p:cNvCxnSpPr>
            <a:cxnSpLocks/>
          </p:cNvCxnSpPr>
          <p:nvPr/>
        </p:nvCxnSpPr>
        <p:spPr>
          <a:xfrm flipH="1">
            <a:off x="12039747" y="202565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D543A8E-0981-7F94-AA55-25050E356459}"/>
              </a:ext>
            </a:extLst>
          </p:cNvPr>
          <p:cNvCxnSpPr>
            <a:cxnSpLocks/>
          </p:cNvCxnSpPr>
          <p:nvPr/>
        </p:nvCxnSpPr>
        <p:spPr>
          <a:xfrm>
            <a:off x="11824493" y="1331984"/>
            <a:ext cx="195436" cy="38836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862EE09A-1C36-9027-8377-7954C601E9B3}"/>
              </a:ext>
            </a:extLst>
          </p:cNvPr>
          <p:cNvCxnSpPr>
            <a:cxnSpLocks/>
          </p:cNvCxnSpPr>
          <p:nvPr/>
        </p:nvCxnSpPr>
        <p:spPr>
          <a:xfrm>
            <a:off x="11748293" y="135103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4E84431-D301-135D-3EFD-21DABF0CE117}"/>
              </a:ext>
            </a:extLst>
          </p:cNvPr>
          <p:cNvCxnSpPr>
            <a:cxnSpLocks/>
          </p:cNvCxnSpPr>
          <p:nvPr/>
        </p:nvCxnSpPr>
        <p:spPr>
          <a:xfrm flipH="1">
            <a:off x="11957197" y="200660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reeform 317">
            <a:extLst>
              <a:ext uri="{FF2B5EF4-FFF2-40B4-BE49-F238E27FC236}">
                <a16:creationId xmlns:a16="http://schemas.microsoft.com/office/drawing/2014/main" id="{82867298-BAA1-96E1-25AC-AEEDBBDB3FB7}"/>
              </a:ext>
            </a:extLst>
          </p:cNvPr>
          <p:cNvSpPr/>
          <p:nvPr/>
        </p:nvSpPr>
        <p:spPr>
          <a:xfrm>
            <a:off x="11930304" y="128951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B925AFFF-CA63-55E2-7512-8ED4D25DDC0D}"/>
              </a:ext>
            </a:extLst>
          </p:cNvPr>
          <p:cNvCxnSpPr>
            <a:cxnSpLocks/>
          </p:cNvCxnSpPr>
          <p:nvPr/>
        </p:nvCxnSpPr>
        <p:spPr>
          <a:xfrm>
            <a:off x="11363373" y="120510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01609000-C6A3-4062-96A3-2BF222C9059E}"/>
              </a:ext>
            </a:extLst>
          </p:cNvPr>
          <p:cNvSpPr txBox="1"/>
          <p:nvPr/>
        </p:nvSpPr>
        <p:spPr>
          <a:xfrm>
            <a:off x="13460358" y="93855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357A879-9E74-1954-AB76-D488EAB24989}"/>
              </a:ext>
            </a:extLst>
          </p:cNvPr>
          <p:cNvSpPr txBox="1"/>
          <p:nvPr/>
        </p:nvSpPr>
        <p:spPr>
          <a:xfrm>
            <a:off x="13963212" y="97043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99834D3-91EC-DBA1-7067-464E1F8DFCC2}"/>
              </a:ext>
            </a:extLst>
          </p:cNvPr>
          <p:cNvSpPr txBox="1"/>
          <p:nvPr/>
        </p:nvSpPr>
        <p:spPr>
          <a:xfrm>
            <a:off x="14332801" y="1626203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524C431-F417-75D1-EC39-359790A54559}"/>
              </a:ext>
            </a:extLst>
          </p:cNvPr>
          <p:cNvSpPr txBox="1"/>
          <p:nvPr/>
        </p:nvSpPr>
        <p:spPr>
          <a:xfrm>
            <a:off x="13487048" y="18829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23F9016-3BAF-CBA3-EB7A-A97594CD16B5}"/>
              </a:ext>
            </a:extLst>
          </p:cNvPr>
          <p:cNvSpPr txBox="1"/>
          <p:nvPr/>
        </p:nvSpPr>
        <p:spPr>
          <a:xfrm>
            <a:off x="14158850" y="256053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50675C01-0243-FF8A-D16D-D36C7509FDE6}"/>
              </a:ext>
            </a:extLst>
          </p:cNvPr>
          <p:cNvSpPr/>
          <p:nvPr/>
        </p:nvSpPr>
        <p:spPr>
          <a:xfrm>
            <a:off x="13566674" y="1296162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ED6D8EC-B351-E961-6918-308DF74D1EA2}"/>
              </a:ext>
            </a:extLst>
          </p:cNvPr>
          <p:cNvCxnSpPr>
            <a:cxnSpLocks/>
          </p:cNvCxnSpPr>
          <p:nvPr/>
        </p:nvCxnSpPr>
        <p:spPr>
          <a:xfrm>
            <a:off x="13835022" y="220980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057127A-3998-1368-9A7B-BA7A467569D8}"/>
              </a:ext>
            </a:extLst>
          </p:cNvPr>
          <p:cNvCxnSpPr>
            <a:cxnSpLocks/>
          </p:cNvCxnSpPr>
          <p:nvPr/>
        </p:nvCxnSpPr>
        <p:spPr>
          <a:xfrm flipV="1">
            <a:off x="13847063" y="188188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25665DD-13CE-EB78-1E67-5CC423739F98}"/>
              </a:ext>
            </a:extLst>
          </p:cNvPr>
          <p:cNvCxnSpPr>
            <a:cxnSpLocks/>
          </p:cNvCxnSpPr>
          <p:nvPr/>
        </p:nvCxnSpPr>
        <p:spPr>
          <a:xfrm flipV="1">
            <a:off x="13885163" y="194538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865732E-CD0D-0AC0-A60E-92C2CC81594B}"/>
              </a:ext>
            </a:extLst>
          </p:cNvPr>
          <p:cNvCxnSpPr>
            <a:cxnSpLocks/>
          </p:cNvCxnSpPr>
          <p:nvPr/>
        </p:nvCxnSpPr>
        <p:spPr>
          <a:xfrm>
            <a:off x="14219942" y="131521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84CC59B0-7D03-A148-1B56-6C5094FE8C40}"/>
              </a:ext>
            </a:extLst>
          </p:cNvPr>
          <p:cNvSpPr/>
          <p:nvPr/>
        </p:nvSpPr>
        <p:spPr>
          <a:xfrm>
            <a:off x="14401953" y="1253691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A6A0C7A-DBA6-6A2D-E556-F891B0AF33DC}"/>
              </a:ext>
            </a:extLst>
          </p:cNvPr>
          <p:cNvCxnSpPr>
            <a:cxnSpLocks/>
          </p:cNvCxnSpPr>
          <p:nvPr/>
        </p:nvCxnSpPr>
        <p:spPr>
          <a:xfrm>
            <a:off x="13835022" y="116928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54EDAB3-BF3F-8760-1012-7C12A6057BAD}"/>
              </a:ext>
            </a:extLst>
          </p:cNvPr>
          <p:cNvCxnSpPr>
            <a:cxnSpLocks/>
          </p:cNvCxnSpPr>
          <p:nvPr/>
        </p:nvCxnSpPr>
        <p:spPr>
          <a:xfrm>
            <a:off x="12760196" y="2116800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1C83F810-249A-A7EA-40FA-EB8AE12DA34B}"/>
              </a:ext>
            </a:extLst>
          </p:cNvPr>
          <p:cNvCxnSpPr>
            <a:cxnSpLocks/>
            <a:stCxn id="340" idx="7"/>
          </p:cNvCxnSpPr>
          <p:nvPr/>
        </p:nvCxnSpPr>
        <p:spPr>
          <a:xfrm flipV="1">
            <a:off x="9328733" y="4039179"/>
            <a:ext cx="1094912" cy="1206785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6E16ACA-187C-14B9-5D21-7C22C0AC7B51}"/>
              </a:ext>
            </a:extLst>
          </p:cNvPr>
          <p:cNvCxnSpPr>
            <a:cxnSpLocks/>
            <a:stCxn id="340" idx="5"/>
          </p:cNvCxnSpPr>
          <p:nvPr/>
        </p:nvCxnSpPr>
        <p:spPr>
          <a:xfrm flipV="1">
            <a:off x="9328733" y="5297766"/>
            <a:ext cx="1210220" cy="302714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4A14AE80-453C-086C-3122-DD91692A79BD}"/>
              </a:ext>
            </a:extLst>
          </p:cNvPr>
          <p:cNvSpPr/>
          <p:nvPr/>
        </p:nvSpPr>
        <p:spPr>
          <a:xfrm>
            <a:off x="11665126" y="3954751"/>
            <a:ext cx="1036057" cy="1357245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56EB9B8-5EE2-FE4B-753D-3F0516E7755E}"/>
              </a:ext>
            </a:extLst>
          </p:cNvPr>
          <p:cNvGrpSpPr/>
          <p:nvPr/>
        </p:nvGrpSpPr>
        <p:grpSpPr>
          <a:xfrm>
            <a:off x="8891466" y="5172541"/>
            <a:ext cx="519414" cy="501363"/>
            <a:chOff x="14624060" y="6568784"/>
            <a:chExt cx="519414" cy="501363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A545123-98C0-22EF-C22C-F9520F3B9FD7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1D13A6D1-6D91-BFBC-7652-EBDA5A07A2DA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7613C160-BB90-CAEF-D202-FF2D50081CE0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946449E6-990D-6613-F952-04B997193D0E}"/>
              </a:ext>
            </a:extLst>
          </p:cNvPr>
          <p:cNvSpPr txBox="1"/>
          <p:nvPr/>
        </p:nvSpPr>
        <p:spPr>
          <a:xfrm>
            <a:off x="8759693" y="4814568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2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558D55B-1251-4070-C171-617317B8CFD9}"/>
              </a:ext>
            </a:extLst>
          </p:cNvPr>
          <p:cNvGrpSpPr/>
          <p:nvPr/>
        </p:nvGrpSpPr>
        <p:grpSpPr>
          <a:xfrm>
            <a:off x="8666312" y="4248773"/>
            <a:ext cx="335348" cy="302744"/>
            <a:chOff x="13696116" y="4739745"/>
            <a:chExt cx="335348" cy="302744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03D1AA14-2546-D935-1306-FE6996BBBB2C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3D873A18-9223-6515-71DA-0BC139B67DB4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8997C05F-A9AF-3AA8-E822-5A5B1E120D02}"/>
              </a:ext>
            </a:extLst>
          </p:cNvPr>
          <p:cNvGrpSpPr/>
          <p:nvPr/>
        </p:nvGrpSpPr>
        <p:grpSpPr>
          <a:xfrm>
            <a:off x="9321930" y="4263133"/>
            <a:ext cx="328936" cy="302744"/>
            <a:chOff x="14397096" y="5448179"/>
            <a:chExt cx="328936" cy="302744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A6A4A41-ADEB-FA59-4642-FA8016D8E4EA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8F0DD8D-0B70-E751-F59B-F5B351E1A3A5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8A2D20A-5386-2680-4327-904D227DD238}"/>
              </a:ext>
            </a:extLst>
          </p:cNvPr>
          <p:cNvGrpSpPr/>
          <p:nvPr/>
        </p:nvGrpSpPr>
        <p:grpSpPr>
          <a:xfrm>
            <a:off x="9072621" y="6033695"/>
            <a:ext cx="335348" cy="302744"/>
            <a:chOff x="14688368" y="8089937"/>
            <a:chExt cx="335348" cy="302744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64B88B7-5D87-2FA2-51E7-2360E764E6FE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5EC66CC-4105-A4DD-A6EE-0668218DBC9C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A200CB23-C2FE-B0BE-CF5A-525E25803C42}"/>
              </a:ext>
            </a:extLst>
          </p:cNvPr>
          <p:cNvSpPr txBox="1"/>
          <p:nvPr/>
        </p:nvSpPr>
        <p:spPr>
          <a:xfrm>
            <a:off x="8319964" y="3886029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7B9AEE4-F074-CED3-022C-5A2DF3DB4933}"/>
              </a:ext>
            </a:extLst>
          </p:cNvPr>
          <p:cNvSpPr txBox="1"/>
          <p:nvPr/>
        </p:nvSpPr>
        <p:spPr>
          <a:xfrm>
            <a:off x="9243649" y="3888317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9B5ACA2-2BD2-FB98-2DAC-CAF47EA5F7C9}"/>
              </a:ext>
            </a:extLst>
          </p:cNvPr>
          <p:cNvSpPr txBox="1"/>
          <p:nvPr/>
        </p:nvSpPr>
        <p:spPr>
          <a:xfrm>
            <a:off x="8860820" y="5673531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3</a:t>
            </a:r>
          </a:p>
        </p:txBody>
      </p: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77A1325C-41F5-E1C7-A96B-688EF5A5C3D4}"/>
              </a:ext>
            </a:extLst>
          </p:cNvPr>
          <p:cNvCxnSpPr>
            <a:cxnSpLocks/>
            <a:stCxn id="344" idx="6"/>
            <a:endCxn id="347" idx="2"/>
          </p:cNvCxnSpPr>
          <p:nvPr/>
        </p:nvCxnSpPr>
        <p:spPr>
          <a:xfrm>
            <a:off x="8976199" y="4400145"/>
            <a:ext cx="359539" cy="143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C75370E0-EC9A-FF95-3527-BE0F0AEC4F8F}"/>
              </a:ext>
            </a:extLst>
          </p:cNvPr>
          <p:cNvCxnSpPr>
            <a:cxnSpLocks/>
            <a:stCxn id="350" idx="6"/>
            <a:endCxn id="347" idx="6"/>
          </p:cNvCxnSpPr>
          <p:nvPr/>
        </p:nvCxnSpPr>
        <p:spPr>
          <a:xfrm flipV="1">
            <a:off x="9383860" y="4414505"/>
            <a:ext cx="248913" cy="1770562"/>
          </a:xfrm>
          <a:prstGeom prst="curvedConnector3">
            <a:avLst>
              <a:gd name="adj1" fmla="val 191839"/>
            </a:avLst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E9689F9D-F3B4-21D8-F3BE-DD4B9FB5C862}"/>
              </a:ext>
            </a:extLst>
          </p:cNvPr>
          <p:cNvCxnSpPr>
            <a:cxnSpLocks/>
            <a:stCxn id="344" idx="2"/>
            <a:endCxn id="340" idx="2"/>
          </p:cNvCxnSpPr>
          <p:nvPr/>
        </p:nvCxnSpPr>
        <p:spPr>
          <a:xfrm rot="10800000" flipH="1" flipV="1">
            <a:off x="8679163" y="4400145"/>
            <a:ext cx="222242" cy="1023077"/>
          </a:xfrm>
          <a:prstGeom prst="curvedConnector3">
            <a:avLst>
              <a:gd name="adj1" fmla="val -2218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89EAB395-B9B7-CCCE-C1B3-8B8FEC294B10}"/>
              </a:ext>
            </a:extLst>
          </p:cNvPr>
          <p:cNvCxnSpPr>
            <a:cxnSpLocks/>
            <a:stCxn id="340" idx="6"/>
            <a:endCxn id="347" idx="4"/>
          </p:cNvCxnSpPr>
          <p:nvPr/>
        </p:nvCxnSpPr>
        <p:spPr>
          <a:xfrm flipV="1">
            <a:off x="9402051" y="4565878"/>
            <a:ext cx="82204" cy="857345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DDC5D6C4-CF79-569F-2F14-879FEBA21CC4}"/>
              </a:ext>
            </a:extLst>
          </p:cNvPr>
          <p:cNvCxnSpPr>
            <a:stCxn id="350" idx="2"/>
            <a:endCxn id="339" idx="1"/>
          </p:cNvCxnSpPr>
          <p:nvPr/>
        </p:nvCxnSpPr>
        <p:spPr>
          <a:xfrm rot="10800000">
            <a:off x="8891466" y="5502558"/>
            <a:ext cx="195358" cy="682511"/>
          </a:xfrm>
          <a:prstGeom prst="curvedConnector3">
            <a:avLst>
              <a:gd name="adj1" fmla="val 21701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ounded Rectangle 358">
            <a:extLst>
              <a:ext uri="{FF2B5EF4-FFF2-40B4-BE49-F238E27FC236}">
                <a16:creationId xmlns:a16="http://schemas.microsoft.com/office/drawing/2014/main" id="{6AB63D75-D300-670F-B15C-593A5A81E4F3}"/>
              </a:ext>
            </a:extLst>
          </p:cNvPr>
          <p:cNvSpPr/>
          <p:nvPr/>
        </p:nvSpPr>
        <p:spPr>
          <a:xfrm>
            <a:off x="10422359" y="3982164"/>
            <a:ext cx="798807" cy="1294756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30D7790-78C8-1D60-1A94-0C9262E9BD75}"/>
              </a:ext>
            </a:extLst>
          </p:cNvPr>
          <p:cNvSpPr txBox="1"/>
          <p:nvPr/>
        </p:nvSpPr>
        <p:spPr>
          <a:xfrm>
            <a:off x="10817135" y="42469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4D4F6B2-9219-45BA-084B-95B6800B6372}"/>
              </a:ext>
            </a:extLst>
          </p:cNvPr>
          <p:cNvSpPr txBox="1"/>
          <p:nvPr/>
        </p:nvSpPr>
        <p:spPr>
          <a:xfrm>
            <a:off x="10429930" y="461762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2ADA90E7-A396-25A9-40A4-1C4B57824E48}"/>
              </a:ext>
            </a:extLst>
          </p:cNvPr>
          <p:cNvCxnSpPr>
            <a:cxnSpLocks/>
            <a:stCxn id="360" idx="2"/>
            <a:endCxn id="361" idx="3"/>
          </p:cNvCxnSpPr>
          <p:nvPr/>
        </p:nvCxnSpPr>
        <p:spPr>
          <a:xfrm rot="5400000">
            <a:off x="10859085" y="4641456"/>
            <a:ext cx="170578" cy="18186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39C17DE8-962E-6E87-D311-9BEC5BA4689A}"/>
              </a:ext>
            </a:extLst>
          </p:cNvPr>
          <p:cNvCxnSpPr>
            <a:cxnSpLocks/>
            <a:stCxn id="361" idx="0"/>
            <a:endCxn id="360" idx="1"/>
          </p:cNvCxnSpPr>
          <p:nvPr/>
        </p:nvCxnSpPr>
        <p:spPr>
          <a:xfrm rot="5400000" flipH="1" flipV="1">
            <a:off x="10644122" y="4444607"/>
            <a:ext cx="170578" cy="17544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E1204E6B-DB2C-AAB3-BB82-B03CB8B61ED4}"/>
              </a:ext>
            </a:extLst>
          </p:cNvPr>
          <p:cNvSpPr txBox="1"/>
          <p:nvPr/>
        </p:nvSpPr>
        <p:spPr>
          <a:xfrm>
            <a:off x="12162265" y="4311641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694AF21-64C8-E974-EB53-3FA6736E2E8C}"/>
              </a:ext>
            </a:extLst>
          </p:cNvPr>
          <p:cNvSpPr txBox="1"/>
          <p:nvPr/>
        </p:nvSpPr>
        <p:spPr>
          <a:xfrm>
            <a:off x="11700651" y="456836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32AC329-ED72-E047-BBA8-5F55C77154A5}"/>
              </a:ext>
            </a:extLst>
          </p:cNvPr>
          <p:cNvSpPr txBox="1"/>
          <p:nvPr/>
        </p:nvSpPr>
        <p:spPr>
          <a:xfrm>
            <a:off x="11871908" y="3929574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908FEE9-2975-37A2-45C4-CAE138E3F37C}"/>
              </a:ext>
            </a:extLst>
          </p:cNvPr>
          <p:cNvSpPr txBox="1"/>
          <p:nvPr/>
        </p:nvSpPr>
        <p:spPr>
          <a:xfrm>
            <a:off x="11864153" y="488797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983CEFE-D5D2-BDA5-F3BD-F930A149129A}"/>
              </a:ext>
            </a:extLst>
          </p:cNvPr>
          <p:cNvCxnSpPr>
            <a:cxnSpLocks/>
            <a:stCxn id="367" idx="3"/>
            <a:endCxn id="366" idx="3"/>
          </p:cNvCxnSpPr>
          <p:nvPr/>
        </p:nvCxnSpPr>
        <p:spPr>
          <a:xfrm flipH="1" flipV="1">
            <a:off x="12353131" y="4129629"/>
            <a:ext cx="117279" cy="958400"/>
          </a:xfrm>
          <a:prstGeom prst="curvedConnector3">
            <a:avLst>
              <a:gd name="adj1" fmla="val -9120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457A3DA-FF36-DB2C-428E-D25B9CB01573}"/>
              </a:ext>
            </a:extLst>
          </p:cNvPr>
          <p:cNvCxnSpPr>
            <a:cxnSpLocks/>
          </p:cNvCxnSpPr>
          <p:nvPr/>
        </p:nvCxnSpPr>
        <p:spPr>
          <a:xfrm>
            <a:off x="12235385" y="4262424"/>
            <a:ext cx="133668" cy="12933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53C5450D-0A98-4C12-1036-7D34854EFBA4}"/>
              </a:ext>
            </a:extLst>
          </p:cNvPr>
          <p:cNvCxnSpPr>
            <a:cxnSpLocks/>
          </p:cNvCxnSpPr>
          <p:nvPr/>
        </p:nvCxnSpPr>
        <p:spPr>
          <a:xfrm flipH="1">
            <a:off x="11906707" y="4264108"/>
            <a:ext cx="112326" cy="3923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653A03-0F09-F4F0-5FB4-30E3D7B42D3C}"/>
              </a:ext>
            </a:extLst>
          </p:cNvPr>
          <p:cNvCxnSpPr>
            <a:cxnSpLocks/>
          </p:cNvCxnSpPr>
          <p:nvPr/>
        </p:nvCxnSpPr>
        <p:spPr>
          <a:xfrm flipH="1">
            <a:off x="12036669" y="4580067"/>
            <a:ext cx="173955" cy="11887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D50AB44-0784-3110-C9FE-64F204132E05}"/>
              </a:ext>
            </a:extLst>
          </p:cNvPr>
          <p:cNvCxnSpPr>
            <a:cxnSpLocks/>
          </p:cNvCxnSpPr>
          <p:nvPr/>
        </p:nvCxnSpPr>
        <p:spPr>
          <a:xfrm>
            <a:off x="12067326" y="4851370"/>
            <a:ext cx="163306" cy="1289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CF86347-E172-B498-2078-5AE38B8C03CD}"/>
              </a:ext>
            </a:extLst>
          </p:cNvPr>
          <p:cNvCxnSpPr>
            <a:cxnSpLocks/>
          </p:cNvCxnSpPr>
          <p:nvPr/>
        </p:nvCxnSpPr>
        <p:spPr>
          <a:xfrm>
            <a:off x="11329595" y="4617620"/>
            <a:ext cx="251247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CE14C49-126D-2809-29E8-B06517950D29}"/>
              </a:ext>
            </a:extLst>
          </p:cNvPr>
          <p:cNvSpPr/>
          <p:nvPr/>
        </p:nvSpPr>
        <p:spPr>
          <a:xfrm>
            <a:off x="10524202" y="5787911"/>
            <a:ext cx="2183480" cy="85623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rgbClr val="7030A0"/>
                </a:solidFill>
              </a:rPr>
              <a:t>However</a:t>
            </a:r>
            <a:r>
              <a:rPr lang="en-US" sz="1500" dirty="0">
                <a:solidFill>
                  <a:srgbClr val="7030A0"/>
                </a:solidFill>
              </a:rPr>
              <a:t>, transitive LSO edge </a:t>
            </a:r>
            <a:r>
              <a:rPr lang="en-US" sz="1500" b="1" i="1" dirty="0">
                <a:solidFill>
                  <a:srgbClr val="7030A0"/>
                </a:solidFill>
              </a:rPr>
              <a:t>cannot</a:t>
            </a:r>
            <a:r>
              <a:rPr lang="en-US" sz="1500" b="1" dirty="0">
                <a:solidFill>
                  <a:srgbClr val="7030A0"/>
                </a:solidFill>
              </a:rPr>
              <a:t> be pruned </a:t>
            </a:r>
            <a:r>
              <a:rPr lang="en-US" sz="1500" dirty="0">
                <a:solidFill>
                  <a:srgbClr val="7030A0"/>
                </a:solidFill>
              </a:rPr>
              <a:t>b/c of </a:t>
            </a:r>
            <a:r>
              <a:rPr lang="en-US" sz="1500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7ACD2DD-ADDD-783F-BF5B-4F88172709AF}"/>
              </a:ext>
            </a:extLst>
          </p:cNvPr>
          <p:cNvCxnSpPr>
            <a:cxnSpLocks/>
          </p:cNvCxnSpPr>
          <p:nvPr/>
        </p:nvCxnSpPr>
        <p:spPr>
          <a:xfrm flipH="1" flipV="1">
            <a:off x="9926036" y="5909259"/>
            <a:ext cx="445990" cy="13936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B89F5F7E-CFAA-9F2E-1C2D-D723249FBCA5}"/>
              </a:ext>
            </a:extLst>
          </p:cNvPr>
          <p:cNvCxnSpPr>
            <a:cxnSpLocks/>
          </p:cNvCxnSpPr>
          <p:nvPr/>
        </p:nvCxnSpPr>
        <p:spPr>
          <a:xfrm>
            <a:off x="8096596" y="2118792"/>
            <a:ext cx="300594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1AE94892-CE4E-1090-2926-7949C3A1FC6D}"/>
              </a:ext>
            </a:extLst>
          </p:cNvPr>
          <p:cNvSpPr txBox="1"/>
          <p:nvPr/>
        </p:nvSpPr>
        <p:spPr>
          <a:xfrm>
            <a:off x="7544396" y="6370739"/>
            <a:ext cx="34523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Condensed LSO Graph</a:t>
            </a:r>
          </a:p>
          <a:p>
            <a:pPr algn="ctr"/>
            <a:r>
              <a:rPr lang="en-US" b="1" dirty="0"/>
              <a:t>w/ </a:t>
            </a:r>
            <a:r>
              <a:rPr lang="en-US" b="1" i="1" dirty="0">
                <a:solidFill>
                  <a:srgbClr val="7030A0"/>
                </a:solidFill>
              </a:rPr>
              <a:t>transitive</a:t>
            </a:r>
            <a:r>
              <a:rPr lang="en-US" b="1" i="1" dirty="0"/>
              <a:t> LSO edges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FFEC7FC-3D3C-EB79-995D-4D206E233F2E}"/>
              </a:ext>
            </a:extLst>
          </p:cNvPr>
          <p:cNvSpPr txBox="1"/>
          <p:nvPr/>
        </p:nvSpPr>
        <p:spPr>
          <a:xfrm>
            <a:off x="10012480" y="5351632"/>
            <a:ext cx="3155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Explicit sequentialization of SCCs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DF1CE2FD-16C4-2EA0-239E-5285F3A00CDC}"/>
              </a:ext>
            </a:extLst>
          </p:cNvPr>
          <p:cNvSpPr/>
          <p:nvPr/>
        </p:nvSpPr>
        <p:spPr>
          <a:xfrm>
            <a:off x="9241140" y="3310377"/>
            <a:ext cx="4995188" cy="620552"/>
          </a:xfrm>
          <a:custGeom>
            <a:avLst/>
            <a:gdLst>
              <a:gd name="connsiteX0" fmla="*/ 4856219 w 4985535"/>
              <a:gd name="connsiteY0" fmla="*/ 0 h 474134"/>
              <a:gd name="connsiteX1" fmla="*/ 4466753 w 4985535"/>
              <a:gd name="connsiteY1" fmla="*/ 203200 h 474134"/>
              <a:gd name="connsiteX2" fmla="*/ 690619 w 4985535"/>
              <a:gd name="connsiteY2" fmla="*/ 287867 h 474134"/>
              <a:gd name="connsiteX3" fmla="*/ 13286 w 4985535"/>
              <a:gd name="connsiteY3" fmla="*/ 474134 h 4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5535" h="474134">
                <a:moveTo>
                  <a:pt x="4856219" y="0"/>
                </a:moveTo>
                <a:cubicBezTo>
                  <a:pt x="5008619" y="77611"/>
                  <a:pt x="5161020" y="155222"/>
                  <a:pt x="4466753" y="203200"/>
                </a:cubicBezTo>
                <a:cubicBezTo>
                  <a:pt x="3772486" y="251178"/>
                  <a:pt x="1432863" y="242711"/>
                  <a:pt x="690619" y="287867"/>
                </a:cubicBezTo>
                <a:cubicBezTo>
                  <a:pt x="-51625" y="333023"/>
                  <a:pt x="-19170" y="403578"/>
                  <a:pt x="13286" y="474134"/>
                </a:cubicBezTo>
              </a:path>
            </a:pathLst>
          </a:custGeom>
          <a:noFill/>
          <a:ln w="25400">
            <a:solidFill>
              <a:srgbClr val="A90B0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90B08"/>
              </a:solidFill>
            </a:endParaRP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C263AE3-0979-E4DC-F98B-7F93A222D59E}"/>
              </a:ext>
            </a:extLst>
          </p:cNvPr>
          <p:cNvCxnSpPr>
            <a:cxnSpLocks/>
          </p:cNvCxnSpPr>
          <p:nvPr/>
        </p:nvCxnSpPr>
        <p:spPr>
          <a:xfrm>
            <a:off x="10483106" y="5681770"/>
            <a:ext cx="21834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6020406D-1406-15F6-E554-001010A0B3A3}"/>
              </a:ext>
            </a:extLst>
          </p:cNvPr>
          <p:cNvSpPr txBox="1"/>
          <p:nvPr/>
        </p:nvSpPr>
        <p:spPr>
          <a:xfrm>
            <a:off x="13327608" y="38394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B0F4262-F17D-3030-15B2-1985191E874A}"/>
              </a:ext>
            </a:extLst>
          </p:cNvPr>
          <p:cNvSpPr txBox="1"/>
          <p:nvPr/>
        </p:nvSpPr>
        <p:spPr>
          <a:xfrm>
            <a:off x="13860942" y="387129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2F531746-1C41-752D-FDC0-D67991D0AFC8}"/>
              </a:ext>
            </a:extLst>
          </p:cNvPr>
          <p:cNvSpPr txBox="1"/>
          <p:nvPr/>
        </p:nvSpPr>
        <p:spPr>
          <a:xfrm>
            <a:off x="14068691" y="45756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D7B68AA-552C-0554-2630-B468555C8E07}"/>
              </a:ext>
            </a:extLst>
          </p:cNvPr>
          <p:cNvSpPr txBox="1"/>
          <p:nvPr/>
        </p:nvSpPr>
        <p:spPr>
          <a:xfrm>
            <a:off x="13384778" y="478377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C985212-CE68-AD47-74D6-41DD3C9E3F5E}"/>
              </a:ext>
            </a:extLst>
          </p:cNvPr>
          <p:cNvSpPr txBox="1"/>
          <p:nvPr/>
        </p:nvSpPr>
        <p:spPr>
          <a:xfrm>
            <a:off x="14010198" y="54150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BF53DB-0012-1091-B440-7E863FED4119}"/>
              </a:ext>
            </a:extLst>
          </p:cNvPr>
          <p:cNvCxnSpPr>
            <a:cxnSpLocks/>
          </p:cNvCxnSpPr>
          <p:nvPr/>
        </p:nvCxnSpPr>
        <p:spPr>
          <a:xfrm>
            <a:off x="13732752" y="407014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9361986E-E68B-9572-3666-8227E5BFE03F}"/>
              </a:ext>
            </a:extLst>
          </p:cNvPr>
          <p:cNvSpPr txBox="1"/>
          <p:nvPr/>
        </p:nvSpPr>
        <p:spPr>
          <a:xfrm>
            <a:off x="13606359" y="4190146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9F72587-6BFE-E391-C75A-820EB6CAD0AC}"/>
              </a:ext>
            </a:extLst>
          </p:cNvPr>
          <p:cNvCxnSpPr>
            <a:cxnSpLocks/>
          </p:cNvCxnSpPr>
          <p:nvPr/>
        </p:nvCxnSpPr>
        <p:spPr>
          <a:xfrm>
            <a:off x="14002843" y="4532656"/>
            <a:ext cx="139323" cy="1634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7D96F63-A77A-91DD-8B1D-A7655D96C441}"/>
              </a:ext>
            </a:extLst>
          </p:cNvPr>
          <p:cNvCxnSpPr>
            <a:cxnSpLocks/>
          </p:cNvCxnSpPr>
          <p:nvPr/>
        </p:nvCxnSpPr>
        <p:spPr>
          <a:xfrm flipH="1">
            <a:off x="13717259" y="4545546"/>
            <a:ext cx="53475" cy="326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37FE07B9-B16A-71A6-8BAE-06E3B21E09A4}"/>
              </a:ext>
            </a:extLst>
          </p:cNvPr>
          <p:cNvCxnSpPr>
            <a:cxnSpLocks/>
          </p:cNvCxnSpPr>
          <p:nvPr/>
        </p:nvCxnSpPr>
        <p:spPr>
          <a:xfrm flipH="1">
            <a:off x="13775657" y="4788027"/>
            <a:ext cx="311569" cy="15740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78C72162-1918-FB92-2324-745186612610}"/>
              </a:ext>
            </a:extLst>
          </p:cNvPr>
          <p:cNvSpPr txBox="1"/>
          <p:nvPr/>
        </p:nvSpPr>
        <p:spPr>
          <a:xfrm>
            <a:off x="13653161" y="507745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6FBB1308-B7F7-BCD3-9E24-F4CD54087404}"/>
              </a:ext>
            </a:extLst>
          </p:cNvPr>
          <p:cNvCxnSpPr>
            <a:cxnSpLocks/>
          </p:cNvCxnSpPr>
          <p:nvPr/>
        </p:nvCxnSpPr>
        <p:spPr>
          <a:xfrm>
            <a:off x="13763876" y="5034900"/>
            <a:ext cx="181143" cy="120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169DF37-BC0E-1815-1129-7E1125F26980}"/>
              </a:ext>
            </a:extLst>
          </p:cNvPr>
          <p:cNvCxnSpPr>
            <a:cxnSpLocks/>
          </p:cNvCxnSpPr>
          <p:nvPr/>
        </p:nvCxnSpPr>
        <p:spPr>
          <a:xfrm>
            <a:off x="13605272" y="4171537"/>
            <a:ext cx="129129" cy="13174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>
            <a:extLst>
              <a:ext uri="{FF2B5EF4-FFF2-40B4-BE49-F238E27FC236}">
                <a16:creationId xmlns:a16="http://schemas.microsoft.com/office/drawing/2014/main" id="{C46A1139-D96B-0876-208E-1F337A88C00A}"/>
              </a:ext>
            </a:extLst>
          </p:cNvPr>
          <p:cNvCxnSpPr>
            <a:cxnSpLocks/>
            <a:stCxn id="406" idx="1"/>
            <a:endCxn id="408" idx="1"/>
          </p:cNvCxnSpPr>
          <p:nvPr/>
        </p:nvCxnSpPr>
        <p:spPr>
          <a:xfrm rot="10800000">
            <a:off x="13606361" y="4390201"/>
            <a:ext cx="403839" cy="1224870"/>
          </a:xfrm>
          <a:prstGeom prst="curvedConnector3">
            <a:avLst>
              <a:gd name="adj1" fmla="val 156607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59F6D9D5-8925-47CE-B7D0-72317BF017E1}"/>
              </a:ext>
            </a:extLst>
          </p:cNvPr>
          <p:cNvCxnSpPr>
            <a:cxnSpLocks/>
            <a:stCxn id="406" idx="3"/>
            <a:endCxn id="403" idx="3"/>
          </p:cNvCxnSpPr>
          <p:nvPr/>
        </p:nvCxnSpPr>
        <p:spPr>
          <a:xfrm flipH="1" flipV="1">
            <a:off x="14284456" y="4086861"/>
            <a:ext cx="162080" cy="1528211"/>
          </a:xfrm>
          <a:prstGeom prst="curvedConnector3">
            <a:avLst>
              <a:gd name="adj1" fmla="val -14104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BE7BDD2C-B774-850F-1547-714947136F91}"/>
              </a:ext>
            </a:extLst>
          </p:cNvPr>
          <p:cNvCxnSpPr>
            <a:cxnSpLocks/>
          </p:cNvCxnSpPr>
          <p:nvPr/>
        </p:nvCxnSpPr>
        <p:spPr>
          <a:xfrm flipH="1" flipV="1">
            <a:off x="14067768" y="4219607"/>
            <a:ext cx="186718" cy="1006104"/>
          </a:xfrm>
          <a:prstGeom prst="curvedConnector4">
            <a:avLst>
              <a:gd name="adj1" fmla="val -122431"/>
              <a:gd name="adj2" fmla="val 79652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E4C3AC73-7300-D89A-55D1-74AEB44FCF2E}"/>
              </a:ext>
            </a:extLst>
          </p:cNvPr>
          <p:cNvCxnSpPr>
            <a:cxnSpLocks/>
          </p:cNvCxnSpPr>
          <p:nvPr/>
        </p:nvCxnSpPr>
        <p:spPr>
          <a:xfrm>
            <a:off x="12856180" y="4641889"/>
            <a:ext cx="396333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C484A93-67A6-2578-68F8-80A319B97D1A}"/>
              </a:ext>
            </a:extLst>
          </p:cNvPr>
          <p:cNvSpPr txBox="1"/>
          <p:nvPr/>
        </p:nvSpPr>
        <p:spPr>
          <a:xfrm>
            <a:off x="13311504" y="5835606"/>
            <a:ext cx="169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8001"/>
                </a:solidFill>
              </a:rPr>
              <a:t>Final</a:t>
            </a:r>
            <a:r>
              <a:rPr lang="en-US" b="1" dirty="0">
                <a:solidFill>
                  <a:srgbClr val="008001"/>
                </a:solidFill>
              </a:rPr>
              <a:t> LSO Graph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B8A98-6CF4-C511-F943-EA311A674AEF}"/>
              </a:ext>
            </a:extLst>
          </p:cNvPr>
          <p:cNvSpPr/>
          <p:nvPr/>
        </p:nvSpPr>
        <p:spPr>
          <a:xfrm>
            <a:off x="7552041" y="1824463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5B7521-0E41-D62F-8BE6-BCF240B3CB60}"/>
              </a:ext>
            </a:extLst>
          </p:cNvPr>
          <p:cNvSpPr/>
          <p:nvPr/>
        </p:nvSpPr>
        <p:spPr>
          <a:xfrm>
            <a:off x="10260105" y="621613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9FA01C"/>
                </a:solidFill>
                <a:latin typeface="Monaco" pitchFamily="2" charset="77"/>
              </a:rPr>
              <a:t>fig</a:t>
            </a:r>
            <a:r>
              <a:rPr lang="en-US" dirty="0" err="1">
                <a:solidFill>
                  <a:srgbClr val="979797"/>
                </a:solidFill>
                <a:latin typeface="Monaco" pitchFamily="2" charset="77"/>
              </a:rPr>
              <a:t>System</a:t>
            </a:r>
            <a:endParaRPr lang="en-US" dirty="0">
              <a:solidFill>
                <a:srgbClr val="979797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81711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95C1C9-4A1A-85FD-3EA0-87B7E0B05FEB}"/>
              </a:ext>
            </a:extLst>
          </p:cNvPr>
          <p:cNvSpPr/>
          <p:nvPr/>
        </p:nvSpPr>
        <p:spPr>
          <a:xfrm>
            <a:off x="4613566" y="4203432"/>
            <a:ext cx="5473410" cy="54784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#define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u16 uint16_t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#define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u32 uint32_t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#define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restrict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</a:t>
            </a:r>
            <a:r>
              <a:rPr lang="en-US" sz="1400" b="1" i="1" u="sng" dirty="0" err="1">
                <a:solidFill>
                  <a:schemeClr val="accent1"/>
                </a:solidFill>
                <a:latin typeface="Courier" pitchFamily="2" charset="0"/>
              </a:rPr>
              <a:t>RipTide</a:t>
            </a:r>
            <a:r>
              <a:rPr lang="en-US" sz="1400" b="1" i="1" u="sng" dirty="0">
                <a:solidFill>
                  <a:schemeClr val="accent1"/>
                </a:solidFill>
                <a:latin typeface="Courier" pitchFamily="2" charset="0"/>
              </a:rPr>
              <a:t> annotation</a:t>
            </a:r>
          </a:p>
          <a:p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" pitchFamily="2" charset="0"/>
              </a:rPr>
              <a:t>simple_bfs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rows,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cols,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Graph in CSR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queue,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visited,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Helpers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walk 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Output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b="1" dirty="0">
                <a:solidFill>
                  <a:srgbClr val="008000"/>
                </a:solidFill>
                <a:highlight>
                  <a:srgbClr val="FFFF00"/>
                </a:highlight>
                <a:latin typeface="Courier" pitchFamily="2" charset="0"/>
              </a:rPr>
              <a:t>while</a:t>
            </a:r>
            <a:r>
              <a:rPr lang="en-US" sz="1400" dirty="0">
                <a:solidFill>
                  <a:srgbClr val="9FA01C"/>
                </a:solidFill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" pitchFamily="2" charset="0"/>
              </a:rPr>
              <a:t>(!</a:t>
            </a:r>
            <a:r>
              <a:rPr lang="en-US" sz="1400" dirty="0" err="1">
                <a:solidFill>
                  <a:srgbClr val="0009C7"/>
                </a:solidFill>
                <a:highlight>
                  <a:srgbClr val="FFFF00"/>
                </a:highlight>
                <a:latin typeface="Courier" pitchFamily="2" charset="0"/>
              </a:rPr>
              <a:t>stack_empty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" pitchFamily="2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>
                <a:solidFill>
                  <a:srgbClr val="2EAEBB"/>
                </a:solidFill>
                <a:latin typeface="Courier" pitchFamily="2" charset="0"/>
              </a:rPr>
              <a:t>// Record next vertex in @walk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u16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next =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pop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add_to_walk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(next);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   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>
                <a:solidFill>
                  <a:srgbClr val="2EAEBB"/>
                </a:solidFill>
                <a:latin typeface="Courier" pitchFamily="2" charset="0"/>
              </a:rPr>
              <a:t>// Add neighbors to @queue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u32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rows[next]; 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&lt; rows[next + </a:t>
            </a:r>
            <a:r>
              <a:rPr lang="en-US" sz="1400" dirty="0">
                <a:solidFill>
                  <a:srgbClr val="C1651C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];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++)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u32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cols[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9FA01C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(!visited[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push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  visited[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= </a:t>
            </a:r>
            <a:r>
              <a:rPr lang="en-US" sz="1400" dirty="0">
                <a:solidFill>
                  <a:srgbClr val="C1651C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US" sz="1400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230E7-7378-7BA6-F825-01FFE8796B70}"/>
              </a:ext>
            </a:extLst>
          </p:cNvPr>
          <p:cNvSpPr/>
          <p:nvPr/>
        </p:nvSpPr>
        <p:spPr>
          <a:xfrm>
            <a:off x="10202864" y="5711536"/>
            <a:ext cx="4013201" cy="3970318"/>
          </a:xfrm>
          <a:prstGeom prst="rect">
            <a:avLst/>
          </a:prstGeom>
          <a:ln>
            <a:solidFill>
              <a:srgbClr val="7030A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Config to offload loop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u16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u32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start = rows[next];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u32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stop = rows[next + </a:t>
            </a:r>
            <a:r>
              <a:rPr lang="en-US" sz="1400" dirty="0">
                <a:solidFill>
                  <a:srgbClr val="C1651C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]; 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9FA01C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((stop – start) &lt;= </a:t>
            </a:r>
            <a:r>
              <a:rPr lang="en-US" sz="1400" dirty="0">
                <a:solidFill>
                  <a:srgbClr val="C1651C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dirty="0">
                <a:solidFill>
                  <a:srgbClr val="9FA01C"/>
                </a:solidFill>
                <a:latin typeface="Courier" pitchFamily="2" charset="0"/>
              </a:rPr>
              <a:t>continue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vcfg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(((stop – start), _kernel);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vtfr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(cols + start, BFS_SNAFU_VTFR0);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vtfr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(visited, BFS_SNAFU_VTFR1);</a:t>
            </a: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vfence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SNAFU assembly for loop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(v1, cols);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vlxh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(v2, visited, v1);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vseqi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(v0, v2, 0);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vsxh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(visited, v0.m, v1);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vpresum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(v4, v0);</a:t>
            </a: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EBC0DAE-65BA-EC54-9D8A-79F80CD46592}"/>
              </a:ext>
            </a:extLst>
          </p:cNvPr>
          <p:cNvSpPr/>
          <p:nvPr/>
        </p:nvSpPr>
        <p:spPr>
          <a:xfrm>
            <a:off x="8293100" y="7154284"/>
            <a:ext cx="393700" cy="1824616"/>
          </a:xfrm>
          <a:prstGeom prst="rightBrace">
            <a:avLst>
              <a:gd name="adj1" fmla="val 82527"/>
              <a:gd name="adj2" fmla="val 50000"/>
            </a:avLst>
          </a:prstGeom>
          <a:ln w="190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7111F2-E2B9-6B2F-2D7C-0D71BF9CA3DE}"/>
              </a:ext>
            </a:extLst>
          </p:cNvPr>
          <p:cNvSpPr/>
          <p:nvPr/>
        </p:nvSpPr>
        <p:spPr>
          <a:xfrm>
            <a:off x="10086976" y="5342204"/>
            <a:ext cx="254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SNAFU assembly excerpt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45AAC3-51EB-8FF6-7349-6C39919CD98E}"/>
              </a:ext>
            </a:extLst>
          </p:cNvPr>
          <p:cNvCxnSpPr>
            <a:cxnSpLocks/>
          </p:cNvCxnSpPr>
          <p:nvPr/>
        </p:nvCxnSpPr>
        <p:spPr>
          <a:xfrm flipV="1">
            <a:off x="8686801" y="5711536"/>
            <a:ext cx="1516063" cy="234026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8C81AC-5CAF-2847-DB9B-CE2AB362EDE5}"/>
              </a:ext>
            </a:extLst>
          </p:cNvPr>
          <p:cNvCxnSpPr>
            <a:cxnSpLocks/>
          </p:cNvCxnSpPr>
          <p:nvPr/>
        </p:nvCxnSpPr>
        <p:spPr>
          <a:xfrm>
            <a:off x="8686801" y="8051800"/>
            <a:ext cx="1516063" cy="163005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28879494-835D-9A5E-8EEB-034DEF194BC0}"/>
              </a:ext>
            </a:extLst>
          </p:cNvPr>
          <p:cNvSpPr/>
          <p:nvPr/>
        </p:nvSpPr>
        <p:spPr>
          <a:xfrm>
            <a:off x="4861587" y="7144237"/>
            <a:ext cx="212830" cy="753769"/>
          </a:xfrm>
          <a:prstGeom prst="leftBrace">
            <a:avLst>
              <a:gd name="adj1" fmla="val 44065"/>
              <a:gd name="adj2" fmla="val 50000"/>
            </a:avLst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FCCEB6-C7AD-23E2-5FCC-528D7BDF0A82}"/>
              </a:ext>
            </a:extLst>
          </p:cNvPr>
          <p:cNvSpPr/>
          <p:nvPr/>
        </p:nvSpPr>
        <p:spPr>
          <a:xfrm>
            <a:off x="432953" y="6393979"/>
            <a:ext cx="4013201" cy="1169551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REVEL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-like pragmas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config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stream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dataflow in(...)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C0D12-A29B-D30B-0229-CE29EF82E902}"/>
              </a:ext>
            </a:extLst>
          </p:cNvPr>
          <p:cNvSpPr/>
          <p:nvPr/>
        </p:nvSpPr>
        <p:spPr>
          <a:xfrm>
            <a:off x="4613566" y="3829028"/>
            <a:ext cx="243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 err="1">
                <a:solidFill>
                  <a:srgbClr val="0009C7"/>
                </a:solidFill>
              </a:rPr>
              <a:t>RipTide</a:t>
            </a:r>
            <a:r>
              <a:rPr lang="en-US" b="1" i="1" dirty="0">
                <a:solidFill>
                  <a:srgbClr val="0009C7"/>
                </a:solidFill>
              </a:rPr>
              <a:t> Code (Native C)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779E11-9523-D243-79CB-459B631962B1}"/>
              </a:ext>
            </a:extLst>
          </p:cNvPr>
          <p:cNvSpPr/>
          <p:nvPr/>
        </p:nvSpPr>
        <p:spPr>
          <a:xfrm>
            <a:off x="317066" y="6024646"/>
            <a:ext cx="3434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</a:rPr>
              <a:t>Loop annotations (in other works)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99B70D-69D4-88F2-0878-3BAB3553CF36}"/>
              </a:ext>
            </a:extLst>
          </p:cNvPr>
          <p:cNvSpPr/>
          <p:nvPr/>
        </p:nvSpPr>
        <p:spPr>
          <a:xfrm>
            <a:off x="432953" y="7648988"/>
            <a:ext cx="4013201" cy="954107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Annotations for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4D-CGRA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, etc.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accelerate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721A7BB-32A3-A629-0426-640A4A16E1D0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4446153" y="6393979"/>
            <a:ext cx="415434" cy="112714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AC7197-5E95-5423-9E90-3416784A668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446153" y="7521122"/>
            <a:ext cx="415434" cy="108197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215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CDBDA99-4D63-86FE-0DC8-2EBF379340E3}"/>
              </a:ext>
            </a:extLst>
          </p:cNvPr>
          <p:cNvSpPr/>
          <p:nvPr/>
        </p:nvSpPr>
        <p:spPr>
          <a:xfrm>
            <a:off x="153858" y="1325091"/>
            <a:ext cx="2343341" cy="160043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void foo (...) {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2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target  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4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6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7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5468E0-EB77-D5C5-FB3B-602D49F6D55F}"/>
              </a:ext>
            </a:extLst>
          </p:cNvPr>
          <p:cNvSpPr/>
          <p:nvPr/>
        </p:nvSpPr>
        <p:spPr>
          <a:xfrm>
            <a:off x="2667513" y="1109647"/>
            <a:ext cx="2860975" cy="181588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void foo (...) {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2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3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 #pragma target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4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5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6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7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...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8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3571D7-54B7-92DD-90E2-0F4B0FF3FB69}"/>
              </a:ext>
            </a:extLst>
          </p:cNvPr>
          <p:cNvSpPr/>
          <p:nvPr/>
        </p:nvSpPr>
        <p:spPr>
          <a:xfrm>
            <a:off x="160154" y="3076785"/>
            <a:ext cx="3575154" cy="246221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2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3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config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4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5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6  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stream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7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   #pragma dataflow in(...)</a:t>
            </a:r>
            <a:endParaRPr lang="en-US" sz="1400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8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b="1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9 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10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11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C5EDEE-14DC-8891-9280-1A545F66B41B}"/>
              </a:ext>
            </a:extLst>
          </p:cNvPr>
          <p:cNvSpPr/>
          <p:nvPr/>
        </p:nvSpPr>
        <p:spPr>
          <a:xfrm>
            <a:off x="3898992" y="3076785"/>
            <a:ext cx="4144027" cy="246221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1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foo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restrict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2</a:t>
            </a:r>
            <a:r>
              <a:rPr lang="en-US" sz="1400" dirty="0">
                <a:latin typeface="Courier" pitchFamily="2" charset="0"/>
              </a:rPr>
              <a:t>     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restrict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latin typeface="Courier" pitchFamily="2" charset="0"/>
              </a:rPr>
              <a:t>, ...) {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2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4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latin typeface="Courier" pitchFamily="2" charset="0"/>
              </a:rPr>
              <a:t>!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queue.empty</a:t>
            </a:r>
            <a:r>
              <a:rPr lang="en-US" sz="1400" dirty="0"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5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queue.pop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6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latin typeface="Courier" pitchFamily="2" charset="0"/>
              </a:rPr>
              <a:t>]..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 + 1</a:t>
            </a:r>
            <a:r>
              <a:rPr lang="en-US" sz="1400" dirty="0">
                <a:latin typeface="Courier" pitchFamily="2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]])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queue.push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8</a:t>
            </a:r>
            <a:r>
              <a:rPr lang="en-US" sz="14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9</a:t>
            </a:r>
            <a:r>
              <a:rPr lang="en-US" sz="1400" dirty="0">
                <a:latin typeface="Courier" pitchFamily="2" charset="0"/>
              </a:rPr>
              <a:t>    }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10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 ...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11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E29A2E-3564-077A-9EE6-F22820000416}"/>
              </a:ext>
            </a:extLst>
          </p:cNvPr>
          <p:cNvSpPr/>
          <p:nvPr/>
        </p:nvSpPr>
        <p:spPr>
          <a:xfrm>
            <a:off x="2185688" y="1253848"/>
            <a:ext cx="359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BE09CD-22A2-2D65-BDA1-0814BE60064E}"/>
              </a:ext>
            </a:extLst>
          </p:cNvPr>
          <p:cNvSpPr/>
          <p:nvPr/>
        </p:nvSpPr>
        <p:spPr>
          <a:xfrm>
            <a:off x="5222363" y="1058491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519509-CBEF-088C-B1B7-62110323E35E}"/>
              </a:ext>
            </a:extLst>
          </p:cNvPr>
          <p:cNvSpPr/>
          <p:nvPr/>
        </p:nvSpPr>
        <p:spPr>
          <a:xfrm>
            <a:off x="7740417" y="3029976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d.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0797734-B0C7-7C42-3EE3-DEEAAF56CCBF}"/>
              </a:ext>
            </a:extLst>
          </p:cNvPr>
          <p:cNvSpPr/>
          <p:nvPr/>
        </p:nvSpPr>
        <p:spPr>
          <a:xfrm>
            <a:off x="7662133" y="4387841"/>
            <a:ext cx="273854" cy="488640"/>
          </a:xfrm>
          <a:prstGeom prst="rightBrace">
            <a:avLst>
              <a:gd name="adj1" fmla="val 24418"/>
              <a:gd name="adj2" fmla="val 50000"/>
            </a:avLst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709B55-C6DC-21BE-0BDF-2C8981EBC960}"/>
              </a:ext>
            </a:extLst>
          </p:cNvPr>
          <p:cNvSpPr/>
          <p:nvPr/>
        </p:nvSpPr>
        <p:spPr>
          <a:xfrm>
            <a:off x="5698802" y="1549629"/>
            <a:ext cx="2334817" cy="138499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vcfg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(...); </a:t>
            </a:r>
            <a:endParaRPr lang="en-US" sz="14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…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Config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(v1,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vlxh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(v2,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v1);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veq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(v0, v2, 1);</a:t>
            </a: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…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Ops for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push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chemeClr val="accent1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A3F554-8DD0-69D7-CDE0-0F70B75B1EFB}"/>
              </a:ext>
            </a:extLst>
          </p:cNvPr>
          <p:cNvSpPr/>
          <p:nvPr/>
        </p:nvSpPr>
        <p:spPr>
          <a:xfrm>
            <a:off x="7682022" y="1501970"/>
            <a:ext cx="36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C2F3FE-839D-09B5-D75B-2EE323DD0F5A}"/>
              </a:ext>
            </a:extLst>
          </p:cNvPr>
          <p:cNvSpPr/>
          <p:nvPr/>
        </p:nvSpPr>
        <p:spPr>
          <a:xfrm>
            <a:off x="3443272" y="2995449"/>
            <a:ext cx="359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c.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6987A8CC-7D70-5B24-A298-A3C25F41B694}"/>
              </a:ext>
            </a:extLst>
          </p:cNvPr>
          <p:cNvCxnSpPr>
            <a:cxnSpLocks/>
            <a:endCxn id="37" idx="3"/>
          </p:cNvCxnSpPr>
          <p:nvPr/>
        </p:nvCxnSpPr>
        <p:spPr>
          <a:xfrm rot="5400000" flipH="1" flipV="1">
            <a:off x="6792544" y="3394502"/>
            <a:ext cx="2393450" cy="88698"/>
          </a:xfrm>
          <a:prstGeom prst="bentConnector4">
            <a:avLst>
              <a:gd name="adj1" fmla="val -25"/>
              <a:gd name="adj2" fmla="val 357728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82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F3C2BE4-F22C-D605-B62A-AF2C0A5E3D4E}"/>
              </a:ext>
            </a:extLst>
          </p:cNvPr>
          <p:cNvSpPr/>
          <p:nvPr/>
        </p:nvSpPr>
        <p:spPr>
          <a:xfrm>
            <a:off x="224760" y="1802675"/>
            <a:ext cx="1759316" cy="4180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55F9E-9967-FEB9-E8F5-17B05C4D1084}"/>
              </a:ext>
            </a:extLst>
          </p:cNvPr>
          <p:cNvSpPr/>
          <p:nvPr/>
        </p:nvSpPr>
        <p:spPr>
          <a:xfrm>
            <a:off x="153858" y="1325092"/>
            <a:ext cx="2152682" cy="116955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target  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530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1D855B-02C4-4BF0-C7A9-84A767F4297E}"/>
              </a:ext>
            </a:extLst>
          </p:cNvPr>
          <p:cNvSpPr/>
          <p:nvPr/>
        </p:nvSpPr>
        <p:spPr>
          <a:xfrm>
            <a:off x="2702019" y="2010048"/>
            <a:ext cx="2128774" cy="6531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A8A563-4610-C52B-0D72-1DED7BCAD62D}"/>
              </a:ext>
            </a:extLst>
          </p:cNvPr>
          <p:cNvSpPr/>
          <p:nvPr/>
        </p:nvSpPr>
        <p:spPr>
          <a:xfrm>
            <a:off x="2667513" y="1325091"/>
            <a:ext cx="2860975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...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 #pragma target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074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CAC217-AE80-7E95-55A9-5A0A2DD7C663}"/>
              </a:ext>
            </a:extLst>
          </p:cNvPr>
          <p:cNvSpPr/>
          <p:nvPr/>
        </p:nvSpPr>
        <p:spPr>
          <a:xfrm>
            <a:off x="224758" y="3553097"/>
            <a:ext cx="2345915" cy="1071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5864AC-07FF-21E8-FB7D-ACE91F8B74EE}"/>
              </a:ext>
            </a:extLst>
          </p:cNvPr>
          <p:cNvSpPr/>
          <p:nvPr/>
        </p:nvSpPr>
        <p:spPr>
          <a:xfrm>
            <a:off x="160154" y="3076784"/>
            <a:ext cx="3575154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config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stream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   #pragma dataflow</a:t>
            </a:r>
            <a:endParaRPr lang="en-US" sz="1400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b="1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845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B907BE-BC36-9668-1A01-F97730B70150}"/>
              </a:ext>
            </a:extLst>
          </p:cNvPr>
          <p:cNvSpPr/>
          <p:nvPr/>
        </p:nvSpPr>
        <p:spPr>
          <a:xfrm>
            <a:off x="7099393" y="4147940"/>
            <a:ext cx="2700216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53D6D-D844-77C1-F500-6B270ABB2460}"/>
              </a:ext>
            </a:extLst>
          </p:cNvPr>
          <p:cNvSpPr/>
          <p:nvPr/>
        </p:nvSpPr>
        <p:spPr>
          <a:xfrm>
            <a:off x="7099394" y="4147940"/>
            <a:ext cx="2700215" cy="1769715"/>
          </a:xfrm>
          <a:prstGeom prst="rect">
            <a:avLst/>
          </a:prstGeom>
          <a:ln>
            <a:noFill/>
            <a:prstDash val="dash"/>
          </a:ln>
        </p:spPr>
        <p:txBody>
          <a:bodyPr wrap="square" lIns="0" tIns="0" rIns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urier" pitchFamily="2" charset="0"/>
              </a:rPr>
              <a:t>#riptide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foo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restrict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, </a:t>
            </a:r>
            <a:r>
              <a:rPr lang="en-US" sz="1400" b="1" dirty="0">
                <a:solidFill>
                  <a:srgbClr val="A90B08"/>
                </a:solidFill>
                <a:latin typeface="Courier" pitchFamily="2" charset="0"/>
              </a:rPr>
              <a:t>b</a:t>
            </a:r>
            <a:r>
              <a:rPr lang="en-US" sz="1400" dirty="0"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latin typeface="Courier" pitchFamily="2" charset="0"/>
              </a:rPr>
              <a:t>!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q.empty</a:t>
            </a:r>
            <a:r>
              <a:rPr lang="en-US" sz="1400" dirty="0"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q.pop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8001"/>
                </a:solidFill>
                <a:latin typeface="Courier" pitchFamily="2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     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]])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  } 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043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7BDD960-FB8F-9F48-B14E-BCDF6786213C}"/>
              </a:ext>
            </a:extLst>
          </p:cNvPr>
          <p:cNvGrpSpPr/>
          <p:nvPr/>
        </p:nvGrpSpPr>
        <p:grpSpPr>
          <a:xfrm>
            <a:off x="2105217" y="1645614"/>
            <a:ext cx="2444205" cy="4620717"/>
            <a:chOff x="332046" y="3492740"/>
            <a:chExt cx="2444205" cy="46207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F5D85-CCDE-384E-A9C3-F0D8F5246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2016DA3-87F8-E84E-B23E-2121E9B72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27DC98-D721-2942-B0A0-3819FC300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6BD34D8-4672-CF4F-9837-D9F3A59388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F6378-B90A-034C-8EB7-43BF878C17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3D2137E4-AC1B-C44E-9079-32B91B06B6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7A94CF-C9E2-D94C-9442-5D9F90F6CA72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DAC14B-C2A6-0343-B587-C17B6138286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E7F4D4-2CDD-F348-A397-7FC3E1DD563A}"/>
                </a:ext>
              </a:extLst>
            </p:cNvPr>
            <p:cNvCxnSpPr>
              <a:cxnSpLocks noChangeAspect="1"/>
              <a:stCxn id="32" idx="4"/>
              <a:endCxn id="4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1A0674D-7DB6-E34C-B05A-50DAC9F7A30F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4D503C-0C69-6741-8F97-A0BC9F99AB31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4C5D69-7501-C547-944D-393E3758979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CF08C8F-27CF-B943-875B-E185E3F98DC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7C779-E216-994B-970F-D4C428FC56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49CEE-4D31-9E44-A939-A2D8E5D394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81585D-F011-2E44-BDD7-A84054F7B6CF}"/>
                </a:ext>
              </a:extLst>
            </p:cNvPr>
            <p:cNvCxnSpPr>
              <a:cxnSpLocks noChangeAspect="1"/>
              <a:stCxn id="25" idx="4"/>
              <a:endCxn id="32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C67E45-4E36-0C4D-99EA-F242B3E34F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3B74E8-5E4D-7841-AD83-2495429699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7CD842-D9D8-FB43-8127-AE12E67412DA}"/>
                </a:ext>
              </a:extLst>
            </p:cNvPr>
            <p:cNvCxnSpPr>
              <a:cxnSpLocks noChangeAspect="1"/>
              <a:stCxn id="31" idx="4"/>
              <a:endCxn id="32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B80768C-17F1-3348-8783-C6FF09622DC4}"/>
                </a:ext>
              </a:extLst>
            </p:cNvPr>
            <p:cNvCxnSpPr>
              <a:cxnSpLocks/>
              <a:stCxn id="9" idx="4"/>
              <a:endCxn id="31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C955E70-EBC6-114C-B901-E43CB6AB7877}"/>
                </a:ext>
              </a:extLst>
            </p:cNvPr>
            <p:cNvCxnSpPr>
              <a:cxnSpLocks noChangeAspect="1"/>
              <a:stCxn id="5" idx="3"/>
              <a:endCxn id="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46A951-51B1-2C4B-A35F-B7FC18BEE7B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396AC-8384-0E4C-AD7A-4CCC9C5EF543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2F082-D304-FF4E-B35F-962E516BA13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3588AE2-A06E-994D-8797-370F71F2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DF12E1D-CC8D-2C44-B3AC-33059568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95EF03C-6FEB-B84D-9CFC-ED73AD58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4906F2-9D41-6A47-A2E4-C1AA774D351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F9631C1-22BE-F447-9340-015A9807F7F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05264D-5723-CC46-BC3F-F429744B991F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74C9E5-341E-C840-A9DD-05A4DD6768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233D0C3-F351-5349-92DF-6597C8534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812901B-9309-F546-AFBD-17BEEAE829E0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6ED86A-6508-9D41-8B63-1EAE97A06B3A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C603A1-3FD0-C04F-A5DD-0E102505F67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C8CB21-BC2F-984A-BC8B-47812551DC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95C65C-00F8-E841-86D8-0899D00D98F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45C46B8-C14A-4844-8366-4FEC1E21F5E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7C4F29D-0FA9-254E-A975-2D7502C9B410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4628719-C62A-6B40-8D68-3F22535F86A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263614-BF1A-A14C-95DC-3BAE52550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CD149FB-5C57-D142-BB66-EE2AA879128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522D12B-B281-974A-9314-EB2942C48BF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C04061E-7FDA-3541-BCAE-5CE8184925F4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B8DCF60-9246-5545-BF2A-6FF8DB3DAFB1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C7AD09-446F-D54F-96D3-5990C995D35E}"/>
                </a:ext>
              </a:extLst>
            </p:cNvPr>
            <p:cNvCxnSpPr>
              <a:cxnSpLocks/>
              <a:stCxn id="9" idx="4"/>
              <a:endCxn id="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A6D5699-A6C1-454A-8D7A-2D0C89580EC7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9D49348-8FBF-B54C-8F55-D08604A0D60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39B82A-E578-2546-BAB1-8533D81E7DC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DAA62FF-905E-E24D-8480-BDAC4341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DB19BFCF-2F07-0741-A04D-BFF00646E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79D4096-E4D6-B24B-9433-D713A581D47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6943465-D38C-9942-B4EE-F3ACD78C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62DC-8C80-1F4F-B0F6-D87B52072C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01" name="Oval 600">
            <a:extLst>
              <a:ext uri="{FF2B5EF4-FFF2-40B4-BE49-F238E27FC236}">
                <a16:creationId xmlns:a16="http://schemas.microsoft.com/office/drawing/2014/main" id="{F0B43358-3196-B742-887F-D03A0CAFC264}"/>
              </a:ext>
            </a:extLst>
          </p:cNvPr>
          <p:cNvSpPr/>
          <p:nvPr/>
        </p:nvSpPr>
        <p:spPr>
          <a:xfrm>
            <a:off x="2291485" y="20169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1A79D485-16D5-2F4F-A8E8-AA065317D332}"/>
              </a:ext>
            </a:extLst>
          </p:cNvPr>
          <p:cNvSpPr/>
          <p:nvPr/>
        </p:nvSpPr>
        <p:spPr>
          <a:xfrm>
            <a:off x="2472760" y="19575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D7D5EAD2-300F-D94F-8824-3BCF6CB3EF1F}"/>
              </a:ext>
            </a:extLst>
          </p:cNvPr>
          <p:cNvSpPr/>
          <p:nvPr/>
        </p:nvSpPr>
        <p:spPr>
          <a:xfrm>
            <a:off x="2654035" y="20040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275D1372-DCC5-0D40-A435-6EFCB1519221}"/>
              </a:ext>
            </a:extLst>
          </p:cNvPr>
          <p:cNvSpPr/>
          <p:nvPr/>
        </p:nvSpPr>
        <p:spPr>
          <a:xfrm>
            <a:off x="2787185" y="23104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748DDFF-F2DE-A242-8816-584C7F3B430C}"/>
              </a:ext>
            </a:extLst>
          </p:cNvPr>
          <p:cNvSpPr/>
          <p:nvPr/>
        </p:nvSpPr>
        <p:spPr>
          <a:xfrm>
            <a:off x="2968460" y="3030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7B29EDA3-12D1-FF46-A00D-BF8BEB3962A5}"/>
              </a:ext>
            </a:extLst>
          </p:cNvPr>
          <p:cNvSpPr/>
          <p:nvPr/>
        </p:nvSpPr>
        <p:spPr>
          <a:xfrm>
            <a:off x="3149735" y="3106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4F5796C8-F337-7B4F-9DF0-7CC5F5EB9D76}"/>
              </a:ext>
            </a:extLst>
          </p:cNvPr>
          <p:cNvSpPr/>
          <p:nvPr/>
        </p:nvSpPr>
        <p:spPr>
          <a:xfrm>
            <a:off x="3467370" y="38473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1D27E67A-6D4F-7F40-B215-E29C7A8BE347}"/>
              </a:ext>
            </a:extLst>
          </p:cNvPr>
          <p:cNvSpPr/>
          <p:nvPr/>
        </p:nvSpPr>
        <p:spPr>
          <a:xfrm>
            <a:off x="3148132" y="57130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5AD340CE-D901-5C40-9B26-2045E4DDD750}"/>
              </a:ext>
            </a:extLst>
          </p:cNvPr>
          <p:cNvSpPr/>
          <p:nvPr/>
        </p:nvSpPr>
        <p:spPr>
          <a:xfrm>
            <a:off x="2445488" y="38842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74B9E94-C738-AF43-9A97-EE41259F4164}"/>
              </a:ext>
            </a:extLst>
          </p:cNvPr>
          <p:cNvGrpSpPr/>
          <p:nvPr/>
        </p:nvGrpSpPr>
        <p:grpSpPr>
          <a:xfrm>
            <a:off x="4249876" y="1642424"/>
            <a:ext cx="2444205" cy="4620717"/>
            <a:chOff x="332046" y="3492740"/>
            <a:chExt cx="2444205" cy="4620717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99587DB-51BC-EE4F-A868-1D226793A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12" name="Triangle 611">
              <a:extLst>
                <a:ext uri="{FF2B5EF4-FFF2-40B4-BE49-F238E27FC236}">
                  <a16:creationId xmlns:a16="http://schemas.microsoft.com/office/drawing/2014/main" id="{B993DBED-644A-9846-8EBB-2E11DAD97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8F2334C-70A9-FF41-876F-4F922CE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14" name="Triangle 613">
              <a:extLst>
                <a:ext uri="{FF2B5EF4-FFF2-40B4-BE49-F238E27FC236}">
                  <a16:creationId xmlns:a16="http://schemas.microsoft.com/office/drawing/2014/main" id="{BF0A5637-8976-304A-A0FB-BDF2AE94309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7685A133-1077-2146-89CE-CCA4C30BF1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6" name="Triangle 615">
              <a:extLst>
                <a:ext uri="{FF2B5EF4-FFF2-40B4-BE49-F238E27FC236}">
                  <a16:creationId xmlns:a16="http://schemas.microsoft.com/office/drawing/2014/main" id="{71533F23-480C-8242-A8F2-58CD899F91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8E43D0E-1C56-4047-840A-2A103A8E7BD9}"/>
                </a:ext>
              </a:extLst>
            </p:cNvPr>
            <p:cNvCxnSpPr>
              <a:cxnSpLocks/>
              <a:stCxn id="615" idx="2"/>
              <a:endCxn id="61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997351B-87D2-E04B-A453-CC1AC6A1F56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B88F90A2-5DA9-184F-BBB3-CF11ADAD7864}"/>
                </a:ext>
              </a:extLst>
            </p:cNvPr>
            <p:cNvCxnSpPr>
              <a:cxnSpLocks noChangeAspect="1"/>
              <a:stCxn id="628" idx="4"/>
              <a:endCxn id="61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1AB7BE15-AA67-8543-A3B5-A0E9468B853C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98064A90-D479-3747-9318-30E78EEEC88C}"/>
                </a:ext>
              </a:extLst>
            </p:cNvPr>
            <p:cNvCxnSpPr>
              <a:cxnSpLocks/>
              <a:stCxn id="615" idx="2"/>
              <a:endCxn id="61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042DBEFA-D889-D840-BB56-BFDB760086D5}"/>
                </a:ext>
              </a:extLst>
            </p:cNvPr>
            <p:cNvCxnSpPr>
              <a:cxnSpLocks/>
              <a:endCxn id="62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46026AC7-C21D-6A4C-A248-ADFE1C00B565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F03669D-7730-8342-A1D3-BABB0DEA44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8328285F-C2E9-AC49-85BE-37C5EAB5840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E6E1339B-E4A0-C44E-A823-A71FAD35CA2F}"/>
                </a:ext>
              </a:extLst>
            </p:cNvPr>
            <p:cNvCxnSpPr>
              <a:cxnSpLocks noChangeAspect="1"/>
              <a:stCxn id="625" idx="4"/>
              <a:endCxn id="62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A2A4BA72-4892-2D4F-96A9-9414CDEEA20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DE913941-539A-0149-9FFA-D85723EC9C2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CBC969A6-062D-B34C-9F1C-704DD80FB9EA}"/>
                </a:ext>
              </a:extLst>
            </p:cNvPr>
            <p:cNvCxnSpPr>
              <a:cxnSpLocks noChangeAspect="1"/>
              <a:stCxn id="627" idx="4"/>
              <a:endCxn id="62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AFA49D8-2CFD-3740-9C01-C2AA068D3CD0}"/>
                </a:ext>
              </a:extLst>
            </p:cNvPr>
            <p:cNvCxnSpPr>
              <a:cxnSpLocks/>
              <a:stCxn id="624" idx="4"/>
              <a:endCxn id="62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946E9AFE-81A2-1D41-94D2-64C87683C499}"/>
                </a:ext>
              </a:extLst>
            </p:cNvPr>
            <p:cNvCxnSpPr>
              <a:cxnSpLocks noChangeAspect="1"/>
              <a:stCxn id="612" idx="3"/>
              <a:endCxn id="62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253DBE-8C5F-4F47-9DA5-903D641B5A2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7EA4EEB-DCBB-5341-814A-17EE8680B28E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26B9D4C9-8FC6-974B-90F7-5A10AC5D4589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331FDC9F-460D-B24F-A87D-2CE7992E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EE7508C0-A898-264B-879B-9B176F0E9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DBEF4CC8-4486-9F4E-850B-5F890A782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6272CB84-0B33-CD4B-8CE2-E0308477B3AE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74F5E58C-9990-BC47-A7FE-4D55CEB2303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8FF8F6A1-CBCE-5245-A43D-01D6E5FC778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A774A22-24D2-B04C-A319-BAC0A5210F9E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A37E6E4B-BCE7-C447-B639-50771E096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F2C2E04A-49DB-514F-8C25-08DF6445A5B1}"/>
                </a:ext>
              </a:extLst>
            </p:cNvPr>
            <p:cNvCxnSpPr>
              <a:cxnSpLocks/>
              <a:endCxn id="6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F853827D-61E2-234A-B1AE-C4787CF6027D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27C0F95-FAF5-2A4E-A37E-CA913FFBE519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4AD8F629-9B9F-234A-BD85-80598AD6AECF}"/>
                </a:ext>
              </a:extLst>
            </p:cNvPr>
            <p:cNvCxnSpPr>
              <a:cxnSpLocks/>
              <a:endCxn id="62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212D59F-2CD0-474C-A9A2-5A8AAD3F9092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11789A43-713A-B14A-AD7C-63302E2B8FE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1D0E74E9-E726-2B4D-B3CA-3E5895D5A84D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9928F945-CE39-2349-8027-2C6A78F873D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16CBAE91-083C-9B46-BA87-E72B6A4FA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2E78C67F-2940-214C-9A3A-08612F04413D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CB8B597-4E2C-BD4C-91A7-EDA4623272FC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7861CB34-A545-A848-8B33-E86FA9975336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096ECCE-CE17-EB47-AD1C-27997E44FCE6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7ACBBE87-EFEC-5441-AD17-C2CEA7CEC559}"/>
                </a:ext>
              </a:extLst>
            </p:cNvPr>
            <p:cNvCxnSpPr>
              <a:cxnSpLocks/>
              <a:stCxn id="624" idx="4"/>
              <a:endCxn id="6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AC397F03-91C4-3E4C-89DA-19B942CD731A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6D45B59D-2E0C-4943-AF54-C143E0B801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DADB810F-279C-0E41-84B6-B30F600A20D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0" name="Straight Arrow Connector 659">
              <a:extLst>
                <a:ext uri="{FF2B5EF4-FFF2-40B4-BE49-F238E27FC236}">
                  <a16:creationId xmlns:a16="http://schemas.microsoft.com/office/drawing/2014/main" id="{D134CED1-C6AA-5140-BEDD-AF5E063A6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>
              <a:extLst>
                <a:ext uri="{FF2B5EF4-FFF2-40B4-BE49-F238E27FC236}">
                  <a16:creationId xmlns:a16="http://schemas.microsoft.com/office/drawing/2014/main" id="{0FF5F83E-84EE-4743-B63D-20654241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41CD4074-07CE-7D47-A86A-9CE7751B3A48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A0B5F262-4655-8B48-A002-BD6AD2F0A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47990F99-0C79-6744-946D-A4AC296D1A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65" name="Oval 664">
            <a:extLst>
              <a:ext uri="{FF2B5EF4-FFF2-40B4-BE49-F238E27FC236}">
                <a16:creationId xmlns:a16="http://schemas.microsoft.com/office/drawing/2014/main" id="{D3123E09-ADB1-F849-821F-8CED8693CD84}"/>
              </a:ext>
            </a:extLst>
          </p:cNvPr>
          <p:cNvSpPr/>
          <p:nvPr/>
        </p:nvSpPr>
        <p:spPr>
          <a:xfrm>
            <a:off x="4436144" y="20137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4DF3196-5A9E-DD45-81F7-0853D76F01DC}"/>
              </a:ext>
            </a:extLst>
          </p:cNvPr>
          <p:cNvSpPr/>
          <p:nvPr/>
        </p:nvSpPr>
        <p:spPr>
          <a:xfrm>
            <a:off x="4617419" y="19543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A83B5E63-C296-1A48-B42E-652BFD2F6873}"/>
              </a:ext>
            </a:extLst>
          </p:cNvPr>
          <p:cNvSpPr/>
          <p:nvPr/>
        </p:nvSpPr>
        <p:spPr>
          <a:xfrm>
            <a:off x="4798694" y="20008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3AF6E688-4A50-0442-B778-D1524B89B2C0}"/>
              </a:ext>
            </a:extLst>
          </p:cNvPr>
          <p:cNvSpPr/>
          <p:nvPr/>
        </p:nvSpPr>
        <p:spPr>
          <a:xfrm>
            <a:off x="4931844" y="23072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75BBB1EB-D497-E840-BC63-8473646AD340}"/>
              </a:ext>
            </a:extLst>
          </p:cNvPr>
          <p:cNvSpPr/>
          <p:nvPr/>
        </p:nvSpPr>
        <p:spPr>
          <a:xfrm>
            <a:off x="5113119" y="30275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1769B5E-65C3-8746-8D07-9CE787D30F4F}"/>
              </a:ext>
            </a:extLst>
          </p:cNvPr>
          <p:cNvSpPr/>
          <p:nvPr/>
        </p:nvSpPr>
        <p:spPr>
          <a:xfrm>
            <a:off x="5294394" y="31029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F0386EC6-DF40-AE4F-81B7-2C20C30C55FE}"/>
              </a:ext>
            </a:extLst>
          </p:cNvPr>
          <p:cNvSpPr/>
          <p:nvPr/>
        </p:nvSpPr>
        <p:spPr>
          <a:xfrm>
            <a:off x="5612029" y="38441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980F3735-5540-7B46-9852-694240C0888C}"/>
              </a:ext>
            </a:extLst>
          </p:cNvPr>
          <p:cNvSpPr/>
          <p:nvPr/>
        </p:nvSpPr>
        <p:spPr>
          <a:xfrm>
            <a:off x="5292791" y="57098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E99ECE52-1560-E54D-8319-6BB095CC051F}"/>
              </a:ext>
            </a:extLst>
          </p:cNvPr>
          <p:cNvSpPr/>
          <p:nvPr/>
        </p:nvSpPr>
        <p:spPr>
          <a:xfrm>
            <a:off x="4590147" y="38810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650BB205-583D-374A-A36A-C7842A90FB6A}"/>
              </a:ext>
            </a:extLst>
          </p:cNvPr>
          <p:cNvSpPr/>
          <p:nvPr/>
        </p:nvSpPr>
        <p:spPr>
          <a:xfrm>
            <a:off x="4737735" y="25559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22D1694-43E6-9043-8364-6EA9BA8BE1B5}"/>
              </a:ext>
            </a:extLst>
          </p:cNvPr>
          <p:cNvGrpSpPr/>
          <p:nvPr/>
        </p:nvGrpSpPr>
        <p:grpSpPr>
          <a:xfrm>
            <a:off x="6409279" y="1645341"/>
            <a:ext cx="2444205" cy="4620717"/>
            <a:chOff x="332046" y="3492740"/>
            <a:chExt cx="2444205" cy="4620717"/>
          </a:xfrm>
        </p:grpSpPr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342A1D37-B98E-614B-B064-53F49C38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43" name="Triangle 742">
              <a:extLst>
                <a:ext uri="{FF2B5EF4-FFF2-40B4-BE49-F238E27FC236}">
                  <a16:creationId xmlns:a16="http://schemas.microsoft.com/office/drawing/2014/main" id="{552C3251-75A2-C542-BECE-FF392D1D2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E02FB808-4D3A-B341-87C1-FB24AB466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745" name="Triangle 744">
              <a:extLst>
                <a:ext uri="{FF2B5EF4-FFF2-40B4-BE49-F238E27FC236}">
                  <a16:creationId xmlns:a16="http://schemas.microsoft.com/office/drawing/2014/main" id="{86124787-9DC0-474F-8A19-F8C9C4FAE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44ED237B-FAC3-CC4E-819F-1D1B681839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7" name="Triangle 746">
              <a:extLst>
                <a:ext uri="{FF2B5EF4-FFF2-40B4-BE49-F238E27FC236}">
                  <a16:creationId xmlns:a16="http://schemas.microsoft.com/office/drawing/2014/main" id="{EEF99DBA-2EED-5244-B133-407EBA8F6C8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2AE5FB84-F483-F047-950E-D5ADA092EB72}"/>
                </a:ext>
              </a:extLst>
            </p:cNvPr>
            <p:cNvCxnSpPr>
              <a:cxnSpLocks/>
              <a:stCxn id="746" idx="2"/>
              <a:endCxn id="74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4D13C1C3-41ED-654F-BA57-43F0B1DFB5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1F4FC5FE-1AD2-CD47-A71B-7934FEDF11CA}"/>
                </a:ext>
              </a:extLst>
            </p:cNvPr>
            <p:cNvCxnSpPr>
              <a:cxnSpLocks noChangeAspect="1"/>
              <a:stCxn id="759" idx="4"/>
              <a:endCxn id="74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AB44BBCC-FC75-4348-ACD8-C715A9A3FE7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0E657F0E-DB62-5047-B7B4-A0B163BC0E78}"/>
                </a:ext>
              </a:extLst>
            </p:cNvPr>
            <p:cNvCxnSpPr>
              <a:cxnSpLocks/>
              <a:stCxn id="746" idx="2"/>
              <a:endCxn id="74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31B995E9-1AA8-C849-A96C-3B75EBC1A483}"/>
                </a:ext>
              </a:extLst>
            </p:cNvPr>
            <p:cNvCxnSpPr>
              <a:cxnSpLocks/>
              <a:endCxn id="75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68D8FB61-7D05-E64D-AD76-F036F8FB3D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C5DF5C-424F-F546-8650-ADF3927E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52165E4-F33C-1B4F-9D49-2073CA7E26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293C71EC-5822-2945-8FE3-A0A7BAED86A3}"/>
                </a:ext>
              </a:extLst>
            </p:cNvPr>
            <p:cNvCxnSpPr>
              <a:cxnSpLocks noChangeAspect="1"/>
              <a:stCxn id="756" idx="4"/>
              <a:endCxn id="75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373A339C-EF94-A743-80CA-7716743D1F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4A4A2C58-48E2-5043-992D-A1509D0E4C9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CA2E5329-A128-BC40-A00C-49F0A2182D29}"/>
                </a:ext>
              </a:extLst>
            </p:cNvPr>
            <p:cNvCxnSpPr>
              <a:cxnSpLocks noChangeAspect="1"/>
              <a:stCxn id="758" idx="4"/>
              <a:endCxn id="75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B7A214AA-81CA-D04B-BFD0-84395134979A}"/>
                </a:ext>
              </a:extLst>
            </p:cNvPr>
            <p:cNvCxnSpPr>
              <a:cxnSpLocks/>
              <a:stCxn id="755" idx="4"/>
              <a:endCxn id="75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EC6BABDD-3F98-2A4E-8BBF-EE3B4AA41E52}"/>
                </a:ext>
              </a:extLst>
            </p:cNvPr>
            <p:cNvCxnSpPr>
              <a:cxnSpLocks noChangeAspect="1"/>
              <a:stCxn id="743" idx="3"/>
              <a:endCxn id="75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B5C6A29-4747-564D-940B-05B99F5F2C3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61C16369-4E72-9448-9FE6-E4F7C9326EE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07C48F97-DC50-184A-BC85-EB5C70D7718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66" name="Straight Arrow Connector 765">
              <a:extLst>
                <a:ext uri="{FF2B5EF4-FFF2-40B4-BE49-F238E27FC236}">
                  <a16:creationId xmlns:a16="http://schemas.microsoft.com/office/drawing/2014/main" id="{E9F961AA-B5D8-5840-8972-57F574819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EF580091-A8C3-7541-A418-392B74A9A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>
              <a:extLst>
                <a:ext uri="{FF2B5EF4-FFF2-40B4-BE49-F238E27FC236}">
                  <a16:creationId xmlns:a16="http://schemas.microsoft.com/office/drawing/2014/main" id="{4D1E65D2-E372-7049-BD09-599ECC72F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BB544A30-4EBC-6343-8D60-ED8D19E22EF9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A9070BEF-D5BB-214F-B719-670D8B4757AD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E6D6D74E-1BB3-E349-A1F1-A0A2D2A0C4C9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E05EE3B-DEA8-DE46-8056-4B33F0AC9251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7D8B4F8E-70C4-7D43-A612-F5EE634E3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B7B7025F-251F-D14E-BF44-5CCF2387935D}"/>
                </a:ext>
              </a:extLst>
            </p:cNvPr>
            <p:cNvCxnSpPr>
              <a:cxnSpLocks/>
              <a:endCxn id="75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A74CF41-35D4-104A-9188-80D5D9757599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0091ACA-1940-4E45-AFBF-E3BD59042EBF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552CFCFB-1A33-334E-83D3-352AF96662DA}"/>
                </a:ext>
              </a:extLst>
            </p:cNvPr>
            <p:cNvCxnSpPr>
              <a:cxnSpLocks/>
              <a:endCxn id="75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CE8891B-4443-C24F-9452-D6EF653A3EDE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EFABC59D-254E-F34C-8245-0EBB5523915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2030351A-A22B-B34D-B54E-50B0CADCA9B1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81" name="Straight Arrow Connector 780">
              <a:extLst>
                <a:ext uri="{FF2B5EF4-FFF2-40B4-BE49-F238E27FC236}">
                  <a16:creationId xmlns:a16="http://schemas.microsoft.com/office/drawing/2014/main" id="{B0FB12BC-1A00-9F4E-B96F-75B4139A6CE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7CABBD72-1258-7340-9D2D-B24E9B042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13AB4226-1F4B-D746-A3B3-AA3E7C3F479A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3A08A999-3E0E-394F-ABA7-36309CBC846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7D7C8FF8-D079-BA42-A0A5-B39104B307E1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CA51BCA9-7244-A348-B278-A4AFC774E78A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87" name="Straight Arrow Connector 786">
              <a:extLst>
                <a:ext uri="{FF2B5EF4-FFF2-40B4-BE49-F238E27FC236}">
                  <a16:creationId xmlns:a16="http://schemas.microsoft.com/office/drawing/2014/main" id="{B19B803B-3AE9-1E47-9137-33B87FE48664}"/>
                </a:ext>
              </a:extLst>
            </p:cNvPr>
            <p:cNvCxnSpPr>
              <a:cxnSpLocks/>
              <a:stCxn id="755" idx="4"/>
              <a:endCxn id="75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67550597-E174-FB40-8344-5F7BDCD3CDC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C1BA073A-87F6-8549-A032-0BE4F1E41FCB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6EA5250E-D01C-6B4B-B0FE-7E8BF8624F2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7615AF30-2EF0-474B-9F95-C405546CE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497C5A27-DF3D-BE44-AE36-B87655D13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620D3D16-F4F8-4E43-8245-9EC62A64165E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4C7268C-1520-224E-B081-472762AE7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98EBC3-9516-9941-AA6D-1133A4B10781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96" name="Oval 795">
            <a:extLst>
              <a:ext uri="{FF2B5EF4-FFF2-40B4-BE49-F238E27FC236}">
                <a16:creationId xmlns:a16="http://schemas.microsoft.com/office/drawing/2014/main" id="{BAC8D883-D5CF-1B45-AF82-528BD284508D}"/>
              </a:ext>
            </a:extLst>
          </p:cNvPr>
          <p:cNvSpPr/>
          <p:nvPr/>
        </p:nvSpPr>
        <p:spPr>
          <a:xfrm>
            <a:off x="6574993" y="20008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5B02338A-D2D4-F740-A25A-B524727896B7}"/>
              </a:ext>
            </a:extLst>
          </p:cNvPr>
          <p:cNvSpPr/>
          <p:nvPr/>
        </p:nvSpPr>
        <p:spPr>
          <a:xfrm>
            <a:off x="6776822" y="19572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38AEBAA-1B4A-9947-9885-0A9D806459BE}"/>
              </a:ext>
            </a:extLst>
          </p:cNvPr>
          <p:cNvSpPr/>
          <p:nvPr/>
        </p:nvSpPr>
        <p:spPr>
          <a:xfrm>
            <a:off x="6958097" y="20037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0D9769-5C83-0A4A-9D2F-EFCE5B628AF1}"/>
              </a:ext>
            </a:extLst>
          </p:cNvPr>
          <p:cNvSpPr/>
          <p:nvPr/>
        </p:nvSpPr>
        <p:spPr>
          <a:xfrm>
            <a:off x="7091247" y="231019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D64C845-DB61-F640-AC3C-D35438470849}"/>
              </a:ext>
            </a:extLst>
          </p:cNvPr>
          <p:cNvSpPr/>
          <p:nvPr/>
        </p:nvSpPr>
        <p:spPr>
          <a:xfrm>
            <a:off x="7272522" y="30304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6307FB3A-C928-284F-832E-FE9A99F37FBE}"/>
              </a:ext>
            </a:extLst>
          </p:cNvPr>
          <p:cNvSpPr/>
          <p:nvPr/>
        </p:nvSpPr>
        <p:spPr>
          <a:xfrm>
            <a:off x="7453797" y="31058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EDDBC6FA-BFD0-5749-90EC-3F9488A71915}"/>
              </a:ext>
            </a:extLst>
          </p:cNvPr>
          <p:cNvSpPr/>
          <p:nvPr/>
        </p:nvSpPr>
        <p:spPr>
          <a:xfrm>
            <a:off x="7771432" y="38470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2C008FB-8F3A-6F45-92D1-2B4756401C53}"/>
              </a:ext>
            </a:extLst>
          </p:cNvPr>
          <p:cNvSpPr/>
          <p:nvPr/>
        </p:nvSpPr>
        <p:spPr>
          <a:xfrm>
            <a:off x="7452194" y="57127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9CE5D272-208A-5D44-A36B-E3B138B42B17}"/>
              </a:ext>
            </a:extLst>
          </p:cNvPr>
          <p:cNvSpPr/>
          <p:nvPr/>
        </p:nvSpPr>
        <p:spPr>
          <a:xfrm>
            <a:off x="6749550" y="38839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68C2C695-9222-6D49-BD0A-8242F8A1BC0F}"/>
              </a:ext>
            </a:extLst>
          </p:cNvPr>
          <p:cNvSpPr/>
          <p:nvPr/>
        </p:nvSpPr>
        <p:spPr>
          <a:xfrm>
            <a:off x="7095556" y="30768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CF3145CA-A24D-9C48-ADFE-C4BE294226C1}"/>
              </a:ext>
            </a:extLst>
          </p:cNvPr>
          <p:cNvSpPr/>
          <p:nvPr/>
        </p:nvSpPr>
        <p:spPr>
          <a:xfrm>
            <a:off x="6875310" y="25701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A25224D0-352A-9D49-83AC-8B3CC09EFF4C}"/>
              </a:ext>
            </a:extLst>
          </p:cNvPr>
          <p:cNvSpPr/>
          <p:nvPr/>
        </p:nvSpPr>
        <p:spPr>
          <a:xfrm>
            <a:off x="7090461" y="57570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37950D5-DEAA-BD4B-B9C0-07EBFCF80AEA}"/>
              </a:ext>
            </a:extLst>
          </p:cNvPr>
          <p:cNvSpPr/>
          <p:nvPr/>
        </p:nvSpPr>
        <p:spPr>
          <a:xfrm>
            <a:off x="4911202" y="57346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7ACA397-E69C-4D43-B5B4-BFA328F8EB2F}"/>
              </a:ext>
            </a:extLst>
          </p:cNvPr>
          <p:cNvSpPr/>
          <p:nvPr/>
        </p:nvSpPr>
        <p:spPr>
          <a:xfrm>
            <a:off x="8312245" y="445617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C4CDFE8-E8F1-774C-92C2-A4E6CC6F870F}"/>
              </a:ext>
            </a:extLst>
          </p:cNvPr>
          <p:cNvGrpSpPr/>
          <p:nvPr/>
        </p:nvGrpSpPr>
        <p:grpSpPr>
          <a:xfrm>
            <a:off x="8622476" y="1660014"/>
            <a:ext cx="2444205" cy="4620717"/>
            <a:chOff x="332046" y="3492740"/>
            <a:chExt cx="2444205" cy="4620717"/>
          </a:xfrm>
        </p:grpSpPr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D75E270F-782A-B34D-93E3-F5E94BCA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22" name="Triangle 821">
              <a:extLst>
                <a:ext uri="{FF2B5EF4-FFF2-40B4-BE49-F238E27FC236}">
                  <a16:creationId xmlns:a16="http://schemas.microsoft.com/office/drawing/2014/main" id="{29E22E2E-B445-A145-BAEB-8E9654255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DE0A013E-8D30-204F-874C-D3B5436D1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824" name="Triangle 823">
              <a:extLst>
                <a:ext uri="{FF2B5EF4-FFF2-40B4-BE49-F238E27FC236}">
                  <a16:creationId xmlns:a16="http://schemas.microsoft.com/office/drawing/2014/main" id="{959C9EF8-E8F2-B741-8E50-F72634D4A3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A477F8D4-D56C-4B4C-B355-240A1BAACD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26" name="Triangle 825">
              <a:extLst>
                <a:ext uri="{FF2B5EF4-FFF2-40B4-BE49-F238E27FC236}">
                  <a16:creationId xmlns:a16="http://schemas.microsoft.com/office/drawing/2014/main" id="{BD193E11-E999-5842-9C4C-44CB4C8DE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A9E69858-37ED-A142-9440-F68A5526E43B}"/>
                </a:ext>
              </a:extLst>
            </p:cNvPr>
            <p:cNvCxnSpPr>
              <a:cxnSpLocks/>
              <a:stCxn id="825" idx="2"/>
              <a:endCxn id="82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34918046-78CE-674B-972F-E2C922A899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29" name="Straight Arrow Connector 828">
              <a:extLst>
                <a:ext uri="{FF2B5EF4-FFF2-40B4-BE49-F238E27FC236}">
                  <a16:creationId xmlns:a16="http://schemas.microsoft.com/office/drawing/2014/main" id="{CA88354B-6B71-9D4C-BFF6-9A993B510860}"/>
                </a:ext>
              </a:extLst>
            </p:cNvPr>
            <p:cNvCxnSpPr>
              <a:cxnSpLocks noChangeAspect="1"/>
              <a:stCxn id="838" idx="4"/>
              <a:endCxn id="82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72494BC5-80CF-9A45-9FEE-22ECC9045447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1" name="Straight Arrow Connector 830">
              <a:extLst>
                <a:ext uri="{FF2B5EF4-FFF2-40B4-BE49-F238E27FC236}">
                  <a16:creationId xmlns:a16="http://schemas.microsoft.com/office/drawing/2014/main" id="{E5F5525C-3EEA-B14D-BB9F-CB6A4B8FAD2A}"/>
                </a:ext>
              </a:extLst>
            </p:cNvPr>
            <p:cNvCxnSpPr>
              <a:cxnSpLocks/>
              <a:stCxn id="825" idx="2"/>
              <a:endCxn id="82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>
              <a:extLst>
                <a:ext uri="{FF2B5EF4-FFF2-40B4-BE49-F238E27FC236}">
                  <a16:creationId xmlns:a16="http://schemas.microsoft.com/office/drawing/2014/main" id="{4E8D2968-4336-144E-BE95-DDEC7343C235}"/>
                </a:ext>
              </a:extLst>
            </p:cNvPr>
            <p:cNvCxnSpPr>
              <a:cxnSpLocks/>
              <a:endCxn id="83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B6067B0B-1737-564C-B388-321CFDBC632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659BCC3C-3683-0340-851A-01316083E1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089784AE-B337-864F-9A4B-BFBE3D38033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3F2EE553-6437-ED42-98B8-94F7F8EBF4DC}"/>
                </a:ext>
              </a:extLst>
            </p:cNvPr>
            <p:cNvCxnSpPr>
              <a:cxnSpLocks noChangeAspect="1"/>
              <a:stCxn id="835" idx="4"/>
              <a:endCxn id="83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2EA0B117-BD0F-7542-AF94-673DA5EFAC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1E63A622-8BCC-734D-91A4-A5AB55F5D5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839" name="Straight Arrow Connector 838">
              <a:extLst>
                <a:ext uri="{FF2B5EF4-FFF2-40B4-BE49-F238E27FC236}">
                  <a16:creationId xmlns:a16="http://schemas.microsoft.com/office/drawing/2014/main" id="{644716A8-EBC4-6944-B8D5-D55C52B962B7}"/>
                </a:ext>
              </a:extLst>
            </p:cNvPr>
            <p:cNvCxnSpPr>
              <a:cxnSpLocks noChangeAspect="1"/>
              <a:stCxn id="837" idx="4"/>
              <a:endCxn id="83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Arrow Connector 839">
              <a:extLst>
                <a:ext uri="{FF2B5EF4-FFF2-40B4-BE49-F238E27FC236}">
                  <a16:creationId xmlns:a16="http://schemas.microsoft.com/office/drawing/2014/main" id="{06D86EAF-EB93-8F42-82E8-D670B83E3A4D}"/>
                </a:ext>
              </a:extLst>
            </p:cNvPr>
            <p:cNvCxnSpPr>
              <a:cxnSpLocks/>
              <a:stCxn id="834" idx="4"/>
              <a:endCxn id="83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Arrow Connector 840">
              <a:extLst>
                <a:ext uri="{FF2B5EF4-FFF2-40B4-BE49-F238E27FC236}">
                  <a16:creationId xmlns:a16="http://schemas.microsoft.com/office/drawing/2014/main" id="{26C70F4B-B039-5544-98A3-CB2B6B7BB5EC}"/>
                </a:ext>
              </a:extLst>
            </p:cNvPr>
            <p:cNvCxnSpPr>
              <a:cxnSpLocks noChangeAspect="1"/>
              <a:stCxn id="822" idx="3"/>
              <a:endCxn id="83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19E8BC53-F597-BA43-B415-6DDE2D5FE30E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FF95A8A0-D9A3-BF4C-B9F9-3E4FA25776D4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844" name="TextBox 843">
              <a:extLst>
                <a:ext uri="{FF2B5EF4-FFF2-40B4-BE49-F238E27FC236}">
                  <a16:creationId xmlns:a16="http://schemas.microsoft.com/office/drawing/2014/main" id="{9A1A2BE3-7DC1-DD43-B130-9CEE7102CF5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4C41A14B-1464-C04A-A1EB-B99C1935B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>
              <a:extLst>
                <a:ext uri="{FF2B5EF4-FFF2-40B4-BE49-F238E27FC236}">
                  <a16:creationId xmlns:a16="http://schemas.microsoft.com/office/drawing/2014/main" id="{E72F5B80-58D5-5047-B4C7-48676335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A47B8A86-C30A-354F-B420-CC1DD9A9C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808003F3-7446-6546-97CA-8E98323DE867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8592E6AD-1F10-AC47-A7E4-1281AC19A7FC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D8C02F8A-EB06-5E45-BAC4-20237082987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C03A9F6-090D-A44C-B743-403F7FBDB9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8BEF0529-328E-C044-A306-35D740F24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Arrow Connector 852">
              <a:extLst>
                <a:ext uri="{FF2B5EF4-FFF2-40B4-BE49-F238E27FC236}">
                  <a16:creationId xmlns:a16="http://schemas.microsoft.com/office/drawing/2014/main" id="{B8AFB78B-CBAC-6243-AFAE-AE724843BC10}"/>
                </a:ext>
              </a:extLst>
            </p:cNvPr>
            <p:cNvCxnSpPr>
              <a:cxnSpLocks/>
              <a:endCxn id="83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E73C0325-9549-494B-900A-46CE34ECEDF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9E7DB14B-E6F4-2E45-8471-F8AACC42BEE0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856" name="Straight Arrow Connector 855">
              <a:extLst>
                <a:ext uri="{FF2B5EF4-FFF2-40B4-BE49-F238E27FC236}">
                  <a16:creationId xmlns:a16="http://schemas.microsoft.com/office/drawing/2014/main" id="{58D38EE0-1C8D-B344-AA49-C30F9FDE5FD8}"/>
                </a:ext>
              </a:extLst>
            </p:cNvPr>
            <p:cNvCxnSpPr>
              <a:cxnSpLocks/>
              <a:endCxn id="83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6BD0CF4A-74C0-EE42-B835-151B371CC027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E5336203-96BC-FE4B-9DA7-1B37DC7E6DE5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1343E605-FD67-2543-A4C5-F59760A3123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1AF9D94-2787-2A40-BF73-542FB7F75A6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>
              <a:extLst>
                <a:ext uri="{FF2B5EF4-FFF2-40B4-BE49-F238E27FC236}">
                  <a16:creationId xmlns:a16="http://schemas.microsoft.com/office/drawing/2014/main" id="{60DF7AE4-E5C9-5142-A25A-DB8E578EF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DC73CCF2-5DA9-BC48-B027-ACF182A7A754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C0097E48-B07E-B14C-8E2A-3FA9D1C56FC2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9369980D-B2D0-724A-B94E-5C3965F0959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87E49BFD-DF32-904F-8608-9CA39DA8DA0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7599FE36-0CC1-814C-8073-1AABFF64F83A}"/>
                </a:ext>
              </a:extLst>
            </p:cNvPr>
            <p:cNvCxnSpPr>
              <a:cxnSpLocks/>
              <a:stCxn id="834" idx="4"/>
              <a:endCxn id="83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5BAB7D4-5A79-3446-8C9D-C3ECA8FE215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99CE70E5-C096-5048-AD9D-D19FD048E193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B28CB46E-6305-F14E-B0B2-40626AA0AE0C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13A69452-2A21-9A43-824C-03098679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>
              <a:extLst>
                <a:ext uri="{FF2B5EF4-FFF2-40B4-BE49-F238E27FC236}">
                  <a16:creationId xmlns:a16="http://schemas.microsoft.com/office/drawing/2014/main" id="{96FB7DF8-42D3-E94B-A2E0-2FD22DFF3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D87711C2-BB50-E94E-91C9-74170F339EF5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3" name="Straight Arrow Connector 872">
              <a:extLst>
                <a:ext uri="{FF2B5EF4-FFF2-40B4-BE49-F238E27FC236}">
                  <a16:creationId xmlns:a16="http://schemas.microsoft.com/office/drawing/2014/main" id="{03BB590F-F689-DC40-B85C-84D8D781F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A355686A-92DD-6341-B4C4-574D847C71F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875" name="Oval 874">
            <a:extLst>
              <a:ext uri="{FF2B5EF4-FFF2-40B4-BE49-F238E27FC236}">
                <a16:creationId xmlns:a16="http://schemas.microsoft.com/office/drawing/2014/main" id="{E1C5166B-E081-FD41-A5D8-8162DD9FC09E}"/>
              </a:ext>
            </a:extLst>
          </p:cNvPr>
          <p:cNvSpPr/>
          <p:nvPr/>
        </p:nvSpPr>
        <p:spPr>
          <a:xfrm>
            <a:off x="8788190" y="20155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74120CA-40C7-0340-A143-6EE32487641E}"/>
              </a:ext>
            </a:extLst>
          </p:cNvPr>
          <p:cNvSpPr/>
          <p:nvPr/>
        </p:nvSpPr>
        <p:spPr>
          <a:xfrm>
            <a:off x="8990019" y="19719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8601D6EE-936D-064E-ACDF-784BEB4027E5}"/>
              </a:ext>
            </a:extLst>
          </p:cNvPr>
          <p:cNvSpPr/>
          <p:nvPr/>
        </p:nvSpPr>
        <p:spPr>
          <a:xfrm>
            <a:off x="9171294" y="20184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A7457F8-8AD4-2D48-A68B-F12A8D1B8DCD}"/>
              </a:ext>
            </a:extLst>
          </p:cNvPr>
          <p:cNvSpPr/>
          <p:nvPr/>
        </p:nvSpPr>
        <p:spPr>
          <a:xfrm>
            <a:off x="9304444" y="23248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7F6A5CEE-ABDA-C14E-BF31-E85C013769A5}"/>
              </a:ext>
            </a:extLst>
          </p:cNvPr>
          <p:cNvSpPr/>
          <p:nvPr/>
        </p:nvSpPr>
        <p:spPr>
          <a:xfrm>
            <a:off x="9485719" y="3045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1D0D6F5-BA00-F94A-BBDC-A2E1FEEB2EA9}"/>
              </a:ext>
            </a:extLst>
          </p:cNvPr>
          <p:cNvSpPr/>
          <p:nvPr/>
        </p:nvSpPr>
        <p:spPr>
          <a:xfrm>
            <a:off x="9666994" y="31205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89637A5-EE20-0448-8171-4040AB0577EA}"/>
              </a:ext>
            </a:extLst>
          </p:cNvPr>
          <p:cNvSpPr/>
          <p:nvPr/>
        </p:nvSpPr>
        <p:spPr>
          <a:xfrm>
            <a:off x="9984629" y="38617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19C009D-991F-C04C-A149-3A5E9C62E2AC}"/>
              </a:ext>
            </a:extLst>
          </p:cNvPr>
          <p:cNvSpPr/>
          <p:nvPr/>
        </p:nvSpPr>
        <p:spPr>
          <a:xfrm>
            <a:off x="9352572" y="57274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3DCAC872-21E3-CF4E-BAFD-EB1927A148F7}"/>
              </a:ext>
            </a:extLst>
          </p:cNvPr>
          <p:cNvSpPr/>
          <p:nvPr/>
        </p:nvSpPr>
        <p:spPr>
          <a:xfrm>
            <a:off x="8962747" y="38986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B6BF1F51-D505-7F4B-9E58-8F64CB56F91F}"/>
              </a:ext>
            </a:extLst>
          </p:cNvPr>
          <p:cNvSpPr/>
          <p:nvPr/>
        </p:nvSpPr>
        <p:spPr>
          <a:xfrm>
            <a:off x="9308753" y="30915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0BE10C31-7A10-2841-992F-BF324F788AA2}"/>
              </a:ext>
            </a:extLst>
          </p:cNvPr>
          <p:cNvSpPr/>
          <p:nvPr/>
        </p:nvSpPr>
        <p:spPr>
          <a:xfrm>
            <a:off x="9796435" y="38478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02CEDF84-1A61-B641-9570-B1D42372C2CE}"/>
              </a:ext>
            </a:extLst>
          </p:cNvPr>
          <p:cNvSpPr/>
          <p:nvPr/>
        </p:nvSpPr>
        <p:spPr>
          <a:xfrm>
            <a:off x="9198061" y="38559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815F2B93-3E76-0349-941A-D24E320883E0}"/>
              </a:ext>
            </a:extLst>
          </p:cNvPr>
          <p:cNvSpPr/>
          <p:nvPr/>
        </p:nvSpPr>
        <p:spPr>
          <a:xfrm>
            <a:off x="9088507" y="25848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E39CDBF0-1768-3B4E-B56A-79943BCE5E70}"/>
              </a:ext>
            </a:extLst>
          </p:cNvPr>
          <p:cNvSpPr/>
          <p:nvPr/>
        </p:nvSpPr>
        <p:spPr>
          <a:xfrm>
            <a:off x="9664607" y="57477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5F8B8035-7F8C-8445-8856-909A13C6C3AF}"/>
              </a:ext>
            </a:extLst>
          </p:cNvPr>
          <p:cNvSpPr/>
          <p:nvPr/>
        </p:nvSpPr>
        <p:spPr>
          <a:xfrm>
            <a:off x="10525442" y="44708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B2BC7CFB-E4A3-8243-809C-C026DD5C6048}"/>
              </a:ext>
            </a:extLst>
          </p:cNvPr>
          <p:cNvSpPr/>
          <p:nvPr/>
        </p:nvSpPr>
        <p:spPr>
          <a:xfrm>
            <a:off x="10066457" y="47296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3159F6D-D652-2B48-BD9E-40A082C4AD57}"/>
              </a:ext>
            </a:extLst>
          </p:cNvPr>
          <p:cNvSpPr/>
          <p:nvPr/>
        </p:nvSpPr>
        <p:spPr>
          <a:xfrm>
            <a:off x="9896129" y="52451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E4E674DA-50B8-2748-800D-6C4C14E09E6D}"/>
              </a:ext>
            </a:extLst>
          </p:cNvPr>
          <p:cNvSpPr/>
          <p:nvPr/>
        </p:nvSpPr>
        <p:spPr>
          <a:xfrm>
            <a:off x="10465386" y="52361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A006D6-50C8-094F-B917-0FF2474FAE02}"/>
              </a:ext>
            </a:extLst>
          </p:cNvPr>
          <p:cNvGrpSpPr/>
          <p:nvPr/>
        </p:nvGrpSpPr>
        <p:grpSpPr>
          <a:xfrm>
            <a:off x="11221745" y="1632392"/>
            <a:ext cx="2444205" cy="4620717"/>
            <a:chOff x="332046" y="3492740"/>
            <a:chExt cx="2444205" cy="4620717"/>
          </a:xfrm>
        </p:grpSpPr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AE63323C-AE74-A64D-9C6A-06C5C0019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78" name="Triangle 977">
              <a:extLst>
                <a:ext uri="{FF2B5EF4-FFF2-40B4-BE49-F238E27FC236}">
                  <a16:creationId xmlns:a16="http://schemas.microsoft.com/office/drawing/2014/main" id="{0F28B193-373C-244F-BD47-97174F73C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34DC7DAB-7B34-B942-82EE-4BEEFD15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80" name="Triangle 979">
              <a:extLst>
                <a:ext uri="{FF2B5EF4-FFF2-40B4-BE49-F238E27FC236}">
                  <a16:creationId xmlns:a16="http://schemas.microsoft.com/office/drawing/2014/main" id="{CDB6949D-C90C-A643-BFB3-CAC677B870B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3DBB53FD-E841-2548-A11C-F78B60557D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2" name="Triangle 981">
              <a:extLst>
                <a:ext uri="{FF2B5EF4-FFF2-40B4-BE49-F238E27FC236}">
                  <a16:creationId xmlns:a16="http://schemas.microsoft.com/office/drawing/2014/main" id="{A32C0011-AA88-0047-9BBD-870AD9093B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6B5D317A-EB33-064F-BAD2-7F7D772017E0}"/>
                </a:ext>
              </a:extLst>
            </p:cNvPr>
            <p:cNvCxnSpPr>
              <a:cxnSpLocks/>
              <a:stCxn id="981" idx="2"/>
              <a:endCxn id="982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A28390AE-A3F1-6F44-8E85-D5D8C8EDBA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26F81242-2DC3-CB4E-BA54-DAADAD3EEA46}"/>
                </a:ext>
              </a:extLst>
            </p:cNvPr>
            <p:cNvCxnSpPr>
              <a:cxnSpLocks noChangeAspect="1"/>
              <a:stCxn id="994" idx="4"/>
              <a:endCxn id="984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CFD2E81-AB4A-014A-9013-F8459FC1FF7E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74AF69FF-DFF7-AC40-9B4E-BFFF71B27305}"/>
                </a:ext>
              </a:extLst>
            </p:cNvPr>
            <p:cNvCxnSpPr>
              <a:cxnSpLocks/>
              <a:stCxn id="981" idx="2"/>
              <a:endCxn id="980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Arrow Connector 987">
              <a:extLst>
                <a:ext uri="{FF2B5EF4-FFF2-40B4-BE49-F238E27FC236}">
                  <a16:creationId xmlns:a16="http://schemas.microsoft.com/office/drawing/2014/main" id="{B6BB1E39-FD27-F34A-B15D-8710F64B78F4}"/>
                </a:ext>
              </a:extLst>
            </p:cNvPr>
            <p:cNvCxnSpPr>
              <a:cxnSpLocks/>
              <a:endCxn id="990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F5B4AD0E-177A-2E44-8A16-3379A11FE9B6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BEBEEF05-7510-9E48-9EFD-46FDAF4294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3CA91B31-09A4-E04D-8206-C17A9EA64B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92" name="Straight Arrow Connector 991">
              <a:extLst>
                <a:ext uri="{FF2B5EF4-FFF2-40B4-BE49-F238E27FC236}">
                  <a16:creationId xmlns:a16="http://schemas.microsoft.com/office/drawing/2014/main" id="{1E574494-8861-DE45-9F18-E0D82B2CA700}"/>
                </a:ext>
              </a:extLst>
            </p:cNvPr>
            <p:cNvCxnSpPr>
              <a:cxnSpLocks noChangeAspect="1"/>
              <a:stCxn id="991" idx="4"/>
              <a:endCxn id="994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7DAF3B0F-937F-424E-91F6-6D7DE8CF33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0F4B0B58-2682-5546-8F87-7D82D2AADE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95" name="Straight Arrow Connector 994">
              <a:extLst>
                <a:ext uri="{FF2B5EF4-FFF2-40B4-BE49-F238E27FC236}">
                  <a16:creationId xmlns:a16="http://schemas.microsoft.com/office/drawing/2014/main" id="{4C96284B-C809-B94E-97E6-35F0FCC08B83}"/>
                </a:ext>
              </a:extLst>
            </p:cNvPr>
            <p:cNvCxnSpPr>
              <a:cxnSpLocks noChangeAspect="1"/>
              <a:stCxn id="993" idx="4"/>
              <a:endCxn id="994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Arrow Connector 995">
              <a:extLst>
                <a:ext uri="{FF2B5EF4-FFF2-40B4-BE49-F238E27FC236}">
                  <a16:creationId xmlns:a16="http://schemas.microsoft.com/office/drawing/2014/main" id="{C6F2229A-CA9F-0E43-A3ED-2569930BE19A}"/>
                </a:ext>
              </a:extLst>
            </p:cNvPr>
            <p:cNvCxnSpPr>
              <a:cxnSpLocks/>
              <a:stCxn id="990" idx="4"/>
              <a:endCxn id="993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Arrow Connector 996">
              <a:extLst>
                <a:ext uri="{FF2B5EF4-FFF2-40B4-BE49-F238E27FC236}">
                  <a16:creationId xmlns:a16="http://schemas.microsoft.com/office/drawing/2014/main" id="{EE056A6F-5FD1-9548-828E-C084A4016BED}"/>
                </a:ext>
              </a:extLst>
            </p:cNvPr>
            <p:cNvCxnSpPr>
              <a:cxnSpLocks noChangeAspect="1"/>
              <a:stCxn id="978" idx="3"/>
              <a:endCxn id="990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BFDEF637-4A3D-5A42-8102-7627311546BF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9A3CB8AD-F778-9349-9736-6C69A979093C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90D74143-8032-9646-85F0-7B4642B62A9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01" name="Straight Arrow Connector 1000">
              <a:extLst>
                <a:ext uri="{FF2B5EF4-FFF2-40B4-BE49-F238E27FC236}">
                  <a16:creationId xmlns:a16="http://schemas.microsoft.com/office/drawing/2014/main" id="{72B6B86B-0B73-8A40-8C51-4668A08A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>
              <a:extLst>
                <a:ext uri="{FF2B5EF4-FFF2-40B4-BE49-F238E27FC236}">
                  <a16:creationId xmlns:a16="http://schemas.microsoft.com/office/drawing/2014/main" id="{E5076546-D98C-C24C-94B4-1A163580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>
              <a:extLst>
                <a:ext uri="{FF2B5EF4-FFF2-40B4-BE49-F238E27FC236}">
                  <a16:creationId xmlns:a16="http://schemas.microsoft.com/office/drawing/2014/main" id="{969830A7-7FF5-8E4B-AFB7-8F9D92000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0545A3E-6C0D-1640-A8BB-C145C9906893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F16A3672-2A8D-964F-B56E-B56FF00DB7F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16B2894B-4465-4E4D-80D9-BA1FC5AF504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DF483394-4EA8-FD42-B0CE-EC9926D19C5D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08" name="Straight Arrow Connector 1007">
              <a:extLst>
                <a:ext uri="{FF2B5EF4-FFF2-40B4-BE49-F238E27FC236}">
                  <a16:creationId xmlns:a16="http://schemas.microsoft.com/office/drawing/2014/main" id="{F2F1527E-CEBE-0C44-8E18-A09485A91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CF4445DF-EFCA-7347-A312-6769C0DC7F45}"/>
                </a:ext>
              </a:extLst>
            </p:cNvPr>
            <p:cNvCxnSpPr>
              <a:cxnSpLocks/>
              <a:endCxn id="991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B222748-1F6C-0B4B-B1BD-CC028645A01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AECE764C-C860-8442-A691-778549FE2BB2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12" name="Straight Arrow Connector 1011">
              <a:extLst>
                <a:ext uri="{FF2B5EF4-FFF2-40B4-BE49-F238E27FC236}">
                  <a16:creationId xmlns:a16="http://schemas.microsoft.com/office/drawing/2014/main" id="{A7507142-D79A-D241-A31E-08CE11D46002}"/>
                </a:ext>
              </a:extLst>
            </p:cNvPr>
            <p:cNvCxnSpPr>
              <a:cxnSpLocks/>
              <a:endCxn id="990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D4FEA1CC-8547-5547-B1D4-189DEA0ED0A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14" name="Straight Arrow Connector 1013">
              <a:extLst>
                <a:ext uri="{FF2B5EF4-FFF2-40B4-BE49-F238E27FC236}">
                  <a16:creationId xmlns:a16="http://schemas.microsoft.com/office/drawing/2014/main" id="{431D83F7-725A-0543-B702-C3C9F13C260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D2332FA0-2290-8847-92D6-021488161C32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16" name="Straight Arrow Connector 1015">
              <a:extLst>
                <a:ext uri="{FF2B5EF4-FFF2-40B4-BE49-F238E27FC236}">
                  <a16:creationId xmlns:a16="http://schemas.microsoft.com/office/drawing/2014/main" id="{2974C746-F35B-2E41-82C8-B3B95CF00F9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Arrow Connector 1016">
              <a:extLst>
                <a:ext uri="{FF2B5EF4-FFF2-40B4-BE49-F238E27FC236}">
                  <a16:creationId xmlns:a16="http://schemas.microsoft.com/office/drawing/2014/main" id="{8817A7DE-B8D5-A14F-BA3D-9EECCFA67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0E24102-CBCB-8348-9723-89AC97E8E866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1F567EA7-14C4-254D-8682-7056CEB9052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8F884F16-19D7-9A47-886A-5605AECB6BB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793989E2-9E67-5E4C-AC37-5D4A50DC493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22" name="Straight Arrow Connector 1021">
              <a:extLst>
                <a:ext uri="{FF2B5EF4-FFF2-40B4-BE49-F238E27FC236}">
                  <a16:creationId xmlns:a16="http://schemas.microsoft.com/office/drawing/2014/main" id="{A17A3EF0-DE12-BB4C-9ADD-A541763E6B79}"/>
                </a:ext>
              </a:extLst>
            </p:cNvPr>
            <p:cNvCxnSpPr>
              <a:cxnSpLocks/>
              <a:stCxn id="990" idx="4"/>
              <a:endCxn id="991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EC60CABC-60DE-014D-A3A8-157B302618C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48BBBB42-5DD0-414B-91E9-B67D5D7F5EA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F061E16-2F2A-1640-B8F1-90A85F1188A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2E94A73F-AC9E-EA42-9235-229EB83D3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9018EC3-8F10-DE4E-A4FD-C16133FEB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C80A7EF9-F4C9-1744-9D62-11F5205DA0F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E9EE6CEE-98D1-744A-A75E-9FC678309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FA7000C-9FC5-D14A-8BBE-A4A338E4CDD2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031" name="Oval 1030">
            <a:extLst>
              <a:ext uri="{FF2B5EF4-FFF2-40B4-BE49-F238E27FC236}">
                <a16:creationId xmlns:a16="http://schemas.microsoft.com/office/drawing/2014/main" id="{30E1E4E2-08B3-4441-AC8F-31DB924B3CC7}"/>
              </a:ext>
            </a:extLst>
          </p:cNvPr>
          <p:cNvSpPr/>
          <p:nvPr/>
        </p:nvSpPr>
        <p:spPr>
          <a:xfrm>
            <a:off x="11387459" y="198792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E4E4483-55C7-B84D-9501-3D7247FDFCF4}"/>
              </a:ext>
            </a:extLst>
          </p:cNvPr>
          <p:cNvSpPr/>
          <p:nvPr/>
        </p:nvSpPr>
        <p:spPr>
          <a:xfrm>
            <a:off x="11589288" y="194432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B099612-4B5C-764B-8B38-B36E04D367F7}"/>
              </a:ext>
            </a:extLst>
          </p:cNvPr>
          <p:cNvSpPr/>
          <p:nvPr/>
        </p:nvSpPr>
        <p:spPr>
          <a:xfrm>
            <a:off x="11770563" y="19908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9F1C2037-C42A-174D-8E43-B848EB06AE83}"/>
              </a:ext>
            </a:extLst>
          </p:cNvPr>
          <p:cNvSpPr/>
          <p:nvPr/>
        </p:nvSpPr>
        <p:spPr>
          <a:xfrm>
            <a:off x="11903713" y="22972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2A80D83-FA33-B841-8BF1-8173668DBD9B}"/>
              </a:ext>
            </a:extLst>
          </p:cNvPr>
          <p:cNvSpPr/>
          <p:nvPr/>
        </p:nvSpPr>
        <p:spPr>
          <a:xfrm>
            <a:off x="12084988" y="30175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62A31F5A-B925-D749-B166-17690A653DA8}"/>
              </a:ext>
            </a:extLst>
          </p:cNvPr>
          <p:cNvSpPr/>
          <p:nvPr/>
        </p:nvSpPr>
        <p:spPr>
          <a:xfrm>
            <a:off x="12266263" y="30929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9A714F3-8943-D046-8589-B2AD355A1896}"/>
              </a:ext>
            </a:extLst>
          </p:cNvPr>
          <p:cNvSpPr/>
          <p:nvPr/>
        </p:nvSpPr>
        <p:spPr>
          <a:xfrm>
            <a:off x="12583898" y="38340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1FC89E0-8D80-9449-B3FA-4E4BC876085E}"/>
              </a:ext>
            </a:extLst>
          </p:cNvPr>
          <p:cNvSpPr/>
          <p:nvPr/>
        </p:nvSpPr>
        <p:spPr>
          <a:xfrm>
            <a:off x="12264660" y="56997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9458A2-4CCC-2A4D-83E1-977C03AC1E4F}"/>
              </a:ext>
            </a:extLst>
          </p:cNvPr>
          <p:cNvSpPr/>
          <p:nvPr/>
        </p:nvSpPr>
        <p:spPr>
          <a:xfrm>
            <a:off x="11562016" y="38709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B814A1F-5288-864E-9F54-2D31074BA988}"/>
              </a:ext>
            </a:extLst>
          </p:cNvPr>
          <p:cNvSpPr/>
          <p:nvPr/>
        </p:nvSpPr>
        <p:spPr>
          <a:xfrm>
            <a:off x="11908022" y="306393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BDB0A44-1177-4043-969C-7FCBC956016B}"/>
              </a:ext>
            </a:extLst>
          </p:cNvPr>
          <p:cNvSpPr/>
          <p:nvPr/>
        </p:nvSpPr>
        <p:spPr>
          <a:xfrm>
            <a:off x="12395704" y="38202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E556FBC4-F2C1-F648-B844-9EA3D1B79CCE}"/>
              </a:ext>
            </a:extLst>
          </p:cNvPr>
          <p:cNvSpPr/>
          <p:nvPr/>
        </p:nvSpPr>
        <p:spPr>
          <a:xfrm>
            <a:off x="11797330" y="38282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E5E661F4-6AB1-0945-950A-61C51E369D2F}"/>
              </a:ext>
            </a:extLst>
          </p:cNvPr>
          <p:cNvSpPr/>
          <p:nvPr/>
        </p:nvSpPr>
        <p:spPr>
          <a:xfrm>
            <a:off x="11687776" y="25571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ADB1B16-6A1F-D648-A074-B79F672BA6DC}"/>
              </a:ext>
            </a:extLst>
          </p:cNvPr>
          <p:cNvSpPr/>
          <p:nvPr/>
        </p:nvSpPr>
        <p:spPr>
          <a:xfrm>
            <a:off x="11902927" y="57441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F1F6A9B9-AC22-1542-8288-4A7CDF3D2691}"/>
              </a:ext>
            </a:extLst>
          </p:cNvPr>
          <p:cNvSpPr/>
          <p:nvPr/>
        </p:nvSpPr>
        <p:spPr>
          <a:xfrm>
            <a:off x="13151605" y="44297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24CD51B-F969-4E4D-824A-FE581DEE3134}"/>
              </a:ext>
            </a:extLst>
          </p:cNvPr>
          <p:cNvSpPr/>
          <p:nvPr/>
        </p:nvSpPr>
        <p:spPr>
          <a:xfrm>
            <a:off x="11869048" y="44513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E1AA154C-9C1E-864D-90B3-B23E65E6A779}"/>
              </a:ext>
            </a:extLst>
          </p:cNvPr>
          <p:cNvSpPr/>
          <p:nvPr/>
        </p:nvSpPr>
        <p:spPr>
          <a:xfrm>
            <a:off x="12306058" y="44567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BB817BF0-D485-E440-BF28-D39EB4BF8DDF}"/>
              </a:ext>
            </a:extLst>
          </p:cNvPr>
          <p:cNvSpPr/>
          <p:nvPr/>
        </p:nvSpPr>
        <p:spPr>
          <a:xfrm>
            <a:off x="12665726" y="470205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0B3D295F-AB28-994E-AA08-3295B2943367}"/>
              </a:ext>
            </a:extLst>
          </p:cNvPr>
          <p:cNvSpPr/>
          <p:nvPr/>
        </p:nvSpPr>
        <p:spPr>
          <a:xfrm>
            <a:off x="12495398" y="52175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30FBA6E6-894C-BB40-91E7-119001E4D68A}"/>
              </a:ext>
            </a:extLst>
          </p:cNvPr>
          <p:cNvSpPr/>
          <p:nvPr/>
        </p:nvSpPr>
        <p:spPr>
          <a:xfrm>
            <a:off x="13064655" y="52085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41E270B-3308-B14A-B67B-B408EA93DDD4}"/>
              </a:ext>
            </a:extLst>
          </p:cNvPr>
          <p:cNvSpPr/>
          <p:nvPr/>
        </p:nvSpPr>
        <p:spPr>
          <a:xfrm>
            <a:off x="12102130" y="50474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B9EECCF3-6CC0-8142-81EA-80D2D9753A8F}"/>
              </a:ext>
            </a:extLst>
          </p:cNvPr>
          <p:cNvSpPr/>
          <p:nvPr/>
        </p:nvSpPr>
        <p:spPr>
          <a:xfrm>
            <a:off x="12982636" y="44352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185D82C4-77EE-5549-B8A0-FCB092DAB943}"/>
              </a:ext>
            </a:extLst>
          </p:cNvPr>
          <p:cNvSpPr txBox="1"/>
          <p:nvPr/>
        </p:nvSpPr>
        <p:spPr>
          <a:xfrm>
            <a:off x="13170678" y="3421523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5E445557-80C6-3D45-9C4D-7D947395AD56}"/>
              </a:ext>
            </a:extLst>
          </p:cNvPr>
          <p:cNvGrpSpPr/>
          <p:nvPr/>
        </p:nvGrpSpPr>
        <p:grpSpPr>
          <a:xfrm>
            <a:off x="13737868" y="1631403"/>
            <a:ext cx="2444205" cy="4620717"/>
            <a:chOff x="332046" y="3492740"/>
            <a:chExt cx="2444205" cy="4620717"/>
          </a:xfrm>
        </p:grpSpPr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B02375F-4377-824A-BBB4-5A1975363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34" name="Triangle 1133">
              <a:extLst>
                <a:ext uri="{FF2B5EF4-FFF2-40B4-BE49-F238E27FC236}">
                  <a16:creationId xmlns:a16="http://schemas.microsoft.com/office/drawing/2014/main" id="{A794DA1A-0051-A240-B1AE-58358E35C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90CBAB0C-CA72-804C-B508-935B2855D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136" name="Triangle 1135">
              <a:extLst>
                <a:ext uri="{FF2B5EF4-FFF2-40B4-BE49-F238E27FC236}">
                  <a16:creationId xmlns:a16="http://schemas.microsoft.com/office/drawing/2014/main" id="{73C46717-3266-234A-968F-B86FE4D5EA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E8DFAEB-8683-BC49-ACA1-8B56DCAD78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38" name="Triangle 1137">
              <a:extLst>
                <a:ext uri="{FF2B5EF4-FFF2-40B4-BE49-F238E27FC236}">
                  <a16:creationId xmlns:a16="http://schemas.microsoft.com/office/drawing/2014/main" id="{4CF17BAF-403E-6548-8EF3-47181CC752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91B6A92E-BD4F-294B-B978-705AB1158113}"/>
                </a:ext>
              </a:extLst>
            </p:cNvPr>
            <p:cNvCxnSpPr>
              <a:cxnSpLocks/>
              <a:stCxn id="1137" idx="2"/>
              <a:endCxn id="1138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75137AC-897A-A440-BB62-7305069433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141" name="Straight Arrow Connector 1140">
              <a:extLst>
                <a:ext uri="{FF2B5EF4-FFF2-40B4-BE49-F238E27FC236}">
                  <a16:creationId xmlns:a16="http://schemas.microsoft.com/office/drawing/2014/main" id="{A79FE678-444E-B24C-8C82-0B2FCD1D5FBC}"/>
                </a:ext>
              </a:extLst>
            </p:cNvPr>
            <p:cNvCxnSpPr>
              <a:cxnSpLocks noChangeAspect="1"/>
              <a:stCxn id="1150" idx="4"/>
              <a:endCxn id="1140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7883070B-C13B-7F45-BEB1-0525ADC34BB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3" name="Straight Arrow Connector 1142">
              <a:extLst>
                <a:ext uri="{FF2B5EF4-FFF2-40B4-BE49-F238E27FC236}">
                  <a16:creationId xmlns:a16="http://schemas.microsoft.com/office/drawing/2014/main" id="{8D105F61-4DF5-0444-A8FD-1493BD830EC5}"/>
                </a:ext>
              </a:extLst>
            </p:cNvPr>
            <p:cNvCxnSpPr>
              <a:cxnSpLocks/>
              <a:stCxn id="1137" idx="2"/>
              <a:endCxn id="113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Arrow Connector 1143">
              <a:extLst>
                <a:ext uri="{FF2B5EF4-FFF2-40B4-BE49-F238E27FC236}">
                  <a16:creationId xmlns:a16="http://schemas.microsoft.com/office/drawing/2014/main" id="{A7BED5C3-DC51-0A4B-8D87-970D2C10209C}"/>
                </a:ext>
              </a:extLst>
            </p:cNvPr>
            <p:cNvCxnSpPr>
              <a:cxnSpLocks/>
              <a:endCxn id="1146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6CB3B3D9-7307-D14C-9A61-B15478B730C1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3DC36D91-EDB5-B143-B9CF-938172351B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681F52B4-CE55-CA4D-A882-5E503E0954F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8" name="Straight Arrow Connector 1147">
              <a:extLst>
                <a:ext uri="{FF2B5EF4-FFF2-40B4-BE49-F238E27FC236}">
                  <a16:creationId xmlns:a16="http://schemas.microsoft.com/office/drawing/2014/main" id="{9E70FA15-4587-2648-A748-C9D037DC5E44}"/>
                </a:ext>
              </a:extLst>
            </p:cNvPr>
            <p:cNvCxnSpPr>
              <a:cxnSpLocks noChangeAspect="1"/>
              <a:stCxn id="1147" idx="4"/>
              <a:endCxn id="1150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239C9C7C-7262-CE45-A595-7ED80A0344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9AB45ABD-6238-2B4E-8416-9749D1767D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1" name="Straight Arrow Connector 1150">
              <a:extLst>
                <a:ext uri="{FF2B5EF4-FFF2-40B4-BE49-F238E27FC236}">
                  <a16:creationId xmlns:a16="http://schemas.microsoft.com/office/drawing/2014/main" id="{CD2B7379-468A-6A4A-8FEC-2732278C25B5}"/>
                </a:ext>
              </a:extLst>
            </p:cNvPr>
            <p:cNvCxnSpPr>
              <a:cxnSpLocks noChangeAspect="1"/>
              <a:stCxn id="1149" idx="4"/>
              <a:endCxn id="1150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Arrow Connector 1151">
              <a:extLst>
                <a:ext uri="{FF2B5EF4-FFF2-40B4-BE49-F238E27FC236}">
                  <a16:creationId xmlns:a16="http://schemas.microsoft.com/office/drawing/2014/main" id="{D824B5B3-D010-454A-A557-B9BD0E52016A}"/>
                </a:ext>
              </a:extLst>
            </p:cNvPr>
            <p:cNvCxnSpPr>
              <a:cxnSpLocks/>
              <a:stCxn id="1146" idx="4"/>
              <a:endCxn id="1149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>
              <a:extLst>
                <a:ext uri="{FF2B5EF4-FFF2-40B4-BE49-F238E27FC236}">
                  <a16:creationId xmlns:a16="http://schemas.microsoft.com/office/drawing/2014/main" id="{3CEAFF12-8B9A-E54E-8029-5D223FF415EC}"/>
                </a:ext>
              </a:extLst>
            </p:cNvPr>
            <p:cNvCxnSpPr>
              <a:cxnSpLocks noChangeAspect="1"/>
              <a:stCxn id="1134" idx="3"/>
              <a:endCxn id="1146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A3C3DDE-F318-4F41-BDF6-7F665E68638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TextBox 1154">
              <a:extLst>
                <a:ext uri="{FF2B5EF4-FFF2-40B4-BE49-F238E27FC236}">
                  <a16:creationId xmlns:a16="http://schemas.microsoft.com/office/drawing/2014/main" id="{ACC6EC38-C34C-8941-8C2E-A25BAB08920A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1FF568C0-FDA1-174E-91F7-9943942240B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B9E735C3-27C3-0A44-A58B-51A548B46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DF9AF48F-9F02-DB4B-BEA1-1F02EE5B1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Arrow Connector 1158">
              <a:extLst>
                <a:ext uri="{FF2B5EF4-FFF2-40B4-BE49-F238E27FC236}">
                  <a16:creationId xmlns:a16="http://schemas.microsoft.com/office/drawing/2014/main" id="{9FE464EE-9AB0-0746-B48A-90C2683B9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A24DDD54-781A-B741-92AE-D1F3C945C04A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DEE3C3ED-909D-BD45-AE24-A87972923AA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D303320-D589-5845-8E63-0DE6756B683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10C7F22C-5D1A-6546-955D-FE9C4A30CA3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3E8B8270-E2A5-D646-9C45-5F5FFCEA6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23019B8F-B6D9-F74F-9044-ADF143CC5FCB}"/>
                </a:ext>
              </a:extLst>
            </p:cNvPr>
            <p:cNvCxnSpPr>
              <a:cxnSpLocks/>
              <a:endCxn id="1147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265E322A-EB01-BD40-93C2-33773578E202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318C0B3-1B02-8649-8B82-EF34E403331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5F699421-7BB9-5E4C-806C-0B6D39B87D62}"/>
                </a:ext>
              </a:extLst>
            </p:cNvPr>
            <p:cNvCxnSpPr>
              <a:cxnSpLocks/>
              <a:endCxn id="1146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DF42C2CF-8176-704C-A814-C978B5F3EFEA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170" name="Straight Arrow Connector 1169">
              <a:extLst>
                <a:ext uri="{FF2B5EF4-FFF2-40B4-BE49-F238E27FC236}">
                  <a16:creationId xmlns:a16="http://schemas.microsoft.com/office/drawing/2014/main" id="{337D7A0E-597C-6C41-A2FA-17E0F2A266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E60B244C-CB85-7D4A-BF07-B3FD813927F9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EB91383B-A35F-BF4C-9527-11B903AEC820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>
              <a:extLst>
                <a:ext uri="{FF2B5EF4-FFF2-40B4-BE49-F238E27FC236}">
                  <a16:creationId xmlns:a16="http://schemas.microsoft.com/office/drawing/2014/main" id="{F8A998E2-EC7D-CB4A-8225-5D157926F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4240FCA2-2C5D-784F-86E9-1FDE2F507897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15F72C0-2FCD-F04D-BE86-540B962A57D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BC789ED-E9AF-3C4F-9609-54A57C58927B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B7688C14-F320-5F47-A9B5-00F4AEEFEDF3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178" name="Straight Arrow Connector 1177">
              <a:extLst>
                <a:ext uri="{FF2B5EF4-FFF2-40B4-BE49-F238E27FC236}">
                  <a16:creationId xmlns:a16="http://schemas.microsoft.com/office/drawing/2014/main" id="{07361607-FCDF-5548-B437-C8F1D068BD9C}"/>
                </a:ext>
              </a:extLst>
            </p:cNvPr>
            <p:cNvCxnSpPr>
              <a:cxnSpLocks/>
              <a:stCxn id="1146" idx="4"/>
              <a:endCxn id="1147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BDD89BEF-0679-CC4D-97D0-699EF6D42972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6EBEE6CE-0722-6940-98B8-B37A5A68D87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CBFC3F1-1949-2947-A1C7-5BCFD797F96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BAA2519D-A4C3-EC47-86AE-18742DCD9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>
              <a:extLst>
                <a:ext uri="{FF2B5EF4-FFF2-40B4-BE49-F238E27FC236}">
                  <a16:creationId xmlns:a16="http://schemas.microsoft.com/office/drawing/2014/main" id="{5FC6840A-BC38-C94B-A5FF-0ED6608E0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95BF8637-3AE2-3449-9C27-6918781C1B52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1A21C3CE-3373-174C-8306-4923BAE9A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34D4C6A-708A-D84A-85F0-137E364604D3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87" name="Oval 1186">
            <a:extLst>
              <a:ext uri="{FF2B5EF4-FFF2-40B4-BE49-F238E27FC236}">
                <a16:creationId xmlns:a16="http://schemas.microsoft.com/office/drawing/2014/main" id="{6F9652F5-B617-9D41-BAA7-1BBB55F62383}"/>
              </a:ext>
            </a:extLst>
          </p:cNvPr>
          <p:cNvSpPr/>
          <p:nvPr/>
        </p:nvSpPr>
        <p:spPr>
          <a:xfrm>
            <a:off x="13903582" y="19869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0DA4FD97-6253-C748-8B07-63B9E73DAC4F}"/>
              </a:ext>
            </a:extLst>
          </p:cNvPr>
          <p:cNvSpPr/>
          <p:nvPr/>
        </p:nvSpPr>
        <p:spPr>
          <a:xfrm>
            <a:off x="14105411" y="19433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333ECA14-3C81-5E40-ACCB-F8C24F6F64D8}"/>
              </a:ext>
            </a:extLst>
          </p:cNvPr>
          <p:cNvSpPr/>
          <p:nvPr/>
        </p:nvSpPr>
        <p:spPr>
          <a:xfrm>
            <a:off x="14286686" y="198985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262EC48C-470E-3146-AC02-8EEB5DFC2792}"/>
              </a:ext>
            </a:extLst>
          </p:cNvPr>
          <p:cNvSpPr/>
          <p:nvPr/>
        </p:nvSpPr>
        <p:spPr>
          <a:xfrm>
            <a:off x="14419836" y="22962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F8C8D894-67FB-104A-8426-2275AE6D3983}"/>
              </a:ext>
            </a:extLst>
          </p:cNvPr>
          <p:cNvSpPr/>
          <p:nvPr/>
        </p:nvSpPr>
        <p:spPr>
          <a:xfrm>
            <a:off x="14601111" y="30165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CB3702AA-0E65-9549-8B3A-C7592E42DDF8}"/>
              </a:ext>
            </a:extLst>
          </p:cNvPr>
          <p:cNvSpPr/>
          <p:nvPr/>
        </p:nvSpPr>
        <p:spPr>
          <a:xfrm>
            <a:off x="14782386" y="30919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2B99571-0DF8-EC49-A598-7C04E3F42CBE}"/>
              </a:ext>
            </a:extLst>
          </p:cNvPr>
          <p:cNvSpPr/>
          <p:nvPr/>
        </p:nvSpPr>
        <p:spPr>
          <a:xfrm>
            <a:off x="15100021" y="383309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5B70A972-847C-FC4C-85AF-FFAA23296544}"/>
              </a:ext>
            </a:extLst>
          </p:cNvPr>
          <p:cNvSpPr/>
          <p:nvPr/>
        </p:nvSpPr>
        <p:spPr>
          <a:xfrm>
            <a:off x="14780783" y="56987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0B6E98C-7D87-EA47-B048-69C814ECE619}"/>
              </a:ext>
            </a:extLst>
          </p:cNvPr>
          <p:cNvSpPr/>
          <p:nvPr/>
        </p:nvSpPr>
        <p:spPr>
          <a:xfrm>
            <a:off x="14078139" y="38699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6339CCA-D9DB-054E-927C-584834B3D66C}"/>
              </a:ext>
            </a:extLst>
          </p:cNvPr>
          <p:cNvSpPr/>
          <p:nvPr/>
        </p:nvSpPr>
        <p:spPr>
          <a:xfrm>
            <a:off x="14424145" y="306294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2C130829-B31C-064A-ADD8-C80B3DB1D192}"/>
              </a:ext>
            </a:extLst>
          </p:cNvPr>
          <p:cNvSpPr/>
          <p:nvPr/>
        </p:nvSpPr>
        <p:spPr>
          <a:xfrm>
            <a:off x="14203899" y="25561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7045C268-F366-1A4C-9881-B7D78E635DE1}"/>
              </a:ext>
            </a:extLst>
          </p:cNvPr>
          <p:cNvSpPr/>
          <p:nvPr/>
        </p:nvSpPr>
        <p:spPr>
          <a:xfrm>
            <a:off x="14419050" y="57431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0518059A-C9E0-DE44-BA01-92F49F3FA267}"/>
              </a:ext>
            </a:extLst>
          </p:cNvPr>
          <p:cNvSpPr/>
          <p:nvPr/>
        </p:nvSpPr>
        <p:spPr>
          <a:xfrm>
            <a:off x="15667728" y="442878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5CAE07C7-3655-F940-9321-66A8A9E7661B}"/>
              </a:ext>
            </a:extLst>
          </p:cNvPr>
          <p:cNvSpPr/>
          <p:nvPr/>
        </p:nvSpPr>
        <p:spPr>
          <a:xfrm>
            <a:off x="15011521" y="52165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A7727976-7ACB-1341-B527-94219CDF45FF}"/>
              </a:ext>
            </a:extLst>
          </p:cNvPr>
          <p:cNvSpPr/>
          <p:nvPr/>
        </p:nvSpPr>
        <p:spPr>
          <a:xfrm>
            <a:off x="15580778" y="520757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F23A573C-99BA-FB48-9EEB-E42232C714FB}"/>
              </a:ext>
            </a:extLst>
          </p:cNvPr>
          <p:cNvSpPr/>
          <p:nvPr/>
        </p:nvSpPr>
        <p:spPr>
          <a:xfrm>
            <a:off x="15352002" y="50325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F5969EFC-9B88-B840-853E-9B78F0FCF037}"/>
              </a:ext>
            </a:extLst>
          </p:cNvPr>
          <p:cNvSpPr/>
          <p:nvPr/>
        </p:nvSpPr>
        <p:spPr>
          <a:xfrm>
            <a:off x="15865650" y="503816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7006958C-5275-EE49-BECE-790237C1B2D4}"/>
              </a:ext>
            </a:extLst>
          </p:cNvPr>
          <p:cNvSpPr/>
          <p:nvPr/>
        </p:nvSpPr>
        <p:spPr>
          <a:xfrm>
            <a:off x="15186902" y="47023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62302C47-4077-C14D-976A-4C6571255EE8}"/>
              </a:ext>
            </a:extLst>
          </p:cNvPr>
          <p:cNvGrpSpPr/>
          <p:nvPr/>
        </p:nvGrpSpPr>
        <p:grpSpPr>
          <a:xfrm>
            <a:off x="15925497" y="1615129"/>
            <a:ext cx="2444205" cy="4620717"/>
            <a:chOff x="332046" y="3492740"/>
            <a:chExt cx="2444205" cy="4620717"/>
          </a:xfrm>
        </p:grpSpPr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F2327BA1-D741-B244-BF5E-F58920983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13" name="Triangle 1212">
              <a:extLst>
                <a:ext uri="{FF2B5EF4-FFF2-40B4-BE49-F238E27FC236}">
                  <a16:creationId xmlns:a16="http://schemas.microsoft.com/office/drawing/2014/main" id="{03FC66DD-BFBF-CA48-B970-6A729313C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E2A6B1C6-C36F-3D4D-993C-E6346BE35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215" name="Triangle 1214">
              <a:extLst>
                <a:ext uri="{FF2B5EF4-FFF2-40B4-BE49-F238E27FC236}">
                  <a16:creationId xmlns:a16="http://schemas.microsoft.com/office/drawing/2014/main" id="{6E1CAB4F-27EA-2E40-9C38-D7686ED7A0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BC17A00-C31C-7848-8FBF-342F5B3578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17" name="Triangle 1216">
              <a:extLst>
                <a:ext uri="{FF2B5EF4-FFF2-40B4-BE49-F238E27FC236}">
                  <a16:creationId xmlns:a16="http://schemas.microsoft.com/office/drawing/2014/main" id="{3AEA409B-ED42-F64C-BF41-325B1C41329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18" name="Straight Arrow Connector 1217">
              <a:extLst>
                <a:ext uri="{FF2B5EF4-FFF2-40B4-BE49-F238E27FC236}">
                  <a16:creationId xmlns:a16="http://schemas.microsoft.com/office/drawing/2014/main" id="{F56F2DAE-47CF-AF42-AEEE-E328DEAE6AAC}"/>
                </a:ext>
              </a:extLst>
            </p:cNvPr>
            <p:cNvCxnSpPr>
              <a:cxnSpLocks/>
              <a:stCxn id="1216" idx="2"/>
              <a:endCxn id="121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4614B8F7-E811-8B4A-999C-3983358CE3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220" name="Straight Arrow Connector 1219">
              <a:extLst>
                <a:ext uri="{FF2B5EF4-FFF2-40B4-BE49-F238E27FC236}">
                  <a16:creationId xmlns:a16="http://schemas.microsoft.com/office/drawing/2014/main" id="{D500843E-1C7E-AD43-BC3D-F342BC12C70C}"/>
                </a:ext>
              </a:extLst>
            </p:cNvPr>
            <p:cNvCxnSpPr>
              <a:cxnSpLocks noChangeAspect="1"/>
              <a:stCxn id="1229" idx="4"/>
              <a:endCxn id="121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3E0A76C4-00D8-AE49-80BA-B617C24BA8C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2" name="Straight Arrow Connector 1221">
              <a:extLst>
                <a:ext uri="{FF2B5EF4-FFF2-40B4-BE49-F238E27FC236}">
                  <a16:creationId xmlns:a16="http://schemas.microsoft.com/office/drawing/2014/main" id="{619C09D2-25B6-324A-94D1-2ED028982719}"/>
                </a:ext>
              </a:extLst>
            </p:cNvPr>
            <p:cNvCxnSpPr>
              <a:cxnSpLocks/>
              <a:stCxn id="1216" idx="2"/>
              <a:endCxn id="121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>
              <a:extLst>
                <a:ext uri="{FF2B5EF4-FFF2-40B4-BE49-F238E27FC236}">
                  <a16:creationId xmlns:a16="http://schemas.microsoft.com/office/drawing/2014/main" id="{2AD865C7-4D70-ED40-A7F1-475428E09A7B}"/>
                </a:ext>
              </a:extLst>
            </p:cNvPr>
            <p:cNvCxnSpPr>
              <a:cxnSpLocks/>
              <a:endCxn id="122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225D878E-6E6A-9040-AEE1-7C8045A5FA6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04E3B721-24B6-0C42-BD4F-7F96C9DA161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F734DC4F-7AD6-174A-A71D-E497136587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7" name="Straight Arrow Connector 1226">
              <a:extLst>
                <a:ext uri="{FF2B5EF4-FFF2-40B4-BE49-F238E27FC236}">
                  <a16:creationId xmlns:a16="http://schemas.microsoft.com/office/drawing/2014/main" id="{14E9F28A-079D-9B47-ADC5-E34A76CC7533}"/>
                </a:ext>
              </a:extLst>
            </p:cNvPr>
            <p:cNvCxnSpPr>
              <a:cxnSpLocks noChangeAspect="1"/>
              <a:stCxn id="1226" idx="4"/>
              <a:endCxn id="122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E507F0C9-FADF-7644-B5BB-4DD02B5DD5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24C74E81-9F52-3A4B-AF85-94621C9682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230" name="Straight Arrow Connector 1229">
              <a:extLst>
                <a:ext uri="{FF2B5EF4-FFF2-40B4-BE49-F238E27FC236}">
                  <a16:creationId xmlns:a16="http://schemas.microsoft.com/office/drawing/2014/main" id="{08FA4CBE-F7AF-7D49-970A-0940D5E6B263}"/>
                </a:ext>
              </a:extLst>
            </p:cNvPr>
            <p:cNvCxnSpPr>
              <a:cxnSpLocks noChangeAspect="1"/>
              <a:stCxn id="1228" idx="4"/>
              <a:endCxn id="122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>
              <a:extLst>
                <a:ext uri="{FF2B5EF4-FFF2-40B4-BE49-F238E27FC236}">
                  <a16:creationId xmlns:a16="http://schemas.microsoft.com/office/drawing/2014/main" id="{5BC6B184-9DE3-6449-96DD-C28760696362}"/>
                </a:ext>
              </a:extLst>
            </p:cNvPr>
            <p:cNvCxnSpPr>
              <a:cxnSpLocks/>
              <a:stCxn id="1225" idx="4"/>
              <a:endCxn id="122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>
              <a:extLst>
                <a:ext uri="{FF2B5EF4-FFF2-40B4-BE49-F238E27FC236}">
                  <a16:creationId xmlns:a16="http://schemas.microsoft.com/office/drawing/2014/main" id="{981999A0-9722-7F45-A01E-CA97B3F36C62}"/>
                </a:ext>
              </a:extLst>
            </p:cNvPr>
            <p:cNvCxnSpPr>
              <a:cxnSpLocks noChangeAspect="1"/>
              <a:stCxn id="1213" idx="3"/>
              <a:endCxn id="122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88382DBC-0F6E-DA42-9139-A4AF8FDAEA6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94CE3CEA-E016-8B4B-8217-1505D3DDF54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802C43BF-46B9-A141-AD18-DAF2CD83A67C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36" name="Straight Arrow Connector 1235">
              <a:extLst>
                <a:ext uri="{FF2B5EF4-FFF2-40B4-BE49-F238E27FC236}">
                  <a16:creationId xmlns:a16="http://schemas.microsoft.com/office/drawing/2014/main" id="{13F71CA9-C64E-2145-8C49-E1378794E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>
              <a:extLst>
                <a:ext uri="{FF2B5EF4-FFF2-40B4-BE49-F238E27FC236}">
                  <a16:creationId xmlns:a16="http://schemas.microsoft.com/office/drawing/2014/main" id="{C08A39F5-259F-544D-A55B-77DA99116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Arrow Connector 1237">
              <a:extLst>
                <a:ext uri="{FF2B5EF4-FFF2-40B4-BE49-F238E27FC236}">
                  <a16:creationId xmlns:a16="http://schemas.microsoft.com/office/drawing/2014/main" id="{2B379F7E-467A-7B40-AA89-55FA54246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FDB36F68-C52B-5042-8DCB-04273E68467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F6ACC4BD-2152-5744-A505-7D23EE1FCF3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07E35A2A-5849-8441-B7EE-ADF8C658CF71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C6D7C0DE-4C9C-3248-885A-383BB1E8220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243" name="Straight Arrow Connector 1242">
              <a:extLst>
                <a:ext uri="{FF2B5EF4-FFF2-40B4-BE49-F238E27FC236}">
                  <a16:creationId xmlns:a16="http://schemas.microsoft.com/office/drawing/2014/main" id="{CD227EE9-12F4-414C-A661-3A11A9480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Arrow Connector 1243">
              <a:extLst>
                <a:ext uri="{FF2B5EF4-FFF2-40B4-BE49-F238E27FC236}">
                  <a16:creationId xmlns:a16="http://schemas.microsoft.com/office/drawing/2014/main" id="{AA687977-7E63-B343-BABA-D5D8FC0342C3}"/>
                </a:ext>
              </a:extLst>
            </p:cNvPr>
            <p:cNvCxnSpPr>
              <a:cxnSpLocks/>
              <a:endCxn id="122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9B6ED39D-0ACA-D846-912E-F09B3D551A7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930D4CA-53D2-774F-9BD7-373004B5CA2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247" name="Straight Arrow Connector 1246">
              <a:extLst>
                <a:ext uri="{FF2B5EF4-FFF2-40B4-BE49-F238E27FC236}">
                  <a16:creationId xmlns:a16="http://schemas.microsoft.com/office/drawing/2014/main" id="{011957AE-FC1D-5644-BDFD-CE8DDEC6D0BF}"/>
                </a:ext>
              </a:extLst>
            </p:cNvPr>
            <p:cNvCxnSpPr>
              <a:cxnSpLocks/>
              <a:endCxn id="122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71946F20-9BB7-A34A-AD88-67EED2C4F16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249" name="Straight Arrow Connector 1248">
              <a:extLst>
                <a:ext uri="{FF2B5EF4-FFF2-40B4-BE49-F238E27FC236}">
                  <a16:creationId xmlns:a16="http://schemas.microsoft.com/office/drawing/2014/main" id="{F0EAC1AE-D69E-5A48-A51E-7BA25D52C552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311E258C-5039-0B49-BEB8-0F573FD80DA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251" name="Straight Arrow Connector 1250">
              <a:extLst>
                <a:ext uri="{FF2B5EF4-FFF2-40B4-BE49-F238E27FC236}">
                  <a16:creationId xmlns:a16="http://schemas.microsoft.com/office/drawing/2014/main" id="{F14364B7-A21A-4048-A618-51CA0E034351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>
              <a:extLst>
                <a:ext uri="{FF2B5EF4-FFF2-40B4-BE49-F238E27FC236}">
                  <a16:creationId xmlns:a16="http://schemas.microsoft.com/office/drawing/2014/main" id="{867C2721-3FE4-1F47-A1AB-CB903CDAA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FE7991BC-3CBD-4C4E-9795-5B3C0B22ECC9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C5769B40-2941-F045-816A-79062AFB6A8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C09F7318-55EC-024C-AEEF-072427D6D7FA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03F4BC35-36EE-554B-9BF4-18DAA8710978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570FD1EF-D60E-574C-946A-3804191ED752}"/>
                </a:ext>
              </a:extLst>
            </p:cNvPr>
            <p:cNvCxnSpPr>
              <a:cxnSpLocks/>
              <a:stCxn id="1225" idx="4"/>
              <a:endCxn id="122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68447D3F-345D-1E42-9ADA-613DA7AB9B05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A2B8A410-F333-FD44-A841-CC1924FC286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FAD9EBBA-0643-414B-9556-317E616C3E5F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1" name="Straight Arrow Connector 1260">
              <a:extLst>
                <a:ext uri="{FF2B5EF4-FFF2-40B4-BE49-F238E27FC236}">
                  <a16:creationId xmlns:a16="http://schemas.microsoft.com/office/drawing/2014/main" id="{59936DDF-C144-6C4F-B73B-904E4D0CC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>
              <a:extLst>
                <a:ext uri="{FF2B5EF4-FFF2-40B4-BE49-F238E27FC236}">
                  <a16:creationId xmlns:a16="http://schemas.microsoft.com/office/drawing/2014/main" id="{EB3B9127-B38E-2C4D-887E-5776D583D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44CE125C-9918-7543-A741-759175AF4683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4" name="Straight Arrow Connector 1263">
              <a:extLst>
                <a:ext uri="{FF2B5EF4-FFF2-40B4-BE49-F238E27FC236}">
                  <a16:creationId xmlns:a16="http://schemas.microsoft.com/office/drawing/2014/main" id="{21215A6C-0E1C-8645-A0A1-86A4F9181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2F6F2A35-8047-ED48-A658-4BC43C20D298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266" name="Oval 1265">
            <a:extLst>
              <a:ext uri="{FF2B5EF4-FFF2-40B4-BE49-F238E27FC236}">
                <a16:creationId xmlns:a16="http://schemas.microsoft.com/office/drawing/2014/main" id="{02A29F41-353D-F74E-9978-610940256AA9}"/>
              </a:ext>
            </a:extLst>
          </p:cNvPr>
          <p:cNvSpPr/>
          <p:nvPr/>
        </p:nvSpPr>
        <p:spPr>
          <a:xfrm>
            <a:off x="16091211" y="197066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4E6C257-A741-224C-91B5-73090938D4B1}"/>
              </a:ext>
            </a:extLst>
          </p:cNvPr>
          <p:cNvSpPr/>
          <p:nvPr/>
        </p:nvSpPr>
        <p:spPr>
          <a:xfrm>
            <a:off x="16293040" y="19270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F6FF1E27-812D-A24B-93FB-9CF51331EC1C}"/>
              </a:ext>
            </a:extLst>
          </p:cNvPr>
          <p:cNvSpPr/>
          <p:nvPr/>
        </p:nvSpPr>
        <p:spPr>
          <a:xfrm>
            <a:off x="16474315" y="19735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7E2A31BF-11EA-3549-BEC4-FE2BFF239DE9}"/>
              </a:ext>
            </a:extLst>
          </p:cNvPr>
          <p:cNvSpPr/>
          <p:nvPr/>
        </p:nvSpPr>
        <p:spPr>
          <a:xfrm>
            <a:off x="16607465" y="22799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A8F82673-9B79-F147-81B2-FE773B4B2DA6}"/>
              </a:ext>
            </a:extLst>
          </p:cNvPr>
          <p:cNvSpPr/>
          <p:nvPr/>
        </p:nvSpPr>
        <p:spPr>
          <a:xfrm>
            <a:off x="16788740" y="30002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49C0FF05-E264-5C44-B994-D55DEC7F65CE}"/>
              </a:ext>
            </a:extLst>
          </p:cNvPr>
          <p:cNvSpPr/>
          <p:nvPr/>
        </p:nvSpPr>
        <p:spPr>
          <a:xfrm>
            <a:off x="16970015" y="30756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3CAF185A-84F2-7A4B-BBD7-669515211368}"/>
              </a:ext>
            </a:extLst>
          </p:cNvPr>
          <p:cNvSpPr/>
          <p:nvPr/>
        </p:nvSpPr>
        <p:spPr>
          <a:xfrm>
            <a:off x="17287650" y="381682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E6AC313F-4DB5-204D-9155-12DE37946759}"/>
              </a:ext>
            </a:extLst>
          </p:cNvPr>
          <p:cNvSpPr/>
          <p:nvPr/>
        </p:nvSpPr>
        <p:spPr>
          <a:xfrm>
            <a:off x="16968412" y="56825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15EE904C-EAFB-D040-A120-D6563DBD287E}"/>
              </a:ext>
            </a:extLst>
          </p:cNvPr>
          <p:cNvSpPr/>
          <p:nvPr/>
        </p:nvSpPr>
        <p:spPr>
          <a:xfrm>
            <a:off x="16265768" y="38537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DF2F092-243D-0742-BC82-45AD81CE804D}"/>
              </a:ext>
            </a:extLst>
          </p:cNvPr>
          <p:cNvSpPr/>
          <p:nvPr/>
        </p:nvSpPr>
        <p:spPr>
          <a:xfrm>
            <a:off x="16611774" y="30466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B2133B56-3B00-314C-AA3D-D1CF8ECF9DE8}"/>
              </a:ext>
            </a:extLst>
          </p:cNvPr>
          <p:cNvSpPr/>
          <p:nvPr/>
        </p:nvSpPr>
        <p:spPr>
          <a:xfrm>
            <a:off x="16391528" y="253992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D2F084EF-0385-7445-8303-9A840DC1C3FD}"/>
              </a:ext>
            </a:extLst>
          </p:cNvPr>
          <p:cNvSpPr/>
          <p:nvPr/>
        </p:nvSpPr>
        <p:spPr>
          <a:xfrm>
            <a:off x="16606679" y="57268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3715B3F3-B865-984C-860C-0B352E8B2596}"/>
              </a:ext>
            </a:extLst>
          </p:cNvPr>
          <p:cNvSpPr/>
          <p:nvPr/>
        </p:nvSpPr>
        <p:spPr>
          <a:xfrm>
            <a:off x="17855357" y="44125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33BD4B4-9228-E84B-A2FB-56DD0E19B0D1}"/>
              </a:ext>
            </a:extLst>
          </p:cNvPr>
          <p:cNvSpPr/>
          <p:nvPr/>
        </p:nvSpPr>
        <p:spPr>
          <a:xfrm>
            <a:off x="17097550" y="583526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D39EB508-5AF6-0442-B52F-1CAE1C4C5CEB}"/>
              </a:ext>
            </a:extLst>
          </p:cNvPr>
          <p:cNvSpPr/>
          <p:nvPr/>
        </p:nvSpPr>
        <p:spPr>
          <a:xfrm>
            <a:off x="10005317" y="33322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8A16655E-9B75-E244-9D83-E792E2A93868}"/>
              </a:ext>
            </a:extLst>
          </p:cNvPr>
          <p:cNvSpPr/>
          <p:nvPr/>
        </p:nvSpPr>
        <p:spPr>
          <a:xfrm>
            <a:off x="15126563" y="331856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6B2B5B14-375A-9A4F-97FF-0CF18F4A4DA2}"/>
              </a:ext>
            </a:extLst>
          </p:cNvPr>
          <p:cNvSpPr/>
          <p:nvPr/>
        </p:nvSpPr>
        <p:spPr>
          <a:xfrm>
            <a:off x="12606993" y="33238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9AA95D1D-69DC-2843-A3F0-B13CBF3253A3}"/>
              </a:ext>
            </a:extLst>
          </p:cNvPr>
          <p:cNvSpPr txBox="1"/>
          <p:nvPr/>
        </p:nvSpPr>
        <p:spPr>
          <a:xfrm>
            <a:off x="17882640" y="3454976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7C6D95E7-9180-104A-9E2D-60DEEE71120E}"/>
              </a:ext>
            </a:extLst>
          </p:cNvPr>
          <p:cNvSpPr txBox="1"/>
          <p:nvPr/>
        </p:nvSpPr>
        <p:spPr>
          <a:xfrm>
            <a:off x="1935460" y="615614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Time:</a:t>
            </a:r>
          </a:p>
        </p:txBody>
      </p: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4BF901E2-24C6-F844-BBCF-E36CF4638FFD}"/>
              </a:ext>
            </a:extLst>
          </p:cNvPr>
          <p:cNvCxnSpPr>
            <a:cxnSpLocks/>
          </p:cNvCxnSpPr>
          <p:nvPr/>
        </p:nvCxnSpPr>
        <p:spPr>
          <a:xfrm>
            <a:off x="2786098" y="6400800"/>
            <a:ext cx="158278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77646D61-CE1A-0945-B5DD-8AB5CF605DC4}"/>
              </a:ext>
            </a:extLst>
          </p:cNvPr>
          <p:cNvCxnSpPr>
            <a:cxnSpLocks/>
          </p:cNvCxnSpPr>
          <p:nvPr/>
        </p:nvCxnSpPr>
        <p:spPr>
          <a:xfrm flipH="1">
            <a:off x="7595618" y="2485535"/>
            <a:ext cx="244394" cy="8304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9EF13A80-F841-A340-A684-DE9B13268580}"/>
              </a:ext>
            </a:extLst>
          </p:cNvPr>
          <p:cNvSpPr/>
          <p:nvPr/>
        </p:nvSpPr>
        <p:spPr>
          <a:xfrm>
            <a:off x="7422267" y="1779129"/>
            <a:ext cx="1602419" cy="72365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Produces n data &amp; control tokens</a:t>
            </a:r>
          </a:p>
        </p:txBody>
      </p: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28D22F69-5677-9149-AE42-CCD973443EF2}"/>
              </a:ext>
            </a:extLst>
          </p:cNvPr>
          <p:cNvCxnSpPr>
            <a:cxnSpLocks/>
          </p:cNvCxnSpPr>
          <p:nvPr/>
        </p:nvCxnSpPr>
        <p:spPr>
          <a:xfrm flipH="1">
            <a:off x="10728673" y="2751832"/>
            <a:ext cx="205689" cy="18415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9A66C6F3-1495-BB4F-842A-828F5E279A6B}"/>
              </a:ext>
            </a:extLst>
          </p:cNvPr>
          <p:cNvSpPr/>
          <p:nvPr/>
        </p:nvSpPr>
        <p:spPr>
          <a:xfrm>
            <a:off x="9753450" y="1755473"/>
            <a:ext cx="1551223" cy="99635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Blocks next initial value until loop finishes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7ACFF56C-9F85-664D-B3A0-1C89ECE3F333}"/>
              </a:ext>
            </a:extLst>
          </p:cNvPr>
          <p:cNvSpPr txBox="1"/>
          <p:nvPr/>
        </p:nvSpPr>
        <p:spPr>
          <a:xfrm>
            <a:off x="15784179" y="1423572"/>
            <a:ext cx="23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next inner-loop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3FB36DED-8A2B-7346-999B-207BED09BFE1}"/>
              </a:ext>
            </a:extLst>
          </p:cNvPr>
          <p:cNvSpPr txBox="1"/>
          <p:nvPr/>
        </p:nvSpPr>
        <p:spPr>
          <a:xfrm>
            <a:off x="6375808" y="1423572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inner-loop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A9B24D36-640C-2E48-BD8A-F23B1B47E806}"/>
              </a:ext>
            </a:extLst>
          </p:cNvPr>
          <p:cNvSpPr txBox="1"/>
          <p:nvPr/>
        </p:nvSpPr>
        <p:spPr>
          <a:xfrm>
            <a:off x="10801482" y="3615160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AEA0834D-DC93-834D-A62E-9FD5B53E7F58}"/>
              </a:ext>
            </a:extLst>
          </p:cNvPr>
          <p:cNvSpPr/>
          <p:nvPr/>
        </p:nvSpPr>
        <p:spPr>
          <a:xfrm>
            <a:off x="10758466" y="50896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C35DE52-390E-FD49-BB12-C5D3D7805F89}"/>
              </a:ext>
            </a:extLst>
          </p:cNvPr>
          <p:cNvSpPr/>
          <p:nvPr/>
        </p:nvSpPr>
        <p:spPr>
          <a:xfrm>
            <a:off x="10242650" y="50837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51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AD0C5A-E657-0B6D-AE4A-768DC364A88F}"/>
              </a:ext>
            </a:extLst>
          </p:cNvPr>
          <p:cNvSpPr/>
          <p:nvPr/>
        </p:nvSpPr>
        <p:spPr>
          <a:xfrm>
            <a:off x="2845928" y="5771835"/>
            <a:ext cx="2191898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69D0E-1362-EF75-C0EF-7116A5E018B0}"/>
              </a:ext>
            </a:extLst>
          </p:cNvPr>
          <p:cNvSpPr/>
          <p:nvPr/>
        </p:nvSpPr>
        <p:spPr>
          <a:xfrm>
            <a:off x="2759663" y="5297469"/>
            <a:ext cx="3575154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v1, </a:t>
            </a:r>
            <a:r>
              <a:rPr lang="en-US" sz="1400" dirty="0">
                <a:solidFill>
                  <a:srgbClr val="A90B08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+ </a:t>
            </a:r>
            <a:r>
              <a:rPr lang="en-US" sz="1400" dirty="0" err="1">
                <a:solidFill>
                  <a:srgbClr val="A90B08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v2, </a:t>
            </a:r>
            <a:r>
              <a:rPr lang="en-US" sz="1400" dirty="0">
                <a:solidFill>
                  <a:srgbClr val="A90B08"/>
                </a:solidFill>
                <a:latin typeface="Courier" pitchFamily="2" charset="0"/>
              </a:rPr>
              <a:t>b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vadd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v3, v1, v2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vsh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A90B08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+ </a:t>
            </a:r>
            <a:r>
              <a:rPr lang="en-US" sz="1400" dirty="0" err="1">
                <a:solidFill>
                  <a:srgbClr val="A90B08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v3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 ...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2258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B907BE-BC36-9668-1A01-F97730B70150}"/>
              </a:ext>
            </a:extLst>
          </p:cNvPr>
          <p:cNvSpPr/>
          <p:nvPr/>
        </p:nvSpPr>
        <p:spPr>
          <a:xfrm>
            <a:off x="7177177" y="4147941"/>
            <a:ext cx="2484408" cy="1815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53D6D-D844-77C1-F500-6B270ABB2460}"/>
              </a:ext>
            </a:extLst>
          </p:cNvPr>
          <p:cNvSpPr/>
          <p:nvPr/>
        </p:nvSpPr>
        <p:spPr>
          <a:xfrm>
            <a:off x="7099392" y="4147939"/>
            <a:ext cx="3873409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foo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* </a:t>
            </a:r>
            <a:r>
              <a:rPr lang="en-US" sz="1400" b="1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, 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" pitchFamily="2" charset="0"/>
              </a:rPr>
              <a:t>         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int</a:t>
            </a:r>
            <a:r>
              <a:rPr lang="en-US" sz="1400" b="1" dirty="0">
                <a:solidFill>
                  <a:srgbClr val="C00000"/>
                </a:solidFill>
                <a:latin typeface="Courier" pitchFamily="2" charset="0"/>
              </a:rPr>
              <a:t> </a:t>
            </a:r>
            <a:r>
              <a:rPr lang="en-US" sz="1400" b="1" dirty="0">
                <a:latin typeface="Courier" pitchFamily="2" charset="0"/>
              </a:rPr>
              <a:t>* </a:t>
            </a:r>
            <a:r>
              <a:rPr lang="en-US" sz="1400" b="1" dirty="0">
                <a:solidFill>
                  <a:srgbClr val="A90B08"/>
                </a:solidFill>
                <a:latin typeface="Courier" pitchFamily="2" charset="0"/>
              </a:rPr>
              <a:t>b</a:t>
            </a:r>
            <a:r>
              <a:rPr lang="en-US" sz="1400" dirty="0"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latin typeface="Courier" pitchFamily="2" charset="0"/>
              </a:rPr>
              <a:t>!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q.empty</a:t>
            </a:r>
            <a:r>
              <a:rPr lang="en-US" sz="1400" dirty="0"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q.pop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8001"/>
                </a:solidFill>
                <a:latin typeface="Courier" pitchFamily="2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     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]])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  } 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2577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608EC00-59D5-764A-94FA-541C58218E13}"/>
              </a:ext>
            </a:extLst>
          </p:cNvPr>
          <p:cNvSpPr/>
          <p:nvPr/>
        </p:nvSpPr>
        <p:spPr>
          <a:xfrm>
            <a:off x="10321623" y="4570593"/>
            <a:ext cx="1633534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25FBF5-0507-B798-E6CD-59626FDC6FB2}"/>
              </a:ext>
            </a:extLst>
          </p:cNvPr>
          <p:cNvGrpSpPr/>
          <p:nvPr/>
        </p:nvGrpSpPr>
        <p:grpSpPr>
          <a:xfrm>
            <a:off x="6072172" y="7372299"/>
            <a:ext cx="1176974" cy="1162161"/>
            <a:chOff x="7812775" y="6207932"/>
            <a:chExt cx="1176974" cy="11621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707E5A9-5DAE-0267-1B57-CDF28298E0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6334" y="6923104"/>
              <a:ext cx="453415" cy="445477"/>
              <a:chOff x="4775445" y="1572968"/>
              <a:chExt cx="1156989" cy="113673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248E3A7-4265-5132-0210-E5F5D54C9E96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0E921CD-1E9F-6645-3EB4-A34A018FEC3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991EE1E-53D3-B54B-55CC-01A9409BC50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9ED638A-ED34-2E83-3957-17EBD96363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196B9CC-153D-DE29-6900-78EE068DEFA7}"/>
                  </a:ext>
                </a:extLst>
              </p:cNvPr>
              <p:cNvSpPr/>
              <p:nvPr/>
            </p:nvSpPr>
            <p:spPr>
              <a:xfrm>
                <a:off x="5703833" y="2481101"/>
                <a:ext cx="228601" cy="22860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CBCE1F3-5DC5-E089-7098-3EE66C6A848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1FA89B0-DFA3-41CA-B934-C90CDAEE1DF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1D57C0E-DBF6-2878-9D45-1478C05882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F9264C3-B5A5-E500-B9C3-7A692436E1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7FF98B0-2126-B1F1-16B5-7B617A1EB9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CD4D68-F6B2-5E27-9243-43E6723E83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21142" y="6924616"/>
              <a:ext cx="450240" cy="445477"/>
              <a:chOff x="4775445" y="1572968"/>
              <a:chExt cx="1148887" cy="11367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DC7098A-524C-EAE4-7A29-F47D003642EA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8FE054F-7CD5-D598-9F87-44840F3ECFF2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97C22B1-020F-650B-26E1-E22F98338E7E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72C67BF-EEBB-8458-5780-8EE76AC2B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DD6E06F-F00D-62B1-3215-31C427BA5C13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0F10F3A-5E3F-059F-581D-5F8A16677F5E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2B160CC-1B09-FAD4-064E-E05392E0D08C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B7727E3-86BD-23E0-2F98-099DCF872A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53FEF64-79E9-0D94-6234-5062319B0B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46D2B02-75BE-3C26-B6CB-6D9A723229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019F40-934D-67D2-ABEB-056E58F8387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81674" y="6922119"/>
              <a:ext cx="450240" cy="445477"/>
              <a:chOff x="4775445" y="1572968"/>
              <a:chExt cx="1148887" cy="113673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A3551FF-60B1-4A12-3386-3FDB5E05886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71413ED-43C2-15CB-94BD-9D00355C7390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0FB47EC-A18C-B5DD-A220-89EBE06CF546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63B65B1-0B01-FB26-276A-7AEAC9791D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2C04ACD-BE8F-15F8-E97F-6B4E2C161882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5CFB56E-7B07-23A3-E468-3C989129BBCA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34833-6CAE-6051-6AC6-A0AF8350F96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A9CC134-EC95-CE00-1613-69531DA787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D18660A-E110-0DB1-5B0A-2C87048BB3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783FDDE-D520-BD61-8598-499BF63E4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6E780C-53F8-A5CA-30C2-CF184D9FEC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4777" y="6566826"/>
              <a:ext cx="450240" cy="445477"/>
              <a:chOff x="4775445" y="1572968"/>
              <a:chExt cx="1148887" cy="113673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39713F9-4470-E4A0-8230-2ECB86D2EB9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1A83FC2-8935-F6C8-695A-B709181447A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2410C1D-41CA-AB8D-6801-D7049382124C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F9FA2FE-315B-92A4-C393-ECF884D35F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EF7C166-76E1-4CAF-0979-D7B0EDE8F8B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CF5D0A0-D74F-9524-0707-ABBB32CCF8A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2FD7E8-69CE-4D76-3545-565ECC3C5DDE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6358251-9690-D793-268D-006B78E97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61F111E-6CF8-BE4A-E102-A635D7287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20663CD-A946-37DF-A8DA-80C93D2A0A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A67A3F-6EC0-5AD6-5E03-DD1BCD1611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5310" y="6564329"/>
              <a:ext cx="450240" cy="445477"/>
              <a:chOff x="4775445" y="1572968"/>
              <a:chExt cx="1148887" cy="113673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3187C43-282C-AD08-CB17-D2369BAE16A6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1CD991E-5752-9062-BC8F-A5B32F864685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D0E1968-2B58-571C-0542-20037C1A88C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2F32C5B-BAB9-EA1B-AFCA-F825F11FE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342F95F-D8F1-AD13-E0D5-87F76C2BA6F4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44E8B06-6728-5D60-7C3B-E1C4ABB9BA1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3FB0F2A-BBD4-1589-30DA-70E4B912804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0C433EC-0833-52E7-5014-9D6C10132A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7E88AB8-C9CA-4E87-4054-3873A0463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C4F9EAF-915F-14EA-5754-7360858DAE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CA46CA-10AF-9A4E-ABB3-E47F9AE226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5842" y="6564330"/>
              <a:ext cx="450240" cy="445477"/>
              <a:chOff x="4775445" y="1572968"/>
              <a:chExt cx="1148887" cy="113673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8505442-57CB-8FBB-29BA-06D82E4C47F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C510D37-DA7A-EDE5-A5C0-875F83B119FC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9BE07BD-CCAC-CD6D-A186-7B45B28A188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C7FCFBB-E039-8A91-A74B-243D004A2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BDD660-2A05-6240-8EE3-EA34B6A24D1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6997EF7-CDD1-9535-7368-64B522B78E1E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8B95C4C-5FF9-EC5D-9140-2E274E9DBF91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99AE3B5-2329-9B8B-C394-779CF1624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2C88341-E304-C7CC-96D1-E5EF7E8E5F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56FDE7C-E8FA-AC42-BE44-33B3C3C85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A304B3F-13DD-DCCE-5D74-A4AC0A802B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2775" y="6210429"/>
              <a:ext cx="450240" cy="445477"/>
              <a:chOff x="4775445" y="1572968"/>
              <a:chExt cx="1148887" cy="113673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E204CD4-8C8B-2C1A-6329-8E7BC560673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12FEE6D-829F-CF17-C258-FF61CCB3A58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9DC3E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4A42CA6-44FF-8998-596E-E5AE59CA3DF1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82AF7DD-1968-5A86-1557-3BB971A14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3C2CEE1-1C11-DA63-C998-93D7614D437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545CA48-705B-B39D-9489-CAB40088C26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38AEA93-A74C-0ED7-B7F1-3E37314915CA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214B0D0-C248-3FD7-B1FE-A2C0EAF423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87BE088-C1E6-E6D9-31A6-C4A6B97FF9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A825255-BB6B-66B1-6031-897FF3DF6B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55FEFE-7760-CA57-15A9-43D36CC8AB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3308" y="6207932"/>
              <a:ext cx="450240" cy="445477"/>
              <a:chOff x="4775445" y="1572968"/>
              <a:chExt cx="1148887" cy="113673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A901FE8-12CF-3039-C9D8-6034E23753F8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DF9C1B2-C8C6-CF5D-2C9E-FBCDB09B455A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A06E9C-3F8E-861E-B5C4-A4BBEF789285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491E7F8-0DE4-91E9-AF95-EF4B98A10E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F5F3383-EC5D-AA59-E672-CE57F6110981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8230BD5-F96B-9437-7979-68C0F9083A5D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59C8E69-489A-8483-E774-AEDBEF93A5F2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060395E-D9CE-88D2-E696-8FE6010EB5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D87D263-741E-8E3F-1A20-E49A1E856A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BD4F644-5B31-A537-8276-908AFF48B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04FE1D-B1D1-350E-E0C3-A50404D2C4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3840" y="6207933"/>
              <a:ext cx="450240" cy="445477"/>
              <a:chOff x="4775445" y="1572968"/>
              <a:chExt cx="1148887" cy="113673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2EBC33E-753A-1D32-AF23-85FEBA8C8C4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9FFB4-705B-2FFB-B4E0-9F9384CBA191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C9D00CE-EDF6-1D16-8009-2D4DC4DE940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E8273DE-73EE-7F22-C687-CA4375866C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5FE95B5-52C2-93C7-A7F1-4C949C67442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1BE7066-C2AC-C585-9D7C-D44F6A6B6CF4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CED62E2-BFF0-6E5F-BA8E-B8A461C379C6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E509AD3-E817-3551-5965-530A66779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77AB867-40CA-84BF-B1CB-36DD2447E4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C7985DA-DD95-C2F7-BE7A-C2C134B766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1DB4691-EBF7-39AE-703E-FE018FA2DCCE}"/>
              </a:ext>
            </a:extLst>
          </p:cNvPr>
          <p:cNvSpPr/>
          <p:nvPr/>
        </p:nvSpPr>
        <p:spPr>
          <a:xfrm>
            <a:off x="6067285" y="7362104"/>
            <a:ext cx="1253773" cy="1273723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9D5119C2-A2D2-A0D1-02E1-78B2281A9915}"/>
              </a:ext>
            </a:extLst>
          </p:cNvPr>
          <p:cNvGrpSpPr/>
          <p:nvPr/>
        </p:nvGrpSpPr>
        <p:grpSpPr>
          <a:xfrm>
            <a:off x="6197665" y="7492232"/>
            <a:ext cx="1019889" cy="634234"/>
            <a:chOff x="8792249" y="4566457"/>
            <a:chExt cx="1019889" cy="634234"/>
          </a:xfrm>
        </p:grpSpPr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ADFB0044-A215-D124-FEF0-0A054A782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2249" y="45750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24015965-F1C4-87BD-96B0-AFB9D85B89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2320" y="4566457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59EEF132-4F62-14FD-B0F6-D72FD14A6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857" y="4926744"/>
              <a:ext cx="222773" cy="222739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13F96784-B2CB-B3CE-E95F-325E04BB7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15457" y="4920852"/>
              <a:ext cx="222773" cy="222739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65D006C0-249A-8ABD-0268-0087F5DA8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1681" y="45667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B9468F63-EBA9-A738-D94F-FE79C5840418}"/>
                </a:ext>
              </a:extLst>
            </p:cNvPr>
            <p:cNvCxnSpPr>
              <a:cxnSpLocks/>
              <a:stCxn id="521" idx="5"/>
              <a:endCxn id="523" idx="1"/>
            </p:cNvCxnSpPr>
            <p:nvPr/>
          </p:nvCxnSpPr>
          <p:spPr>
            <a:xfrm>
              <a:off x="8982398" y="4765212"/>
              <a:ext cx="208083" cy="194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79F2546C-FD97-B57B-3C15-06148EA9D882}"/>
                </a:ext>
              </a:extLst>
            </p:cNvPr>
            <p:cNvCxnSpPr>
              <a:cxnSpLocks/>
              <a:endCxn id="524" idx="3"/>
            </p:cNvCxnSpPr>
            <p:nvPr/>
          </p:nvCxnSpPr>
          <p:spPr>
            <a:xfrm flipV="1">
              <a:off x="9441792" y="5110971"/>
              <a:ext cx="106289" cy="897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9CB47471-30B0-7D27-50AA-2ACB71843B4A}"/>
                </a:ext>
              </a:extLst>
            </p:cNvPr>
            <p:cNvCxnSpPr>
              <a:cxnSpLocks/>
              <a:endCxn id="525" idx="5"/>
            </p:cNvCxnSpPr>
            <p:nvPr/>
          </p:nvCxnSpPr>
          <p:spPr>
            <a:xfrm flipH="1" flipV="1">
              <a:off x="9711829" y="4756911"/>
              <a:ext cx="100309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359B4E73-E575-9B5E-86BB-B523F87E204D}"/>
                </a:ext>
              </a:extLst>
            </p:cNvPr>
            <p:cNvCxnSpPr>
              <a:cxnSpLocks/>
            </p:cNvCxnSpPr>
            <p:nvPr/>
          </p:nvCxnSpPr>
          <p:spPr>
            <a:xfrm>
              <a:off x="9346918" y="4745238"/>
              <a:ext cx="105936" cy="1165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92898C57-223D-B3C1-6D12-998BA08BF50F}"/>
                </a:ext>
              </a:extLst>
            </p:cNvPr>
            <p:cNvCxnSpPr>
              <a:cxnSpLocks/>
              <a:endCxn id="523" idx="7"/>
            </p:cNvCxnSpPr>
            <p:nvPr/>
          </p:nvCxnSpPr>
          <p:spPr>
            <a:xfrm flipH="1">
              <a:off x="9348006" y="4854167"/>
              <a:ext cx="104848" cy="105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5FF62815-1930-5922-F018-2DD7A2D6D4FA}"/>
                </a:ext>
              </a:extLst>
            </p:cNvPr>
            <p:cNvCxnSpPr>
              <a:cxnSpLocks/>
              <a:endCxn id="524" idx="7"/>
            </p:cNvCxnSpPr>
            <p:nvPr/>
          </p:nvCxnSpPr>
          <p:spPr>
            <a:xfrm flipH="1">
              <a:off x="9705606" y="4852159"/>
              <a:ext cx="106290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D73B9771-22F1-3F96-508D-985CF58673BE}"/>
                </a:ext>
              </a:extLst>
            </p:cNvPr>
            <p:cNvCxnSpPr>
              <a:cxnSpLocks/>
              <a:endCxn id="523" idx="5"/>
            </p:cNvCxnSpPr>
            <p:nvPr/>
          </p:nvCxnSpPr>
          <p:spPr>
            <a:xfrm flipH="1" flipV="1">
              <a:off x="9348006" y="5116864"/>
              <a:ext cx="104848" cy="83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3" name="Rectangle 532">
            <a:extLst>
              <a:ext uri="{FF2B5EF4-FFF2-40B4-BE49-F238E27FC236}">
                <a16:creationId xmlns:a16="http://schemas.microsoft.com/office/drawing/2014/main" id="{C2656D31-862D-EA02-128C-D2248C9E254A}"/>
              </a:ext>
            </a:extLst>
          </p:cNvPr>
          <p:cNvSpPr/>
          <p:nvPr/>
        </p:nvSpPr>
        <p:spPr>
          <a:xfrm>
            <a:off x="9424734" y="8488428"/>
            <a:ext cx="1626291" cy="43187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Reuses existing hardware</a:t>
            </a: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489DD42F-8DBA-B5D0-67D1-96F2F70357D3}"/>
              </a:ext>
            </a:extLst>
          </p:cNvPr>
          <p:cNvSpPr/>
          <p:nvPr/>
        </p:nvSpPr>
        <p:spPr>
          <a:xfrm>
            <a:off x="6154648" y="6069414"/>
            <a:ext cx="1143942" cy="78116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(…)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A[j];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Z[0]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781C64CD-CBA9-7ADF-7967-EAF8A90CB15B}"/>
              </a:ext>
            </a:extLst>
          </p:cNvPr>
          <p:cNvSpPr/>
          <p:nvPr/>
        </p:nvSpPr>
        <p:spPr>
          <a:xfrm>
            <a:off x="6041353" y="6066415"/>
            <a:ext cx="1220153" cy="955423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36" name="Down Arrow 535">
            <a:extLst>
              <a:ext uri="{FF2B5EF4-FFF2-40B4-BE49-F238E27FC236}">
                <a16:creationId xmlns:a16="http://schemas.microsoft.com/office/drawing/2014/main" id="{DBB43FFE-C83A-6661-07F6-9DB25B36034D}"/>
              </a:ext>
            </a:extLst>
          </p:cNvPr>
          <p:cNvSpPr/>
          <p:nvPr/>
        </p:nvSpPr>
        <p:spPr>
          <a:xfrm>
            <a:off x="6568177" y="7037203"/>
            <a:ext cx="197289" cy="31103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3ED94A7C-A2E1-1A8C-C88B-5B86FFA37228}"/>
              </a:ext>
            </a:extLst>
          </p:cNvPr>
          <p:cNvSpPr txBox="1"/>
          <p:nvPr/>
        </p:nvSpPr>
        <p:spPr>
          <a:xfrm>
            <a:off x="5944091" y="5392360"/>
            <a:ext cx="1389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Complete </a:t>
            </a:r>
          </a:p>
          <a:p>
            <a:pPr algn="ctr"/>
            <a:r>
              <a:rPr lang="en-US" b="1" dirty="0"/>
              <a:t>system stack</a:t>
            </a:r>
          </a:p>
        </p:txBody>
      </p: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EF0AC763-6A1C-A55A-D1AB-C6E1C1B46EF2}"/>
              </a:ext>
            </a:extLst>
          </p:cNvPr>
          <p:cNvCxnSpPr>
            <a:cxnSpLocks/>
          </p:cNvCxnSpPr>
          <p:nvPr/>
        </p:nvCxnSpPr>
        <p:spPr>
          <a:xfrm>
            <a:off x="7368522" y="5499146"/>
            <a:ext cx="0" cy="35289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TextBox 538">
            <a:extLst>
              <a:ext uri="{FF2B5EF4-FFF2-40B4-BE49-F238E27FC236}">
                <a16:creationId xmlns:a16="http://schemas.microsoft.com/office/drawing/2014/main" id="{3BC0A90B-D40A-23E2-20A5-50E65D1605E4}"/>
              </a:ext>
            </a:extLst>
          </p:cNvPr>
          <p:cNvSpPr txBox="1"/>
          <p:nvPr/>
        </p:nvSpPr>
        <p:spPr>
          <a:xfrm>
            <a:off x="7356583" y="5392359"/>
            <a:ext cx="18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Tag-less dataflow</a:t>
            </a:r>
          </a:p>
        </p:txBody>
      </p: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CBC1E5ED-D407-C41F-205F-D5BDEF63F98C}"/>
              </a:ext>
            </a:extLst>
          </p:cNvPr>
          <p:cNvCxnSpPr>
            <a:cxnSpLocks/>
          </p:cNvCxnSpPr>
          <p:nvPr/>
        </p:nvCxnSpPr>
        <p:spPr>
          <a:xfrm>
            <a:off x="9327833" y="5511190"/>
            <a:ext cx="0" cy="35168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TextBox 540">
            <a:extLst>
              <a:ext uri="{FF2B5EF4-FFF2-40B4-BE49-F238E27FC236}">
                <a16:creationId xmlns:a16="http://schemas.microsoft.com/office/drawing/2014/main" id="{B5ADF22D-B2C0-98A7-1650-7B0E4406BD28}"/>
              </a:ext>
            </a:extLst>
          </p:cNvPr>
          <p:cNvSpPr txBox="1"/>
          <p:nvPr/>
        </p:nvSpPr>
        <p:spPr>
          <a:xfrm>
            <a:off x="9569113" y="5387076"/>
            <a:ext cx="1367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Control flow</a:t>
            </a:r>
          </a:p>
          <a:p>
            <a:pPr algn="ctr"/>
            <a:r>
              <a:rPr lang="en-US" b="1" dirty="0"/>
              <a:t>in the </a:t>
            </a:r>
            <a:r>
              <a:rPr lang="en-US" b="1" dirty="0" err="1"/>
              <a:t>NoC</a:t>
            </a:r>
            <a:endParaRPr lang="en-US" b="1" dirty="0"/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574EDB40-80ED-49A2-1D74-CE1F47065828}"/>
              </a:ext>
            </a:extLst>
          </p:cNvPr>
          <p:cNvSpPr txBox="1"/>
          <p:nvPr/>
        </p:nvSpPr>
        <p:spPr>
          <a:xfrm>
            <a:off x="5812417" y="6997188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Compiler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40BBFCC6-B87B-7BFF-4244-08032DE69012}"/>
              </a:ext>
            </a:extLst>
          </p:cNvPr>
          <p:cNvSpPr txBox="1"/>
          <p:nvPr/>
        </p:nvSpPr>
        <p:spPr>
          <a:xfrm>
            <a:off x="5945539" y="8525522"/>
            <a:ext cx="1464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Generated CGRA </a:t>
            </a:r>
          </a:p>
          <a:p>
            <a:pPr algn="ctr"/>
            <a:r>
              <a:rPr lang="en-US" sz="1400" b="1" dirty="0"/>
              <a:t>hardware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EF680DC1-835F-88F9-F7FD-A1436A44D49E}"/>
              </a:ext>
            </a:extLst>
          </p:cNvPr>
          <p:cNvSpPr txBox="1"/>
          <p:nvPr/>
        </p:nvSpPr>
        <p:spPr>
          <a:xfrm>
            <a:off x="7392672" y="5634655"/>
            <a:ext cx="1883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+ Nested loops</a:t>
            </a:r>
          </a:p>
          <a:p>
            <a:r>
              <a:rPr lang="en-US" sz="1400" b="1" dirty="0"/>
              <a:t>+ Memory ordering</a:t>
            </a:r>
          </a:p>
          <a:p>
            <a:r>
              <a:rPr lang="en-US" sz="1400" b="1" dirty="0"/>
              <a:t>+ Steering control-flow</a:t>
            </a: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F24BFF67-547F-085B-14D4-C03CA3B57CAE}"/>
              </a:ext>
            </a:extLst>
          </p:cNvPr>
          <p:cNvSpPr>
            <a:spLocks noChangeAspect="1"/>
          </p:cNvSpPr>
          <p:nvPr/>
        </p:nvSpPr>
        <p:spPr>
          <a:xfrm flipH="1">
            <a:off x="8431722" y="7525787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BD229DA5-59AB-5E78-7F99-4C453139DC86}"/>
              </a:ext>
            </a:extLst>
          </p:cNvPr>
          <p:cNvSpPr>
            <a:spLocks noChangeAspect="1"/>
          </p:cNvSpPr>
          <p:nvPr/>
        </p:nvSpPr>
        <p:spPr>
          <a:xfrm flipH="1">
            <a:off x="8450221" y="8403013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5A2480E2-FAC0-9AA4-7158-57212BEA4E59}"/>
              </a:ext>
            </a:extLst>
          </p:cNvPr>
          <p:cNvSpPr>
            <a:spLocks noChangeAspect="1"/>
          </p:cNvSpPr>
          <p:nvPr/>
        </p:nvSpPr>
        <p:spPr>
          <a:xfrm flipH="1">
            <a:off x="8718320" y="7825609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48" name="Triangle 547">
            <a:extLst>
              <a:ext uri="{FF2B5EF4-FFF2-40B4-BE49-F238E27FC236}">
                <a16:creationId xmlns:a16="http://schemas.microsoft.com/office/drawing/2014/main" id="{B5D40B6F-607E-FF89-77B7-B3C1410B05CB}"/>
              </a:ext>
            </a:extLst>
          </p:cNvPr>
          <p:cNvSpPr>
            <a:spLocks noChangeAspect="1"/>
          </p:cNvSpPr>
          <p:nvPr/>
        </p:nvSpPr>
        <p:spPr>
          <a:xfrm flipH="1">
            <a:off x="8408934" y="7970213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49" name="Diamond 548">
            <a:extLst>
              <a:ext uri="{FF2B5EF4-FFF2-40B4-BE49-F238E27FC236}">
                <a16:creationId xmlns:a16="http://schemas.microsoft.com/office/drawing/2014/main" id="{6144084C-0BDF-1F18-EFC5-8C454926FFBE}"/>
              </a:ext>
            </a:extLst>
          </p:cNvPr>
          <p:cNvSpPr>
            <a:spLocks noChangeAspect="1"/>
          </p:cNvSpPr>
          <p:nvPr/>
        </p:nvSpPr>
        <p:spPr>
          <a:xfrm flipH="1">
            <a:off x="8159999" y="7862282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569ED210-7C3D-FF3D-62A6-5B1897202840}"/>
              </a:ext>
            </a:extLst>
          </p:cNvPr>
          <p:cNvCxnSpPr>
            <a:cxnSpLocks/>
            <a:stCxn id="545" idx="2"/>
            <a:endCxn id="548" idx="0"/>
          </p:cNvCxnSpPr>
          <p:nvPr/>
        </p:nvCxnSpPr>
        <p:spPr>
          <a:xfrm>
            <a:off x="8546022" y="7754387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Oval 550">
            <a:extLst>
              <a:ext uri="{FF2B5EF4-FFF2-40B4-BE49-F238E27FC236}">
                <a16:creationId xmlns:a16="http://schemas.microsoft.com/office/drawing/2014/main" id="{B971DBAB-7BEC-BFF0-7CEF-22D56E14EAAA}"/>
              </a:ext>
            </a:extLst>
          </p:cNvPr>
          <p:cNvSpPr>
            <a:spLocks noChangeAspect="1"/>
          </p:cNvSpPr>
          <p:nvPr/>
        </p:nvSpPr>
        <p:spPr>
          <a:xfrm flipH="1">
            <a:off x="8452971" y="8799466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552" name="Freeform 551">
            <a:extLst>
              <a:ext uri="{FF2B5EF4-FFF2-40B4-BE49-F238E27FC236}">
                <a16:creationId xmlns:a16="http://schemas.microsoft.com/office/drawing/2014/main" id="{FC2E1551-A68F-EC3D-C48B-80F155AE1DAF}"/>
              </a:ext>
            </a:extLst>
          </p:cNvPr>
          <p:cNvSpPr/>
          <p:nvPr/>
        </p:nvSpPr>
        <p:spPr>
          <a:xfrm>
            <a:off x="8059390" y="7644643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DE1F57D6-F678-64DA-9819-060147A828C8}"/>
              </a:ext>
            </a:extLst>
          </p:cNvPr>
          <p:cNvCxnSpPr>
            <a:cxnSpLocks/>
            <a:stCxn id="545" idx="2"/>
          </p:cNvCxnSpPr>
          <p:nvPr/>
        </p:nvCxnSpPr>
        <p:spPr>
          <a:xfrm flipH="1">
            <a:off x="8338458" y="7754387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3AB918A4-3427-EAEA-7768-B7E647843399}"/>
              </a:ext>
            </a:extLst>
          </p:cNvPr>
          <p:cNvCxnSpPr>
            <a:cxnSpLocks/>
            <a:stCxn id="549" idx="2"/>
            <a:endCxn id="548" idx="5"/>
          </p:cNvCxnSpPr>
          <p:nvPr/>
        </p:nvCxnSpPr>
        <p:spPr>
          <a:xfrm flipV="1">
            <a:off x="8274300" y="8084514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Freeform 554">
            <a:extLst>
              <a:ext uri="{FF2B5EF4-FFF2-40B4-BE49-F238E27FC236}">
                <a16:creationId xmlns:a16="http://schemas.microsoft.com/office/drawing/2014/main" id="{68BE6971-07D6-C537-0011-C109E81FE29B}"/>
              </a:ext>
            </a:extLst>
          </p:cNvPr>
          <p:cNvSpPr/>
          <p:nvPr/>
        </p:nvSpPr>
        <p:spPr>
          <a:xfrm>
            <a:off x="8555274" y="8059422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633B4CB9-2800-1E0E-343E-02639C963B79}"/>
              </a:ext>
            </a:extLst>
          </p:cNvPr>
          <p:cNvCxnSpPr>
            <a:cxnSpLocks/>
            <a:stCxn id="572" idx="0"/>
          </p:cNvCxnSpPr>
          <p:nvPr/>
        </p:nvCxnSpPr>
        <p:spPr>
          <a:xfrm>
            <a:off x="8268284" y="7153494"/>
            <a:ext cx="221177" cy="365967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Freeform 556">
            <a:extLst>
              <a:ext uri="{FF2B5EF4-FFF2-40B4-BE49-F238E27FC236}">
                <a16:creationId xmlns:a16="http://schemas.microsoft.com/office/drawing/2014/main" id="{B9874154-6101-366F-B5B2-C9EF11CBAA01}"/>
              </a:ext>
            </a:extLst>
          </p:cNvPr>
          <p:cNvSpPr/>
          <p:nvPr/>
        </p:nvSpPr>
        <p:spPr>
          <a:xfrm>
            <a:off x="8583556" y="7366858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8C869C00-7028-CA90-E1B2-6141FD9B4214}"/>
              </a:ext>
            </a:extLst>
          </p:cNvPr>
          <p:cNvCxnSpPr>
            <a:cxnSpLocks/>
            <a:stCxn id="555" idx="0"/>
            <a:endCxn id="546" idx="0"/>
          </p:cNvCxnSpPr>
          <p:nvPr/>
        </p:nvCxnSpPr>
        <p:spPr>
          <a:xfrm>
            <a:off x="8555275" y="8200825"/>
            <a:ext cx="9247" cy="20218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0246AAA4-B180-0DE6-345D-2187C8E817CF}"/>
              </a:ext>
            </a:extLst>
          </p:cNvPr>
          <p:cNvCxnSpPr>
            <a:cxnSpLocks/>
            <a:stCxn id="546" idx="4"/>
            <a:endCxn id="551" idx="0"/>
          </p:cNvCxnSpPr>
          <p:nvPr/>
        </p:nvCxnSpPr>
        <p:spPr>
          <a:xfrm>
            <a:off x="8564521" y="8631614"/>
            <a:ext cx="2750" cy="167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tangle 559">
            <a:extLst>
              <a:ext uri="{FF2B5EF4-FFF2-40B4-BE49-F238E27FC236}">
                <a16:creationId xmlns:a16="http://schemas.microsoft.com/office/drawing/2014/main" id="{52EC70E1-C9EA-F5FF-9A13-E301653069AE}"/>
              </a:ext>
            </a:extLst>
          </p:cNvPr>
          <p:cNvSpPr>
            <a:spLocks noChangeAspect="1"/>
          </p:cNvSpPr>
          <p:nvPr/>
        </p:nvSpPr>
        <p:spPr>
          <a:xfrm>
            <a:off x="8083138" y="8403013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0DBC7333-D127-917C-C017-2BDE468EA112}"/>
              </a:ext>
            </a:extLst>
          </p:cNvPr>
          <p:cNvCxnSpPr>
            <a:cxnSpLocks/>
            <a:stCxn id="560" idx="3"/>
            <a:endCxn id="546" idx="6"/>
          </p:cNvCxnSpPr>
          <p:nvPr/>
        </p:nvCxnSpPr>
        <p:spPr>
          <a:xfrm>
            <a:off x="8311739" y="8517313"/>
            <a:ext cx="138483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D26C0319-B0F9-00D1-7584-8CD10E8E75D0}"/>
              </a:ext>
            </a:extLst>
          </p:cNvPr>
          <p:cNvCxnSpPr>
            <a:cxnSpLocks/>
            <a:stCxn id="551" idx="7"/>
            <a:endCxn id="560" idx="2"/>
          </p:cNvCxnSpPr>
          <p:nvPr/>
        </p:nvCxnSpPr>
        <p:spPr>
          <a:xfrm flipH="1" flipV="1">
            <a:off x="8197439" y="8631614"/>
            <a:ext cx="289011" cy="20133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Freeform 562">
            <a:extLst>
              <a:ext uri="{FF2B5EF4-FFF2-40B4-BE49-F238E27FC236}">
                <a16:creationId xmlns:a16="http://schemas.microsoft.com/office/drawing/2014/main" id="{CEE5C04C-7E7C-CF32-CDFC-36F0954C8CD0}"/>
              </a:ext>
            </a:extLst>
          </p:cNvPr>
          <p:cNvSpPr/>
          <p:nvPr/>
        </p:nvSpPr>
        <p:spPr>
          <a:xfrm>
            <a:off x="7967977" y="8090882"/>
            <a:ext cx="306850" cy="462956"/>
          </a:xfrm>
          <a:custGeom>
            <a:avLst/>
            <a:gdLst>
              <a:gd name="connsiteX0" fmla="*/ 306850 w 306850"/>
              <a:gd name="connsiteY0" fmla="*/ 0 h 466725"/>
              <a:gd name="connsiteX1" fmla="*/ 59200 w 306850"/>
              <a:gd name="connsiteY1" fmla="*/ 238125 h 466725"/>
              <a:gd name="connsiteX2" fmla="*/ 2050 w 306850"/>
              <a:gd name="connsiteY2" fmla="*/ 419100 h 466725"/>
              <a:gd name="connsiteX3" fmla="*/ 106825 w 306850"/>
              <a:gd name="connsiteY3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50" h="466725">
                <a:moveTo>
                  <a:pt x="306850" y="0"/>
                </a:moveTo>
                <a:cubicBezTo>
                  <a:pt x="208425" y="84137"/>
                  <a:pt x="110000" y="168275"/>
                  <a:pt x="59200" y="238125"/>
                </a:cubicBezTo>
                <a:cubicBezTo>
                  <a:pt x="8400" y="307975"/>
                  <a:pt x="-5887" y="381000"/>
                  <a:pt x="2050" y="419100"/>
                </a:cubicBezTo>
                <a:cubicBezTo>
                  <a:pt x="9987" y="457200"/>
                  <a:pt x="58406" y="461962"/>
                  <a:pt x="106825" y="46672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C5412DFD-F3E9-9C4A-64EB-CB83BC6FB947}"/>
              </a:ext>
            </a:extLst>
          </p:cNvPr>
          <p:cNvSpPr>
            <a:spLocks noChangeAspect="1"/>
          </p:cNvSpPr>
          <p:nvPr/>
        </p:nvSpPr>
        <p:spPr>
          <a:xfrm flipH="1">
            <a:off x="8144731" y="6478456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F9DB031D-1393-75EF-0DD8-312F5B5E7C48}"/>
              </a:ext>
            </a:extLst>
          </p:cNvPr>
          <p:cNvSpPr>
            <a:spLocks noChangeAspect="1"/>
          </p:cNvSpPr>
          <p:nvPr/>
        </p:nvSpPr>
        <p:spPr>
          <a:xfrm flipH="1">
            <a:off x="8431329" y="6778278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66" name="Triangle 565">
            <a:extLst>
              <a:ext uri="{FF2B5EF4-FFF2-40B4-BE49-F238E27FC236}">
                <a16:creationId xmlns:a16="http://schemas.microsoft.com/office/drawing/2014/main" id="{6D2A1D4E-2746-5A0A-D30C-FFCC645FBB50}"/>
              </a:ext>
            </a:extLst>
          </p:cNvPr>
          <p:cNvSpPr>
            <a:spLocks noChangeAspect="1"/>
          </p:cNvSpPr>
          <p:nvPr/>
        </p:nvSpPr>
        <p:spPr>
          <a:xfrm flipH="1">
            <a:off x="8121943" y="6922882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67" name="Diamond 566">
            <a:extLst>
              <a:ext uri="{FF2B5EF4-FFF2-40B4-BE49-F238E27FC236}">
                <a16:creationId xmlns:a16="http://schemas.microsoft.com/office/drawing/2014/main" id="{01D6C57A-1314-77B6-90C4-7C8871ECC3D9}"/>
              </a:ext>
            </a:extLst>
          </p:cNvPr>
          <p:cNvSpPr>
            <a:spLocks noChangeAspect="1"/>
          </p:cNvSpPr>
          <p:nvPr/>
        </p:nvSpPr>
        <p:spPr>
          <a:xfrm flipH="1">
            <a:off x="7873008" y="6814951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F8039167-C9B9-06B6-930B-0693DC3F2389}"/>
              </a:ext>
            </a:extLst>
          </p:cNvPr>
          <p:cNvCxnSpPr>
            <a:cxnSpLocks/>
            <a:stCxn id="564" idx="2"/>
            <a:endCxn id="566" idx="0"/>
          </p:cNvCxnSpPr>
          <p:nvPr/>
        </p:nvCxnSpPr>
        <p:spPr>
          <a:xfrm>
            <a:off x="8259031" y="6707056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Freeform 568">
            <a:extLst>
              <a:ext uri="{FF2B5EF4-FFF2-40B4-BE49-F238E27FC236}">
                <a16:creationId xmlns:a16="http://schemas.microsoft.com/office/drawing/2014/main" id="{063B3604-DB1A-FEF4-EF92-4F3BCBB0ACAE}"/>
              </a:ext>
            </a:extLst>
          </p:cNvPr>
          <p:cNvSpPr/>
          <p:nvPr/>
        </p:nvSpPr>
        <p:spPr>
          <a:xfrm>
            <a:off x="7772399" y="6597312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A0128933-CE2D-14CC-30A6-A8CD745E330C}"/>
              </a:ext>
            </a:extLst>
          </p:cNvPr>
          <p:cNvCxnSpPr>
            <a:cxnSpLocks/>
            <a:stCxn id="564" idx="2"/>
          </p:cNvCxnSpPr>
          <p:nvPr/>
        </p:nvCxnSpPr>
        <p:spPr>
          <a:xfrm flipH="1">
            <a:off x="8051467" y="6707056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5CFC52F7-134B-EBA6-BE49-08ED55C34D76}"/>
              </a:ext>
            </a:extLst>
          </p:cNvPr>
          <p:cNvCxnSpPr>
            <a:cxnSpLocks/>
            <a:stCxn id="567" idx="2"/>
            <a:endCxn id="566" idx="5"/>
          </p:cNvCxnSpPr>
          <p:nvPr/>
        </p:nvCxnSpPr>
        <p:spPr>
          <a:xfrm flipV="1">
            <a:off x="7987309" y="7037183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Freeform 571">
            <a:extLst>
              <a:ext uri="{FF2B5EF4-FFF2-40B4-BE49-F238E27FC236}">
                <a16:creationId xmlns:a16="http://schemas.microsoft.com/office/drawing/2014/main" id="{828F3A27-55BE-1154-7936-0425BE721776}"/>
              </a:ext>
            </a:extLst>
          </p:cNvPr>
          <p:cNvSpPr/>
          <p:nvPr/>
        </p:nvSpPr>
        <p:spPr>
          <a:xfrm>
            <a:off x="8268283" y="7012091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DD177AB6-8374-0333-B16B-517B05FFC5F0}"/>
              </a:ext>
            </a:extLst>
          </p:cNvPr>
          <p:cNvCxnSpPr>
            <a:cxnSpLocks/>
          </p:cNvCxnSpPr>
          <p:nvPr/>
        </p:nvCxnSpPr>
        <p:spPr>
          <a:xfrm>
            <a:off x="8202469" y="6349161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Freeform 573">
            <a:extLst>
              <a:ext uri="{FF2B5EF4-FFF2-40B4-BE49-F238E27FC236}">
                <a16:creationId xmlns:a16="http://schemas.microsoft.com/office/drawing/2014/main" id="{D33F91E0-5952-223D-D0E2-EFF79B9C46A5}"/>
              </a:ext>
            </a:extLst>
          </p:cNvPr>
          <p:cNvSpPr/>
          <p:nvPr/>
        </p:nvSpPr>
        <p:spPr>
          <a:xfrm>
            <a:off x="8296565" y="6319527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BB7B789A-15F6-A806-8405-670F202A6CDA}"/>
              </a:ext>
            </a:extLst>
          </p:cNvPr>
          <p:cNvCxnSpPr>
            <a:cxnSpLocks/>
            <a:stCxn id="572" idx="0"/>
          </p:cNvCxnSpPr>
          <p:nvPr/>
        </p:nvCxnSpPr>
        <p:spPr>
          <a:xfrm>
            <a:off x="8268284" y="7153494"/>
            <a:ext cx="226637" cy="363095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F29D086D-F504-D265-91DC-488C7656F3BA}"/>
              </a:ext>
            </a:extLst>
          </p:cNvPr>
          <p:cNvSpPr/>
          <p:nvPr/>
        </p:nvSpPr>
        <p:spPr>
          <a:xfrm>
            <a:off x="7649581" y="6365379"/>
            <a:ext cx="105160" cy="10014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D109290B-7E87-0E2A-89DA-BBB1B9B4DE3E}"/>
              </a:ext>
            </a:extLst>
          </p:cNvPr>
          <p:cNvSpPr/>
          <p:nvPr/>
        </p:nvSpPr>
        <p:spPr>
          <a:xfrm>
            <a:off x="7833965" y="7366261"/>
            <a:ext cx="102148" cy="16618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4E1A758-C822-1838-9527-7007708EA095}"/>
              </a:ext>
            </a:extLst>
          </p:cNvPr>
          <p:cNvSpPr txBox="1"/>
          <p:nvPr/>
        </p:nvSpPr>
        <p:spPr>
          <a:xfrm rot="18000000">
            <a:off x="7217090" y="6610074"/>
            <a:ext cx="71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32CE6E-831A-DF94-344D-557B1FCDF83E}"/>
              </a:ext>
            </a:extLst>
          </p:cNvPr>
          <p:cNvSpPr txBox="1"/>
          <p:nvPr/>
        </p:nvSpPr>
        <p:spPr>
          <a:xfrm rot="18000000">
            <a:off x="7441983" y="7940838"/>
            <a:ext cx="59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Inner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F5ED973-2C29-485F-6F76-79584D0B9689}"/>
              </a:ext>
            </a:extLst>
          </p:cNvPr>
          <p:cNvSpPr>
            <a:spLocks noChangeAspect="1"/>
          </p:cNvSpPr>
          <p:nvPr/>
        </p:nvSpPr>
        <p:spPr>
          <a:xfrm flipH="1">
            <a:off x="9513141" y="6403856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9" name="Triangle 138">
            <a:extLst>
              <a:ext uri="{FF2B5EF4-FFF2-40B4-BE49-F238E27FC236}">
                <a16:creationId xmlns:a16="http://schemas.microsoft.com/office/drawing/2014/main" id="{4D84932F-F78F-30A2-A438-FD167DF04A77}"/>
              </a:ext>
            </a:extLst>
          </p:cNvPr>
          <p:cNvSpPr>
            <a:spLocks noChangeAspect="1"/>
          </p:cNvSpPr>
          <p:nvPr/>
        </p:nvSpPr>
        <p:spPr>
          <a:xfrm flipH="1">
            <a:off x="9889471" y="6395460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0848506-D0A5-C553-650E-430DFF51EEE3}"/>
              </a:ext>
            </a:extLst>
          </p:cNvPr>
          <p:cNvSpPr>
            <a:spLocks noChangeAspect="1"/>
          </p:cNvSpPr>
          <p:nvPr/>
        </p:nvSpPr>
        <p:spPr>
          <a:xfrm flipH="1">
            <a:off x="10307927" y="6403856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A868AA-BA72-7BBB-33E0-E2B98455C65E}"/>
              </a:ext>
            </a:extLst>
          </p:cNvPr>
          <p:cNvSpPr txBox="1"/>
          <p:nvPr/>
        </p:nvSpPr>
        <p:spPr>
          <a:xfrm>
            <a:off x="10580575" y="62667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731B437-1A61-D649-AF05-2D7125A8185C}"/>
              </a:ext>
            </a:extLst>
          </p:cNvPr>
          <p:cNvSpPr txBox="1"/>
          <p:nvPr/>
        </p:nvSpPr>
        <p:spPr>
          <a:xfrm>
            <a:off x="9290091" y="6166626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806DEEA-9B98-E3ED-6DC2-971600A1256A}"/>
              </a:ext>
            </a:extLst>
          </p:cNvPr>
          <p:cNvSpPr txBox="1"/>
          <p:nvPr/>
        </p:nvSpPr>
        <p:spPr>
          <a:xfrm rot="10800000">
            <a:off x="10777123" y="6186614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6DF251E-CF73-D735-E454-39DEBECB7FE6}"/>
              </a:ext>
            </a:extLst>
          </p:cNvPr>
          <p:cNvSpPr txBox="1"/>
          <p:nvPr/>
        </p:nvSpPr>
        <p:spPr>
          <a:xfrm>
            <a:off x="9319207" y="5992169"/>
            <a:ext cx="1443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Control-flow ops: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994BCBC-AFE6-061B-2B54-A0B5DF9F4DDE}"/>
              </a:ext>
            </a:extLst>
          </p:cNvPr>
          <p:cNvGrpSpPr>
            <a:grpSpLocks noChangeAspect="1"/>
          </p:cNvGrpSpPr>
          <p:nvPr/>
        </p:nvGrpSpPr>
        <p:grpSpPr>
          <a:xfrm>
            <a:off x="9508405" y="6941397"/>
            <a:ext cx="1511425" cy="1511968"/>
            <a:chOff x="6298926" y="6745090"/>
            <a:chExt cx="3425231" cy="3426462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D95698B4-F34F-2EFD-B773-FC78EAC2E9B0}"/>
                </a:ext>
              </a:extLst>
            </p:cNvPr>
            <p:cNvGrpSpPr/>
            <p:nvPr/>
          </p:nvGrpSpPr>
          <p:grpSpPr>
            <a:xfrm>
              <a:off x="6303454" y="8171450"/>
              <a:ext cx="1940686" cy="2000102"/>
              <a:chOff x="5133372" y="3962622"/>
              <a:chExt cx="1940686" cy="2000102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3706BEC6-4833-B4E0-6077-4D4468E86165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AF95F6E7-C52F-436D-E3DB-D81E45F17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946E72FB-2BFB-E351-C84A-16FF25C1FD25}"/>
                  </a:ext>
                </a:extLst>
              </p:cNvPr>
              <p:cNvGrpSpPr/>
              <p:nvPr/>
            </p:nvGrpSpPr>
            <p:grpSpPr>
              <a:xfrm>
                <a:off x="5133372" y="5382336"/>
                <a:ext cx="457200" cy="573462"/>
                <a:chOff x="5133372" y="5382336"/>
                <a:chExt cx="457200" cy="573462"/>
              </a:xfrm>
            </p:grpSpPr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C5E5FEA6-C99A-B843-461B-BE3D81611AEF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63241F8F-00D7-2C84-75BC-0EB12336BB7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A5317817-07D0-78D6-88D9-60FB9873293C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51514954-7389-F3CE-3FCD-920E68715A9D}"/>
                  </a:ext>
                </a:extLst>
              </p:cNvPr>
              <p:cNvGrpSpPr/>
              <p:nvPr/>
            </p:nvGrpSpPr>
            <p:grpSpPr>
              <a:xfrm>
                <a:off x="6616858" y="5389262"/>
                <a:ext cx="457200" cy="573462"/>
                <a:chOff x="5133372" y="5382336"/>
                <a:chExt cx="457200" cy="573462"/>
              </a:xfrm>
            </p:grpSpPr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EB13B75B-0A62-4203-5954-F06CDADBF516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C1312ED3-E074-2897-6BC6-E5DDAE9BEDA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A0D9D0AF-0F3E-F04E-AA73-04B7D4E8C127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337DECB-75B1-4049-652C-26E1018D3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2711E917-EC97-B5C5-CE5C-C2005EA67C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F69287EA-694A-ACB9-9602-C8714EE7E7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D0656BF5-E22E-F123-D860-514F0F88E5F6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ED06FBE9-96A1-BD40-C574-2DA37FF2423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BDF1D939-5FCD-B9A8-3EEC-5EF2C8942A0B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19ECA4B4-404E-EF8E-EB65-B76CAA7E37A7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641BD9B2-7313-F121-8E1A-0EE53E1C74E0}"/>
                  </a:ext>
                </a:extLst>
              </p:cNvPr>
              <p:cNvGrpSpPr/>
              <p:nvPr/>
            </p:nvGrpSpPr>
            <p:grpSpPr>
              <a:xfrm>
                <a:off x="5133754" y="3966453"/>
                <a:ext cx="457200" cy="573462"/>
                <a:chOff x="5133372" y="5382336"/>
                <a:chExt cx="457200" cy="573462"/>
              </a:xfrm>
            </p:grpSpPr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ECBEA187-00B7-6478-E805-7AC1A353B8BE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6577083A-2205-94F2-4551-B13704B1ABC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D84E3FE5-50CB-9A77-E1D8-07A7BBE185D8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CA5D715E-B1F7-C205-6919-CDE3696DF4B9}"/>
                  </a:ext>
                </a:extLst>
              </p:cNvPr>
              <p:cNvCxnSpPr>
                <a:cxnSpLocks/>
                <a:stCxn id="325" idx="3"/>
                <a:endCxn id="335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5F3C359A-197D-D7E4-AF93-C8496DCDE602}"/>
                  </a:ext>
                </a:extLst>
              </p:cNvPr>
              <p:cNvCxnSpPr>
                <a:cxnSpLocks/>
                <a:stCxn id="330" idx="3"/>
                <a:endCxn id="332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98D35D6A-EF85-2239-639B-3F56F0145083}"/>
                  </a:ext>
                </a:extLst>
              </p:cNvPr>
              <p:cNvCxnSpPr>
                <a:cxnSpLocks/>
                <a:stCxn id="334" idx="3"/>
                <a:endCxn id="331" idx="1"/>
              </p:cNvCxnSpPr>
              <p:nvPr/>
            </p:nvCxnSpPr>
            <p:spPr>
              <a:xfrm>
                <a:off x="5590572" y="5669327"/>
                <a:ext cx="1026286" cy="69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B09ECE54-84E8-9162-60E8-320661DC3C70}"/>
                  </a:ext>
                </a:extLst>
              </p:cNvPr>
              <p:cNvCxnSpPr>
                <a:cxnSpLocks/>
                <a:stCxn id="319" idx="3"/>
                <a:endCxn id="326" idx="1"/>
              </p:cNvCxnSpPr>
              <p:nvPr/>
            </p:nvCxnSpPr>
            <p:spPr>
              <a:xfrm flipV="1">
                <a:off x="5590955" y="4249612"/>
                <a:ext cx="1025903" cy="3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952792A2-8B47-4CAB-5C3D-9C5B1860FCAF}"/>
                </a:ext>
              </a:extLst>
            </p:cNvPr>
            <p:cNvGrpSpPr/>
            <p:nvPr/>
          </p:nvGrpSpPr>
          <p:grpSpPr>
            <a:xfrm>
              <a:off x="7864491" y="8170602"/>
              <a:ext cx="1858894" cy="2000102"/>
              <a:chOff x="5215164" y="3962622"/>
              <a:chExt cx="1858894" cy="2000102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EFF50383-288B-61D4-A1C3-14B1C5D6937D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rgbClr val="CF98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</a:t>
                </a:r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5CD7B688-55F0-C573-A623-DEACC2A7C3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F282D4BB-B132-11D9-D454-E80BADCA3135}"/>
                  </a:ext>
                </a:extLst>
              </p:cNvPr>
              <p:cNvGrpSpPr/>
              <p:nvPr/>
            </p:nvGrpSpPr>
            <p:grpSpPr>
              <a:xfrm>
                <a:off x="6616858" y="5389262"/>
                <a:ext cx="457200" cy="573462"/>
                <a:chOff x="5133372" y="5382336"/>
                <a:chExt cx="457200" cy="573462"/>
              </a:xfrm>
            </p:grpSpPr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0A287081-6C5E-3FE5-A25E-DA891AC9BDA0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C1F9675D-36AB-F307-56B9-2B7041FB474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2A69F231-E844-9CD4-BFA9-2DDBA941A767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3033062E-91EA-333E-2925-5E73DFBF4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8397C5B7-0473-FA89-DA38-898C2A4C68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8A6255B4-5AA2-8790-A7BF-2FD8B3F5EE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5242CA53-EA5A-5787-BD12-48C22184F0AB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50E9F0E5-FBE4-1650-7A35-DC96BD7A9067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2458A346-C6B3-DDAB-05AB-CC7AD6D9F76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819EFAEA-3BAE-D95F-2A75-956031A3CF6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B14C985-4869-827D-D014-B5C550A384BA}"/>
                  </a:ext>
                </a:extLst>
              </p:cNvPr>
              <p:cNvSpPr/>
              <p:nvPr/>
            </p:nvSpPr>
            <p:spPr>
              <a:xfrm rot="5400000">
                <a:off x="5290398" y="3891218"/>
                <a:ext cx="138897" cy="2893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91E3C11F-1715-B270-E5D0-AD3CF40C42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4A3A4F41-3378-A73E-A70A-7283E88D3A76}"/>
                  </a:ext>
                </a:extLst>
              </p:cNvPr>
              <p:cNvCxnSpPr>
                <a:cxnSpLocks/>
                <a:stCxn id="296" idx="3"/>
                <a:endCxn id="298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59EB4906-4E4F-2239-69BB-638FA9B0D6DA}"/>
                  </a:ext>
                </a:extLst>
              </p:cNvPr>
              <p:cNvCxnSpPr>
                <a:cxnSpLocks/>
                <a:stCxn id="331" idx="3"/>
                <a:endCxn id="297" idx="1"/>
              </p:cNvCxnSpPr>
              <p:nvPr/>
            </p:nvCxnSpPr>
            <p:spPr>
              <a:xfrm flipV="1">
                <a:off x="5594811" y="5676252"/>
                <a:ext cx="1022047" cy="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7212E659-C93C-C5CF-575F-B2FD236F5E1E}"/>
                  </a:ext>
                </a:extLst>
              </p:cNvPr>
              <p:cNvCxnSpPr>
                <a:cxnSpLocks/>
                <a:stCxn id="326" idx="3"/>
                <a:endCxn id="294" idx="1"/>
              </p:cNvCxnSpPr>
              <p:nvPr/>
            </p:nvCxnSpPr>
            <p:spPr>
              <a:xfrm flipV="1">
                <a:off x="5594811" y="4249612"/>
                <a:ext cx="1022047" cy="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9E5810D-8BC5-AF66-2A5A-F7F5C8C58C34}"/>
                </a:ext>
              </a:extLst>
            </p:cNvPr>
            <p:cNvGrpSpPr/>
            <p:nvPr/>
          </p:nvGrpSpPr>
          <p:grpSpPr>
            <a:xfrm>
              <a:off x="6298926" y="6746601"/>
              <a:ext cx="1940304" cy="1484515"/>
              <a:chOff x="5133754" y="3962622"/>
              <a:chExt cx="1940304" cy="1484515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14BC7EBC-5E29-A3BF-58FC-ACD1AFB4AA40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5D08CE61-427F-1267-03D9-F4F3EC5192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9958B957-06D7-52AA-6C74-FC9D61402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0B5091B8-F09A-FDCF-DCB2-FE8E8888F1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11D8BFF6-1163-6AFB-0D47-C4E0C236FF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45E9D40-48A0-C2E5-A478-AEABE06DAA62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F2E9BE0E-3837-AC8C-292C-297F63DE39DA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A4E6C3D-1A51-62CA-18C1-97552268EB5C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06DE8694-5E18-D0E7-327D-910EB69A9009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47CEAC5A-4BB3-002B-D091-8B592E84E066}"/>
                  </a:ext>
                </a:extLst>
              </p:cNvPr>
              <p:cNvGrpSpPr/>
              <p:nvPr/>
            </p:nvGrpSpPr>
            <p:grpSpPr>
              <a:xfrm>
                <a:off x="5133754" y="3966453"/>
                <a:ext cx="457200" cy="573462"/>
                <a:chOff x="5133372" y="5382336"/>
                <a:chExt cx="457200" cy="573462"/>
              </a:xfrm>
            </p:grpSpPr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AB7EB5E6-1F4B-5B8F-6448-08ABBF2119CC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DA647B5-D9AF-2DEE-13B9-935E2565CE7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B0238698-20AA-FA4A-1ACA-0DBFF33AC68F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5F84A1B6-C850-CCC5-D7FF-3096F576F87A}"/>
                  </a:ext>
                </a:extLst>
              </p:cNvPr>
              <p:cNvCxnSpPr>
                <a:cxnSpLocks/>
                <a:stCxn id="277" idx="3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19E1983E-A2F7-BCC1-8EF5-0E4B20858846}"/>
                  </a:ext>
                </a:extLst>
              </p:cNvPr>
              <p:cNvCxnSpPr>
                <a:cxnSpLocks/>
                <a:stCxn id="281" idx="3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FC9BAAF4-0E52-E0EF-6993-7DE31BAD7AC0}"/>
                  </a:ext>
                </a:extLst>
              </p:cNvPr>
              <p:cNvCxnSpPr>
                <a:cxnSpLocks/>
                <a:stCxn id="275" idx="3"/>
                <a:endCxn id="279" idx="1"/>
              </p:cNvCxnSpPr>
              <p:nvPr/>
            </p:nvCxnSpPr>
            <p:spPr>
              <a:xfrm flipV="1">
                <a:off x="5590954" y="4249613"/>
                <a:ext cx="1025905" cy="3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DCE8344-6C91-C41C-7435-255621A0A005}"/>
                </a:ext>
              </a:extLst>
            </p:cNvPr>
            <p:cNvGrpSpPr/>
            <p:nvPr/>
          </p:nvGrpSpPr>
          <p:grpSpPr>
            <a:xfrm>
              <a:off x="7865262" y="6745090"/>
              <a:ext cx="1858895" cy="1484515"/>
              <a:chOff x="5215163" y="3962622"/>
              <a:chExt cx="1858895" cy="1484515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45D7387B-B54B-E011-05BF-5C54171E30A2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B8837CB8-9328-8165-AAA9-FBA8823647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B9183EB-9891-8640-34C6-2BD6722E9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32DDB741-49F7-A753-79AC-1BF35A0B5A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CBC94A75-8796-C02C-941C-3056D7616B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7C483B60-E64C-7EC8-81AF-3F38A230402A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EBBC9318-C2F9-0B94-9457-7C8375D3BBEA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ABE7D4F0-B714-05B1-1375-EBB0EE58A9FC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1103FF8C-FA2A-54B2-E7F4-670E5768E18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7EA988EF-34E3-2CFF-8AC5-CBDD91F70029}"/>
                  </a:ext>
                </a:extLst>
              </p:cNvPr>
              <p:cNvGrpSpPr/>
              <p:nvPr/>
            </p:nvGrpSpPr>
            <p:grpSpPr>
              <a:xfrm>
                <a:off x="5215163" y="3966453"/>
                <a:ext cx="300942" cy="573462"/>
                <a:chOff x="5214781" y="5382336"/>
                <a:chExt cx="300942" cy="573462"/>
              </a:xfrm>
            </p:grpSpPr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FA9EDC50-EB7D-8BB3-89F1-36671C8213DC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E5A99C54-9D4D-42CB-429F-F0C5BC93558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32D46F25-1108-578D-11C0-275F32D0AF36}"/>
                  </a:ext>
                </a:extLst>
              </p:cNvPr>
              <p:cNvCxnSpPr>
                <a:cxnSpLocks/>
                <a:stCxn id="259" idx="3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73D25318-477C-AF1C-EEE9-59AA25C780E5}"/>
                  </a:ext>
                </a:extLst>
              </p:cNvPr>
              <p:cNvCxnSpPr>
                <a:cxnSpLocks/>
                <a:stCxn id="264" idx="3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7706065-93E9-3D67-25A0-1EE0932988DA}"/>
                  </a:ext>
                </a:extLst>
              </p:cNvPr>
              <p:cNvCxnSpPr>
                <a:cxnSpLocks/>
                <a:stCxn id="279" idx="3"/>
                <a:endCxn id="260" idx="1"/>
              </p:cNvCxnSpPr>
              <p:nvPr/>
            </p:nvCxnSpPr>
            <p:spPr>
              <a:xfrm flipV="1">
                <a:off x="5589131" y="4249613"/>
                <a:ext cx="1027727" cy="1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7" name="Freeform 336">
            <a:extLst>
              <a:ext uri="{FF2B5EF4-FFF2-40B4-BE49-F238E27FC236}">
                <a16:creationId xmlns:a16="http://schemas.microsoft.com/office/drawing/2014/main" id="{A0186566-D408-8E97-30CA-C7D437DFA8B5}"/>
              </a:ext>
            </a:extLst>
          </p:cNvPr>
          <p:cNvSpPr/>
          <p:nvPr/>
        </p:nvSpPr>
        <p:spPr>
          <a:xfrm>
            <a:off x="9906995" y="6675695"/>
            <a:ext cx="381233" cy="244460"/>
          </a:xfrm>
          <a:custGeom>
            <a:avLst/>
            <a:gdLst>
              <a:gd name="connsiteX0" fmla="*/ 0 w 333214"/>
              <a:gd name="connsiteY0" fmla="*/ 0 h 216976"/>
              <a:gd name="connsiteX1" fmla="*/ 216977 w 333214"/>
              <a:gd name="connsiteY1" fmla="*/ 77491 h 216976"/>
              <a:gd name="connsiteX2" fmla="*/ 333214 w 333214"/>
              <a:gd name="connsiteY2" fmla="*/ 216976 h 2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214" h="216976">
                <a:moveTo>
                  <a:pt x="0" y="0"/>
                </a:moveTo>
                <a:cubicBezTo>
                  <a:pt x="80720" y="20664"/>
                  <a:pt x="161441" y="41328"/>
                  <a:pt x="216977" y="77491"/>
                </a:cubicBezTo>
                <a:cubicBezTo>
                  <a:pt x="272513" y="113654"/>
                  <a:pt x="302863" y="165315"/>
                  <a:pt x="333214" y="2169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5A914FAE-5C17-FE33-250D-1765C1A91579}"/>
              </a:ext>
            </a:extLst>
          </p:cNvPr>
          <p:cNvSpPr txBox="1"/>
          <p:nvPr/>
        </p:nvSpPr>
        <p:spPr>
          <a:xfrm>
            <a:off x="9703685" y="626312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3C5BA12B-A01E-6716-C58E-13851B68A8A9}"/>
              </a:ext>
            </a:extLst>
          </p:cNvPr>
          <p:cNvSpPr txBox="1"/>
          <p:nvPr/>
        </p:nvSpPr>
        <p:spPr>
          <a:xfrm>
            <a:off x="10112521" y="627027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B42CFEAD-0907-5E67-6BC3-B9CAE2A37928}"/>
              </a:ext>
            </a:extLst>
          </p:cNvPr>
          <p:cNvSpPr txBox="1"/>
          <p:nvPr/>
        </p:nvSpPr>
        <p:spPr>
          <a:xfrm>
            <a:off x="10502063" y="626248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BC664514-D5A6-69E1-EA50-BAB23F5726D3}"/>
              </a:ext>
            </a:extLst>
          </p:cNvPr>
          <p:cNvSpPr txBox="1"/>
          <p:nvPr/>
        </p:nvSpPr>
        <p:spPr>
          <a:xfrm>
            <a:off x="6016178" y="6748871"/>
            <a:ext cx="125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Arbitrary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167548-B66E-8FFF-F5F2-B164E56C2A94}"/>
              </a:ext>
            </a:extLst>
          </p:cNvPr>
          <p:cNvSpPr txBox="1"/>
          <p:nvPr/>
        </p:nvSpPr>
        <p:spPr>
          <a:xfrm>
            <a:off x="8596863" y="6313087"/>
            <a:ext cx="781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DFG from</a:t>
            </a:r>
          </a:p>
          <a:p>
            <a:r>
              <a:rPr lang="en-US" sz="1200" i="1" dirty="0" err="1"/>
              <a:t>RipTide’s</a:t>
            </a:r>
            <a:endParaRPr lang="en-US" sz="1200" i="1" dirty="0"/>
          </a:p>
          <a:p>
            <a:r>
              <a:rPr lang="en-US" sz="1200" i="1" dirty="0"/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480258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9156923" y="2963758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Baseline OG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242941" y="2882972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Pruned OG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10375135" y="2858379"/>
            <a:ext cx="2724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dirty="0">
                <a:solidFill>
                  <a:schemeClr val="accent1"/>
                </a:solidFill>
              </a:rPr>
              <a:t>Direct</a:t>
            </a:r>
            <a:r>
              <a:rPr lang="en-US" sz="1500" b="1" dirty="0"/>
              <a:t> and </a:t>
            </a:r>
            <a:r>
              <a:rPr lang="en-US" sz="1500" b="1" i="1" dirty="0">
                <a:solidFill>
                  <a:srgbClr val="FFC000"/>
                </a:solidFill>
              </a:rPr>
              <a:t>transitive</a:t>
            </a:r>
            <a:r>
              <a:rPr lang="en-US" sz="1500" b="1" dirty="0"/>
              <a:t> control/data </a:t>
            </a:r>
            <a:r>
              <a:rPr lang="en-US" sz="1500" b="1" i="1" dirty="0"/>
              <a:t>dependences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CA6DE03-3550-5836-B294-E588728789CB}"/>
              </a:ext>
            </a:extLst>
          </p:cNvPr>
          <p:cNvSpPr txBox="1"/>
          <p:nvPr/>
        </p:nvSpPr>
        <p:spPr>
          <a:xfrm>
            <a:off x="8987047" y="103630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321FB3B-DA5A-4D39-689F-69110DD1A855}"/>
              </a:ext>
            </a:extLst>
          </p:cNvPr>
          <p:cNvSpPr txBox="1"/>
          <p:nvPr/>
        </p:nvSpPr>
        <p:spPr>
          <a:xfrm>
            <a:off x="9520381" y="106818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F0F5A93-EA23-6BF7-5801-63EAAC404633}"/>
              </a:ext>
            </a:extLst>
          </p:cNvPr>
          <p:cNvSpPr txBox="1"/>
          <p:nvPr/>
        </p:nvSpPr>
        <p:spPr>
          <a:xfrm>
            <a:off x="9889970" y="1723954"/>
            <a:ext cx="43633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49CBD5A-0821-2743-1AE7-792B735060BB}"/>
              </a:ext>
            </a:extLst>
          </p:cNvPr>
          <p:cNvSpPr txBox="1"/>
          <p:nvPr/>
        </p:nvSpPr>
        <p:spPr>
          <a:xfrm>
            <a:off x="9044217" y="1980667"/>
            <a:ext cx="423514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A33B7A9-ABF1-1AC5-ADA3-CDAA1BA2E2D6}"/>
              </a:ext>
            </a:extLst>
          </p:cNvPr>
          <p:cNvSpPr txBox="1"/>
          <p:nvPr/>
        </p:nvSpPr>
        <p:spPr>
          <a:xfrm>
            <a:off x="9716019" y="265828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52258655-9AB4-893C-E981-3CCE8380A8C6}"/>
              </a:ext>
            </a:extLst>
          </p:cNvPr>
          <p:cNvCxnSpPr>
            <a:cxnSpLocks/>
            <a:stCxn id="279" idx="2"/>
          </p:cNvCxnSpPr>
          <p:nvPr/>
        </p:nvCxnSpPr>
        <p:spPr>
          <a:xfrm rot="16200000" flipH="1">
            <a:off x="9304771" y="1294358"/>
            <a:ext cx="511044" cy="710154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>
            <a:extLst>
              <a:ext uri="{FF2B5EF4-FFF2-40B4-BE49-F238E27FC236}">
                <a16:creationId xmlns:a16="http://schemas.microsoft.com/office/drawing/2014/main" id="{5BEB8624-6DD5-7CC2-1AFA-C6EEC8054D91}"/>
              </a:ext>
            </a:extLst>
          </p:cNvPr>
          <p:cNvSpPr/>
          <p:nvPr/>
        </p:nvSpPr>
        <p:spPr>
          <a:xfrm>
            <a:off x="9257444" y="139391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519FBF4B-DEA2-D428-27AF-92B74BB835BB}"/>
              </a:ext>
            </a:extLst>
          </p:cNvPr>
          <p:cNvSpPr/>
          <p:nvPr/>
        </p:nvSpPr>
        <p:spPr>
          <a:xfrm>
            <a:off x="9123843" y="139391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A47A785-C696-F69D-5375-E44AFAA72576}"/>
              </a:ext>
            </a:extLst>
          </p:cNvPr>
          <p:cNvCxnSpPr>
            <a:cxnSpLocks/>
          </p:cNvCxnSpPr>
          <p:nvPr/>
        </p:nvCxnSpPr>
        <p:spPr>
          <a:xfrm>
            <a:off x="9315485" y="2343183"/>
            <a:ext cx="447345" cy="4521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8768670-FC8A-FAE4-CC2C-FC469E0C546D}"/>
              </a:ext>
            </a:extLst>
          </p:cNvPr>
          <p:cNvCxnSpPr>
            <a:cxnSpLocks/>
          </p:cNvCxnSpPr>
          <p:nvPr/>
        </p:nvCxnSpPr>
        <p:spPr>
          <a:xfrm>
            <a:off x="9392191" y="2307559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2F8AD4D0-3DC0-2E8C-3F69-FB5AE23A8B4E}"/>
              </a:ext>
            </a:extLst>
          </p:cNvPr>
          <p:cNvCxnSpPr>
            <a:cxnSpLocks/>
          </p:cNvCxnSpPr>
          <p:nvPr/>
        </p:nvCxnSpPr>
        <p:spPr>
          <a:xfrm flipV="1">
            <a:off x="9404232" y="197963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3BCA35E-D5CF-5DC2-3073-3191AA371A36}"/>
              </a:ext>
            </a:extLst>
          </p:cNvPr>
          <p:cNvCxnSpPr>
            <a:cxnSpLocks/>
          </p:cNvCxnSpPr>
          <p:nvPr/>
        </p:nvCxnSpPr>
        <p:spPr>
          <a:xfrm flipV="1">
            <a:off x="9442332" y="204313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D814624C-8E38-C11A-E7DF-1A0CBA80A224}"/>
              </a:ext>
            </a:extLst>
          </p:cNvPr>
          <p:cNvCxnSpPr>
            <a:cxnSpLocks/>
          </p:cNvCxnSpPr>
          <p:nvPr/>
        </p:nvCxnSpPr>
        <p:spPr>
          <a:xfrm>
            <a:off x="9943895" y="127459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5CCF3F8-9CBC-FF6C-C33E-B7DFBC2958D8}"/>
              </a:ext>
            </a:extLst>
          </p:cNvPr>
          <p:cNvCxnSpPr>
            <a:cxnSpLocks/>
          </p:cNvCxnSpPr>
          <p:nvPr/>
        </p:nvCxnSpPr>
        <p:spPr>
          <a:xfrm flipH="1">
            <a:off x="10068565" y="208758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2C9898-A067-654D-1B73-1F2DD93F560C}"/>
              </a:ext>
            </a:extLst>
          </p:cNvPr>
          <p:cNvCxnSpPr>
            <a:cxnSpLocks/>
          </p:cNvCxnSpPr>
          <p:nvPr/>
        </p:nvCxnSpPr>
        <p:spPr>
          <a:xfrm>
            <a:off x="9853311" y="139391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CDD958A-3507-824E-EE8B-6E6E9A8D239F}"/>
              </a:ext>
            </a:extLst>
          </p:cNvPr>
          <p:cNvCxnSpPr>
            <a:cxnSpLocks/>
          </p:cNvCxnSpPr>
          <p:nvPr/>
        </p:nvCxnSpPr>
        <p:spPr>
          <a:xfrm>
            <a:off x="9777111" y="141296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902E9CA-5079-46D9-49B5-37D56A22E4B5}"/>
              </a:ext>
            </a:extLst>
          </p:cNvPr>
          <p:cNvCxnSpPr>
            <a:cxnSpLocks/>
          </p:cNvCxnSpPr>
          <p:nvPr/>
        </p:nvCxnSpPr>
        <p:spPr>
          <a:xfrm flipH="1">
            <a:off x="9986015" y="206853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9BE18626-F0A6-1A67-B6F0-D78598CA8383}"/>
              </a:ext>
            </a:extLst>
          </p:cNvPr>
          <p:cNvSpPr/>
          <p:nvPr/>
        </p:nvSpPr>
        <p:spPr>
          <a:xfrm>
            <a:off x="9959122" y="135144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F91E44-6026-7219-0956-B9A3CE138DBE}"/>
              </a:ext>
            </a:extLst>
          </p:cNvPr>
          <p:cNvCxnSpPr>
            <a:cxnSpLocks/>
          </p:cNvCxnSpPr>
          <p:nvPr/>
        </p:nvCxnSpPr>
        <p:spPr>
          <a:xfrm>
            <a:off x="9392191" y="126703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D547F6C-601B-3BE8-C8FA-F77E414E92E0}"/>
              </a:ext>
            </a:extLst>
          </p:cNvPr>
          <p:cNvCxnSpPr>
            <a:cxnSpLocks/>
          </p:cNvCxnSpPr>
          <p:nvPr/>
        </p:nvCxnSpPr>
        <p:spPr>
          <a:xfrm>
            <a:off x="10532480" y="2124065"/>
            <a:ext cx="321225" cy="3459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F7628021-41F8-6D7D-B54D-347052146469}"/>
              </a:ext>
            </a:extLst>
          </p:cNvPr>
          <p:cNvSpPr txBox="1"/>
          <p:nvPr/>
        </p:nvSpPr>
        <p:spPr>
          <a:xfrm>
            <a:off x="10958229" y="97437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F3C9655-DA39-729F-4CF8-CEC17C4EEBBD}"/>
              </a:ext>
            </a:extLst>
          </p:cNvPr>
          <p:cNvSpPr txBox="1"/>
          <p:nvPr/>
        </p:nvSpPr>
        <p:spPr>
          <a:xfrm>
            <a:off x="11491563" y="100625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E099927-DCB3-0354-985D-1E630E1E19F5}"/>
              </a:ext>
            </a:extLst>
          </p:cNvPr>
          <p:cNvSpPr txBox="1"/>
          <p:nvPr/>
        </p:nvSpPr>
        <p:spPr>
          <a:xfrm>
            <a:off x="11861152" y="16620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E4E0C5D-DF4C-C16C-00CF-C1646ED927C4}"/>
              </a:ext>
            </a:extLst>
          </p:cNvPr>
          <p:cNvSpPr txBox="1"/>
          <p:nvPr/>
        </p:nvSpPr>
        <p:spPr>
          <a:xfrm>
            <a:off x="11015399" y="191873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39142C-828B-BB96-9BC1-8EE0C4A7CE01}"/>
              </a:ext>
            </a:extLst>
          </p:cNvPr>
          <p:cNvSpPr txBox="1"/>
          <p:nvPr/>
        </p:nvSpPr>
        <p:spPr>
          <a:xfrm>
            <a:off x="11687201" y="259635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632CDCCB-0F70-D708-D764-300EAB64D122}"/>
              </a:ext>
            </a:extLst>
          </p:cNvPr>
          <p:cNvCxnSpPr>
            <a:cxnSpLocks/>
            <a:stCxn id="301" idx="2"/>
          </p:cNvCxnSpPr>
          <p:nvPr/>
        </p:nvCxnSpPr>
        <p:spPr>
          <a:xfrm rot="16200000" flipH="1">
            <a:off x="11275953" y="1232428"/>
            <a:ext cx="511044" cy="710154"/>
          </a:xfrm>
          <a:prstGeom prst="curvedConnector2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reeform 306">
            <a:extLst>
              <a:ext uri="{FF2B5EF4-FFF2-40B4-BE49-F238E27FC236}">
                <a16:creationId xmlns:a16="http://schemas.microsoft.com/office/drawing/2014/main" id="{8CF1EB47-AAA7-C27A-3C90-449A0D64CC86}"/>
              </a:ext>
            </a:extLst>
          </p:cNvPr>
          <p:cNvSpPr/>
          <p:nvPr/>
        </p:nvSpPr>
        <p:spPr>
          <a:xfrm>
            <a:off x="11228626" y="133198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7B87B1B3-84B7-6933-7A17-A7082263CE3B}"/>
              </a:ext>
            </a:extLst>
          </p:cNvPr>
          <p:cNvSpPr/>
          <p:nvPr/>
        </p:nvSpPr>
        <p:spPr>
          <a:xfrm>
            <a:off x="11095025" y="133198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AA6A361-1C63-D5F6-BE84-3E16497A1C77}"/>
              </a:ext>
            </a:extLst>
          </p:cNvPr>
          <p:cNvCxnSpPr>
            <a:cxnSpLocks/>
          </p:cNvCxnSpPr>
          <p:nvPr/>
        </p:nvCxnSpPr>
        <p:spPr>
          <a:xfrm>
            <a:off x="11286667" y="2281253"/>
            <a:ext cx="447345" cy="452166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70BF75E-CC65-9857-C000-288615894799}"/>
              </a:ext>
            </a:extLst>
          </p:cNvPr>
          <p:cNvCxnSpPr>
            <a:cxnSpLocks/>
          </p:cNvCxnSpPr>
          <p:nvPr/>
        </p:nvCxnSpPr>
        <p:spPr>
          <a:xfrm>
            <a:off x="11363373" y="2245629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BBDEC3D-79CB-25EA-663B-FC36E7FEAB23}"/>
              </a:ext>
            </a:extLst>
          </p:cNvPr>
          <p:cNvCxnSpPr>
            <a:cxnSpLocks/>
          </p:cNvCxnSpPr>
          <p:nvPr/>
        </p:nvCxnSpPr>
        <p:spPr>
          <a:xfrm flipV="1">
            <a:off x="11375414" y="191770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F952BFD-4B88-BCC8-081F-5AA26EB386AD}"/>
              </a:ext>
            </a:extLst>
          </p:cNvPr>
          <p:cNvCxnSpPr>
            <a:cxnSpLocks/>
          </p:cNvCxnSpPr>
          <p:nvPr/>
        </p:nvCxnSpPr>
        <p:spPr>
          <a:xfrm flipV="1">
            <a:off x="11413514" y="198120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F256C5F-296B-533A-C7A2-50B25B7D1661}"/>
              </a:ext>
            </a:extLst>
          </p:cNvPr>
          <p:cNvCxnSpPr>
            <a:cxnSpLocks/>
          </p:cNvCxnSpPr>
          <p:nvPr/>
        </p:nvCxnSpPr>
        <p:spPr>
          <a:xfrm>
            <a:off x="11915077" y="121266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79F7DF2-C403-5E99-3505-63024B2B59E1}"/>
              </a:ext>
            </a:extLst>
          </p:cNvPr>
          <p:cNvCxnSpPr>
            <a:cxnSpLocks/>
          </p:cNvCxnSpPr>
          <p:nvPr/>
        </p:nvCxnSpPr>
        <p:spPr>
          <a:xfrm flipH="1">
            <a:off x="12039747" y="202565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D543A8E-0981-7F94-AA55-25050E356459}"/>
              </a:ext>
            </a:extLst>
          </p:cNvPr>
          <p:cNvCxnSpPr>
            <a:cxnSpLocks/>
          </p:cNvCxnSpPr>
          <p:nvPr/>
        </p:nvCxnSpPr>
        <p:spPr>
          <a:xfrm>
            <a:off x="11824493" y="1331984"/>
            <a:ext cx="195436" cy="38836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862EE09A-1C36-9027-8377-7954C601E9B3}"/>
              </a:ext>
            </a:extLst>
          </p:cNvPr>
          <p:cNvCxnSpPr>
            <a:cxnSpLocks/>
          </p:cNvCxnSpPr>
          <p:nvPr/>
        </p:nvCxnSpPr>
        <p:spPr>
          <a:xfrm>
            <a:off x="11748293" y="135103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4E84431-D301-135D-3EFD-21DABF0CE117}"/>
              </a:ext>
            </a:extLst>
          </p:cNvPr>
          <p:cNvCxnSpPr>
            <a:cxnSpLocks/>
          </p:cNvCxnSpPr>
          <p:nvPr/>
        </p:nvCxnSpPr>
        <p:spPr>
          <a:xfrm flipH="1">
            <a:off x="11957197" y="200660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reeform 317">
            <a:extLst>
              <a:ext uri="{FF2B5EF4-FFF2-40B4-BE49-F238E27FC236}">
                <a16:creationId xmlns:a16="http://schemas.microsoft.com/office/drawing/2014/main" id="{82867298-BAA1-96E1-25AC-AEEDBBDB3FB7}"/>
              </a:ext>
            </a:extLst>
          </p:cNvPr>
          <p:cNvSpPr/>
          <p:nvPr/>
        </p:nvSpPr>
        <p:spPr>
          <a:xfrm>
            <a:off x="11930304" y="128951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B925AFFF-CA63-55E2-7512-8ED4D25DDC0D}"/>
              </a:ext>
            </a:extLst>
          </p:cNvPr>
          <p:cNvCxnSpPr>
            <a:cxnSpLocks/>
          </p:cNvCxnSpPr>
          <p:nvPr/>
        </p:nvCxnSpPr>
        <p:spPr>
          <a:xfrm>
            <a:off x="11363373" y="120510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01609000-C6A3-4062-96A3-2BF222C9059E}"/>
              </a:ext>
            </a:extLst>
          </p:cNvPr>
          <p:cNvSpPr txBox="1"/>
          <p:nvPr/>
        </p:nvSpPr>
        <p:spPr>
          <a:xfrm>
            <a:off x="13053075" y="95307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357A879-9E74-1954-AB76-D488EAB24989}"/>
              </a:ext>
            </a:extLst>
          </p:cNvPr>
          <p:cNvSpPr txBox="1"/>
          <p:nvPr/>
        </p:nvSpPr>
        <p:spPr>
          <a:xfrm>
            <a:off x="13582621" y="97043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99834D3-91EC-DBA1-7067-464E1F8DFCC2}"/>
              </a:ext>
            </a:extLst>
          </p:cNvPr>
          <p:cNvSpPr txBox="1"/>
          <p:nvPr/>
        </p:nvSpPr>
        <p:spPr>
          <a:xfrm>
            <a:off x="13952210" y="1626203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524C431-F417-75D1-EC39-359790A54559}"/>
              </a:ext>
            </a:extLst>
          </p:cNvPr>
          <p:cNvSpPr txBox="1"/>
          <p:nvPr/>
        </p:nvSpPr>
        <p:spPr>
          <a:xfrm>
            <a:off x="13106457" y="18829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23F9016-3BAF-CBA3-EB7A-A97594CD16B5}"/>
              </a:ext>
            </a:extLst>
          </p:cNvPr>
          <p:cNvSpPr txBox="1"/>
          <p:nvPr/>
        </p:nvSpPr>
        <p:spPr>
          <a:xfrm>
            <a:off x="13778259" y="256053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50675C01-0243-FF8A-D16D-D36C7509FDE6}"/>
              </a:ext>
            </a:extLst>
          </p:cNvPr>
          <p:cNvSpPr/>
          <p:nvPr/>
        </p:nvSpPr>
        <p:spPr>
          <a:xfrm>
            <a:off x="13186083" y="1296162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ED6D8EC-B351-E961-6918-308DF74D1EA2}"/>
              </a:ext>
            </a:extLst>
          </p:cNvPr>
          <p:cNvCxnSpPr>
            <a:cxnSpLocks/>
          </p:cNvCxnSpPr>
          <p:nvPr/>
        </p:nvCxnSpPr>
        <p:spPr>
          <a:xfrm>
            <a:off x="13454431" y="220980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057127A-3998-1368-9A7B-BA7A467569D8}"/>
              </a:ext>
            </a:extLst>
          </p:cNvPr>
          <p:cNvCxnSpPr>
            <a:cxnSpLocks/>
          </p:cNvCxnSpPr>
          <p:nvPr/>
        </p:nvCxnSpPr>
        <p:spPr>
          <a:xfrm flipV="1">
            <a:off x="13466472" y="188188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25665DD-13CE-EB78-1E67-5CC423739F98}"/>
              </a:ext>
            </a:extLst>
          </p:cNvPr>
          <p:cNvCxnSpPr>
            <a:cxnSpLocks/>
          </p:cNvCxnSpPr>
          <p:nvPr/>
        </p:nvCxnSpPr>
        <p:spPr>
          <a:xfrm flipV="1">
            <a:off x="13504572" y="194538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865732E-CD0D-0AC0-A60E-92C2CC81594B}"/>
              </a:ext>
            </a:extLst>
          </p:cNvPr>
          <p:cNvCxnSpPr>
            <a:cxnSpLocks/>
          </p:cNvCxnSpPr>
          <p:nvPr/>
        </p:nvCxnSpPr>
        <p:spPr>
          <a:xfrm>
            <a:off x="13839351" y="131521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84CC59B0-7D03-A148-1B56-6C5094FE8C40}"/>
              </a:ext>
            </a:extLst>
          </p:cNvPr>
          <p:cNvSpPr/>
          <p:nvPr/>
        </p:nvSpPr>
        <p:spPr>
          <a:xfrm>
            <a:off x="14021362" y="1253691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A6A0C7A-DBA6-6A2D-E556-F891B0AF33DC}"/>
              </a:ext>
            </a:extLst>
          </p:cNvPr>
          <p:cNvCxnSpPr>
            <a:cxnSpLocks/>
          </p:cNvCxnSpPr>
          <p:nvPr/>
        </p:nvCxnSpPr>
        <p:spPr>
          <a:xfrm>
            <a:off x="13454431" y="116928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54EDAB3-BF3F-8760-1012-7C12A6057BAD}"/>
              </a:ext>
            </a:extLst>
          </p:cNvPr>
          <p:cNvCxnSpPr>
            <a:cxnSpLocks/>
          </p:cNvCxnSpPr>
          <p:nvPr/>
        </p:nvCxnSpPr>
        <p:spPr>
          <a:xfrm>
            <a:off x="12589770" y="2116800"/>
            <a:ext cx="321225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1C83F810-249A-A7EA-40FA-EB8AE12DA34B}"/>
              </a:ext>
            </a:extLst>
          </p:cNvPr>
          <p:cNvCxnSpPr>
            <a:cxnSpLocks/>
            <a:stCxn id="340" idx="7"/>
          </p:cNvCxnSpPr>
          <p:nvPr/>
        </p:nvCxnSpPr>
        <p:spPr>
          <a:xfrm flipV="1">
            <a:off x="9315672" y="3866949"/>
            <a:ext cx="1114259" cy="927637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6E16ACA-187C-14B9-5D21-7C22C0AC7B51}"/>
              </a:ext>
            </a:extLst>
          </p:cNvPr>
          <p:cNvCxnSpPr>
            <a:cxnSpLocks/>
            <a:stCxn id="340" idx="5"/>
          </p:cNvCxnSpPr>
          <p:nvPr/>
        </p:nvCxnSpPr>
        <p:spPr>
          <a:xfrm flipV="1">
            <a:off x="9315672" y="5022512"/>
            <a:ext cx="1167435" cy="126591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4A14AE80-453C-086C-3122-DD91692A79BD}"/>
              </a:ext>
            </a:extLst>
          </p:cNvPr>
          <p:cNvSpPr/>
          <p:nvPr/>
        </p:nvSpPr>
        <p:spPr>
          <a:xfrm>
            <a:off x="11665126" y="3751551"/>
            <a:ext cx="1036057" cy="1357245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56EB9B8-5EE2-FE4B-753D-3F0516E7755E}"/>
              </a:ext>
            </a:extLst>
          </p:cNvPr>
          <p:cNvGrpSpPr/>
          <p:nvPr/>
        </p:nvGrpSpPr>
        <p:grpSpPr>
          <a:xfrm>
            <a:off x="8878404" y="4721163"/>
            <a:ext cx="519414" cy="501363"/>
            <a:chOff x="14624060" y="6568784"/>
            <a:chExt cx="519414" cy="501363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A545123-98C0-22EF-C22C-F9520F3B9FD7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1D13A6D1-6D91-BFBC-7652-EBDA5A07A2DA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7613C160-BB90-CAEF-D202-FF2D50081CE0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946449E6-990D-6613-F952-04B997193D0E}"/>
              </a:ext>
            </a:extLst>
          </p:cNvPr>
          <p:cNvSpPr txBox="1"/>
          <p:nvPr/>
        </p:nvSpPr>
        <p:spPr>
          <a:xfrm>
            <a:off x="8733569" y="437625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2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558D55B-1251-4070-C171-617317B8CFD9}"/>
              </a:ext>
            </a:extLst>
          </p:cNvPr>
          <p:cNvGrpSpPr/>
          <p:nvPr/>
        </p:nvGrpSpPr>
        <p:grpSpPr>
          <a:xfrm>
            <a:off x="8666312" y="4032511"/>
            <a:ext cx="335348" cy="302744"/>
            <a:chOff x="13696116" y="4739745"/>
            <a:chExt cx="335348" cy="302744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03D1AA14-2546-D935-1306-FE6996BBBB2C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3D873A18-9223-6515-71DA-0BC139B67DB4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8997C05F-A9AF-3AA8-E822-5A5B1E120D02}"/>
              </a:ext>
            </a:extLst>
          </p:cNvPr>
          <p:cNvGrpSpPr/>
          <p:nvPr/>
        </p:nvGrpSpPr>
        <p:grpSpPr>
          <a:xfrm>
            <a:off x="9321930" y="4046871"/>
            <a:ext cx="328936" cy="302744"/>
            <a:chOff x="14397096" y="5448179"/>
            <a:chExt cx="328936" cy="302744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A6A4A41-ADEB-FA59-4642-FA8016D8E4EA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8F0DD8D-0B70-E751-F59B-F5B351E1A3A5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8A2D20A-5386-2680-4327-904D227DD238}"/>
              </a:ext>
            </a:extLst>
          </p:cNvPr>
          <p:cNvGrpSpPr/>
          <p:nvPr/>
        </p:nvGrpSpPr>
        <p:grpSpPr>
          <a:xfrm>
            <a:off x="9059559" y="5582317"/>
            <a:ext cx="335348" cy="302744"/>
            <a:chOff x="14688368" y="8089937"/>
            <a:chExt cx="335348" cy="302744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64B88B7-5D87-2FA2-51E7-2360E764E6FE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5EC66CC-4105-A4DD-A6EE-0668218DBC9C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A200CB23-C2FE-B0BE-CF5A-525E25803C42}"/>
              </a:ext>
            </a:extLst>
          </p:cNvPr>
          <p:cNvSpPr txBox="1"/>
          <p:nvPr/>
        </p:nvSpPr>
        <p:spPr>
          <a:xfrm>
            <a:off x="8319964" y="3689360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7B9AEE4-F074-CED3-022C-5A2DF3DB4933}"/>
              </a:ext>
            </a:extLst>
          </p:cNvPr>
          <p:cNvSpPr txBox="1"/>
          <p:nvPr/>
        </p:nvSpPr>
        <p:spPr>
          <a:xfrm>
            <a:off x="9243649" y="3691648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9B5ACA2-2BD2-FB98-2DAC-CAF47EA5F7C9}"/>
              </a:ext>
            </a:extLst>
          </p:cNvPr>
          <p:cNvSpPr txBox="1"/>
          <p:nvPr/>
        </p:nvSpPr>
        <p:spPr>
          <a:xfrm>
            <a:off x="8847758" y="522215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3</a:t>
            </a:r>
          </a:p>
        </p:txBody>
      </p: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77A1325C-41F5-E1C7-A96B-688EF5A5C3D4}"/>
              </a:ext>
            </a:extLst>
          </p:cNvPr>
          <p:cNvCxnSpPr>
            <a:cxnSpLocks/>
            <a:stCxn id="344" idx="6"/>
            <a:endCxn id="347" idx="2"/>
          </p:cNvCxnSpPr>
          <p:nvPr/>
        </p:nvCxnSpPr>
        <p:spPr>
          <a:xfrm>
            <a:off x="8976199" y="4183883"/>
            <a:ext cx="359539" cy="143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C75370E0-EC9A-FF95-3527-BE0F0AEC4F8F}"/>
              </a:ext>
            </a:extLst>
          </p:cNvPr>
          <p:cNvCxnSpPr>
            <a:cxnSpLocks/>
            <a:stCxn id="350" idx="6"/>
            <a:endCxn id="347" idx="6"/>
          </p:cNvCxnSpPr>
          <p:nvPr/>
        </p:nvCxnSpPr>
        <p:spPr>
          <a:xfrm flipV="1">
            <a:off x="9370798" y="4198243"/>
            <a:ext cx="261975" cy="1535446"/>
          </a:xfrm>
          <a:prstGeom prst="curvedConnector3">
            <a:avLst>
              <a:gd name="adj1" fmla="val 187260"/>
            </a:avLst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E9689F9D-F3B4-21D8-F3BE-DD4B9FB5C862}"/>
              </a:ext>
            </a:extLst>
          </p:cNvPr>
          <p:cNvCxnSpPr>
            <a:cxnSpLocks/>
            <a:stCxn id="344" idx="2"/>
            <a:endCxn id="340" idx="2"/>
          </p:cNvCxnSpPr>
          <p:nvPr/>
        </p:nvCxnSpPr>
        <p:spPr>
          <a:xfrm rot="10800000" flipH="1" flipV="1">
            <a:off x="8679163" y="4183883"/>
            <a:ext cx="209180" cy="787961"/>
          </a:xfrm>
          <a:prstGeom prst="curvedConnector3">
            <a:avLst>
              <a:gd name="adj1" fmla="val -109284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89EAB395-B9B7-CCCE-C1B3-8B8FEC294B10}"/>
              </a:ext>
            </a:extLst>
          </p:cNvPr>
          <p:cNvCxnSpPr>
            <a:cxnSpLocks/>
            <a:stCxn id="340" idx="6"/>
            <a:endCxn id="347" idx="4"/>
          </p:cNvCxnSpPr>
          <p:nvPr/>
        </p:nvCxnSpPr>
        <p:spPr>
          <a:xfrm flipV="1">
            <a:off x="9388989" y="4349616"/>
            <a:ext cx="95266" cy="622229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DDC5D6C4-CF79-569F-2F14-879FEBA21CC4}"/>
              </a:ext>
            </a:extLst>
          </p:cNvPr>
          <p:cNvCxnSpPr>
            <a:stCxn id="350" idx="2"/>
            <a:endCxn id="339" idx="1"/>
          </p:cNvCxnSpPr>
          <p:nvPr/>
        </p:nvCxnSpPr>
        <p:spPr>
          <a:xfrm rot="10800000">
            <a:off x="8878404" y="5051180"/>
            <a:ext cx="195358" cy="682511"/>
          </a:xfrm>
          <a:prstGeom prst="curvedConnector3">
            <a:avLst>
              <a:gd name="adj1" fmla="val 21701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ounded Rectangle 358">
            <a:extLst>
              <a:ext uri="{FF2B5EF4-FFF2-40B4-BE49-F238E27FC236}">
                <a16:creationId xmlns:a16="http://schemas.microsoft.com/office/drawing/2014/main" id="{6AB63D75-D300-670F-B15C-593A5A81E4F3}"/>
              </a:ext>
            </a:extLst>
          </p:cNvPr>
          <p:cNvSpPr/>
          <p:nvPr/>
        </p:nvSpPr>
        <p:spPr>
          <a:xfrm>
            <a:off x="10422359" y="3778964"/>
            <a:ext cx="798807" cy="1294756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30D7790-78C8-1D60-1A94-0C9262E9BD75}"/>
              </a:ext>
            </a:extLst>
          </p:cNvPr>
          <p:cNvSpPr txBox="1"/>
          <p:nvPr/>
        </p:nvSpPr>
        <p:spPr>
          <a:xfrm>
            <a:off x="10817135" y="40437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4D4F6B2-9219-45BA-084B-95B6800B6372}"/>
              </a:ext>
            </a:extLst>
          </p:cNvPr>
          <p:cNvSpPr txBox="1"/>
          <p:nvPr/>
        </p:nvSpPr>
        <p:spPr>
          <a:xfrm>
            <a:off x="10429930" y="441442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2ADA90E7-A396-25A9-40A4-1C4B57824E48}"/>
              </a:ext>
            </a:extLst>
          </p:cNvPr>
          <p:cNvCxnSpPr>
            <a:cxnSpLocks/>
            <a:stCxn id="360" idx="2"/>
            <a:endCxn id="361" idx="3"/>
          </p:cNvCxnSpPr>
          <p:nvPr/>
        </p:nvCxnSpPr>
        <p:spPr>
          <a:xfrm rot="5400000">
            <a:off x="10859085" y="4438256"/>
            <a:ext cx="170578" cy="18186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39C17DE8-962E-6E87-D311-9BEC5BA4689A}"/>
              </a:ext>
            </a:extLst>
          </p:cNvPr>
          <p:cNvCxnSpPr>
            <a:cxnSpLocks/>
            <a:stCxn id="361" idx="0"/>
            <a:endCxn id="360" idx="1"/>
          </p:cNvCxnSpPr>
          <p:nvPr/>
        </p:nvCxnSpPr>
        <p:spPr>
          <a:xfrm rot="5400000" flipH="1" flipV="1">
            <a:off x="10644122" y="4241407"/>
            <a:ext cx="170578" cy="17544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E1204E6B-DB2C-AAB3-BB82-B03CB8B61ED4}"/>
              </a:ext>
            </a:extLst>
          </p:cNvPr>
          <p:cNvSpPr txBox="1"/>
          <p:nvPr/>
        </p:nvSpPr>
        <p:spPr>
          <a:xfrm>
            <a:off x="12162265" y="4108441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694AF21-64C8-E974-EB53-3FA6736E2E8C}"/>
              </a:ext>
            </a:extLst>
          </p:cNvPr>
          <p:cNvSpPr txBox="1"/>
          <p:nvPr/>
        </p:nvSpPr>
        <p:spPr>
          <a:xfrm>
            <a:off x="11700651" y="436516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32AC329-ED72-E047-BBA8-5F55C77154A5}"/>
              </a:ext>
            </a:extLst>
          </p:cNvPr>
          <p:cNvSpPr txBox="1"/>
          <p:nvPr/>
        </p:nvSpPr>
        <p:spPr>
          <a:xfrm>
            <a:off x="11871908" y="3726374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908FEE9-2975-37A2-45C4-CAE138E3F37C}"/>
              </a:ext>
            </a:extLst>
          </p:cNvPr>
          <p:cNvSpPr txBox="1"/>
          <p:nvPr/>
        </p:nvSpPr>
        <p:spPr>
          <a:xfrm>
            <a:off x="11864153" y="468477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983CEFE-D5D2-BDA5-F3BD-F930A149129A}"/>
              </a:ext>
            </a:extLst>
          </p:cNvPr>
          <p:cNvCxnSpPr>
            <a:cxnSpLocks/>
            <a:stCxn id="367" idx="3"/>
            <a:endCxn id="366" idx="3"/>
          </p:cNvCxnSpPr>
          <p:nvPr/>
        </p:nvCxnSpPr>
        <p:spPr>
          <a:xfrm flipH="1" flipV="1">
            <a:off x="12353131" y="3926429"/>
            <a:ext cx="117279" cy="958400"/>
          </a:xfrm>
          <a:prstGeom prst="curvedConnector3">
            <a:avLst>
              <a:gd name="adj1" fmla="val -9120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457A3DA-FF36-DB2C-428E-D25B9CB01573}"/>
              </a:ext>
            </a:extLst>
          </p:cNvPr>
          <p:cNvCxnSpPr>
            <a:cxnSpLocks/>
          </p:cNvCxnSpPr>
          <p:nvPr/>
        </p:nvCxnSpPr>
        <p:spPr>
          <a:xfrm>
            <a:off x="12235385" y="4059224"/>
            <a:ext cx="133668" cy="12933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53C5450D-0A98-4C12-1036-7D34854EFBA4}"/>
              </a:ext>
            </a:extLst>
          </p:cNvPr>
          <p:cNvCxnSpPr>
            <a:cxnSpLocks/>
          </p:cNvCxnSpPr>
          <p:nvPr/>
        </p:nvCxnSpPr>
        <p:spPr>
          <a:xfrm flipH="1">
            <a:off x="11906707" y="4060908"/>
            <a:ext cx="112326" cy="3923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653A03-0F09-F4F0-5FB4-30E3D7B42D3C}"/>
              </a:ext>
            </a:extLst>
          </p:cNvPr>
          <p:cNvCxnSpPr>
            <a:cxnSpLocks/>
          </p:cNvCxnSpPr>
          <p:nvPr/>
        </p:nvCxnSpPr>
        <p:spPr>
          <a:xfrm flipH="1">
            <a:off x="12036669" y="4376867"/>
            <a:ext cx="173955" cy="11887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D50AB44-0784-3110-C9FE-64F204132E05}"/>
              </a:ext>
            </a:extLst>
          </p:cNvPr>
          <p:cNvCxnSpPr>
            <a:cxnSpLocks/>
          </p:cNvCxnSpPr>
          <p:nvPr/>
        </p:nvCxnSpPr>
        <p:spPr>
          <a:xfrm>
            <a:off x="12067326" y="4648170"/>
            <a:ext cx="163306" cy="1289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CF86347-E172-B498-2078-5AE38B8C03CD}"/>
              </a:ext>
            </a:extLst>
          </p:cNvPr>
          <p:cNvCxnSpPr>
            <a:cxnSpLocks/>
          </p:cNvCxnSpPr>
          <p:nvPr/>
        </p:nvCxnSpPr>
        <p:spPr>
          <a:xfrm>
            <a:off x="11329595" y="4414420"/>
            <a:ext cx="251247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CE14C49-126D-2809-29E8-B06517950D29}"/>
              </a:ext>
            </a:extLst>
          </p:cNvPr>
          <p:cNvSpPr/>
          <p:nvPr/>
        </p:nvSpPr>
        <p:spPr>
          <a:xfrm>
            <a:off x="10524202" y="5559311"/>
            <a:ext cx="2183480" cy="7779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rgbClr val="7030A0"/>
                </a:solidFill>
              </a:rPr>
              <a:t>However</a:t>
            </a:r>
            <a:r>
              <a:rPr lang="en-US" sz="1500" dirty="0">
                <a:solidFill>
                  <a:srgbClr val="7030A0"/>
                </a:solidFill>
              </a:rPr>
              <a:t>, transitive OG edge </a:t>
            </a:r>
            <a:r>
              <a:rPr lang="en-US" sz="1500" b="1" i="1" dirty="0">
                <a:solidFill>
                  <a:srgbClr val="7030A0"/>
                </a:solidFill>
              </a:rPr>
              <a:t>cannot</a:t>
            </a:r>
            <a:r>
              <a:rPr lang="en-US" sz="1500" b="1" dirty="0">
                <a:solidFill>
                  <a:srgbClr val="7030A0"/>
                </a:solidFill>
              </a:rPr>
              <a:t> be pruned </a:t>
            </a:r>
            <a:r>
              <a:rPr lang="en-US" sz="1500" dirty="0">
                <a:solidFill>
                  <a:srgbClr val="7030A0"/>
                </a:solidFill>
              </a:rPr>
              <a:t>b/c of </a:t>
            </a:r>
            <a:r>
              <a:rPr lang="en-US" sz="1500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7ACD2DD-ADDD-783F-BF5B-4F88172709AF}"/>
              </a:ext>
            </a:extLst>
          </p:cNvPr>
          <p:cNvCxnSpPr>
            <a:cxnSpLocks/>
          </p:cNvCxnSpPr>
          <p:nvPr/>
        </p:nvCxnSpPr>
        <p:spPr>
          <a:xfrm flipH="1" flipV="1">
            <a:off x="9887796" y="5478571"/>
            <a:ext cx="484230" cy="366857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B89F5F7E-CFAA-9F2E-1C2D-D723249FBCA5}"/>
              </a:ext>
            </a:extLst>
          </p:cNvPr>
          <p:cNvCxnSpPr>
            <a:cxnSpLocks/>
          </p:cNvCxnSpPr>
          <p:nvPr/>
        </p:nvCxnSpPr>
        <p:spPr>
          <a:xfrm>
            <a:off x="8626156" y="2118792"/>
            <a:ext cx="300594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1AE94892-CE4E-1090-2926-7949C3A1FC6D}"/>
              </a:ext>
            </a:extLst>
          </p:cNvPr>
          <p:cNvSpPr txBox="1"/>
          <p:nvPr/>
        </p:nvSpPr>
        <p:spPr>
          <a:xfrm>
            <a:off x="7524732" y="5860926"/>
            <a:ext cx="345234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SCCDAG of OG w/</a:t>
            </a:r>
          </a:p>
          <a:p>
            <a:pPr algn="ctr"/>
            <a:r>
              <a:rPr lang="en-US" sz="1600" b="1" i="1" dirty="0">
                <a:solidFill>
                  <a:srgbClr val="7030A0"/>
                </a:solidFill>
              </a:rPr>
              <a:t>transitive</a:t>
            </a:r>
            <a:r>
              <a:rPr lang="en-US" sz="1600" b="1" i="1" dirty="0"/>
              <a:t> ordering arcs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FFEC7FC-3D3C-EB79-995D-4D206E233F2E}"/>
              </a:ext>
            </a:extLst>
          </p:cNvPr>
          <p:cNvSpPr txBox="1"/>
          <p:nvPr/>
        </p:nvSpPr>
        <p:spPr>
          <a:xfrm>
            <a:off x="10012480" y="5123032"/>
            <a:ext cx="3155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Ordering of SCCs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DF1CE2FD-16C4-2EA0-239E-5285F3A00CDC}"/>
              </a:ext>
            </a:extLst>
          </p:cNvPr>
          <p:cNvSpPr/>
          <p:nvPr/>
        </p:nvSpPr>
        <p:spPr>
          <a:xfrm>
            <a:off x="9241141" y="3310377"/>
            <a:ext cx="4668285" cy="395847"/>
          </a:xfrm>
          <a:custGeom>
            <a:avLst/>
            <a:gdLst>
              <a:gd name="connsiteX0" fmla="*/ 4856219 w 4985535"/>
              <a:gd name="connsiteY0" fmla="*/ 0 h 474134"/>
              <a:gd name="connsiteX1" fmla="*/ 4466753 w 4985535"/>
              <a:gd name="connsiteY1" fmla="*/ 203200 h 474134"/>
              <a:gd name="connsiteX2" fmla="*/ 690619 w 4985535"/>
              <a:gd name="connsiteY2" fmla="*/ 287867 h 474134"/>
              <a:gd name="connsiteX3" fmla="*/ 13286 w 4985535"/>
              <a:gd name="connsiteY3" fmla="*/ 474134 h 4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5535" h="474134">
                <a:moveTo>
                  <a:pt x="4856219" y="0"/>
                </a:moveTo>
                <a:cubicBezTo>
                  <a:pt x="5008619" y="77611"/>
                  <a:pt x="5161020" y="155222"/>
                  <a:pt x="4466753" y="203200"/>
                </a:cubicBezTo>
                <a:cubicBezTo>
                  <a:pt x="3772486" y="251178"/>
                  <a:pt x="1432863" y="242711"/>
                  <a:pt x="690619" y="287867"/>
                </a:cubicBezTo>
                <a:cubicBezTo>
                  <a:pt x="-51625" y="333023"/>
                  <a:pt x="-19170" y="403578"/>
                  <a:pt x="13286" y="474134"/>
                </a:cubicBezTo>
              </a:path>
            </a:pathLst>
          </a:custGeom>
          <a:noFill/>
          <a:ln w="25400">
            <a:solidFill>
              <a:srgbClr val="A90B0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90B08"/>
              </a:solidFill>
            </a:endParaRP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C263AE3-0979-E4DC-F98B-7F93A222D59E}"/>
              </a:ext>
            </a:extLst>
          </p:cNvPr>
          <p:cNvCxnSpPr>
            <a:cxnSpLocks/>
          </p:cNvCxnSpPr>
          <p:nvPr/>
        </p:nvCxnSpPr>
        <p:spPr>
          <a:xfrm>
            <a:off x="10483106" y="5453170"/>
            <a:ext cx="21834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6020406D-1406-15F6-E554-001010A0B3A3}"/>
              </a:ext>
            </a:extLst>
          </p:cNvPr>
          <p:cNvSpPr txBox="1"/>
          <p:nvPr/>
        </p:nvSpPr>
        <p:spPr>
          <a:xfrm>
            <a:off x="13073608" y="36362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B0F4262-F17D-3030-15B2-1985191E874A}"/>
              </a:ext>
            </a:extLst>
          </p:cNvPr>
          <p:cNvSpPr txBox="1"/>
          <p:nvPr/>
        </p:nvSpPr>
        <p:spPr>
          <a:xfrm>
            <a:off x="13606942" y="366809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2F531746-1C41-752D-FDC0-D67991D0AFC8}"/>
              </a:ext>
            </a:extLst>
          </p:cNvPr>
          <p:cNvSpPr txBox="1"/>
          <p:nvPr/>
        </p:nvSpPr>
        <p:spPr>
          <a:xfrm>
            <a:off x="13814691" y="43724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D7B68AA-552C-0554-2630-B468555C8E07}"/>
              </a:ext>
            </a:extLst>
          </p:cNvPr>
          <p:cNvSpPr txBox="1"/>
          <p:nvPr/>
        </p:nvSpPr>
        <p:spPr>
          <a:xfrm>
            <a:off x="13130778" y="458057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C985212-CE68-AD47-74D6-41DD3C9E3F5E}"/>
              </a:ext>
            </a:extLst>
          </p:cNvPr>
          <p:cNvSpPr txBox="1"/>
          <p:nvPr/>
        </p:nvSpPr>
        <p:spPr>
          <a:xfrm>
            <a:off x="13756198" y="52118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BF53DB-0012-1091-B440-7E863FED4119}"/>
              </a:ext>
            </a:extLst>
          </p:cNvPr>
          <p:cNvCxnSpPr>
            <a:cxnSpLocks/>
          </p:cNvCxnSpPr>
          <p:nvPr/>
        </p:nvCxnSpPr>
        <p:spPr>
          <a:xfrm>
            <a:off x="13478752" y="386694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9361986E-E68B-9572-3666-8227E5BFE03F}"/>
              </a:ext>
            </a:extLst>
          </p:cNvPr>
          <p:cNvSpPr txBox="1"/>
          <p:nvPr/>
        </p:nvSpPr>
        <p:spPr>
          <a:xfrm>
            <a:off x="13352359" y="3986946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9F72587-6BFE-E391-C75A-820EB6CAD0AC}"/>
              </a:ext>
            </a:extLst>
          </p:cNvPr>
          <p:cNvCxnSpPr>
            <a:cxnSpLocks/>
          </p:cNvCxnSpPr>
          <p:nvPr/>
        </p:nvCxnSpPr>
        <p:spPr>
          <a:xfrm>
            <a:off x="13748843" y="4329456"/>
            <a:ext cx="139323" cy="1634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7D96F63-A77A-91DD-8B1D-A7655D96C441}"/>
              </a:ext>
            </a:extLst>
          </p:cNvPr>
          <p:cNvCxnSpPr>
            <a:cxnSpLocks/>
          </p:cNvCxnSpPr>
          <p:nvPr/>
        </p:nvCxnSpPr>
        <p:spPr>
          <a:xfrm flipH="1">
            <a:off x="13463259" y="4342346"/>
            <a:ext cx="53475" cy="326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37FE07B9-B16A-71A6-8BAE-06E3B21E09A4}"/>
              </a:ext>
            </a:extLst>
          </p:cNvPr>
          <p:cNvCxnSpPr>
            <a:cxnSpLocks/>
          </p:cNvCxnSpPr>
          <p:nvPr/>
        </p:nvCxnSpPr>
        <p:spPr>
          <a:xfrm flipH="1">
            <a:off x="13521657" y="4584827"/>
            <a:ext cx="311569" cy="15740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78C72162-1918-FB92-2324-745186612610}"/>
              </a:ext>
            </a:extLst>
          </p:cNvPr>
          <p:cNvSpPr txBox="1"/>
          <p:nvPr/>
        </p:nvSpPr>
        <p:spPr>
          <a:xfrm>
            <a:off x="13399161" y="487425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6FBB1308-B7F7-BCD3-9E24-F4CD54087404}"/>
              </a:ext>
            </a:extLst>
          </p:cNvPr>
          <p:cNvCxnSpPr>
            <a:cxnSpLocks/>
          </p:cNvCxnSpPr>
          <p:nvPr/>
        </p:nvCxnSpPr>
        <p:spPr>
          <a:xfrm>
            <a:off x="13509876" y="4831700"/>
            <a:ext cx="181143" cy="120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169DF37-BC0E-1815-1129-7E1125F26980}"/>
              </a:ext>
            </a:extLst>
          </p:cNvPr>
          <p:cNvCxnSpPr>
            <a:cxnSpLocks/>
          </p:cNvCxnSpPr>
          <p:nvPr/>
        </p:nvCxnSpPr>
        <p:spPr>
          <a:xfrm>
            <a:off x="13351272" y="3968337"/>
            <a:ext cx="129129" cy="13174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>
            <a:extLst>
              <a:ext uri="{FF2B5EF4-FFF2-40B4-BE49-F238E27FC236}">
                <a16:creationId xmlns:a16="http://schemas.microsoft.com/office/drawing/2014/main" id="{C46A1139-D96B-0876-208E-1F337A88C00A}"/>
              </a:ext>
            </a:extLst>
          </p:cNvPr>
          <p:cNvCxnSpPr>
            <a:cxnSpLocks/>
            <a:stCxn id="406" idx="1"/>
            <a:endCxn id="408" idx="1"/>
          </p:cNvCxnSpPr>
          <p:nvPr/>
        </p:nvCxnSpPr>
        <p:spPr>
          <a:xfrm rot="10800000">
            <a:off x="13352361" y="4187001"/>
            <a:ext cx="403839" cy="1224870"/>
          </a:xfrm>
          <a:prstGeom prst="curvedConnector3">
            <a:avLst>
              <a:gd name="adj1" fmla="val 156607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59F6D9D5-8925-47CE-B7D0-72317BF017E1}"/>
              </a:ext>
            </a:extLst>
          </p:cNvPr>
          <p:cNvCxnSpPr>
            <a:cxnSpLocks/>
            <a:stCxn id="406" idx="3"/>
            <a:endCxn id="403" idx="3"/>
          </p:cNvCxnSpPr>
          <p:nvPr/>
        </p:nvCxnSpPr>
        <p:spPr>
          <a:xfrm flipH="1" flipV="1">
            <a:off x="14030456" y="3883661"/>
            <a:ext cx="162080" cy="1528211"/>
          </a:xfrm>
          <a:prstGeom prst="curvedConnector3">
            <a:avLst>
              <a:gd name="adj1" fmla="val -14104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BE7BDD2C-B774-850F-1547-714947136F91}"/>
              </a:ext>
            </a:extLst>
          </p:cNvPr>
          <p:cNvCxnSpPr>
            <a:cxnSpLocks/>
          </p:cNvCxnSpPr>
          <p:nvPr/>
        </p:nvCxnSpPr>
        <p:spPr>
          <a:xfrm flipH="1" flipV="1">
            <a:off x="13813768" y="4016407"/>
            <a:ext cx="186718" cy="1006104"/>
          </a:xfrm>
          <a:prstGeom prst="curvedConnector4">
            <a:avLst>
              <a:gd name="adj1" fmla="val -122431"/>
              <a:gd name="adj2" fmla="val 79652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E4C3AC73-7300-D89A-55D1-74AEB44FCF2E}"/>
              </a:ext>
            </a:extLst>
          </p:cNvPr>
          <p:cNvCxnSpPr>
            <a:cxnSpLocks/>
          </p:cNvCxnSpPr>
          <p:nvPr/>
        </p:nvCxnSpPr>
        <p:spPr>
          <a:xfrm>
            <a:off x="12805740" y="4420809"/>
            <a:ext cx="262561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C484A93-67A6-2578-68F8-80A319B97D1A}"/>
              </a:ext>
            </a:extLst>
          </p:cNvPr>
          <p:cNvSpPr txBox="1"/>
          <p:nvPr/>
        </p:nvSpPr>
        <p:spPr>
          <a:xfrm>
            <a:off x="13261978" y="564582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8001"/>
                </a:solidFill>
              </a:rPr>
              <a:t>Final</a:t>
            </a:r>
            <a:r>
              <a:rPr lang="en-US" b="1" dirty="0">
                <a:solidFill>
                  <a:srgbClr val="008001"/>
                </a:solidFill>
              </a:rPr>
              <a:t> 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B8A98-6CF4-C511-F943-EA311A674AEF}"/>
              </a:ext>
            </a:extLst>
          </p:cNvPr>
          <p:cNvSpPr/>
          <p:nvPr/>
        </p:nvSpPr>
        <p:spPr>
          <a:xfrm>
            <a:off x="8187926" y="1824463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" pitchFamily="2" charset="0"/>
              </a:rPr>
              <a:t>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4727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ghtning Bolt 3">
            <a:extLst>
              <a:ext uri="{FF2B5EF4-FFF2-40B4-BE49-F238E27FC236}">
                <a16:creationId xmlns:a16="http://schemas.microsoft.com/office/drawing/2014/main" id="{A0F2428B-DEE4-DB78-C294-CCAE61C5A6BA}"/>
              </a:ext>
            </a:extLst>
          </p:cNvPr>
          <p:cNvSpPr/>
          <p:nvPr/>
        </p:nvSpPr>
        <p:spPr>
          <a:xfrm>
            <a:off x="10144664" y="7850038"/>
            <a:ext cx="914400" cy="914400"/>
          </a:xfrm>
          <a:prstGeom prst="lightningBol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6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36BC85F6-8C8B-35E5-B1A5-A239DFF92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600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86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1D855B-02C4-4BF0-C7A9-84A767F4297E}"/>
              </a:ext>
            </a:extLst>
          </p:cNvPr>
          <p:cNvSpPr/>
          <p:nvPr/>
        </p:nvSpPr>
        <p:spPr>
          <a:xfrm>
            <a:off x="2725948" y="2008414"/>
            <a:ext cx="2294627" cy="4343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A8A563-4610-C52B-0D72-1DED7BCAD62D}"/>
              </a:ext>
            </a:extLst>
          </p:cNvPr>
          <p:cNvSpPr/>
          <p:nvPr/>
        </p:nvSpPr>
        <p:spPr>
          <a:xfrm>
            <a:off x="2667513" y="1325091"/>
            <a:ext cx="2745408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7030A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AFABAB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AFABAB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AFABAB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AFABAB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AFABAB"/>
                </a:solidFill>
                <a:latin typeface="Courier" pitchFamily="2" charset="0"/>
              </a:rPr>
              <a:t> = 0..n)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!= 0)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=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  <a:endParaRPr lang="en-US" sz="1400" b="1" dirty="0">
              <a:solidFill>
                <a:schemeClr val="bg2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851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8BF60A2-4A92-555C-0F47-BC0D28DC15B5}"/>
              </a:ext>
            </a:extLst>
          </p:cNvPr>
          <p:cNvGrpSpPr>
            <a:grpSpLocks noChangeAspect="1"/>
          </p:cNvGrpSpPr>
          <p:nvPr/>
        </p:nvGrpSpPr>
        <p:grpSpPr>
          <a:xfrm>
            <a:off x="721981" y="333712"/>
            <a:ext cx="14899463" cy="6780054"/>
            <a:chOff x="-281997" y="410096"/>
            <a:chExt cx="13400377" cy="6097889"/>
          </a:xfrm>
        </p:grpSpPr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32063AE0-9425-CA4B-8003-CCFE973F66B1}"/>
                </a:ext>
              </a:extLst>
            </p:cNvPr>
            <p:cNvSpPr/>
            <p:nvPr/>
          </p:nvSpPr>
          <p:spPr>
            <a:xfrm>
              <a:off x="3979668" y="3292892"/>
              <a:ext cx="678990" cy="216930"/>
            </a:xfrm>
            <a:prstGeom prst="rightArrow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D083B80-DAD3-744C-AFEE-6515790E4C1D}"/>
                </a:ext>
              </a:extLst>
            </p:cNvPr>
            <p:cNvSpPr txBox="1"/>
            <p:nvPr/>
          </p:nvSpPr>
          <p:spPr>
            <a:xfrm>
              <a:off x="3894987" y="2996712"/>
              <a:ext cx="606833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Clang</a:t>
              </a:r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8C6D9EB7-6121-9543-8EE3-C377CAAF101B}"/>
                </a:ext>
              </a:extLst>
            </p:cNvPr>
            <p:cNvSpPr/>
            <p:nvPr/>
          </p:nvSpPr>
          <p:spPr>
            <a:xfrm>
              <a:off x="12439390" y="3229683"/>
              <a:ext cx="678990" cy="216930"/>
            </a:xfrm>
            <a:prstGeom prst="rightArrow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7B720400-2758-CAD5-7147-B614BCFCDB9C}"/>
                </a:ext>
              </a:extLst>
            </p:cNvPr>
            <p:cNvSpPr/>
            <p:nvPr/>
          </p:nvSpPr>
          <p:spPr>
            <a:xfrm>
              <a:off x="-281997" y="2150696"/>
              <a:ext cx="4140076" cy="2501323"/>
            </a:xfrm>
            <a:prstGeom prst="roundRect">
              <a:avLst>
                <a:gd name="adj" fmla="val 0"/>
              </a:avLst>
            </a:prstGeom>
            <a:ln w="254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B00040"/>
                  </a:solidFill>
                  <a:latin typeface="Courier" pitchFamily="2" charset="0"/>
                </a:rPr>
                <a:t>void</a:t>
              </a:r>
              <a:r>
                <a:rPr lang="en-US" sz="1600" dirty="0">
                  <a:solidFill>
                    <a:srgbClr val="BBBBBB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  <a:latin typeface="Courier" pitchFamily="2" charset="0"/>
                </a:rPr>
                <a:t>example</a:t>
              </a:r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(</a:t>
              </a:r>
              <a:r>
                <a:rPr lang="en-US" sz="1600" dirty="0">
                  <a:solidFill>
                    <a:srgbClr val="B00040"/>
                  </a:solidFill>
                  <a:latin typeface="Courier" pitchFamily="2" charset="0"/>
                </a:rPr>
                <a:t>int</a:t>
              </a:r>
              <a:r>
                <a:rPr lang="en-US" sz="1600" dirty="0">
                  <a:solidFill>
                    <a:srgbClr val="BBBBBB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solidFill>
                    <a:srgbClr val="666666"/>
                  </a:solidFill>
                  <a:latin typeface="Courier" pitchFamily="2" charset="0"/>
                </a:rPr>
                <a:t>*</a:t>
              </a:r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A,</a:t>
              </a:r>
              <a:r>
                <a:rPr lang="en-US" sz="1600" dirty="0">
                  <a:solidFill>
                    <a:srgbClr val="BBBBBB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solidFill>
                    <a:srgbClr val="B00040"/>
                  </a:solidFill>
                  <a:latin typeface="Courier" pitchFamily="2" charset="0"/>
                </a:rPr>
                <a:t>int</a:t>
              </a:r>
              <a:r>
                <a:rPr lang="en-US" sz="1600" dirty="0">
                  <a:solidFill>
                    <a:srgbClr val="BBBBBB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n, </a:t>
              </a:r>
              <a:r>
                <a:rPr lang="en-US" sz="1600" dirty="0">
                  <a:solidFill>
                    <a:srgbClr val="B00040"/>
                  </a:solidFill>
                  <a:latin typeface="Courier" pitchFamily="2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 m) {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 </a:t>
              </a:r>
            </a:p>
            <a:p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  </a:t>
              </a:r>
              <a:r>
                <a:rPr lang="en-US" sz="1600" b="1" dirty="0">
                  <a:solidFill>
                    <a:schemeClr val="accent1"/>
                  </a:solidFill>
                  <a:latin typeface="Courier" pitchFamily="2" charset="0"/>
                </a:rPr>
                <a:t>A</a:t>
              </a:r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[m] = 1;</a:t>
              </a:r>
              <a:endParaRPr lang="en-US" sz="1600" b="1" dirty="0">
                <a:solidFill>
                  <a:srgbClr val="008000"/>
                </a:solidFill>
                <a:latin typeface="Courier" pitchFamily="2" charset="0"/>
              </a:endParaRPr>
            </a:p>
            <a:p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  for </a:t>
              </a:r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(</a:t>
              </a:r>
              <a:r>
                <a:rPr lang="en-US" sz="1600" dirty="0">
                  <a:solidFill>
                    <a:srgbClr val="B00040"/>
                  </a:solidFill>
                  <a:latin typeface="Courier" pitchFamily="2" charset="0"/>
                </a:rPr>
                <a:t>int</a:t>
              </a:r>
              <a:r>
                <a:rPr lang="en-US" sz="1600" dirty="0">
                  <a:solidFill>
                    <a:srgbClr val="BBBBBB"/>
                  </a:solidFill>
                  <a:latin typeface="Courier" pitchFamily="2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BBBBBB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1600" dirty="0">
                  <a:solidFill>
                    <a:srgbClr val="BBBBBB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solidFill>
                    <a:srgbClr val="666666"/>
                  </a:solidFill>
                  <a:latin typeface="Courier" pitchFamily="2" charset="0"/>
                </a:rPr>
                <a:t>0</a:t>
              </a:r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;</a:t>
              </a:r>
              <a:r>
                <a:rPr lang="en-US" sz="1600" dirty="0">
                  <a:solidFill>
                    <a:srgbClr val="BBBBBB"/>
                  </a:solidFill>
                  <a:latin typeface="Courier" pitchFamily="2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BBBBBB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solidFill>
                    <a:srgbClr val="666666"/>
                  </a:solidFill>
                  <a:latin typeface="Courier" pitchFamily="2" charset="0"/>
                </a:rPr>
                <a:t>&lt;</a:t>
              </a:r>
              <a:r>
                <a:rPr lang="en-US" sz="1600" dirty="0">
                  <a:solidFill>
                    <a:srgbClr val="BBBBBB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n;</a:t>
              </a:r>
              <a:r>
                <a:rPr lang="en-US" sz="1600" dirty="0">
                  <a:solidFill>
                    <a:srgbClr val="BBBBBB"/>
                  </a:solidFill>
                  <a:latin typeface="Courier" pitchFamily="2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666666"/>
                  </a:solidFill>
                  <a:latin typeface="Courier" pitchFamily="2" charset="0"/>
                </a:rPr>
                <a:t>++</a:t>
              </a:r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)</a:t>
              </a:r>
              <a:r>
                <a:rPr lang="en-US" sz="1600" dirty="0">
                  <a:solidFill>
                    <a:srgbClr val="BBBBBB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{</a:t>
              </a:r>
            </a:p>
            <a:p>
              <a:r>
                <a:rPr lang="en-US" sz="1600" dirty="0">
                  <a:solidFill>
                    <a:srgbClr val="B00040"/>
                  </a:solidFill>
                  <a:latin typeface="Courier" pitchFamily="2" charset="0"/>
                </a:rPr>
                <a:t>    int</a:t>
              </a:r>
              <a:r>
                <a:rPr lang="en-US" sz="1600" dirty="0">
                  <a:solidFill>
                    <a:srgbClr val="BBBBBB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foo </a:t>
              </a:r>
              <a:r>
                <a:rPr lang="en-US" sz="16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1600" dirty="0">
                  <a:solidFill>
                    <a:srgbClr val="BBBBBB"/>
                  </a:solidFill>
                  <a:latin typeface="Courier" pitchFamily="2" charset="0"/>
                </a:rPr>
                <a:t> </a:t>
              </a:r>
              <a:r>
                <a:rPr lang="en-US" sz="1600" b="1" dirty="0">
                  <a:solidFill>
                    <a:schemeClr val="accent1"/>
                  </a:solidFill>
                  <a:latin typeface="Courier" pitchFamily="2" charset="0"/>
                </a:rPr>
                <a:t>A</a:t>
              </a:r>
              <a:r>
                <a:rPr lang="en-US" sz="1600" dirty="0">
                  <a:solidFill>
                    <a:schemeClr val="tx1"/>
                  </a:solidFill>
                  <a:latin typeface="Courier" pitchFamily="2" charset="0"/>
                </a:rPr>
                <a:t>[</a:t>
              </a:r>
              <a:r>
                <a:rPr lang="en-US" sz="1600" dirty="0" err="1">
                  <a:solidFill>
                    <a:schemeClr val="tx1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  <a:latin typeface="Courier" pitchFamily="2" charset="0"/>
                </a:rPr>
                <a:t>];</a:t>
              </a:r>
              <a:endParaRPr lang="en-US" sz="1600" dirty="0">
                <a:solidFill>
                  <a:srgbClr val="000000"/>
                </a:solidFill>
                <a:latin typeface="Courier" pitchFamily="2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rgbClr val="008000"/>
                  </a:solidFill>
                  <a:latin typeface="Courier" pitchFamily="2" charset="0"/>
                </a:rPr>
                <a:t>if</a:t>
              </a:r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 (foo &gt; 42) {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      </a:t>
              </a:r>
              <a:r>
                <a:rPr lang="en-US" sz="1600" b="1" dirty="0">
                  <a:solidFill>
                    <a:schemeClr val="accent1"/>
                  </a:solidFill>
                  <a:latin typeface="Courier" pitchFamily="2" charset="0"/>
                </a:rPr>
                <a:t>A</a:t>
              </a:r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[</a:t>
              </a:r>
              <a:r>
                <a:rPr lang="en-US" sz="1600" dirty="0" err="1">
                  <a:solidFill>
                    <a:srgbClr val="000000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] = 0;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    }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    </a:t>
              </a:r>
              <a:r>
                <a:rPr lang="en-US" sz="1600" b="1" dirty="0">
                  <a:solidFill>
                    <a:schemeClr val="accent1"/>
                  </a:solidFill>
                  <a:latin typeface="Courier" pitchFamily="2" charset="0"/>
                </a:rPr>
                <a:t>A</a:t>
              </a:r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[</a:t>
              </a:r>
              <a:r>
                <a:rPr lang="en-US" sz="1600" dirty="0" err="1">
                  <a:solidFill>
                    <a:srgbClr val="000000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] += foo + </a:t>
              </a:r>
              <a:r>
                <a:rPr lang="en-US" sz="1600" dirty="0" err="1">
                  <a:solidFill>
                    <a:srgbClr val="000000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urier" pitchFamily="2" charset="0"/>
                </a:rPr>
                <a:t>;</a:t>
              </a:r>
              <a:endParaRPr lang="en-US" sz="1600" dirty="0">
                <a:solidFill>
                  <a:srgbClr val="BBBBBB"/>
                </a:solidFill>
                <a:latin typeface="Courier" pitchFamily="2" charset="0"/>
              </a:endParaRPr>
            </a:p>
            <a:p>
              <a:r>
                <a:rPr lang="en-US" sz="1600" dirty="0">
                  <a:latin typeface="Courier" pitchFamily="2" charset="0"/>
                </a:rPr>
                <a:t>  }</a:t>
              </a:r>
            </a:p>
            <a:p>
              <a:r>
                <a:rPr lang="en-US" sz="1600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7538E7D-58B2-4F6F-D361-38095B1B5B2D}"/>
                </a:ext>
              </a:extLst>
            </p:cNvPr>
            <p:cNvSpPr txBox="1"/>
            <p:nvPr/>
          </p:nvSpPr>
          <p:spPr>
            <a:xfrm>
              <a:off x="885464" y="4694581"/>
              <a:ext cx="1674620" cy="32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Source Code</a:t>
              </a:r>
            </a:p>
          </p:txBody>
        </p:sp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5D091773-967A-A4CD-9617-97D1526CB604}"/>
                </a:ext>
              </a:extLst>
            </p:cNvPr>
            <p:cNvSpPr/>
            <p:nvPr/>
          </p:nvSpPr>
          <p:spPr>
            <a:xfrm>
              <a:off x="4705441" y="2559099"/>
              <a:ext cx="2813238" cy="747163"/>
            </a:xfrm>
            <a:prstGeom prst="roundRect">
              <a:avLst/>
            </a:prstGeom>
            <a:ln w="254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%foo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chemeClr val="accent2"/>
                  </a:solidFill>
                  <a:latin typeface="Courier" pitchFamily="2" charset="0"/>
                </a:rPr>
                <a:t>load</a:t>
              </a:r>
              <a:r>
                <a:rPr lang="en-US" sz="1600" dirty="0">
                  <a:latin typeface="Courier" pitchFamily="2" charset="0"/>
                </a:rPr>
                <a:t> %</a:t>
              </a:r>
              <a:r>
                <a:rPr lang="en-US" sz="1600" b="1" dirty="0">
                  <a:solidFill>
                    <a:schemeClr val="accent1"/>
                  </a:solidFill>
                  <a:latin typeface="Courier" pitchFamily="2" charset="0"/>
                </a:rPr>
                <a:t>A</a:t>
              </a:r>
              <a:r>
                <a:rPr lang="en-US" sz="1600" dirty="0">
                  <a:latin typeface="Courier" pitchFamily="2" charset="0"/>
                </a:rPr>
                <a:t>, 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%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</a:rPr>
                <a:t>i</a:t>
              </a:r>
              <a:endParaRPr lang="en-US" sz="1600" dirty="0">
                <a:solidFill>
                  <a:srgbClr val="002060"/>
                </a:solidFill>
                <a:latin typeface="Courier" pitchFamily="2" charset="0"/>
              </a:endParaRPr>
            </a:p>
            <a:p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%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</a:rPr>
                <a:t>cond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 err="1">
                  <a:solidFill>
                    <a:srgbClr val="008001"/>
                  </a:solidFill>
                  <a:latin typeface="Courier" pitchFamily="2" charset="0"/>
                </a:rPr>
                <a:t>cmp</a:t>
              </a:r>
              <a:r>
                <a:rPr lang="en-US" sz="1600" dirty="0">
                  <a:latin typeface="Courier" pitchFamily="2" charset="0"/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</a:rPr>
                <a:t>gt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, %foo, 42</a:t>
              </a:r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53161DCA-3B09-95A9-E4B6-2B26053A1D4C}"/>
                </a:ext>
              </a:extLst>
            </p:cNvPr>
            <p:cNvSpPr/>
            <p:nvPr/>
          </p:nvSpPr>
          <p:spPr>
            <a:xfrm>
              <a:off x="5186637" y="3697991"/>
              <a:ext cx="1843169" cy="414153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n-US" sz="1600" b="1" dirty="0">
                  <a:solidFill>
                    <a:schemeClr val="accent2"/>
                  </a:solidFill>
                  <a:latin typeface="Courier" pitchFamily="2" charset="0"/>
                </a:rPr>
                <a:t>store</a:t>
              </a:r>
              <a:r>
                <a:rPr lang="en-US" sz="1600" dirty="0">
                  <a:latin typeface="Courier" pitchFamily="2" charset="0"/>
                </a:rPr>
                <a:t> %</a:t>
              </a:r>
              <a:r>
                <a:rPr lang="en-US" sz="1600" b="1" dirty="0">
                  <a:solidFill>
                    <a:schemeClr val="accent1"/>
                  </a:solidFill>
                  <a:latin typeface="Courier" pitchFamily="2" charset="0"/>
                </a:rPr>
                <a:t>A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, %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, 0</a:t>
              </a:r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D8608158-DAEA-DDEE-BABC-216D71FF164C}"/>
                </a:ext>
              </a:extLst>
            </p:cNvPr>
            <p:cNvSpPr/>
            <p:nvPr/>
          </p:nvSpPr>
          <p:spPr>
            <a:xfrm>
              <a:off x="4776190" y="4476341"/>
              <a:ext cx="2666950" cy="1357244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%sum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rgbClr val="008001"/>
                  </a:solidFill>
                  <a:latin typeface="Courier" pitchFamily="2" charset="0"/>
                </a:rPr>
                <a:t>add</a:t>
              </a:r>
              <a:r>
                <a:rPr lang="en-US" sz="1600" dirty="0">
                  <a:latin typeface="Courier" pitchFamily="2" charset="0"/>
                </a:rPr>
                <a:t> 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%foo, %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</a:rPr>
                <a:t>i</a:t>
              </a:r>
              <a:endParaRPr lang="en-US" sz="1600" dirty="0">
                <a:solidFill>
                  <a:srgbClr val="002060"/>
                </a:solidFill>
                <a:latin typeface="Courier" pitchFamily="2" charset="0"/>
              </a:endParaRPr>
            </a:p>
            <a:p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%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</a:rPr>
                <a:t>val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chemeClr val="accent2"/>
                  </a:solidFill>
                  <a:latin typeface="Courier" pitchFamily="2" charset="0"/>
                </a:rPr>
                <a:t>load</a:t>
              </a:r>
              <a:r>
                <a:rPr lang="en-US" sz="1600" dirty="0">
                  <a:latin typeface="Courier" pitchFamily="2" charset="0"/>
                </a:rPr>
                <a:t> %</a:t>
              </a:r>
              <a:r>
                <a:rPr lang="en-US" sz="1600" b="1" dirty="0">
                  <a:solidFill>
                    <a:schemeClr val="accent1"/>
                  </a:solidFill>
                  <a:latin typeface="Courier" pitchFamily="2" charset="0"/>
                </a:rPr>
                <a:t>A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, %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</a:rPr>
                <a:t>i</a:t>
              </a:r>
              <a:endParaRPr lang="en-US" sz="1600" dirty="0">
                <a:solidFill>
                  <a:srgbClr val="002060"/>
                </a:solidFill>
                <a:latin typeface="Courier" pitchFamily="2" charset="0"/>
              </a:endParaRPr>
            </a:p>
            <a:p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%sum1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rgbClr val="008001"/>
                  </a:solidFill>
                  <a:latin typeface="Courier" pitchFamily="2" charset="0"/>
                </a:rPr>
                <a:t>add</a:t>
              </a:r>
              <a:r>
                <a:rPr lang="en-US" sz="1600" dirty="0">
                  <a:latin typeface="Courier" pitchFamily="2" charset="0"/>
                </a:rPr>
                <a:t> 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%sum, %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</a:rPr>
                <a:t>val</a:t>
              </a:r>
              <a:endParaRPr lang="en-US" sz="1600" dirty="0">
                <a:solidFill>
                  <a:srgbClr val="002060"/>
                </a:solidFill>
                <a:latin typeface="Courier" pitchFamily="2" charset="0"/>
              </a:endParaRPr>
            </a:p>
            <a:p>
              <a:r>
                <a:rPr lang="en-US" sz="1600" b="1" dirty="0">
                  <a:solidFill>
                    <a:schemeClr val="accent2"/>
                  </a:solidFill>
                  <a:latin typeface="Courier" pitchFamily="2" charset="0"/>
                </a:rPr>
                <a:t>store</a:t>
              </a:r>
              <a:r>
                <a:rPr lang="en-US" sz="1600" dirty="0">
                  <a:latin typeface="Courier" pitchFamily="2" charset="0"/>
                </a:rPr>
                <a:t> %</a:t>
              </a:r>
              <a:r>
                <a:rPr lang="en-US" sz="1600" b="1" dirty="0">
                  <a:solidFill>
                    <a:schemeClr val="accent1"/>
                  </a:solidFill>
                  <a:latin typeface="Courier" pitchFamily="2" charset="0"/>
                </a:rPr>
                <a:t>A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, %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, %sum1</a:t>
              </a:r>
            </a:p>
            <a:p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%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</a:rPr>
                <a:t>inc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>
                  <a:solidFill>
                    <a:srgbClr val="008001"/>
                  </a:solidFill>
                  <a:latin typeface="Courier" pitchFamily="2" charset="0"/>
                </a:rPr>
                <a:t>add</a:t>
              </a:r>
              <a:r>
                <a:rPr lang="en-US" sz="1600" dirty="0">
                  <a:latin typeface="Courier" pitchFamily="2" charset="0"/>
                </a:rPr>
                <a:t> 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%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, 1</a:t>
              </a: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CD7ABDFF-2373-7169-A4AA-6B7EBE47FF7E}"/>
                </a:ext>
              </a:extLst>
            </p:cNvPr>
            <p:cNvCxnSpPr>
              <a:cxnSpLocks/>
              <a:stCxn id="185" idx="2"/>
              <a:endCxn id="186" idx="0"/>
            </p:cNvCxnSpPr>
            <p:nvPr/>
          </p:nvCxnSpPr>
          <p:spPr>
            <a:xfrm flipH="1">
              <a:off x="6108222" y="3306262"/>
              <a:ext cx="3839" cy="39172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5DE0E1B-7F0F-60C6-9255-8A8CFDA9B2B2}"/>
                </a:ext>
              </a:extLst>
            </p:cNvPr>
            <p:cNvCxnSpPr>
              <a:cxnSpLocks/>
              <a:stCxn id="186" idx="2"/>
              <a:endCxn id="187" idx="0"/>
            </p:cNvCxnSpPr>
            <p:nvPr/>
          </p:nvCxnSpPr>
          <p:spPr>
            <a:xfrm>
              <a:off x="6108221" y="4112143"/>
              <a:ext cx="1444" cy="3641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F133D21-464E-8A1E-B71A-EA1D2F531801}"/>
                </a:ext>
              </a:extLst>
            </p:cNvPr>
            <p:cNvSpPr txBox="1"/>
            <p:nvPr/>
          </p:nvSpPr>
          <p:spPr>
            <a:xfrm>
              <a:off x="7196636" y="3884739"/>
              <a:ext cx="161839" cy="110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192" name="Curved Connector 191">
              <a:extLst>
                <a:ext uri="{FF2B5EF4-FFF2-40B4-BE49-F238E27FC236}">
                  <a16:creationId xmlns:a16="http://schemas.microsoft.com/office/drawing/2014/main" id="{5D3E1D4F-9BFF-7FFC-7679-1D81FBD8F0CE}"/>
                </a:ext>
              </a:extLst>
            </p:cNvPr>
            <p:cNvCxnSpPr>
              <a:cxnSpLocks/>
              <a:stCxn id="190" idx="0"/>
              <a:endCxn id="187" idx="0"/>
            </p:cNvCxnSpPr>
            <p:nvPr/>
          </p:nvCxnSpPr>
          <p:spPr>
            <a:xfrm rot="16200000" flipH="1" flipV="1">
              <a:off x="6397810" y="3596595"/>
              <a:ext cx="591602" cy="1167890"/>
            </a:xfrm>
            <a:prstGeom prst="curvedConnector3">
              <a:avLst>
                <a:gd name="adj1" fmla="val 66175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urved Connector 192">
              <a:extLst>
                <a:ext uri="{FF2B5EF4-FFF2-40B4-BE49-F238E27FC236}">
                  <a16:creationId xmlns:a16="http://schemas.microsoft.com/office/drawing/2014/main" id="{63698DDD-70CD-8B70-CA7C-99EF253C610B}"/>
                </a:ext>
              </a:extLst>
            </p:cNvPr>
            <p:cNvCxnSpPr>
              <a:cxnSpLocks/>
              <a:stCxn id="185" idx="2"/>
              <a:endCxn id="190" idx="0"/>
            </p:cNvCxnSpPr>
            <p:nvPr/>
          </p:nvCxnSpPr>
          <p:spPr>
            <a:xfrm rot="16200000" flipH="1">
              <a:off x="6405569" y="3012751"/>
              <a:ext cx="578477" cy="1165496"/>
            </a:xfrm>
            <a:prstGeom prst="curvedConnector3">
              <a:avLst>
                <a:gd name="adj1" fmla="val 50000"/>
              </a:avLst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14A5F64-C6EF-70CF-B807-3489CC79BADD}"/>
                </a:ext>
              </a:extLst>
            </p:cNvPr>
            <p:cNvSpPr txBox="1"/>
            <p:nvPr/>
          </p:nvSpPr>
          <p:spPr>
            <a:xfrm>
              <a:off x="4648706" y="2265526"/>
              <a:ext cx="809452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67600"/>
                  </a:solidFill>
                  <a:latin typeface="Courier" pitchFamily="2" charset="0"/>
                </a:rPr>
                <a:t>body1:</a:t>
              </a:r>
              <a:endParaRPr lang="en-US" sz="1600" dirty="0">
                <a:solidFill>
                  <a:srgbClr val="19177C"/>
                </a:solidFill>
                <a:latin typeface="Courier" pitchFamily="2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23C22C3-B8FA-0759-6280-9E52234E979A}"/>
                </a:ext>
              </a:extLst>
            </p:cNvPr>
            <p:cNvSpPr txBox="1"/>
            <p:nvPr/>
          </p:nvSpPr>
          <p:spPr>
            <a:xfrm>
              <a:off x="5094642" y="3386380"/>
              <a:ext cx="699166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67600"/>
                  </a:solidFill>
                  <a:latin typeface="Courier" pitchFamily="2" charset="0"/>
                </a:rPr>
                <a:t>then:</a:t>
              </a:r>
              <a:endParaRPr lang="en-US" sz="1600" dirty="0">
                <a:solidFill>
                  <a:srgbClr val="19177C"/>
                </a:solidFill>
                <a:latin typeface="Courier" pitchFamily="2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F763F6D-5261-31D7-37A0-6730B024225E}"/>
                </a:ext>
              </a:extLst>
            </p:cNvPr>
            <p:cNvSpPr txBox="1"/>
            <p:nvPr/>
          </p:nvSpPr>
          <p:spPr>
            <a:xfrm>
              <a:off x="4738772" y="4162878"/>
              <a:ext cx="809452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67600"/>
                  </a:solidFill>
                  <a:latin typeface="Courier" pitchFamily="2" charset="0"/>
                </a:rPr>
                <a:t>body2:</a:t>
              </a:r>
              <a:endParaRPr lang="en-US" sz="1600" dirty="0">
                <a:solidFill>
                  <a:srgbClr val="19177C"/>
                </a:solidFill>
                <a:latin typeface="Courier" pitchFamily="2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6CE509B-38B3-8835-BCD0-CDDF66A3F6EE}"/>
                </a:ext>
              </a:extLst>
            </p:cNvPr>
            <p:cNvSpPr txBox="1"/>
            <p:nvPr/>
          </p:nvSpPr>
          <p:spPr>
            <a:xfrm>
              <a:off x="4326818" y="2645651"/>
              <a:ext cx="338811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A90B08"/>
                  </a:solidFill>
                </a:rPr>
                <a:t>L0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4EA7FF7-9A74-DB6F-B652-CA900F4240A2}"/>
                </a:ext>
              </a:extLst>
            </p:cNvPr>
            <p:cNvSpPr txBox="1"/>
            <p:nvPr/>
          </p:nvSpPr>
          <p:spPr>
            <a:xfrm>
              <a:off x="4814319" y="3728920"/>
              <a:ext cx="349070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A90B08"/>
                  </a:solidFill>
                </a:rPr>
                <a:t>S1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E8ECA33-AD74-0CCD-A288-22A19A274988}"/>
                </a:ext>
              </a:extLst>
            </p:cNvPr>
            <p:cNvSpPr txBox="1"/>
            <p:nvPr/>
          </p:nvSpPr>
          <p:spPr>
            <a:xfrm>
              <a:off x="4403899" y="4753441"/>
              <a:ext cx="338811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A90B08"/>
                  </a:solidFill>
                </a:rPr>
                <a:t>L1</a:t>
              </a:r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F43D1113-F0AA-50D7-9048-28146CF83B75}"/>
                </a:ext>
              </a:extLst>
            </p:cNvPr>
            <p:cNvSpPr/>
            <p:nvPr/>
          </p:nvSpPr>
          <p:spPr>
            <a:xfrm>
              <a:off x="5192744" y="717921"/>
              <a:ext cx="1830954" cy="422238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n-US" sz="1600" b="1" dirty="0">
                  <a:solidFill>
                    <a:schemeClr val="accent2"/>
                  </a:solidFill>
                  <a:latin typeface="Courier" pitchFamily="2" charset="0"/>
                </a:rPr>
                <a:t>store</a:t>
              </a:r>
              <a:r>
                <a:rPr lang="en-US" sz="1600" dirty="0">
                  <a:latin typeface="Courier" pitchFamily="2" charset="0"/>
                </a:rPr>
                <a:t> %</a:t>
              </a:r>
              <a:r>
                <a:rPr lang="en-US" sz="1600" b="1" dirty="0">
                  <a:solidFill>
                    <a:schemeClr val="accent1"/>
                  </a:solidFill>
                  <a:latin typeface="Courier" pitchFamily="2" charset="0"/>
                </a:rPr>
                <a:t>A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, %m, 1</a:t>
              </a:r>
            </a:p>
          </p:txBody>
        </p: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14BC2FE9-4D98-09A4-A30B-C26EBD132BBC}"/>
                </a:ext>
              </a:extLst>
            </p:cNvPr>
            <p:cNvSpPr/>
            <p:nvPr/>
          </p:nvSpPr>
          <p:spPr>
            <a:xfrm>
              <a:off x="4803775" y="1470764"/>
              <a:ext cx="2608892" cy="688766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%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l-GR" sz="2000" dirty="0">
                  <a:solidFill>
                    <a:srgbClr val="00800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Φ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(0, %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inc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) </a:t>
              </a:r>
            </a:p>
            <a:p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%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cond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" pitchFamily="2" charset="0"/>
                  <a:cs typeface="Courier New" panose="02070309020205020404" pitchFamily="49" charset="0"/>
                </a:rPr>
                <a:t>= </a:t>
              </a:r>
              <a:r>
                <a:rPr lang="en-US" sz="1600" b="1" dirty="0" err="1">
                  <a:solidFill>
                    <a:srgbClr val="008001"/>
                  </a:solidFill>
                  <a:latin typeface="Courier" pitchFamily="2" charset="0"/>
                  <a:cs typeface="Courier New" panose="02070309020205020404" pitchFamily="49" charset="0"/>
                </a:rPr>
                <a:t>cmp</a:t>
              </a:r>
              <a:r>
                <a:rPr lang="en-US" sz="1600" dirty="0">
                  <a:latin typeface="Courier" pitchFamily="2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lt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, %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i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, %n</a:t>
              </a:r>
              <a:endParaRPr lang="en-US" sz="1600" dirty="0">
                <a:solidFill>
                  <a:srgbClr val="002060"/>
                </a:solidFill>
                <a:latin typeface="Courier" pitchFamily="2" charset="0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72CB8B3-8454-6CFE-3E50-AE4F6C0A8677}"/>
                </a:ext>
              </a:extLst>
            </p:cNvPr>
            <p:cNvSpPr txBox="1"/>
            <p:nvPr/>
          </p:nvSpPr>
          <p:spPr>
            <a:xfrm>
              <a:off x="5064227" y="410096"/>
              <a:ext cx="809452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67600"/>
                  </a:solidFill>
                  <a:latin typeface="Courier" pitchFamily="2" charset="0"/>
                </a:rPr>
                <a:t>entry:</a:t>
              </a:r>
              <a:endParaRPr lang="en-US" sz="1600" dirty="0">
                <a:solidFill>
                  <a:srgbClr val="19177C"/>
                </a:solidFill>
                <a:latin typeface="Courier" pitchFamily="2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467B7E16-88A6-6B75-13F5-DA48256643F5}"/>
                </a:ext>
              </a:extLst>
            </p:cNvPr>
            <p:cNvSpPr txBox="1"/>
            <p:nvPr/>
          </p:nvSpPr>
          <p:spPr>
            <a:xfrm>
              <a:off x="4646626" y="1169393"/>
              <a:ext cx="699166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67600"/>
                  </a:solidFill>
                  <a:latin typeface="Courier" pitchFamily="2" charset="0"/>
                </a:rPr>
                <a:t>loop:</a:t>
              </a:r>
              <a:endParaRPr lang="en-US" sz="1600" dirty="0">
                <a:solidFill>
                  <a:srgbClr val="19177C"/>
                </a:solidFill>
                <a:latin typeface="Courier" pitchFamily="2" charset="0"/>
              </a:endParaRP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B4C93AC9-0DD8-4F2E-41B0-E6891D8BD3C9}"/>
                </a:ext>
              </a:extLst>
            </p:cNvPr>
            <p:cNvCxnSpPr>
              <a:cxnSpLocks/>
              <a:stCxn id="206" idx="2"/>
              <a:endCxn id="207" idx="0"/>
            </p:cNvCxnSpPr>
            <p:nvPr/>
          </p:nvCxnSpPr>
          <p:spPr>
            <a:xfrm>
              <a:off x="6108221" y="1140160"/>
              <a:ext cx="0" cy="33060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D2CCD1D9-E341-8B80-59DC-009371C52E47}"/>
                </a:ext>
              </a:extLst>
            </p:cNvPr>
            <p:cNvCxnSpPr>
              <a:cxnSpLocks/>
              <a:stCxn id="207" idx="2"/>
              <a:endCxn id="185" idx="0"/>
            </p:cNvCxnSpPr>
            <p:nvPr/>
          </p:nvCxnSpPr>
          <p:spPr>
            <a:xfrm>
              <a:off x="6108222" y="2159530"/>
              <a:ext cx="3839" cy="39956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Curved Connector 214">
              <a:extLst>
                <a:ext uri="{FF2B5EF4-FFF2-40B4-BE49-F238E27FC236}">
                  <a16:creationId xmlns:a16="http://schemas.microsoft.com/office/drawing/2014/main" id="{B2C227E6-F75A-1139-C755-DA0561016736}"/>
                </a:ext>
              </a:extLst>
            </p:cNvPr>
            <p:cNvCxnSpPr>
              <a:cxnSpLocks/>
              <a:stCxn id="207" idx="2"/>
            </p:cNvCxnSpPr>
            <p:nvPr/>
          </p:nvCxnSpPr>
          <p:spPr>
            <a:xfrm rot="16200000" flipH="1">
              <a:off x="6687915" y="1579836"/>
              <a:ext cx="336116" cy="1495504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DDC33D5-5965-B97A-9073-7AB08B07D460}"/>
                </a:ext>
              </a:extLst>
            </p:cNvPr>
            <p:cNvSpPr txBox="1"/>
            <p:nvPr/>
          </p:nvSpPr>
          <p:spPr>
            <a:xfrm>
              <a:off x="7025514" y="2180621"/>
              <a:ext cx="588879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67600"/>
                  </a:solidFill>
                  <a:latin typeface="Courier" pitchFamily="2" charset="0"/>
                </a:rPr>
                <a:t>exit</a:t>
              </a:r>
              <a:endParaRPr lang="en-US" sz="1600" dirty="0">
                <a:solidFill>
                  <a:srgbClr val="19177C"/>
                </a:solidFill>
                <a:latin typeface="Courier" pitchFamily="2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B1A4C7C-82F1-C167-30CB-C58D0BE2DB53}"/>
                </a:ext>
              </a:extLst>
            </p:cNvPr>
            <p:cNvSpPr txBox="1"/>
            <p:nvPr/>
          </p:nvSpPr>
          <p:spPr>
            <a:xfrm>
              <a:off x="4787410" y="749504"/>
              <a:ext cx="349070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A90B08"/>
                  </a:solidFill>
                </a:rPr>
                <a:t>S0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96CCC6A-42AF-5017-35EB-EA71B320AD49}"/>
                </a:ext>
              </a:extLst>
            </p:cNvPr>
            <p:cNvSpPr txBox="1"/>
            <p:nvPr/>
          </p:nvSpPr>
          <p:spPr>
            <a:xfrm>
              <a:off x="4393513" y="5174991"/>
              <a:ext cx="349070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A90B08"/>
                  </a:solidFill>
                </a:rPr>
                <a:t>S2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130CC54B-62B0-11F9-70F2-890A43CA7DDA}"/>
                </a:ext>
              </a:extLst>
            </p:cNvPr>
            <p:cNvSpPr txBox="1"/>
            <p:nvPr/>
          </p:nvSpPr>
          <p:spPr>
            <a:xfrm>
              <a:off x="5062635" y="6187897"/>
              <a:ext cx="2391066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CFG w/ simplified LLVM-IR</a:t>
              </a:r>
            </a:p>
          </p:txBody>
        </p:sp>
        <p:cxnSp>
          <p:nvCxnSpPr>
            <p:cNvPr id="222" name="Elbow Connector 221">
              <a:extLst>
                <a:ext uri="{FF2B5EF4-FFF2-40B4-BE49-F238E27FC236}">
                  <a16:creationId xmlns:a16="http://schemas.microsoft.com/office/drawing/2014/main" id="{A1585307-608D-617C-BFFD-824DB6126FAF}"/>
                </a:ext>
              </a:extLst>
            </p:cNvPr>
            <p:cNvCxnSpPr>
              <a:cxnSpLocks/>
              <a:stCxn id="187" idx="2"/>
            </p:cNvCxnSpPr>
            <p:nvPr/>
          </p:nvCxnSpPr>
          <p:spPr>
            <a:xfrm rot="5400000" flipH="1" flipV="1">
              <a:off x="3996852" y="3594534"/>
              <a:ext cx="4351864" cy="126238"/>
            </a:xfrm>
            <a:prstGeom prst="bentConnector5">
              <a:avLst>
                <a:gd name="adj1" fmla="val -3852"/>
                <a:gd name="adj2" fmla="val 1234212"/>
                <a:gd name="adj3" fmla="val 104349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9" name="Rounded Rectangle 258">
              <a:extLst>
                <a:ext uri="{FF2B5EF4-FFF2-40B4-BE49-F238E27FC236}">
                  <a16:creationId xmlns:a16="http://schemas.microsoft.com/office/drawing/2014/main" id="{0755050B-356B-FA10-DFB2-244CD75C7E26}"/>
                </a:ext>
              </a:extLst>
            </p:cNvPr>
            <p:cNvSpPr/>
            <p:nvPr/>
          </p:nvSpPr>
          <p:spPr>
            <a:xfrm>
              <a:off x="8734490" y="2566713"/>
              <a:ext cx="3526968" cy="747163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n-US" sz="1200" dirty="0">
                  <a:solidFill>
                    <a:srgbClr val="002060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%foo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 err="1">
                  <a:solidFill>
                    <a:schemeClr val="accent2"/>
                  </a:solidFill>
                  <a:latin typeface="Courier" pitchFamily="2" charset="0"/>
                </a:rPr>
                <a:t>lso.load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(</a:t>
              </a:r>
              <a:r>
                <a:rPr lang="en-US" sz="1600" dirty="0">
                  <a:latin typeface="Courier" pitchFamily="2" charset="0"/>
                </a:rPr>
                <a:t>%</a:t>
              </a:r>
              <a:r>
                <a:rPr lang="en-US" sz="1600" b="1" dirty="0">
                  <a:solidFill>
                    <a:schemeClr val="accent1"/>
                  </a:solidFill>
                  <a:latin typeface="Courier" pitchFamily="2" charset="0"/>
                </a:rPr>
                <a:t>A</a:t>
              </a:r>
              <a:r>
                <a:rPr lang="en-US" sz="1600" dirty="0">
                  <a:latin typeface="Courier" pitchFamily="2" charset="0"/>
                </a:rPr>
                <a:t>, 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%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, %lso1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)</a:t>
              </a:r>
              <a:endParaRPr lang="en-US" sz="1600" dirty="0">
                <a:solidFill>
                  <a:srgbClr val="002060"/>
                </a:solidFill>
                <a:latin typeface="Courier" pitchFamily="2" charset="0"/>
              </a:endParaRPr>
            </a:p>
            <a:p>
              <a:r>
                <a:rPr lang="en-US" sz="1200" dirty="0">
                  <a:solidFill>
                    <a:srgbClr val="002060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%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</a:rPr>
                <a:t>cond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 </a:t>
              </a:r>
              <a:r>
                <a:rPr lang="en-US" sz="1600" dirty="0">
                  <a:latin typeface="Courier" pitchFamily="2" charset="0"/>
                </a:rPr>
                <a:t>= </a:t>
              </a:r>
              <a:r>
                <a:rPr lang="en-US" sz="1600" b="1" dirty="0" err="1">
                  <a:solidFill>
                    <a:srgbClr val="008001"/>
                  </a:solidFill>
                  <a:latin typeface="Courier" pitchFamily="2" charset="0"/>
                </a:rPr>
                <a:t>cmp</a:t>
              </a:r>
              <a:r>
                <a:rPr lang="en-US" sz="1600" dirty="0">
                  <a:latin typeface="Courier" pitchFamily="2" charset="0"/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</a:rPr>
                <a:t>gt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, %foo, 42</a:t>
              </a:r>
            </a:p>
          </p:txBody>
        </p:sp>
        <p:sp>
          <p:nvSpPr>
            <p:cNvPr id="260" name="Rounded Rectangle 259">
              <a:extLst>
                <a:ext uri="{FF2B5EF4-FFF2-40B4-BE49-F238E27FC236}">
                  <a16:creationId xmlns:a16="http://schemas.microsoft.com/office/drawing/2014/main" id="{2F2F6730-ED52-92E9-EB0D-E41FEFC3AD05}"/>
                </a:ext>
              </a:extLst>
            </p:cNvPr>
            <p:cNvSpPr/>
            <p:nvPr/>
          </p:nvSpPr>
          <p:spPr>
            <a:xfrm>
              <a:off x="8950976" y="3697991"/>
              <a:ext cx="3047866" cy="414153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%st2 = </a:t>
              </a:r>
              <a:r>
                <a:rPr lang="en-US" sz="1600" b="1" dirty="0" err="1">
                  <a:solidFill>
                    <a:schemeClr val="accent2"/>
                  </a:solidFill>
                  <a:latin typeface="Courier" pitchFamily="2" charset="0"/>
                </a:rPr>
                <a:t>lso.store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(</a:t>
              </a:r>
              <a:r>
                <a:rPr lang="en-US" sz="1600" dirty="0">
                  <a:latin typeface="Courier" pitchFamily="2" charset="0"/>
                </a:rPr>
                <a:t>%</a:t>
              </a:r>
              <a:r>
                <a:rPr lang="en-US" sz="1600" b="1" dirty="0">
                  <a:solidFill>
                    <a:schemeClr val="accent1"/>
                  </a:solidFill>
                  <a:latin typeface="Courier" pitchFamily="2" charset="0"/>
                </a:rPr>
                <a:t>A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, %</a:t>
              </a:r>
              <a:r>
                <a:rPr lang="en-US" sz="1600" dirty="0" err="1">
                  <a:solidFill>
                    <a:srgbClr val="002060"/>
                  </a:solidFill>
                  <a:latin typeface="Courier" pitchFamily="2" charset="0"/>
                </a:rPr>
                <a:t>i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, 0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)</a:t>
              </a:r>
              <a:endParaRPr lang="en-US" sz="1600" dirty="0">
                <a:solidFill>
                  <a:srgbClr val="002060"/>
                </a:solidFill>
                <a:latin typeface="Courier" pitchFamily="2" charset="0"/>
              </a:endParaRPr>
            </a:p>
          </p:txBody>
        </p:sp>
        <p:sp>
          <p:nvSpPr>
            <p:cNvPr id="262" name="Rounded Rectangle 261">
              <a:extLst>
                <a:ext uri="{FF2B5EF4-FFF2-40B4-BE49-F238E27FC236}">
                  <a16:creationId xmlns:a16="http://schemas.microsoft.com/office/drawing/2014/main" id="{C873F31C-27F8-5B86-0EAD-2A0A7F350231}"/>
                </a:ext>
              </a:extLst>
            </p:cNvPr>
            <p:cNvSpPr/>
            <p:nvPr/>
          </p:nvSpPr>
          <p:spPr>
            <a:xfrm>
              <a:off x="8849889" y="4473505"/>
              <a:ext cx="3251744" cy="1357244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n-US" sz="900" dirty="0">
                  <a:solidFill>
                    <a:srgbClr val="002060"/>
                  </a:solidFill>
                  <a:latin typeface="Courier" pitchFamily="2" charset="0"/>
                </a:rPr>
                <a:t> 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</a:rPr>
                <a:t>%lso2 </a:t>
              </a:r>
              <a:r>
                <a:rPr lang="en-US" sz="1400" dirty="0">
                  <a:latin typeface="Courier" pitchFamily="2" charset="0"/>
                </a:rPr>
                <a:t>= </a:t>
              </a:r>
              <a:r>
                <a:rPr lang="el-GR" sz="1400" dirty="0">
                  <a:solidFill>
                    <a:srgbClr val="00800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Φ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(%lso1, %st2) </a:t>
              </a:r>
              <a:endParaRPr lang="en-US" sz="1400" dirty="0">
                <a:solidFill>
                  <a:srgbClr val="002060"/>
                </a:solidFill>
                <a:latin typeface="Courier" pitchFamily="2" charset="0"/>
              </a:endParaRPr>
            </a:p>
            <a:p>
              <a:r>
                <a:rPr lang="en-US" sz="900" dirty="0">
                  <a:solidFill>
                    <a:srgbClr val="002060"/>
                  </a:solidFill>
                  <a:latin typeface="Courier" pitchFamily="2" charset="0"/>
                </a:rPr>
                <a:t> 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</a:rPr>
                <a:t>%sum </a:t>
              </a:r>
              <a:r>
                <a:rPr lang="en-US" sz="1400" dirty="0">
                  <a:latin typeface="Courier" pitchFamily="2" charset="0"/>
                </a:rPr>
                <a:t>= </a:t>
              </a:r>
              <a:r>
                <a:rPr lang="en-US" sz="1400" b="1" dirty="0">
                  <a:solidFill>
                    <a:srgbClr val="008001"/>
                  </a:solidFill>
                  <a:latin typeface="Courier" pitchFamily="2" charset="0"/>
                </a:rPr>
                <a:t>add</a:t>
              </a:r>
              <a:r>
                <a:rPr lang="en-US" sz="1400" dirty="0">
                  <a:latin typeface="Courier" pitchFamily="2" charset="0"/>
                </a:rPr>
                <a:t> 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</a:rPr>
                <a:t>%foo, %</a:t>
              </a:r>
              <a:r>
                <a:rPr lang="en-US" sz="1400" dirty="0" err="1">
                  <a:solidFill>
                    <a:srgbClr val="002060"/>
                  </a:solidFill>
                  <a:latin typeface="Courier" pitchFamily="2" charset="0"/>
                </a:rPr>
                <a:t>i</a:t>
              </a:r>
              <a:endParaRPr lang="en-US" sz="1400" dirty="0">
                <a:solidFill>
                  <a:srgbClr val="002060"/>
                </a:solidFill>
                <a:latin typeface="Courier" pitchFamily="2" charset="0"/>
              </a:endParaRPr>
            </a:p>
            <a:p>
              <a:r>
                <a:rPr lang="en-US" sz="900" dirty="0">
                  <a:solidFill>
                    <a:srgbClr val="002060"/>
                  </a:solidFill>
                  <a:latin typeface="Courier" pitchFamily="2" charset="0"/>
                </a:rPr>
                <a:t> 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</a:rPr>
                <a:t>%</a:t>
              </a:r>
              <a:r>
                <a:rPr lang="en-US" sz="1400" dirty="0" err="1">
                  <a:solidFill>
                    <a:srgbClr val="002060"/>
                  </a:solidFill>
                  <a:latin typeface="Courier" pitchFamily="2" charset="0"/>
                </a:rPr>
                <a:t>val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</a:rPr>
                <a:t> </a:t>
              </a:r>
              <a:r>
                <a:rPr lang="en-US" sz="1400" dirty="0">
                  <a:latin typeface="Courier" pitchFamily="2" charset="0"/>
                </a:rPr>
                <a:t>= </a:t>
              </a:r>
              <a:r>
                <a:rPr lang="en-US" sz="1400" b="1" dirty="0" err="1">
                  <a:solidFill>
                    <a:schemeClr val="accent2"/>
                  </a:solidFill>
                  <a:latin typeface="Courier" pitchFamily="2" charset="0"/>
                </a:rPr>
                <a:t>lso.load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(</a:t>
              </a:r>
              <a:r>
                <a:rPr lang="en-US" sz="1400" dirty="0">
                  <a:latin typeface="Courier" pitchFamily="2" charset="0"/>
                </a:rPr>
                <a:t>%</a:t>
              </a:r>
              <a:r>
                <a:rPr lang="en-US" sz="1400" b="1" dirty="0">
                  <a:solidFill>
                    <a:schemeClr val="accent1"/>
                  </a:solidFill>
                  <a:latin typeface="Courier" pitchFamily="2" charset="0"/>
                </a:rPr>
                <a:t>A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</a:rPr>
                <a:t>, %</a:t>
              </a:r>
              <a:r>
                <a:rPr lang="en-US" sz="1400" dirty="0" err="1">
                  <a:solidFill>
                    <a:srgbClr val="002060"/>
                  </a:solidFill>
                  <a:latin typeface="Courier" pitchFamily="2" charset="0"/>
                </a:rPr>
                <a:t>i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</a:rPr>
                <a:t>, %lso2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)</a:t>
              </a:r>
              <a:endParaRPr lang="en-US" sz="1400" dirty="0">
                <a:solidFill>
                  <a:srgbClr val="002060"/>
                </a:solidFill>
                <a:latin typeface="Courier" pitchFamily="2" charset="0"/>
              </a:endParaRPr>
            </a:p>
            <a:p>
              <a:r>
                <a:rPr lang="en-US" sz="900" dirty="0">
                  <a:solidFill>
                    <a:srgbClr val="002060"/>
                  </a:solidFill>
                  <a:latin typeface="Courier" pitchFamily="2" charset="0"/>
                </a:rPr>
                <a:t> 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</a:rPr>
                <a:t>%sum1 </a:t>
              </a:r>
              <a:r>
                <a:rPr lang="en-US" sz="1400" dirty="0">
                  <a:latin typeface="Courier" pitchFamily="2" charset="0"/>
                </a:rPr>
                <a:t>= </a:t>
              </a:r>
              <a:r>
                <a:rPr lang="en-US" sz="1400" b="1" dirty="0">
                  <a:solidFill>
                    <a:srgbClr val="008001"/>
                  </a:solidFill>
                  <a:latin typeface="Courier" pitchFamily="2" charset="0"/>
                </a:rPr>
                <a:t>add</a:t>
              </a:r>
              <a:r>
                <a:rPr lang="en-US" sz="1400" dirty="0">
                  <a:latin typeface="Courier" pitchFamily="2" charset="0"/>
                </a:rPr>
                <a:t> 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</a:rPr>
                <a:t>%sum, %</a:t>
              </a:r>
              <a:r>
                <a:rPr lang="en-US" sz="1400" dirty="0" err="1">
                  <a:solidFill>
                    <a:srgbClr val="002060"/>
                  </a:solidFill>
                  <a:latin typeface="Courier" pitchFamily="2" charset="0"/>
                </a:rPr>
                <a:t>val</a:t>
              </a:r>
              <a:endParaRPr lang="en-US" sz="1400" dirty="0">
                <a:solidFill>
                  <a:srgbClr val="002060"/>
                </a:solidFill>
                <a:latin typeface="Courier" pitchFamily="2" charset="0"/>
              </a:endParaRPr>
            </a:p>
            <a:p>
              <a:r>
                <a:rPr lang="en-US" sz="900" dirty="0">
                  <a:solidFill>
                    <a:srgbClr val="002060"/>
                  </a:solidFill>
                  <a:latin typeface="Courier" pitchFamily="2" charset="0"/>
                </a:rPr>
                <a:t> 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</a:rPr>
                <a:t>%st3 </a:t>
              </a:r>
              <a:r>
                <a:rPr lang="en-US" sz="1400" dirty="0">
                  <a:latin typeface="Courier" pitchFamily="2" charset="0"/>
                </a:rPr>
                <a:t>= </a:t>
              </a:r>
              <a:r>
                <a:rPr lang="en-US" sz="1400" b="1" dirty="0" err="1">
                  <a:solidFill>
                    <a:schemeClr val="accent2"/>
                  </a:solidFill>
                  <a:latin typeface="Courier" pitchFamily="2" charset="0"/>
                </a:rPr>
                <a:t>lso.store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(</a:t>
              </a:r>
              <a:r>
                <a:rPr lang="en-US" sz="1400" dirty="0">
                  <a:latin typeface="Courier" pitchFamily="2" charset="0"/>
                </a:rPr>
                <a:t>%</a:t>
              </a:r>
              <a:r>
                <a:rPr lang="en-US" sz="1400" b="1" dirty="0">
                  <a:solidFill>
                    <a:schemeClr val="accent1"/>
                  </a:solidFill>
                  <a:latin typeface="Courier" pitchFamily="2" charset="0"/>
                </a:rPr>
                <a:t>A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</a:rPr>
                <a:t>, %</a:t>
              </a:r>
              <a:r>
                <a:rPr lang="en-US" sz="1400" dirty="0" err="1">
                  <a:solidFill>
                    <a:srgbClr val="002060"/>
                  </a:solidFill>
                  <a:latin typeface="Courier" pitchFamily="2" charset="0"/>
                </a:rPr>
                <a:t>i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</a:rPr>
                <a:t>, %sum1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)</a:t>
              </a:r>
              <a:endParaRPr lang="en-US" sz="1400" dirty="0">
                <a:solidFill>
                  <a:srgbClr val="002060"/>
                </a:solidFill>
                <a:latin typeface="Courier" pitchFamily="2" charset="0"/>
              </a:endParaRPr>
            </a:p>
            <a:p>
              <a:r>
                <a:rPr lang="en-US" sz="900" dirty="0">
                  <a:solidFill>
                    <a:srgbClr val="002060"/>
                  </a:solidFill>
                  <a:latin typeface="Courier" pitchFamily="2" charset="0"/>
                </a:rPr>
                <a:t> 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</a:rPr>
                <a:t>%</a:t>
              </a:r>
              <a:r>
                <a:rPr lang="en-US" sz="1400" dirty="0" err="1">
                  <a:solidFill>
                    <a:srgbClr val="002060"/>
                  </a:solidFill>
                  <a:latin typeface="Courier" pitchFamily="2" charset="0"/>
                </a:rPr>
                <a:t>inc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</a:rPr>
                <a:t> </a:t>
              </a:r>
              <a:r>
                <a:rPr lang="en-US" sz="1400" dirty="0">
                  <a:latin typeface="Courier" pitchFamily="2" charset="0"/>
                </a:rPr>
                <a:t>= </a:t>
              </a:r>
              <a:r>
                <a:rPr lang="en-US" sz="1400" b="1" dirty="0">
                  <a:solidFill>
                    <a:srgbClr val="008001"/>
                  </a:solidFill>
                  <a:latin typeface="Courier" pitchFamily="2" charset="0"/>
                </a:rPr>
                <a:t>add</a:t>
              </a:r>
              <a:r>
                <a:rPr lang="en-US" sz="1400" dirty="0">
                  <a:latin typeface="Courier" pitchFamily="2" charset="0"/>
                </a:rPr>
                <a:t> 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</a:rPr>
                <a:t>%</a:t>
              </a:r>
              <a:r>
                <a:rPr lang="en-US" sz="1400" dirty="0" err="1">
                  <a:solidFill>
                    <a:srgbClr val="002060"/>
                  </a:solidFill>
                  <a:latin typeface="Courier" pitchFamily="2" charset="0"/>
                </a:rPr>
                <a:t>i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</a:rPr>
                <a:t>, 1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D754D486-962B-8215-5BDF-F3F53227CEE0}"/>
                </a:ext>
              </a:extLst>
            </p:cNvPr>
            <p:cNvCxnSpPr>
              <a:cxnSpLocks/>
              <a:endCxn id="260" idx="0"/>
            </p:cNvCxnSpPr>
            <p:nvPr/>
          </p:nvCxnSpPr>
          <p:spPr>
            <a:xfrm>
              <a:off x="10473067" y="3317804"/>
              <a:ext cx="1843" cy="38018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5C6A87D3-C503-B113-A96E-78A8119A92E0}"/>
                </a:ext>
              </a:extLst>
            </p:cNvPr>
            <p:cNvCxnSpPr>
              <a:cxnSpLocks/>
              <a:stCxn id="260" idx="2"/>
              <a:endCxn id="262" idx="0"/>
            </p:cNvCxnSpPr>
            <p:nvPr/>
          </p:nvCxnSpPr>
          <p:spPr>
            <a:xfrm>
              <a:off x="10474909" y="4112143"/>
              <a:ext cx="852" cy="3613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E8C2E760-8F31-A225-1C07-BED8A31ADE8B}"/>
                </a:ext>
              </a:extLst>
            </p:cNvPr>
            <p:cNvSpPr txBox="1"/>
            <p:nvPr/>
          </p:nvSpPr>
          <p:spPr>
            <a:xfrm>
              <a:off x="8707538" y="2254569"/>
              <a:ext cx="809452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67600"/>
                  </a:solidFill>
                  <a:latin typeface="Courier" pitchFamily="2" charset="0"/>
                </a:rPr>
                <a:t>body1:</a:t>
              </a:r>
              <a:endParaRPr lang="en-US" sz="1600" dirty="0">
                <a:solidFill>
                  <a:srgbClr val="19177C"/>
                </a:solidFill>
                <a:latin typeface="Courier" pitchFamily="2" charset="0"/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C42BAD32-C249-B2B3-4B23-35503DBAD8C8}"/>
                </a:ext>
              </a:extLst>
            </p:cNvPr>
            <p:cNvSpPr txBox="1"/>
            <p:nvPr/>
          </p:nvSpPr>
          <p:spPr>
            <a:xfrm>
              <a:off x="8843282" y="3410593"/>
              <a:ext cx="699166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67600"/>
                  </a:solidFill>
                  <a:latin typeface="Courier" pitchFamily="2" charset="0"/>
                </a:rPr>
                <a:t>then:</a:t>
              </a:r>
              <a:endParaRPr lang="en-US" sz="1600" dirty="0">
                <a:solidFill>
                  <a:srgbClr val="19177C"/>
                </a:solidFill>
                <a:latin typeface="Courier" pitchFamily="2" charset="0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4595CB7C-F2F8-5B44-1F87-26BC716BBF66}"/>
                </a:ext>
              </a:extLst>
            </p:cNvPr>
            <p:cNvSpPr txBox="1"/>
            <p:nvPr/>
          </p:nvSpPr>
          <p:spPr>
            <a:xfrm>
              <a:off x="8780021" y="4151921"/>
              <a:ext cx="809452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67600"/>
                  </a:solidFill>
                  <a:latin typeface="Courier" pitchFamily="2" charset="0"/>
                </a:rPr>
                <a:t>body2:</a:t>
              </a:r>
              <a:endParaRPr lang="en-US" sz="1600" dirty="0">
                <a:solidFill>
                  <a:srgbClr val="19177C"/>
                </a:solidFill>
                <a:latin typeface="Courier" pitchFamily="2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5CD5D584-F4D3-4D2C-B5FB-A18C9D6D7894}"/>
                </a:ext>
              </a:extLst>
            </p:cNvPr>
            <p:cNvSpPr txBox="1"/>
            <p:nvPr/>
          </p:nvSpPr>
          <p:spPr>
            <a:xfrm>
              <a:off x="8408447" y="2635102"/>
              <a:ext cx="338811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A90B08"/>
                  </a:solidFill>
                </a:rPr>
                <a:t>L0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AC1562E8-54BB-3C49-4392-6403F5E6238C}"/>
                </a:ext>
              </a:extLst>
            </p:cNvPr>
            <p:cNvSpPr txBox="1"/>
            <p:nvPr/>
          </p:nvSpPr>
          <p:spPr>
            <a:xfrm>
              <a:off x="8583753" y="3709024"/>
              <a:ext cx="349070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A90B08"/>
                  </a:solidFill>
                </a:rPr>
                <a:t>S1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1D956570-6873-793B-F8A7-77415B38C565}"/>
                </a:ext>
              </a:extLst>
            </p:cNvPr>
            <p:cNvSpPr txBox="1"/>
            <p:nvPr/>
          </p:nvSpPr>
          <p:spPr>
            <a:xfrm>
              <a:off x="8469696" y="4854625"/>
              <a:ext cx="338811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A90B08"/>
                  </a:solidFill>
                </a:rPr>
                <a:t>L1</a:t>
              </a:r>
            </a:p>
          </p:txBody>
        </p:sp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023AC482-7DD5-F164-E640-F88F80FCF892}"/>
                </a:ext>
              </a:extLst>
            </p:cNvPr>
            <p:cNvSpPr/>
            <p:nvPr/>
          </p:nvSpPr>
          <p:spPr>
            <a:xfrm>
              <a:off x="8947830" y="730281"/>
              <a:ext cx="3051012" cy="422238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%st1 = </a:t>
              </a:r>
              <a:r>
                <a:rPr lang="en-US" sz="1600" b="1" dirty="0" err="1">
                  <a:solidFill>
                    <a:schemeClr val="accent2"/>
                  </a:solidFill>
                  <a:latin typeface="Courier" pitchFamily="2" charset="0"/>
                </a:rPr>
                <a:t>lso.store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(</a:t>
              </a:r>
              <a:r>
                <a:rPr lang="en-US" sz="1600" dirty="0">
                  <a:latin typeface="Courier" pitchFamily="2" charset="0"/>
                </a:rPr>
                <a:t>%</a:t>
              </a:r>
              <a:r>
                <a:rPr lang="en-US" sz="1600" b="1" dirty="0">
                  <a:solidFill>
                    <a:schemeClr val="accent1"/>
                  </a:solidFill>
                  <a:latin typeface="Courier" pitchFamily="2" charset="0"/>
                </a:rPr>
                <a:t>A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</a:rPr>
                <a:t>, %m, 1</a:t>
              </a:r>
              <a:r>
                <a:rPr lang="en-US" sz="16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)</a:t>
              </a:r>
              <a:endParaRPr lang="en-US" sz="1600" dirty="0">
                <a:solidFill>
                  <a:srgbClr val="002060"/>
                </a:solidFill>
                <a:latin typeface="Courier" pitchFamily="2" charset="0"/>
              </a:endParaRPr>
            </a:p>
          </p:txBody>
        </p: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F430200B-81D0-D13C-6FD3-2054E9F0F2BF}"/>
                </a:ext>
              </a:extLst>
            </p:cNvPr>
            <p:cNvSpPr/>
            <p:nvPr/>
          </p:nvSpPr>
          <p:spPr>
            <a:xfrm>
              <a:off x="9245246" y="1472704"/>
              <a:ext cx="2456181" cy="757472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</a:rPr>
                <a:t>%</a:t>
              </a:r>
              <a:r>
                <a:rPr lang="en-US" sz="1400" dirty="0" err="1">
                  <a:solidFill>
                    <a:srgbClr val="002060"/>
                  </a:solidFill>
                  <a:latin typeface="Courier" pitchFamily="2" charset="0"/>
                </a:rPr>
                <a:t>i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</a:rPr>
                <a:t> </a:t>
              </a:r>
              <a:r>
                <a:rPr lang="en-US" sz="1400" dirty="0">
                  <a:latin typeface="Courier" pitchFamily="2" charset="0"/>
                </a:rPr>
                <a:t>= </a:t>
              </a:r>
              <a:r>
                <a:rPr lang="el-GR" sz="1400" dirty="0">
                  <a:solidFill>
                    <a:srgbClr val="00800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Φ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(0, %</a:t>
              </a:r>
              <a:r>
                <a:rPr lang="en-US" sz="1400" dirty="0" err="1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inc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</a:rPr>
                <a:t>%lso1 </a:t>
              </a:r>
              <a:r>
                <a:rPr lang="en-US" sz="1400" dirty="0">
                  <a:latin typeface="Courier" pitchFamily="2" charset="0"/>
                </a:rPr>
                <a:t>= </a:t>
              </a:r>
              <a:r>
                <a:rPr lang="el-GR" sz="1400" dirty="0">
                  <a:solidFill>
                    <a:srgbClr val="00800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Φ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(%st1, %st3) </a:t>
              </a:r>
            </a:p>
            <a:p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%</a:t>
              </a:r>
              <a:r>
                <a:rPr lang="en-US" sz="1400" dirty="0" err="1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cond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" pitchFamily="2" charset="0"/>
                  <a:cs typeface="Courier New" panose="02070309020205020404" pitchFamily="49" charset="0"/>
                </a:rPr>
                <a:t>= </a:t>
              </a:r>
              <a:r>
                <a:rPr lang="en-US" sz="1400" b="1" dirty="0" err="1">
                  <a:solidFill>
                    <a:srgbClr val="008001"/>
                  </a:solidFill>
                  <a:latin typeface="Courier" pitchFamily="2" charset="0"/>
                  <a:cs typeface="Courier New" panose="02070309020205020404" pitchFamily="49" charset="0"/>
                </a:rPr>
                <a:t>cmp</a:t>
              </a:r>
              <a:r>
                <a:rPr lang="en-US" sz="1400" dirty="0">
                  <a:latin typeface="Courier" pitchFamily="2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lt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, %</a:t>
              </a:r>
              <a:r>
                <a:rPr lang="en-US" sz="1400" dirty="0" err="1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2060"/>
                  </a:solidFill>
                  <a:latin typeface="Courier" pitchFamily="2" charset="0"/>
                  <a:cs typeface="Courier New" panose="02070309020205020404" pitchFamily="49" charset="0"/>
                </a:rPr>
                <a:t>, %n</a:t>
              </a:r>
              <a:endParaRPr lang="en-US" sz="1400" dirty="0">
                <a:solidFill>
                  <a:srgbClr val="002060"/>
                </a:solidFill>
                <a:latin typeface="Courier" pitchFamily="2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1B1C5B39-56BE-BC8E-A8A1-8D98A5BCACF3}"/>
                </a:ext>
              </a:extLst>
            </p:cNvPr>
            <p:cNvSpPr txBox="1"/>
            <p:nvPr/>
          </p:nvSpPr>
          <p:spPr>
            <a:xfrm>
              <a:off x="8895894" y="410096"/>
              <a:ext cx="809452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67600"/>
                  </a:solidFill>
                  <a:latin typeface="Courier" pitchFamily="2" charset="0"/>
                </a:rPr>
                <a:t>entry:</a:t>
              </a:r>
              <a:endParaRPr lang="en-US" sz="1600" dirty="0">
                <a:solidFill>
                  <a:srgbClr val="19177C"/>
                </a:solidFill>
                <a:latin typeface="Courier" pitchFamily="2" charset="0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0A73E057-4775-A935-86C5-06F94DC9B430}"/>
                </a:ext>
              </a:extLst>
            </p:cNvPr>
            <p:cNvSpPr txBox="1"/>
            <p:nvPr/>
          </p:nvSpPr>
          <p:spPr>
            <a:xfrm>
              <a:off x="9098657" y="1175523"/>
              <a:ext cx="699166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67600"/>
                  </a:solidFill>
                  <a:latin typeface="Courier" pitchFamily="2" charset="0"/>
                </a:rPr>
                <a:t>loop:</a:t>
              </a:r>
              <a:endParaRPr lang="en-US" sz="1600" dirty="0">
                <a:solidFill>
                  <a:srgbClr val="19177C"/>
                </a:solidFill>
                <a:latin typeface="Courier" pitchFamily="2" charset="0"/>
              </a:endParaRP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134996A2-2241-965A-9B36-8D71C5C70CFF}"/>
                </a:ext>
              </a:extLst>
            </p:cNvPr>
            <p:cNvCxnSpPr>
              <a:cxnSpLocks/>
              <a:stCxn id="280" idx="2"/>
              <a:endCxn id="282" idx="0"/>
            </p:cNvCxnSpPr>
            <p:nvPr/>
          </p:nvCxnSpPr>
          <p:spPr>
            <a:xfrm>
              <a:off x="10473336" y="1152520"/>
              <a:ext cx="0" cy="32018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2F1455CB-7241-CD18-2369-2334BA5AFB0D}"/>
                </a:ext>
              </a:extLst>
            </p:cNvPr>
            <p:cNvCxnSpPr>
              <a:cxnSpLocks/>
              <a:stCxn id="282" idx="2"/>
              <a:endCxn id="259" idx="0"/>
            </p:cNvCxnSpPr>
            <p:nvPr/>
          </p:nvCxnSpPr>
          <p:spPr>
            <a:xfrm>
              <a:off x="10473336" y="2230176"/>
              <a:ext cx="24638" cy="3365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Curved Connector 288">
              <a:extLst>
                <a:ext uri="{FF2B5EF4-FFF2-40B4-BE49-F238E27FC236}">
                  <a16:creationId xmlns:a16="http://schemas.microsoft.com/office/drawing/2014/main" id="{FCD586B7-59BF-2AB5-2D17-C77DA352F85A}"/>
                </a:ext>
              </a:extLst>
            </p:cNvPr>
            <p:cNvCxnSpPr>
              <a:cxnSpLocks/>
              <a:stCxn id="282" idx="2"/>
            </p:cNvCxnSpPr>
            <p:nvPr/>
          </p:nvCxnSpPr>
          <p:spPr>
            <a:xfrm rot="16200000" flipH="1">
              <a:off x="11128783" y="1574729"/>
              <a:ext cx="269966" cy="1580860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3CF9CD9E-A4BD-C8C0-4416-A7647E41CE0F}"/>
                </a:ext>
              </a:extLst>
            </p:cNvPr>
            <p:cNvSpPr txBox="1"/>
            <p:nvPr/>
          </p:nvSpPr>
          <p:spPr>
            <a:xfrm>
              <a:off x="11454103" y="2194135"/>
              <a:ext cx="588879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67600"/>
                  </a:solidFill>
                  <a:latin typeface="Courier" pitchFamily="2" charset="0"/>
                </a:rPr>
                <a:t>exit</a:t>
              </a:r>
              <a:endParaRPr lang="en-US" sz="1600" dirty="0">
                <a:solidFill>
                  <a:srgbClr val="19177C"/>
                </a:solidFill>
                <a:latin typeface="Courier" pitchFamily="2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5DECA1F-F1BC-C80F-6CAF-26099CC2832F}"/>
                </a:ext>
              </a:extLst>
            </p:cNvPr>
            <p:cNvSpPr txBox="1"/>
            <p:nvPr/>
          </p:nvSpPr>
          <p:spPr>
            <a:xfrm>
              <a:off x="8562614" y="748650"/>
              <a:ext cx="349070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A90B08"/>
                  </a:solidFill>
                </a:rPr>
                <a:t>S0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A59AF84E-DF2B-C52A-DBDE-5C4C355ABBDD}"/>
                </a:ext>
              </a:extLst>
            </p:cNvPr>
            <p:cNvSpPr txBox="1"/>
            <p:nvPr/>
          </p:nvSpPr>
          <p:spPr>
            <a:xfrm>
              <a:off x="8467937" y="5241670"/>
              <a:ext cx="349070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A90B08"/>
                  </a:solidFill>
                </a:rPr>
                <a:t>S2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0867790F-544C-AB46-2199-8BA64D02CED2}"/>
                </a:ext>
              </a:extLst>
            </p:cNvPr>
            <p:cNvSpPr txBox="1"/>
            <p:nvPr/>
          </p:nvSpPr>
          <p:spPr>
            <a:xfrm>
              <a:off x="9182687" y="5927450"/>
              <a:ext cx="2569166" cy="56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LLVM-IR </a:t>
              </a:r>
            </a:p>
            <a:p>
              <a:pPr algn="ctr"/>
              <a:r>
                <a:rPr lang="en-US" sz="2000" b="1" dirty="0"/>
                <a:t>(memory ordering enforced)</a:t>
              </a:r>
            </a:p>
          </p:txBody>
        </p:sp>
        <p:sp>
          <p:nvSpPr>
            <p:cNvPr id="298" name="Right Arrow 297">
              <a:extLst>
                <a:ext uri="{FF2B5EF4-FFF2-40B4-BE49-F238E27FC236}">
                  <a16:creationId xmlns:a16="http://schemas.microsoft.com/office/drawing/2014/main" id="{EF42A8DC-75AD-2B29-636B-43446E4AF0FC}"/>
                </a:ext>
              </a:extLst>
            </p:cNvPr>
            <p:cNvSpPr>
              <a:spLocks/>
            </p:cNvSpPr>
            <p:nvPr/>
          </p:nvSpPr>
          <p:spPr>
            <a:xfrm>
              <a:off x="7768850" y="3277947"/>
              <a:ext cx="922495" cy="216930"/>
            </a:xfrm>
            <a:prstGeom prst="rightArrow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5565DB20-BAC7-0F37-D8FC-E4F3A17D6801}"/>
                </a:ext>
              </a:extLst>
            </p:cNvPr>
            <p:cNvSpPr txBox="1"/>
            <p:nvPr/>
          </p:nvSpPr>
          <p:spPr>
            <a:xfrm>
              <a:off x="7703776" y="3012191"/>
              <a:ext cx="886141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Ordering</a:t>
              </a: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7CF3505-51B8-FF52-D77C-BAF6FC211F8B}"/>
                </a:ext>
              </a:extLst>
            </p:cNvPr>
            <p:cNvSpPr/>
            <p:nvPr/>
          </p:nvSpPr>
          <p:spPr>
            <a:xfrm>
              <a:off x="10477992" y="3331250"/>
              <a:ext cx="1725545" cy="1062065"/>
            </a:xfrm>
            <a:custGeom>
              <a:avLst/>
              <a:gdLst>
                <a:gd name="connsiteX0" fmla="*/ 0 w 2684345"/>
                <a:gd name="connsiteY0" fmla="*/ 0 h 1103970"/>
                <a:gd name="connsiteX1" fmla="*/ 2453268 w 2684345"/>
                <a:gd name="connsiteY1" fmla="*/ 289931 h 1103970"/>
                <a:gd name="connsiteX2" fmla="*/ 2308302 w 2684345"/>
                <a:gd name="connsiteY2" fmla="*/ 925551 h 1103970"/>
                <a:gd name="connsiteX3" fmla="*/ 44605 w 2684345"/>
                <a:gd name="connsiteY3" fmla="*/ 1103970 h 110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345" h="1103970">
                  <a:moveTo>
                    <a:pt x="0" y="0"/>
                  </a:moveTo>
                  <a:cubicBezTo>
                    <a:pt x="1034275" y="67836"/>
                    <a:pt x="2068551" y="135673"/>
                    <a:pt x="2453268" y="289931"/>
                  </a:cubicBezTo>
                  <a:cubicBezTo>
                    <a:pt x="2837985" y="444189"/>
                    <a:pt x="2709746" y="789878"/>
                    <a:pt x="2308302" y="925551"/>
                  </a:cubicBezTo>
                  <a:cubicBezTo>
                    <a:pt x="1906858" y="1061224"/>
                    <a:pt x="975731" y="1082597"/>
                    <a:pt x="44605" y="110397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54" name="Elbow Connector 253">
              <a:extLst>
                <a:ext uri="{FF2B5EF4-FFF2-40B4-BE49-F238E27FC236}">
                  <a16:creationId xmlns:a16="http://schemas.microsoft.com/office/drawing/2014/main" id="{B52193A6-CC73-CEEA-FEA0-B1D8BF87201D}"/>
                </a:ext>
              </a:extLst>
            </p:cNvPr>
            <p:cNvCxnSpPr>
              <a:cxnSpLocks/>
              <a:stCxn id="262" idx="2"/>
            </p:cNvCxnSpPr>
            <p:nvPr/>
          </p:nvCxnSpPr>
          <p:spPr>
            <a:xfrm rot="5400000" flipH="1" flipV="1">
              <a:off x="8353936" y="3589110"/>
              <a:ext cx="4363464" cy="119815"/>
            </a:xfrm>
            <a:prstGeom prst="bentConnector5">
              <a:avLst>
                <a:gd name="adj1" fmla="val -2598"/>
                <a:gd name="adj2" fmla="val 1523633"/>
                <a:gd name="adj3" fmla="val 103942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3329085-A5E8-8B2E-9CCC-A20F159E349D}"/>
              </a:ext>
            </a:extLst>
          </p:cNvPr>
          <p:cNvGrpSpPr/>
          <p:nvPr/>
        </p:nvGrpSpPr>
        <p:grpSpPr>
          <a:xfrm>
            <a:off x="3579705" y="7221410"/>
            <a:ext cx="7665764" cy="5375144"/>
            <a:chOff x="2288505" y="6811472"/>
            <a:chExt cx="7665764" cy="5375144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A0860DF3-7BF3-E480-177B-76017E449B12}"/>
                </a:ext>
              </a:extLst>
            </p:cNvPr>
            <p:cNvSpPr/>
            <p:nvPr/>
          </p:nvSpPr>
          <p:spPr>
            <a:xfrm>
              <a:off x="3950550" y="8859852"/>
              <a:ext cx="671614" cy="4822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E34BFC-0682-B4CA-8EB0-399A8CBBE059}"/>
                </a:ext>
              </a:extLst>
            </p:cNvPr>
            <p:cNvSpPr/>
            <p:nvPr/>
          </p:nvSpPr>
          <p:spPr>
            <a:xfrm>
              <a:off x="3948144" y="6848703"/>
              <a:ext cx="1279910" cy="20129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4" name="Snip Diagonal Corner Rectangle 23">
              <a:extLst>
                <a:ext uri="{FF2B5EF4-FFF2-40B4-BE49-F238E27FC236}">
                  <a16:creationId xmlns:a16="http://schemas.microsoft.com/office/drawing/2014/main" id="{95CCF93D-2F38-BE97-EC1C-EEF3A7EEDA88}"/>
                </a:ext>
              </a:extLst>
            </p:cNvPr>
            <p:cNvSpPr/>
            <p:nvPr/>
          </p:nvSpPr>
          <p:spPr>
            <a:xfrm rot="10800000" flipV="1">
              <a:off x="4720399" y="6850065"/>
              <a:ext cx="940326" cy="1816395"/>
            </a:xfrm>
            <a:prstGeom prst="snip2DiagRect">
              <a:avLst>
                <a:gd name="adj1" fmla="val 0"/>
                <a:gd name="adj2" fmla="val 2266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05161C7-372B-2CE9-A7F6-93243108BA4F}"/>
                </a:ext>
              </a:extLst>
            </p:cNvPr>
            <p:cNvSpPr/>
            <p:nvPr/>
          </p:nvSpPr>
          <p:spPr>
            <a:xfrm>
              <a:off x="8144457" y="7690417"/>
              <a:ext cx="792966" cy="83110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437EFAC-30BE-EE4B-8262-D92012F513DA}"/>
                </a:ext>
              </a:extLst>
            </p:cNvPr>
            <p:cNvSpPr txBox="1"/>
            <p:nvPr/>
          </p:nvSpPr>
          <p:spPr>
            <a:xfrm>
              <a:off x="2288505" y="8751046"/>
              <a:ext cx="17856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Carry &amp; Steer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A160FA6F-B155-7A43-97E4-4BD66DAEDDBA}"/>
                </a:ext>
              </a:extLst>
            </p:cNvPr>
            <p:cNvSpPr txBox="1"/>
            <p:nvPr/>
          </p:nvSpPr>
          <p:spPr>
            <a:xfrm>
              <a:off x="4303286" y="11475733"/>
              <a:ext cx="18217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Dataflow graph</a:t>
              </a:r>
            </a:p>
          </p:txBody>
        </p:sp>
        <p:sp>
          <p:nvSpPr>
            <p:cNvPr id="329" name="Right Arrow 328">
              <a:extLst>
                <a:ext uri="{FF2B5EF4-FFF2-40B4-BE49-F238E27FC236}">
                  <a16:creationId xmlns:a16="http://schemas.microsoft.com/office/drawing/2014/main" id="{A6ECBBDE-FFA3-984C-A4DC-DF527AA32B96}"/>
                </a:ext>
              </a:extLst>
            </p:cNvPr>
            <p:cNvSpPr/>
            <p:nvPr/>
          </p:nvSpPr>
          <p:spPr>
            <a:xfrm>
              <a:off x="6412504" y="9142768"/>
              <a:ext cx="1371600" cy="216930"/>
            </a:xfrm>
            <a:prstGeom prst="rightArrow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77812357-4DC8-EC4E-975F-34EE51381B0E}"/>
                </a:ext>
              </a:extLst>
            </p:cNvPr>
            <p:cNvSpPr txBox="1"/>
            <p:nvPr/>
          </p:nvSpPr>
          <p:spPr>
            <a:xfrm>
              <a:off x="6276875" y="8758836"/>
              <a:ext cx="17733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Streamification</a:t>
              </a:r>
              <a:endParaRPr lang="en-US" sz="2000" dirty="0"/>
            </a:p>
          </p:txBody>
        </p: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4DACBA08-7BDD-4575-2D85-892B3487DF0D}"/>
                </a:ext>
              </a:extLst>
            </p:cNvPr>
            <p:cNvGrpSpPr/>
            <p:nvPr/>
          </p:nvGrpSpPr>
          <p:grpSpPr>
            <a:xfrm>
              <a:off x="3872305" y="6921850"/>
              <a:ext cx="2444674" cy="4569143"/>
              <a:chOff x="13291481" y="3469170"/>
              <a:chExt cx="2444674" cy="4569143"/>
            </a:xfrm>
          </p:grpSpPr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C9CF5444-0B42-EFC6-D96A-84B921B3F909}"/>
                  </a:ext>
                </a:extLst>
              </p:cNvPr>
              <p:cNvGrpSpPr/>
              <p:nvPr/>
            </p:nvGrpSpPr>
            <p:grpSpPr>
              <a:xfrm>
                <a:off x="13291481" y="3526846"/>
                <a:ext cx="2444674" cy="4511467"/>
                <a:chOff x="14992234" y="3283874"/>
                <a:chExt cx="2444674" cy="4511467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F6DDCD01-379C-774D-9156-E354C64443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6120556" y="3700901"/>
                  <a:ext cx="377992" cy="37799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0009C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080B900-5141-1148-AA96-206A6AE9E8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6961745" y="4176642"/>
                  <a:ext cx="377992" cy="37799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E6432C32-B4F3-4F44-B694-8C23C3C6B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6266489" y="4339384"/>
                  <a:ext cx="457200" cy="457200"/>
                </a:xfrm>
                <a:prstGeom prst="diamond">
                  <a:avLst/>
                </a:prstGeom>
                <a:solidFill>
                  <a:srgbClr val="CF98FF"/>
                </a:solidFill>
                <a:ln w="25400">
                  <a:solidFill>
                    <a:srgbClr val="0009C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&lt;</a:t>
                  </a:r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8C4C845D-EB10-944F-956A-1E68A6146F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687724" y="6658118"/>
                  <a:ext cx="365760" cy="36576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b="1" dirty="0" err="1">
                      <a:solidFill>
                        <a:schemeClr val="tx1"/>
                      </a:solidFill>
                    </a:rPr>
                    <a:t>ld</a:t>
                  </a:r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72347825-2258-9F47-9A38-E32BB1C49F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5250811" y="6628787"/>
                  <a:ext cx="365760" cy="36576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st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Triangle 138">
                  <a:extLst>
                    <a:ext uri="{FF2B5EF4-FFF2-40B4-BE49-F238E27FC236}">
                      <a16:creationId xmlns:a16="http://schemas.microsoft.com/office/drawing/2014/main" id="{14FFA7BC-E694-D945-914E-661E7D9CA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5852960" y="4750790"/>
                  <a:ext cx="453590" cy="377992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rgbClr val="0009C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140" name="Triangle 139">
                  <a:extLst>
                    <a:ext uri="{FF2B5EF4-FFF2-40B4-BE49-F238E27FC236}">
                      <a16:creationId xmlns:a16="http://schemas.microsoft.com/office/drawing/2014/main" id="{4FB25140-88C3-194E-8882-F6C5BDE26A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6668882" y="4750790"/>
                  <a:ext cx="453590" cy="377992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FAC87F13-B288-2B43-9F89-7397A6289C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5272085" y="5092184"/>
                  <a:ext cx="365760" cy="3657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09C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+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E5FD17BC-CFA0-3A40-8B64-DCFFFB23E5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6675492" y="6052750"/>
                  <a:ext cx="377992" cy="37799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CD086454-0D9B-C042-BDD3-0FD24ECA8035}"/>
                    </a:ext>
                  </a:extLst>
                </p:cNvPr>
                <p:cNvCxnSpPr>
                  <a:cxnSpLocks/>
                  <a:stCxn id="132" idx="2"/>
                  <a:endCxn id="134" idx="0"/>
                </p:cNvCxnSpPr>
                <p:nvPr/>
              </p:nvCxnSpPr>
              <p:spPr>
                <a:xfrm>
                  <a:off x="16309552" y="4078893"/>
                  <a:ext cx="185537" cy="260491"/>
                </a:xfrm>
                <a:prstGeom prst="straightConnector1">
                  <a:avLst/>
                </a:prstGeom>
                <a:ln w="25400">
                  <a:solidFill>
                    <a:srgbClr val="0009C7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4714B68D-EA60-9343-8137-E4BFCE757A79}"/>
                    </a:ext>
                  </a:extLst>
                </p:cNvPr>
                <p:cNvCxnSpPr>
                  <a:cxnSpLocks/>
                  <a:stCxn id="133" idx="2"/>
                  <a:endCxn id="140" idx="0"/>
                </p:cNvCxnSpPr>
                <p:nvPr/>
              </p:nvCxnSpPr>
              <p:spPr>
                <a:xfrm flipH="1">
                  <a:off x="16895677" y="4554634"/>
                  <a:ext cx="255064" cy="19615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DE734F02-9053-AE4B-A20F-03F61DF191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93152" y="4932102"/>
                  <a:ext cx="58912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4BF8CCC1-EFD5-F849-9D11-693899B76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509899" y="4217199"/>
                  <a:ext cx="151539" cy="12193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3E3415BB-FA8C-354C-8BD9-2D14808F5EC9}"/>
                    </a:ext>
                  </a:extLst>
                </p:cNvPr>
                <p:cNvSpPr txBox="1"/>
                <p:nvPr/>
              </p:nvSpPr>
              <p:spPr>
                <a:xfrm>
                  <a:off x="16586277" y="4016715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n</a:t>
                  </a:r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16B02EB-DD45-5449-BEA2-76015E43B0AE}"/>
                    </a:ext>
                  </a:extLst>
                </p:cNvPr>
                <p:cNvCxnSpPr>
                  <a:cxnSpLocks/>
                  <a:stCxn id="134" idx="2"/>
                </p:cNvCxnSpPr>
                <p:nvPr/>
              </p:nvCxnSpPr>
              <p:spPr>
                <a:xfrm flipH="1">
                  <a:off x="16494310" y="4796584"/>
                  <a:ext cx="779" cy="1478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0B860BA4-0C6A-4F44-A673-94FC9B01E476}"/>
                    </a:ext>
                  </a:extLst>
                </p:cNvPr>
                <p:cNvSpPr/>
                <p:nvPr/>
              </p:nvSpPr>
              <p:spPr>
                <a:xfrm>
                  <a:off x="15959823" y="3888195"/>
                  <a:ext cx="534487" cy="927231"/>
                </a:xfrm>
                <a:custGeom>
                  <a:avLst/>
                  <a:gdLst>
                    <a:gd name="connsiteX0" fmla="*/ 534487 w 534487"/>
                    <a:gd name="connsiteY0" fmla="*/ 918471 h 939903"/>
                    <a:gd name="connsiteX1" fmla="*/ 302994 w 534487"/>
                    <a:gd name="connsiteY1" fmla="*/ 879889 h 939903"/>
                    <a:gd name="connsiteX2" fmla="*/ 56067 w 534487"/>
                    <a:gd name="connsiteY2" fmla="*/ 409185 h 939903"/>
                    <a:gd name="connsiteX3" fmla="*/ 5910 w 534487"/>
                    <a:gd name="connsiteY3" fmla="*/ 58087 h 939903"/>
                    <a:gd name="connsiteX4" fmla="*/ 152523 w 534487"/>
                    <a:gd name="connsiteY4" fmla="*/ 4071 h 939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4487" h="939903">
                      <a:moveTo>
                        <a:pt x="534487" y="918471"/>
                      </a:moveTo>
                      <a:cubicBezTo>
                        <a:pt x="458609" y="941620"/>
                        <a:pt x="382731" y="964770"/>
                        <a:pt x="302994" y="879889"/>
                      </a:cubicBezTo>
                      <a:cubicBezTo>
                        <a:pt x="223257" y="795008"/>
                        <a:pt x="105581" y="546152"/>
                        <a:pt x="56067" y="409185"/>
                      </a:cubicBezTo>
                      <a:cubicBezTo>
                        <a:pt x="6553" y="272218"/>
                        <a:pt x="-10166" y="125606"/>
                        <a:pt x="5910" y="58087"/>
                      </a:cubicBezTo>
                      <a:cubicBezTo>
                        <a:pt x="21986" y="-9432"/>
                        <a:pt x="87254" y="-2681"/>
                        <a:pt x="152523" y="4071"/>
                      </a:cubicBezTo>
                    </a:path>
                  </a:pathLst>
                </a:custGeom>
                <a:noFill/>
                <a:ln w="25400">
                  <a:solidFill>
                    <a:srgbClr val="0009C7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A4C2F85C-C042-EC48-81EC-790813228FF8}"/>
                    </a:ext>
                  </a:extLst>
                </p:cNvPr>
                <p:cNvSpPr/>
                <p:nvPr/>
              </p:nvSpPr>
              <p:spPr>
                <a:xfrm>
                  <a:off x="16502027" y="4361873"/>
                  <a:ext cx="447554" cy="464001"/>
                </a:xfrm>
                <a:custGeom>
                  <a:avLst/>
                  <a:gdLst>
                    <a:gd name="connsiteX0" fmla="*/ 0 w 447554"/>
                    <a:gd name="connsiteY0" fmla="*/ 439838 h 464001"/>
                    <a:gd name="connsiteX1" fmla="*/ 200628 w 447554"/>
                    <a:gd name="connsiteY1" fmla="*/ 435980 h 464001"/>
                    <a:gd name="connsiteX2" fmla="*/ 312516 w 447554"/>
                    <a:gd name="connsiteY2" fmla="*/ 158187 h 464001"/>
                    <a:gd name="connsiteX3" fmla="*/ 447554 w 447554"/>
                    <a:gd name="connsiteY3" fmla="*/ 0 h 464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554" h="464001">
                      <a:moveTo>
                        <a:pt x="0" y="439838"/>
                      </a:moveTo>
                      <a:cubicBezTo>
                        <a:pt x="74271" y="461380"/>
                        <a:pt x="148542" y="482922"/>
                        <a:pt x="200628" y="435980"/>
                      </a:cubicBezTo>
                      <a:cubicBezTo>
                        <a:pt x="252714" y="389038"/>
                        <a:pt x="271362" y="230850"/>
                        <a:pt x="312516" y="158187"/>
                      </a:cubicBezTo>
                      <a:cubicBezTo>
                        <a:pt x="353670" y="85524"/>
                        <a:pt x="400612" y="42762"/>
                        <a:pt x="447554" y="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74636CB0-3B71-B741-8868-D2C9535C6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220375" y="3506833"/>
                  <a:ext cx="0" cy="1940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7A17289B-F0DD-8C40-B67F-047EE5CF4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59540" y="3982574"/>
                  <a:ext cx="0" cy="1940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94FC71CE-D76F-424F-B730-D86611D9DFAD}"/>
                    </a:ext>
                  </a:extLst>
                </p:cNvPr>
                <p:cNvSpPr txBox="1"/>
                <p:nvPr/>
              </p:nvSpPr>
              <p:spPr>
                <a:xfrm>
                  <a:off x="16088768" y="3301910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0</a:t>
                  </a:r>
                </a:p>
              </p:txBody>
            </p: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028BFF3E-A5EC-B241-9E87-71DE6BE7AF4C}"/>
                    </a:ext>
                  </a:extLst>
                </p:cNvPr>
                <p:cNvCxnSpPr>
                  <a:cxnSpLocks/>
                  <a:stCxn id="132" idx="2"/>
                </p:cNvCxnSpPr>
                <p:nvPr/>
              </p:nvCxnSpPr>
              <p:spPr>
                <a:xfrm flipH="1">
                  <a:off x="16147918" y="4078893"/>
                  <a:ext cx="161634" cy="425225"/>
                </a:xfrm>
                <a:prstGeom prst="straightConnector1">
                  <a:avLst/>
                </a:prstGeom>
                <a:ln w="25400">
                  <a:solidFill>
                    <a:srgbClr val="0009C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F2710C21-5D56-8647-85E6-1277C6A959D4}"/>
                    </a:ext>
                  </a:extLst>
                </p:cNvPr>
                <p:cNvCxnSpPr>
                  <a:cxnSpLocks/>
                  <a:endCxn id="139" idx="0"/>
                </p:cNvCxnSpPr>
                <p:nvPr/>
              </p:nvCxnSpPr>
              <p:spPr>
                <a:xfrm flipH="1">
                  <a:off x="16079755" y="4590935"/>
                  <a:ext cx="40801" cy="159855"/>
                </a:xfrm>
                <a:prstGeom prst="straightConnector1">
                  <a:avLst/>
                </a:prstGeom>
                <a:ln w="25400">
                  <a:solidFill>
                    <a:srgbClr val="0009C7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Freeform 202">
                  <a:extLst>
                    <a:ext uri="{FF2B5EF4-FFF2-40B4-BE49-F238E27FC236}">
                      <a16:creationId xmlns:a16="http://schemas.microsoft.com/office/drawing/2014/main" id="{367BE661-13F9-F74E-9BAE-FAF73D22AC3D}"/>
                    </a:ext>
                  </a:extLst>
                </p:cNvPr>
                <p:cNvSpPr/>
                <p:nvPr/>
              </p:nvSpPr>
              <p:spPr>
                <a:xfrm>
                  <a:off x="15138512" y="3283874"/>
                  <a:ext cx="1254013" cy="2300584"/>
                </a:xfrm>
                <a:custGeom>
                  <a:avLst/>
                  <a:gdLst>
                    <a:gd name="connsiteX0" fmla="*/ 311332 w 1254013"/>
                    <a:gd name="connsiteY0" fmla="*/ 2467120 h 2612608"/>
                    <a:gd name="connsiteX1" fmla="*/ 169930 w 1254013"/>
                    <a:gd name="connsiteY1" fmla="*/ 2608522 h 2612608"/>
                    <a:gd name="connsiteX2" fmla="*/ 248 w 1254013"/>
                    <a:gd name="connsiteY2" fmla="*/ 2325718 h 2612608"/>
                    <a:gd name="connsiteX3" fmla="*/ 141650 w 1254013"/>
                    <a:gd name="connsiteY3" fmla="*/ 1976926 h 2612608"/>
                    <a:gd name="connsiteX4" fmla="*/ 499868 w 1254013"/>
                    <a:gd name="connsiteY4" fmla="*/ 1156794 h 2612608"/>
                    <a:gd name="connsiteX5" fmla="*/ 999489 w 1254013"/>
                    <a:gd name="connsiteY5" fmla="*/ 35005 h 2612608"/>
                    <a:gd name="connsiteX6" fmla="*/ 1254013 w 1254013"/>
                    <a:gd name="connsiteY6" fmla="*/ 393223 h 261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4013" h="2612608">
                      <a:moveTo>
                        <a:pt x="311332" y="2467120"/>
                      </a:moveTo>
                      <a:cubicBezTo>
                        <a:pt x="266554" y="2549604"/>
                        <a:pt x="221777" y="2632089"/>
                        <a:pt x="169930" y="2608522"/>
                      </a:cubicBezTo>
                      <a:cubicBezTo>
                        <a:pt x="118083" y="2584955"/>
                        <a:pt x="4961" y="2430984"/>
                        <a:pt x="248" y="2325718"/>
                      </a:cubicBezTo>
                      <a:cubicBezTo>
                        <a:pt x="-4465" y="2220452"/>
                        <a:pt x="58380" y="2171747"/>
                        <a:pt x="141650" y="1976926"/>
                      </a:cubicBezTo>
                      <a:cubicBezTo>
                        <a:pt x="224920" y="1782105"/>
                        <a:pt x="356895" y="1480447"/>
                        <a:pt x="499868" y="1156794"/>
                      </a:cubicBezTo>
                      <a:cubicBezTo>
                        <a:pt x="642841" y="833141"/>
                        <a:pt x="873798" y="162267"/>
                        <a:pt x="999489" y="35005"/>
                      </a:cubicBezTo>
                      <a:cubicBezTo>
                        <a:pt x="1125180" y="-92257"/>
                        <a:pt x="1189596" y="150483"/>
                        <a:pt x="1254013" y="393223"/>
                      </a:cubicBezTo>
                    </a:path>
                  </a:pathLst>
                </a:custGeom>
                <a:noFill/>
                <a:ln w="25400">
                  <a:solidFill>
                    <a:srgbClr val="0009C7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204" name="Triangle 203">
                  <a:extLst>
                    <a:ext uri="{FF2B5EF4-FFF2-40B4-BE49-F238E27FC236}">
                      <a16:creationId xmlns:a16="http://schemas.microsoft.com/office/drawing/2014/main" id="{FB039AFF-E118-4E4E-B4C9-32A51CFFD9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5216906" y="6056054"/>
                  <a:ext cx="453590" cy="377992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cxnSp>
              <p:nvCxnSpPr>
                <p:cNvPr id="205" name="Straight Arrow Connector 204">
                  <a:extLst>
                    <a:ext uri="{FF2B5EF4-FFF2-40B4-BE49-F238E27FC236}">
                      <a16:creationId xmlns:a16="http://schemas.microsoft.com/office/drawing/2014/main" id="{97F0F45A-22C6-EF41-B37F-462DFFB814A5}"/>
                    </a:ext>
                  </a:extLst>
                </p:cNvPr>
                <p:cNvCxnSpPr>
                  <a:cxnSpLocks/>
                  <a:stCxn id="203" idx="0"/>
                  <a:endCxn id="204" idx="0"/>
                </p:cNvCxnSpPr>
                <p:nvPr/>
              </p:nvCxnSpPr>
              <p:spPr>
                <a:xfrm flipH="1">
                  <a:off x="15443701" y="5456346"/>
                  <a:ext cx="6143" cy="5997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4A16E260-3198-1642-9E4D-698C1871A7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5860970" y="6012777"/>
                  <a:ext cx="457200" cy="457200"/>
                </a:xfrm>
                <a:prstGeom prst="diamond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&gt;</a:t>
                  </a:r>
                </a:p>
              </p:txBody>
            </p:sp>
            <p:cxnSp>
              <p:nvCxnSpPr>
                <p:cNvPr id="211" name="Straight Arrow Connector 210">
                  <a:extLst>
                    <a:ext uri="{FF2B5EF4-FFF2-40B4-BE49-F238E27FC236}">
                      <a16:creationId xmlns:a16="http://schemas.microsoft.com/office/drawing/2014/main" id="{2CB09091-E68D-CA41-A37B-F0402E894800}"/>
                    </a:ext>
                  </a:extLst>
                </p:cNvPr>
                <p:cNvCxnSpPr>
                  <a:cxnSpLocks/>
                  <a:stCxn id="230" idx="4"/>
                  <a:endCxn id="208" idx="0"/>
                </p:cNvCxnSpPr>
                <p:nvPr/>
              </p:nvCxnSpPr>
              <p:spPr>
                <a:xfrm>
                  <a:off x="16083255" y="5745156"/>
                  <a:ext cx="6315" cy="26762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Arrow Connector 213">
                  <a:extLst>
                    <a:ext uri="{FF2B5EF4-FFF2-40B4-BE49-F238E27FC236}">
                      <a16:creationId xmlns:a16="http://schemas.microsoft.com/office/drawing/2014/main" id="{8D3B1EF1-2AC1-6C45-8430-839A2654E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528963" y="6528894"/>
                  <a:ext cx="140009" cy="1292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>
                  <a:extLst>
                    <a:ext uri="{FF2B5EF4-FFF2-40B4-BE49-F238E27FC236}">
                      <a16:creationId xmlns:a16="http://schemas.microsoft.com/office/drawing/2014/main" id="{67FEFCCA-26B5-D34C-8DE5-62D82D05DC38}"/>
                    </a:ext>
                  </a:extLst>
                </p:cNvPr>
                <p:cNvCxnSpPr>
                  <a:cxnSpLocks/>
                  <a:stCxn id="140" idx="3"/>
                  <a:endCxn id="143" idx="0"/>
                </p:cNvCxnSpPr>
                <p:nvPr/>
              </p:nvCxnSpPr>
              <p:spPr>
                <a:xfrm flipH="1">
                  <a:off x="16864488" y="5128782"/>
                  <a:ext cx="31189" cy="9239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A32734C0-184F-6540-A731-73C9651A11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5900375" y="5379396"/>
                  <a:ext cx="365760" cy="36576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Ld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5" name="Straight Arrow Connector 244">
                  <a:extLst>
                    <a:ext uri="{FF2B5EF4-FFF2-40B4-BE49-F238E27FC236}">
                      <a16:creationId xmlns:a16="http://schemas.microsoft.com/office/drawing/2014/main" id="{22D0155B-9CC2-AF4C-95E4-BF1D6A12D14A}"/>
                    </a:ext>
                  </a:extLst>
                </p:cNvPr>
                <p:cNvCxnSpPr>
                  <a:cxnSpLocks/>
                  <a:stCxn id="208" idx="3"/>
                  <a:endCxn id="204" idx="1"/>
                </p:cNvCxnSpPr>
                <p:nvPr/>
              </p:nvCxnSpPr>
              <p:spPr>
                <a:xfrm flipH="1">
                  <a:off x="15557098" y="6241377"/>
                  <a:ext cx="303872" cy="367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Arrow Connector 251">
                  <a:extLst>
                    <a:ext uri="{FF2B5EF4-FFF2-40B4-BE49-F238E27FC236}">
                      <a16:creationId xmlns:a16="http://schemas.microsoft.com/office/drawing/2014/main" id="{251E4DA6-9E6C-E948-A243-BA74C4474610}"/>
                    </a:ext>
                  </a:extLst>
                </p:cNvPr>
                <p:cNvCxnSpPr>
                  <a:stCxn id="143" idx="2"/>
                  <a:endCxn id="135" idx="0"/>
                </p:cNvCxnSpPr>
                <p:nvPr/>
              </p:nvCxnSpPr>
              <p:spPr>
                <a:xfrm>
                  <a:off x="16864488" y="6430742"/>
                  <a:ext cx="6116" cy="22737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52955B59-03BC-714F-9F77-74A2A25BE044}"/>
                    </a:ext>
                  </a:extLst>
                </p:cNvPr>
                <p:cNvCxnSpPr>
                  <a:cxnSpLocks/>
                  <a:stCxn id="140" idx="3"/>
                </p:cNvCxnSpPr>
                <p:nvPr/>
              </p:nvCxnSpPr>
              <p:spPr>
                <a:xfrm flipH="1">
                  <a:off x="16216939" y="5128782"/>
                  <a:ext cx="678738" cy="100043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>
                  <a:extLst>
                    <a:ext uri="{FF2B5EF4-FFF2-40B4-BE49-F238E27FC236}">
                      <a16:creationId xmlns:a16="http://schemas.microsoft.com/office/drawing/2014/main" id="{461B16E9-6362-E24D-B87D-85F562878E66}"/>
                    </a:ext>
                  </a:extLst>
                </p:cNvPr>
                <p:cNvCxnSpPr>
                  <a:cxnSpLocks/>
                  <a:stCxn id="136" idx="4"/>
                </p:cNvCxnSpPr>
                <p:nvPr/>
              </p:nvCxnSpPr>
              <p:spPr>
                <a:xfrm>
                  <a:off x="15433691" y="6994547"/>
                  <a:ext cx="4118" cy="19411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Arrow Connector 293">
                  <a:extLst>
                    <a:ext uri="{FF2B5EF4-FFF2-40B4-BE49-F238E27FC236}">
                      <a16:creationId xmlns:a16="http://schemas.microsoft.com/office/drawing/2014/main" id="{72DD6439-552F-6C4A-B213-48ACA6136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979882" y="5749842"/>
                  <a:ext cx="165526" cy="29622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Arrow Connector 303">
                  <a:extLst>
                    <a:ext uri="{FF2B5EF4-FFF2-40B4-BE49-F238E27FC236}">
                      <a16:creationId xmlns:a16="http://schemas.microsoft.com/office/drawing/2014/main" id="{623CCC8C-E55E-E74C-9D0D-1DE9F79F9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80392" y="6536001"/>
                  <a:ext cx="160035" cy="10637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>
                  <a:extLst>
                    <a:ext uri="{FF2B5EF4-FFF2-40B4-BE49-F238E27FC236}">
                      <a16:creationId xmlns:a16="http://schemas.microsoft.com/office/drawing/2014/main" id="{158C6898-BAD6-0A4C-8BA9-F28221E09D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49388" y="4960127"/>
                  <a:ext cx="2179" cy="12520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018BE042-C6BC-8041-916F-06843A4247BD}"/>
                    </a:ext>
                  </a:extLst>
                </p:cNvPr>
                <p:cNvSpPr txBox="1"/>
                <p:nvPr/>
              </p:nvSpPr>
              <p:spPr>
                <a:xfrm>
                  <a:off x="15317781" y="4729040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</a:t>
                  </a:r>
                </a:p>
              </p:txBody>
            </p:sp>
            <p:cxnSp>
              <p:nvCxnSpPr>
                <p:cNvPr id="324" name="Straight Arrow Connector 323">
                  <a:extLst>
                    <a:ext uri="{FF2B5EF4-FFF2-40B4-BE49-F238E27FC236}">
                      <a16:creationId xmlns:a16="http://schemas.microsoft.com/office/drawing/2014/main" id="{F18993B1-24EE-144C-A3D0-19316556BB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31564" y="6027469"/>
                  <a:ext cx="131028" cy="12287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FB2A4A98-E6FA-9348-A548-DD2CE02569AD}"/>
                    </a:ext>
                  </a:extLst>
                </p:cNvPr>
                <p:cNvSpPr txBox="1"/>
                <p:nvPr/>
              </p:nvSpPr>
              <p:spPr>
                <a:xfrm>
                  <a:off x="15628862" y="5818985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42</a:t>
                  </a:r>
                </a:p>
              </p:txBody>
            </p:sp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9AE89382-E26A-4544-B65D-7625DB924734}"/>
                    </a:ext>
                  </a:extLst>
                </p:cNvPr>
                <p:cNvSpPr txBox="1"/>
                <p:nvPr/>
              </p:nvSpPr>
              <p:spPr>
                <a:xfrm>
                  <a:off x="14992234" y="6364933"/>
                  <a:ext cx="2888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A</a:t>
                  </a:r>
                </a:p>
              </p:txBody>
            </p:sp>
            <p:cxnSp>
              <p:nvCxnSpPr>
                <p:cNvPr id="305" name="Straight Arrow Connector 304">
                  <a:extLst>
                    <a:ext uri="{FF2B5EF4-FFF2-40B4-BE49-F238E27FC236}">
                      <a16:creationId xmlns:a16="http://schemas.microsoft.com/office/drawing/2014/main" id="{A5A39736-4264-5AE8-924C-F237129C99A4}"/>
                    </a:ext>
                  </a:extLst>
                </p:cNvPr>
                <p:cNvCxnSpPr>
                  <a:cxnSpLocks/>
                  <a:stCxn id="139" idx="3"/>
                </p:cNvCxnSpPr>
                <p:nvPr/>
              </p:nvCxnSpPr>
              <p:spPr>
                <a:xfrm>
                  <a:off x="16079755" y="5128782"/>
                  <a:ext cx="0" cy="2533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Arrow Connector 319">
                  <a:extLst>
                    <a:ext uri="{FF2B5EF4-FFF2-40B4-BE49-F238E27FC236}">
                      <a16:creationId xmlns:a16="http://schemas.microsoft.com/office/drawing/2014/main" id="{B80DAD39-C357-DAA9-C054-9C36076AC27C}"/>
                    </a:ext>
                  </a:extLst>
                </p:cNvPr>
                <p:cNvCxnSpPr>
                  <a:cxnSpLocks/>
                  <a:stCxn id="204" idx="3"/>
                </p:cNvCxnSpPr>
                <p:nvPr/>
              </p:nvCxnSpPr>
              <p:spPr>
                <a:xfrm flipH="1">
                  <a:off x="15437809" y="6434046"/>
                  <a:ext cx="5892" cy="18630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5313F91A-E149-0669-888F-AF0384CCA7BC}"/>
                    </a:ext>
                  </a:extLst>
                </p:cNvPr>
                <p:cNvSpPr txBox="1"/>
                <p:nvPr/>
              </p:nvSpPr>
              <p:spPr>
                <a:xfrm>
                  <a:off x="15591613" y="6370430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0</a:t>
                  </a:r>
                </a:p>
              </p:txBody>
            </p:sp>
            <p:cxnSp>
              <p:nvCxnSpPr>
                <p:cNvPr id="369" name="Straight Arrow Connector 368">
                  <a:extLst>
                    <a:ext uri="{FF2B5EF4-FFF2-40B4-BE49-F238E27FC236}">
                      <a16:creationId xmlns:a16="http://schemas.microsoft.com/office/drawing/2014/main" id="{D5DC71FE-1138-9987-7753-B5C8CED671E6}"/>
                    </a:ext>
                  </a:extLst>
                </p:cNvPr>
                <p:cNvCxnSpPr>
                  <a:cxnSpLocks/>
                  <a:stCxn id="139" idx="3"/>
                </p:cNvCxnSpPr>
                <p:nvPr/>
              </p:nvCxnSpPr>
              <p:spPr>
                <a:xfrm>
                  <a:off x="16079755" y="5128782"/>
                  <a:ext cx="241701" cy="15391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FC20DC5C-93F0-5DA0-F6D6-2D2C790AB14B}"/>
                    </a:ext>
                  </a:extLst>
                </p:cNvPr>
                <p:cNvSpPr txBox="1"/>
                <p:nvPr/>
              </p:nvSpPr>
              <p:spPr>
                <a:xfrm>
                  <a:off x="16260217" y="5075010"/>
                  <a:ext cx="2439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cxnSp>
              <p:nvCxnSpPr>
                <p:cNvPr id="374" name="Straight Arrow Connector 373">
                  <a:extLst>
                    <a:ext uri="{FF2B5EF4-FFF2-40B4-BE49-F238E27FC236}">
                      <a16:creationId xmlns:a16="http://schemas.microsoft.com/office/drawing/2014/main" id="{FC833699-21E7-B48B-C48B-4FBE97F23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60910" y="5339227"/>
                  <a:ext cx="86384" cy="908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Arrow Connector 379">
                  <a:extLst>
                    <a:ext uri="{FF2B5EF4-FFF2-40B4-BE49-F238E27FC236}">
                      <a16:creationId xmlns:a16="http://schemas.microsoft.com/office/drawing/2014/main" id="{9F5A0B74-98B3-70AC-81A0-26D000048C10}"/>
                    </a:ext>
                  </a:extLst>
                </p:cNvPr>
                <p:cNvCxnSpPr>
                  <a:cxnSpLocks/>
                  <a:stCxn id="208" idx="1"/>
                  <a:endCxn id="143" idx="3"/>
                </p:cNvCxnSpPr>
                <p:nvPr/>
              </p:nvCxnSpPr>
              <p:spPr>
                <a:xfrm>
                  <a:off x="16318170" y="6241377"/>
                  <a:ext cx="357322" cy="36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7C67F116-8A51-A283-F2D5-8541E9D1FC4F}"/>
                    </a:ext>
                  </a:extLst>
                </p:cNvPr>
                <p:cNvSpPr txBox="1"/>
                <p:nvPr/>
              </p:nvSpPr>
              <p:spPr>
                <a:xfrm>
                  <a:off x="15261860" y="7112880"/>
                  <a:ext cx="357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st2</a:t>
                  </a:r>
                  <a:endParaRPr lang="en-US" sz="2000" dirty="0"/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82BA26BA-71B7-5AD4-A8B8-281979899EE4}"/>
                    </a:ext>
                  </a:extLst>
                </p:cNvPr>
                <p:cNvSpPr txBox="1"/>
                <p:nvPr/>
              </p:nvSpPr>
              <p:spPr>
                <a:xfrm>
                  <a:off x="16979882" y="5563764"/>
                  <a:ext cx="357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st2</a:t>
                  </a:r>
                  <a:endParaRPr lang="en-US" sz="2000" dirty="0"/>
                </a:p>
              </p:txBody>
            </p:sp>
            <p:cxnSp>
              <p:nvCxnSpPr>
                <p:cNvPr id="402" name="Straight Arrow Connector 401">
                  <a:extLst>
                    <a:ext uri="{FF2B5EF4-FFF2-40B4-BE49-F238E27FC236}">
                      <a16:creationId xmlns:a16="http://schemas.microsoft.com/office/drawing/2014/main" id="{56B6EE7F-D936-7CC6-FB2D-23A1330A7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75162" y="6601810"/>
                  <a:ext cx="160035" cy="10637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4EE678C2-7AD0-0E62-068C-E2AF6F872180}"/>
                    </a:ext>
                  </a:extLst>
                </p:cNvPr>
                <p:cNvSpPr txBox="1"/>
                <p:nvPr/>
              </p:nvSpPr>
              <p:spPr>
                <a:xfrm>
                  <a:off x="16387004" y="6430742"/>
                  <a:ext cx="2888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A</a:t>
                  </a:r>
                </a:p>
              </p:txBody>
            </p:sp>
            <p:cxnSp>
              <p:nvCxnSpPr>
                <p:cNvPr id="404" name="Straight Arrow Connector 403">
                  <a:extLst>
                    <a:ext uri="{FF2B5EF4-FFF2-40B4-BE49-F238E27FC236}">
                      <a16:creationId xmlns:a16="http://schemas.microsoft.com/office/drawing/2014/main" id="{58D3FD5A-B44A-CE50-039A-6B334DE5AC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003417" y="6604929"/>
                  <a:ext cx="160035" cy="10637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60C25AA5-33E6-9363-E0C5-50355B0ACF20}"/>
                    </a:ext>
                  </a:extLst>
                </p:cNvPr>
                <p:cNvSpPr txBox="1"/>
                <p:nvPr/>
              </p:nvSpPr>
              <p:spPr>
                <a:xfrm flipH="1">
                  <a:off x="17116007" y="6429522"/>
                  <a:ext cx="2263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i</a:t>
                  </a:r>
                </a:p>
              </p:txBody>
            </p:sp>
            <p:cxnSp>
              <p:nvCxnSpPr>
                <p:cNvPr id="413" name="Straight Arrow Connector 412">
                  <a:extLst>
                    <a:ext uri="{FF2B5EF4-FFF2-40B4-BE49-F238E27FC236}">
                      <a16:creationId xmlns:a16="http://schemas.microsoft.com/office/drawing/2014/main" id="{4AE93315-7074-89D3-7E16-72019EFA6EC1}"/>
                    </a:ext>
                  </a:extLst>
                </p:cNvPr>
                <p:cNvCxnSpPr>
                  <a:cxnSpLocks/>
                  <a:stCxn id="230" idx="4"/>
                </p:cNvCxnSpPr>
                <p:nvPr/>
              </p:nvCxnSpPr>
              <p:spPr>
                <a:xfrm>
                  <a:off x="16083255" y="5745156"/>
                  <a:ext cx="113354" cy="11057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04522F0-7047-67C1-73D5-546A882E8339}"/>
                    </a:ext>
                  </a:extLst>
                </p:cNvPr>
                <p:cNvSpPr txBox="1"/>
                <p:nvPr/>
              </p:nvSpPr>
              <p:spPr>
                <a:xfrm>
                  <a:off x="16108171" y="5675493"/>
                  <a:ext cx="3754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foo</a:t>
                  </a:r>
                </a:p>
              </p:txBody>
            </p:sp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E9D39504-6333-F8C9-9D2A-9283358766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5947294" y="6705766"/>
                  <a:ext cx="365760" cy="3657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+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FC0AA495-514C-53DF-8735-18240AF39D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6311430" y="7053181"/>
                  <a:ext cx="365760" cy="3657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+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0" name="Oval 419">
                  <a:extLst>
                    <a:ext uri="{FF2B5EF4-FFF2-40B4-BE49-F238E27FC236}">
                      <a16:creationId xmlns:a16="http://schemas.microsoft.com/office/drawing/2014/main" id="{E388674A-EE3C-BE0A-8E66-A92BC69B36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6650987" y="7429581"/>
                  <a:ext cx="365760" cy="36576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st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1" name="Straight Arrow Connector 420">
                  <a:extLst>
                    <a:ext uri="{FF2B5EF4-FFF2-40B4-BE49-F238E27FC236}">
                      <a16:creationId xmlns:a16="http://schemas.microsoft.com/office/drawing/2014/main" id="{712727BB-7783-0EBA-299F-09F219625403}"/>
                    </a:ext>
                  </a:extLst>
                </p:cNvPr>
                <p:cNvCxnSpPr>
                  <a:cxnSpLocks/>
                  <a:stCxn id="415" idx="3"/>
                  <a:endCxn id="419" idx="7"/>
                </p:cNvCxnSpPr>
                <p:nvPr/>
              </p:nvCxnSpPr>
              <p:spPr>
                <a:xfrm>
                  <a:off x="16259490" y="7017962"/>
                  <a:ext cx="105504" cy="8878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Arrow Connector 423">
                  <a:extLst>
                    <a:ext uri="{FF2B5EF4-FFF2-40B4-BE49-F238E27FC236}">
                      <a16:creationId xmlns:a16="http://schemas.microsoft.com/office/drawing/2014/main" id="{93478CE7-B4B5-DEF3-0FF8-5CC4606476FE}"/>
                    </a:ext>
                  </a:extLst>
                </p:cNvPr>
                <p:cNvCxnSpPr>
                  <a:cxnSpLocks/>
                  <a:stCxn id="135" idx="3"/>
                  <a:endCxn id="419" idx="1"/>
                </p:cNvCxnSpPr>
                <p:nvPr/>
              </p:nvCxnSpPr>
              <p:spPr>
                <a:xfrm flipH="1">
                  <a:off x="16623626" y="6970314"/>
                  <a:ext cx="117662" cy="13643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Arrow Connector 424">
                  <a:extLst>
                    <a:ext uri="{FF2B5EF4-FFF2-40B4-BE49-F238E27FC236}">
                      <a16:creationId xmlns:a16="http://schemas.microsoft.com/office/drawing/2014/main" id="{3FE7BD1B-22A0-71CC-44E6-01606787F76E}"/>
                    </a:ext>
                  </a:extLst>
                </p:cNvPr>
                <p:cNvCxnSpPr>
                  <a:cxnSpLocks/>
                  <a:stCxn id="419" idx="3"/>
                  <a:endCxn id="420" idx="7"/>
                </p:cNvCxnSpPr>
                <p:nvPr/>
              </p:nvCxnSpPr>
              <p:spPr>
                <a:xfrm>
                  <a:off x="16623626" y="7365377"/>
                  <a:ext cx="80925" cy="1177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Arrow Connector 425">
                  <a:extLst>
                    <a:ext uri="{FF2B5EF4-FFF2-40B4-BE49-F238E27FC236}">
                      <a16:creationId xmlns:a16="http://schemas.microsoft.com/office/drawing/2014/main" id="{690D7274-8062-AF91-5DBB-8DEBA4FE5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964652" y="7371897"/>
                  <a:ext cx="107522" cy="12361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E3123BB6-C591-CD72-37EF-3F211D63159B}"/>
                    </a:ext>
                  </a:extLst>
                </p:cNvPr>
                <p:cNvSpPr txBox="1"/>
                <p:nvPr/>
              </p:nvSpPr>
              <p:spPr>
                <a:xfrm>
                  <a:off x="17023209" y="7214065"/>
                  <a:ext cx="2664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A</a:t>
                  </a:r>
                </a:p>
              </p:txBody>
            </p:sp>
            <p:cxnSp>
              <p:nvCxnSpPr>
                <p:cNvPr id="428" name="Straight Arrow Connector 427">
                  <a:extLst>
                    <a:ext uri="{FF2B5EF4-FFF2-40B4-BE49-F238E27FC236}">
                      <a16:creationId xmlns:a16="http://schemas.microsoft.com/office/drawing/2014/main" id="{D6F0DA2D-5470-F519-FB0E-4F82C4527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864488" y="7282508"/>
                  <a:ext cx="112590" cy="14328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1577EC8C-38B4-D2E9-D2FB-36F760D61AE7}"/>
                    </a:ext>
                  </a:extLst>
                </p:cNvPr>
                <p:cNvSpPr txBox="1"/>
                <p:nvPr/>
              </p:nvSpPr>
              <p:spPr>
                <a:xfrm flipH="1">
                  <a:off x="16924619" y="7134178"/>
                  <a:ext cx="2263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i</a:t>
                  </a:r>
                </a:p>
              </p:txBody>
            </p:sp>
            <p:cxnSp>
              <p:nvCxnSpPr>
                <p:cNvPr id="431" name="Straight Arrow Connector 430">
                  <a:extLst>
                    <a:ext uri="{FF2B5EF4-FFF2-40B4-BE49-F238E27FC236}">
                      <a16:creationId xmlns:a16="http://schemas.microsoft.com/office/drawing/2014/main" id="{DE7FC3FB-4E4D-D4B3-7B4B-5A0B246A0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194215" y="6596352"/>
                  <a:ext cx="112590" cy="14328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50F731C2-8537-E72F-5C88-8C564F1745D4}"/>
                    </a:ext>
                  </a:extLst>
                </p:cNvPr>
                <p:cNvSpPr txBox="1"/>
                <p:nvPr/>
              </p:nvSpPr>
              <p:spPr>
                <a:xfrm flipH="1">
                  <a:off x="16210632" y="6399718"/>
                  <a:ext cx="2263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i</a:t>
                  </a:r>
                </a:p>
              </p:txBody>
            </p:sp>
            <p:cxnSp>
              <p:nvCxnSpPr>
                <p:cNvPr id="434" name="Straight Arrow Connector 433">
                  <a:extLst>
                    <a:ext uri="{FF2B5EF4-FFF2-40B4-BE49-F238E27FC236}">
                      <a16:creationId xmlns:a16="http://schemas.microsoft.com/office/drawing/2014/main" id="{0870DE35-826F-5AB7-72CA-7EF9AE3CDD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14375" y="6600799"/>
                  <a:ext cx="112590" cy="14328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D1464AA0-1E5C-FDF3-1B31-0F95F11037CA}"/>
                    </a:ext>
                  </a:extLst>
                </p:cNvPr>
                <p:cNvSpPr txBox="1"/>
                <p:nvPr/>
              </p:nvSpPr>
              <p:spPr>
                <a:xfrm flipH="1">
                  <a:off x="15767878" y="6399595"/>
                  <a:ext cx="4245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foo</a:t>
                  </a:r>
                </a:p>
              </p:txBody>
            </p:sp>
            <p:sp>
              <p:nvSpPr>
                <p:cNvPr id="311" name="Freeform 310">
                  <a:extLst>
                    <a:ext uri="{FF2B5EF4-FFF2-40B4-BE49-F238E27FC236}">
                      <a16:creationId xmlns:a16="http://schemas.microsoft.com/office/drawing/2014/main" id="{180AAED9-6B3F-EC06-3528-458180277461}"/>
                    </a:ext>
                  </a:extLst>
                </p:cNvPr>
                <p:cNvSpPr/>
                <p:nvPr/>
              </p:nvSpPr>
              <p:spPr>
                <a:xfrm>
                  <a:off x="17038749" y="3713123"/>
                  <a:ext cx="398159" cy="3936928"/>
                </a:xfrm>
                <a:custGeom>
                  <a:avLst/>
                  <a:gdLst>
                    <a:gd name="connsiteX0" fmla="*/ 0 w 398159"/>
                    <a:gd name="connsiteY0" fmla="*/ 3936928 h 3936928"/>
                    <a:gd name="connsiteX1" fmla="*/ 257578 w 398159"/>
                    <a:gd name="connsiteY1" fmla="*/ 3602077 h 3936928"/>
                    <a:gd name="connsiteX2" fmla="*/ 360609 w 398159"/>
                    <a:gd name="connsiteY2" fmla="*/ 2597525 h 3936928"/>
                    <a:gd name="connsiteX3" fmla="*/ 386366 w 398159"/>
                    <a:gd name="connsiteY3" fmla="*/ 150539 h 3936928"/>
                    <a:gd name="connsiteX4" fmla="*/ 180305 w 398159"/>
                    <a:gd name="connsiteY4" fmla="*/ 472511 h 3936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59" h="3936928">
                      <a:moveTo>
                        <a:pt x="0" y="3936928"/>
                      </a:moveTo>
                      <a:cubicBezTo>
                        <a:pt x="98738" y="3881119"/>
                        <a:pt x="197477" y="3825311"/>
                        <a:pt x="257578" y="3602077"/>
                      </a:cubicBezTo>
                      <a:cubicBezTo>
                        <a:pt x="317680" y="3378843"/>
                        <a:pt x="339144" y="3172781"/>
                        <a:pt x="360609" y="2597525"/>
                      </a:cubicBezTo>
                      <a:cubicBezTo>
                        <a:pt x="382074" y="2022269"/>
                        <a:pt x="416417" y="504708"/>
                        <a:pt x="386366" y="150539"/>
                      </a:cubicBezTo>
                      <a:cubicBezTo>
                        <a:pt x="356315" y="-203630"/>
                        <a:pt x="268310" y="134440"/>
                        <a:pt x="180305" y="4725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C383612C-D411-3F3B-2065-D6ED6B497C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186559" y="3871978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201F7115-282C-226E-7FC7-EA82008F1C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69977" y="3729996"/>
                <a:ext cx="91565" cy="187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Arrow Connector 518">
                <a:extLst>
                  <a:ext uri="{FF2B5EF4-FFF2-40B4-BE49-F238E27FC236}">
                    <a16:creationId xmlns:a16="http://schemas.microsoft.com/office/drawing/2014/main" id="{6618441C-4996-7ABF-180D-303E9BC163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06620" y="3729996"/>
                <a:ext cx="74821" cy="1718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DD587184-EDBA-5936-D435-82882446ED75}"/>
                  </a:ext>
                </a:extLst>
              </p:cNvPr>
              <p:cNvSpPr txBox="1"/>
              <p:nvPr/>
            </p:nvSpPr>
            <p:spPr>
              <a:xfrm>
                <a:off x="15067368" y="3504812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cxnSp>
            <p:nvCxnSpPr>
              <p:cNvPr id="521" name="Straight Arrow Connector 520">
                <a:extLst>
                  <a:ext uri="{FF2B5EF4-FFF2-40B4-BE49-F238E27FC236}">
                    <a16:creationId xmlns:a16="http://schemas.microsoft.com/office/drawing/2014/main" id="{38D90F53-1D08-ED04-7879-F6CA1B703B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78823" y="3693463"/>
                <a:ext cx="5892" cy="1863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71A891D1-1CA8-97DF-47D3-E0364ED71D56}"/>
                  </a:ext>
                </a:extLst>
              </p:cNvPr>
              <p:cNvSpPr txBox="1"/>
              <p:nvPr/>
            </p:nvSpPr>
            <p:spPr>
              <a:xfrm>
                <a:off x="15444655" y="3500559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CBFF8442-BB61-44A1-2E0E-6C655E2BD3C0}"/>
                  </a:ext>
                </a:extLst>
              </p:cNvPr>
              <p:cNvSpPr txBox="1"/>
              <p:nvPr/>
            </p:nvSpPr>
            <p:spPr>
              <a:xfrm>
                <a:off x="15247216" y="3469170"/>
                <a:ext cx="3273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</a:p>
            </p:txBody>
          </p:sp>
        </p:grpSp>
        <p:grpSp>
          <p:nvGrpSpPr>
            <p:cNvPr id="614" name="Group 613">
              <a:extLst>
                <a:ext uri="{FF2B5EF4-FFF2-40B4-BE49-F238E27FC236}">
                  <a16:creationId xmlns:a16="http://schemas.microsoft.com/office/drawing/2014/main" id="{D7272D11-EC05-8532-2F08-035FDD83A318}"/>
                </a:ext>
              </a:extLst>
            </p:cNvPr>
            <p:cNvGrpSpPr/>
            <p:nvPr/>
          </p:nvGrpSpPr>
          <p:grpSpPr>
            <a:xfrm>
              <a:off x="7446299" y="7274877"/>
              <a:ext cx="2444674" cy="4166335"/>
              <a:chOff x="16638304" y="4026847"/>
              <a:chExt cx="2444674" cy="4166335"/>
            </a:xfrm>
          </p:grpSpPr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6B8887A5-B4B7-3AEF-6D44-20B75B1D131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7544112" y="4807367"/>
                <a:ext cx="377992" cy="3779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Str</a:t>
                </a:r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869D0A27-0577-939A-444E-97C56958B2C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8607815" y="4574483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8282CD4C-264D-49B1-74A5-8C4B6F360B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333794" y="7055959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ld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21E2875C-23B2-6827-0A6B-E1C1FECC43B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896881" y="7026628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st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Triangle 538">
                <a:extLst>
                  <a:ext uri="{FF2B5EF4-FFF2-40B4-BE49-F238E27FC236}">
                    <a16:creationId xmlns:a16="http://schemas.microsoft.com/office/drawing/2014/main" id="{3041E852-8674-64FF-548C-89D28953A84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8314952" y="5148631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DDA3375B-3A69-A733-CFB8-CA313B1527F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8321562" y="6450591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542" name="Straight Arrow Connector 541">
                <a:extLst>
                  <a:ext uri="{FF2B5EF4-FFF2-40B4-BE49-F238E27FC236}">
                    <a16:creationId xmlns:a16="http://schemas.microsoft.com/office/drawing/2014/main" id="{5A85D19F-A03A-203B-1A3F-9D8C096F26DE}"/>
                  </a:ext>
                </a:extLst>
              </p:cNvPr>
              <p:cNvCxnSpPr>
                <a:cxnSpLocks/>
                <a:stCxn id="533" idx="3"/>
                <a:endCxn id="539" idx="5"/>
              </p:cNvCxnSpPr>
              <p:nvPr/>
            </p:nvCxnSpPr>
            <p:spPr>
              <a:xfrm>
                <a:off x="17866748" y="5130003"/>
                <a:ext cx="561601" cy="2076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Arrow Connector 542">
                <a:extLst>
                  <a:ext uri="{FF2B5EF4-FFF2-40B4-BE49-F238E27FC236}">
                    <a16:creationId xmlns:a16="http://schemas.microsoft.com/office/drawing/2014/main" id="{38FB7363-FA55-35F7-32A5-D9E9FB6C25D9}"/>
                  </a:ext>
                </a:extLst>
              </p:cNvPr>
              <p:cNvCxnSpPr>
                <a:cxnSpLocks/>
                <a:stCxn id="534" idx="2"/>
                <a:endCxn id="539" idx="0"/>
              </p:cNvCxnSpPr>
              <p:nvPr/>
            </p:nvCxnSpPr>
            <p:spPr>
              <a:xfrm flipH="1">
                <a:off x="18541747" y="4952475"/>
                <a:ext cx="255064" cy="1961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Arrow Connector 544">
                <a:extLst>
                  <a:ext uri="{FF2B5EF4-FFF2-40B4-BE49-F238E27FC236}">
                    <a16:creationId xmlns:a16="http://schemas.microsoft.com/office/drawing/2014/main" id="{7419ACDA-2962-4A5E-A885-14B4943A9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864613" y="4688378"/>
                <a:ext cx="82565" cy="1604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023F70BA-FE09-D1DA-4E89-FDE3015FAF1F}"/>
                  </a:ext>
                </a:extLst>
              </p:cNvPr>
              <p:cNvSpPr txBox="1"/>
              <p:nvPr/>
            </p:nvSpPr>
            <p:spPr>
              <a:xfrm>
                <a:off x="17866214" y="4477348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cxnSp>
            <p:nvCxnSpPr>
              <p:cNvPr id="550" name="Straight Arrow Connector 549">
                <a:extLst>
                  <a:ext uri="{FF2B5EF4-FFF2-40B4-BE49-F238E27FC236}">
                    <a16:creationId xmlns:a16="http://schemas.microsoft.com/office/drawing/2014/main" id="{4B737547-AA34-D685-8420-B21306E55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4681" y="4603285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Arrow Connector 550">
                <a:extLst>
                  <a:ext uri="{FF2B5EF4-FFF2-40B4-BE49-F238E27FC236}">
                    <a16:creationId xmlns:a16="http://schemas.microsoft.com/office/drawing/2014/main" id="{67A22CEC-D77C-A488-8C87-D329DC8E1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05610" y="4380415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8A80A3DB-88D3-A254-D2F4-1C428E8585C2}"/>
                  </a:ext>
                </a:extLst>
              </p:cNvPr>
              <p:cNvSpPr txBox="1"/>
              <p:nvPr/>
            </p:nvSpPr>
            <p:spPr>
              <a:xfrm>
                <a:off x="17603074" y="4398362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</a:t>
                </a:r>
              </a:p>
            </p:txBody>
          </p:sp>
          <p:sp>
            <p:nvSpPr>
              <p:cNvPr id="557" name="Triangle 556">
                <a:extLst>
                  <a:ext uri="{FF2B5EF4-FFF2-40B4-BE49-F238E27FC236}">
                    <a16:creationId xmlns:a16="http://schemas.microsoft.com/office/drawing/2014/main" id="{D059FFE8-EC79-AA94-2879-41A4914F125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862976" y="6453895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559" name="Diamond 558">
                <a:extLst>
                  <a:ext uri="{FF2B5EF4-FFF2-40B4-BE49-F238E27FC236}">
                    <a16:creationId xmlns:a16="http://schemas.microsoft.com/office/drawing/2014/main" id="{774F9E3C-1AE4-7BE6-04CA-8C385AF3A67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7507040" y="6410618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cxnSp>
            <p:nvCxnSpPr>
              <p:cNvPr id="560" name="Straight Arrow Connector 559">
                <a:extLst>
                  <a:ext uri="{FF2B5EF4-FFF2-40B4-BE49-F238E27FC236}">
                    <a16:creationId xmlns:a16="http://schemas.microsoft.com/office/drawing/2014/main" id="{82DEF5B7-4355-24E7-B2E9-C36A942EEC5D}"/>
                  </a:ext>
                </a:extLst>
              </p:cNvPr>
              <p:cNvCxnSpPr>
                <a:cxnSpLocks/>
                <a:stCxn id="563" idx="4"/>
                <a:endCxn id="559" idx="0"/>
              </p:cNvCxnSpPr>
              <p:nvPr/>
            </p:nvCxnSpPr>
            <p:spPr>
              <a:xfrm>
                <a:off x="17729325" y="6142997"/>
                <a:ext cx="6315" cy="2676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Arrow Connector 560">
                <a:extLst>
                  <a:ext uri="{FF2B5EF4-FFF2-40B4-BE49-F238E27FC236}">
                    <a16:creationId xmlns:a16="http://schemas.microsoft.com/office/drawing/2014/main" id="{2983EBBD-836F-BB2C-4989-10C4F36CB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75033" y="6926735"/>
                <a:ext cx="140009" cy="129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Arrow Connector 561">
                <a:extLst>
                  <a:ext uri="{FF2B5EF4-FFF2-40B4-BE49-F238E27FC236}">
                    <a16:creationId xmlns:a16="http://schemas.microsoft.com/office/drawing/2014/main" id="{CFB90ADA-BF58-5349-BDE4-D71717C4C0D8}"/>
                  </a:ext>
                </a:extLst>
              </p:cNvPr>
              <p:cNvCxnSpPr>
                <a:cxnSpLocks/>
                <a:stCxn id="539" idx="3"/>
                <a:endCxn id="541" idx="0"/>
              </p:cNvCxnSpPr>
              <p:nvPr/>
            </p:nvCxnSpPr>
            <p:spPr>
              <a:xfrm flipH="1">
                <a:off x="18510558" y="5526623"/>
                <a:ext cx="31189" cy="9239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1654070D-CBBC-2D38-509C-DB47376A1EE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7546445" y="5777237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Ld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4" name="Straight Arrow Connector 563">
                <a:extLst>
                  <a:ext uri="{FF2B5EF4-FFF2-40B4-BE49-F238E27FC236}">
                    <a16:creationId xmlns:a16="http://schemas.microsoft.com/office/drawing/2014/main" id="{7BE2A4EB-FC29-9558-1B16-791E07A76941}"/>
                  </a:ext>
                </a:extLst>
              </p:cNvPr>
              <p:cNvCxnSpPr>
                <a:cxnSpLocks/>
                <a:stCxn id="559" idx="3"/>
                <a:endCxn id="557" idx="1"/>
              </p:cNvCxnSpPr>
              <p:nvPr/>
            </p:nvCxnSpPr>
            <p:spPr>
              <a:xfrm flipH="1">
                <a:off x="17203168" y="6639218"/>
                <a:ext cx="303872" cy="36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Arrow Connector 564">
                <a:extLst>
                  <a:ext uri="{FF2B5EF4-FFF2-40B4-BE49-F238E27FC236}">
                    <a16:creationId xmlns:a16="http://schemas.microsoft.com/office/drawing/2014/main" id="{C7819B8E-2C2E-4B62-88B1-CF1EB079BED4}"/>
                  </a:ext>
                </a:extLst>
              </p:cNvPr>
              <p:cNvCxnSpPr>
                <a:cxnSpLocks/>
                <a:stCxn id="541" idx="2"/>
                <a:endCxn id="536" idx="0"/>
              </p:cNvCxnSpPr>
              <p:nvPr/>
            </p:nvCxnSpPr>
            <p:spPr>
              <a:xfrm>
                <a:off x="18510558" y="6828583"/>
                <a:ext cx="6116" cy="2273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Arrow Connector 565">
                <a:extLst>
                  <a:ext uri="{FF2B5EF4-FFF2-40B4-BE49-F238E27FC236}">
                    <a16:creationId xmlns:a16="http://schemas.microsoft.com/office/drawing/2014/main" id="{81507C67-DC5A-11CA-7F90-7F37C48371B7}"/>
                  </a:ext>
                </a:extLst>
              </p:cNvPr>
              <p:cNvCxnSpPr>
                <a:cxnSpLocks/>
                <a:stCxn id="539" idx="3"/>
              </p:cNvCxnSpPr>
              <p:nvPr/>
            </p:nvCxnSpPr>
            <p:spPr>
              <a:xfrm flipH="1">
                <a:off x="17863009" y="5526623"/>
                <a:ext cx="678738" cy="1000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Arrow Connector 566">
                <a:extLst>
                  <a:ext uri="{FF2B5EF4-FFF2-40B4-BE49-F238E27FC236}">
                    <a16:creationId xmlns:a16="http://schemas.microsoft.com/office/drawing/2014/main" id="{257422C1-2F47-3838-526D-23201C25F45F}"/>
                  </a:ext>
                </a:extLst>
              </p:cNvPr>
              <p:cNvCxnSpPr>
                <a:cxnSpLocks/>
                <a:stCxn id="537" idx="4"/>
              </p:cNvCxnSpPr>
              <p:nvPr/>
            </p:nvCxnSpPr>
            <p:spPr>
              <a:xfrm>
                <a:off x="17079761" y="7392388"/>
                <a:ext cx="4118" cy="1941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Arrow Connector 567">
                <a:extLst>
                  <a:ext uri="{FF2B5EF4-FFF2-40B4-BE49-F238E27FC236}">
                    <a16:creationId xmlns:a16="http://schemas.microsoft.com/office/drawing/2014/main" id="{9F8D9EC5-A3A5-8BC3-A444-97EA99472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25952" y="6147683"/>
                <a:ext cx="165526" cy="296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Arrow Connector 568">
                <a:extLst>
                  <a:ext uri="{FF2B5EF4-FFF2-40B4-BE49-F238E27FC236}">
                    <a16:creationId xmlns:a16="http://schemas.microsoft.com/office/drawing/2014/main" id="{99BB0DEC-C627-5CEE-C9D6-49165DA0C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26462" y="6933842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Arrow Connector 571">
                <a:extLst>
                  <a:ext uri="{FF2B5EF4-FFF2-40B4-BE49-F238E27FC236}">
                    <a16:creationId xmlns:a16="http://schemas.microsoft.com/office/drawing/2014/main" id="{4FC35771-4E6B-130D-7E7D-0C105723D8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77634" y="6425310"/>
                <a:ext cx="131028" cy="1228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11D8C019-F678-9D93-4AEA-CC206D8EA740}"/>
                  </a:ext>
                </a:extLst>
              </p:cNvPr>
              <p:cNvSpPr txBox="1"/>
              <p:nvPr/>
            </p:nvSpPr>
            <p:spPr>
              <a:xfrm>
                <a:off x="17274932" y="6216826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42</a:t>
                </a: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F7335D2-43C5-30BD-2014-6E2DBD1F89CD}"/>
                  </a:ext>
                </a:extLst>
              </p:cNvPr>
              <p:cNvSpPr txBox="1"/>
              <p:nvPr/>
            </p:nvSpPr>
            <p:spPr>
              <a:xfrm>
                <a:off x="16638304" y="6762774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cxnSp>
            <p:nvCxnSpPr>
              <p:cNvPr id="575" name="Straight Arrow Connector 574">
                <a:extLst>
                  <a:ext uri="{FF2B5EF4-FFF2-40B4-BE49-F238E27FC236}">
                    <a16:creationId xmlns:a16="http://schemas.microsoft.com/office/drawing/2014/main" id="{80C49C30-DD20-F702-4D7A-11FD57C4C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25825" y="5181505"/>
                <a:ext cx="9013" cy="5984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Arrow Connector 575">
                <a:extLst>
                  <a:ext uri="{FF2B5EF4-FFF2-40B4-BE49-F238E27FC236}">
                    <a16:creationId xmlns:a16="http://schemas.microsoft.com/office/drawing/2014/main" id="{40EF0025-6DEA-2687-3F8B-E26DE17419A1}"/>
                  </a:ext>
                </a:extLst>
              </p:cNvPr>
              <p:cNvCxnSpPr>
                <a:cxnSpLocks/>
                <a:stCxn id="557" idx="3"/>
              </p:cNvCxnSpPr>
              <p:nvPr/>
            </p:nvCxnSpPr>
            <p:spPr>
              <a:xfrm flipH="1">
                <a:off x="17083879" y="6831887"/>
                <a:ext cx="5892" cy="1863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65FE77B3-A4F2-8EE0-7946-BAA58DB6430A}"/>
                  </a:ext>
                </a:extLst>
              </p:cNvPr>
              <p:cNvSpPr txBox="1"/>
              <p:nvPr/>
            </p:nvSpPr>
            <p:spPr>
              <a:xfrm>
                <a:off x="17237683" y="6768271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  <p:cxnSp>
            <p:nvCxnSpPr>
              <p:cNvPr id="578" name="Straight Arrow Connector 577">
                <a:extLst>
                  <a:ext uri="{FF2B5EF4-FFF2-40B4-BE49-F238E27FC236}">
                    <a16:creationId xmlns:a16="http://schemas.microsoft.com/office/drawing/2014/main" id="{CFB80261-94CA-74AC-536A-1F78DA396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25825" y="5526623"/>
                <a:ext cx="241701" cy="1539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D27679FF-8B4E-EB61-1DE0-EE076B10F16C}"/>
                  </a:ext>
                </a:extLst>
              </p:cNvPr>
              <p:cNvSpPr txBox="1"/>
              <p:nvPr/>
            </p:nvSpPr>
            <p:spPr>
              <a:xfrm>
                <a:off x="17906287" y="5472851"/>
                <a:ext cx="2439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i</a:t>
                </a:r>
                <a:endParaRPr lang="en-US" sz="2000" dirty="0"/>
              </a:p>
            </p:txBody>
          </p:sp>
          <p:cxnSp>
            <p:nvCxnSpPr>
              <p:cNvPr id="580" name="Straight Arrow Connector 579">
                <a:extLst>
                  <a:ext uri="{FF2B5EF4-FFF2-40B4-BE49-F238E27FC236}">
                    <a16:creationId xmlns:a16="http://schemas.microsoft.com/office/drawing/2014/main" id="{ED82AF19-5805-F436-E8DD-1960AF8FF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6813" y="5786849"/>
                <a:ext cx="126551" cy="410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24481E1E-716A-AF4E-4305-18FACA57DC00}"/>
                  </a:ext>
                </a:extLst>
              </p:cNvPr>
              <p:cNvSpPr txBox="1"/>
              <p:nvPr/>
            </p:nvSpPr>
            <p:spPr>
              <a:xfrm>
                <a:off x="17272113" y="5625248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cxnSp>
            <p:nvCxnSpPr>
              <p:cNvPr id="582" name="Straight Arrow Connector 581">
                <a:extLst>
                  <a:ext uri="{FF2B5EF4-FFF2-40B4-BE49-F238E27FC236}">
                    <a16:creationId xmlns:a16="http://schemas.microsoft.com/office/drawing/2014/main" id="{833B0E30-1C32-103F-DDAA-41527F1F4768}"/>
                  </a:ext>
                </a:extLst>
              </p:cNvPr>
              <p:cNvCxnSpPr>
                <a:cxnSpLocks/>
                <a:stCxn id="559" idx="1"/>
                <a:endCxn id="541" idx="3"/>
              </p:cNvCxnSpPr>
              <p:nvPr/>
            </p:nvCxnSpPr>
            <p:spPr>
              <a:xfrm>
                <a:off x="17964240" y="6639218"/>
                <a:ext cx="357322" cy="3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DB4A6E5D-294E-8506-C43C-91CB3A5117E5}"/>
                  </a:ext>
                </a:extLst>
              </p:cNvPr>
              <p:cNvSpPr txBox="1"/>
              <p:nvPr/>
            </p:nvSpPr>
            <p:spPr>
              <a:xfrm>
                <a:off x="16907930" y="7510721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st2</a:t>
                </a:r>
                <a:endParaRPr lang="en-US" sz="2000" dirty="0"/>
              </a:p>
            </p:txBody>
          </p:sp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25BE3D29-86C8-3A20-4070-B9DD28F4D0F2}"/>
                  </a:ext>
                </a:extLst>
              </p:cNvPr>
              <p:cNvSpPr txBox="1"/>
              <p:nvPr/>
            </p:nvSpPr>
            <p:spPr>
              <a:xfrm>
                <a:off x="18625952" y="5961605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st2</a:t>
                </a:r>
                <a:endParaRPr lang="en-US" sz="2000" dirty="0"/>
              </a:p>
            </p:txBody>
          </p:sp>
          <p:cxnSp>
            <p:nvCxnSpPr>
              <p:cNvPr id="585" name="Straight Arrow Connector 584">
                <a:extLst>
                  <a:ext uri="{FF2B5EF4-FFF2-40B4-BE49-F238E27FC236}">
                    <a16:creationId xmlns:a16="http://schemas.microsoft.com/office/drawing/2014/main" id="{1105EA73-C43C-0920-52D4-808B63201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21232" y="6999651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7F38EB1C-BE7E-44D5-FA48-F649D5D9CAF7}"/>
                  </a:ext>
                </a:extLst>
              </p:cNvPr>
              <p:cNvSpPr txBox="1"/>
              <p:nvPr/>
            </p:nvSpPr>
            <p:spPr>
              <a:xfrm>
                <a:off x="18033074" y="6828583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cxnSp>
            <p:nvCxnSpPr>
              <p:cNvPr id="587" name="Straight Arrow Connector 586">
                <a:extLst>
                  <a:ext uri="{FF2B5EF4-FFF2-40B4-BE49-F238E27FC236}">
                    <a16:creationId xmlns:a16="http://schemas.microsoft.com/office/drawing/2014/main" id="{F08CDFD3-1449-9141-E15B-235169A665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49487" y="7002770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54CC659D-8D92-F24F-4C83-0C1E5359B90A}"/>
                  </a:ext>
                </a:extLst>
              </p:cNvPr>
              <p:cNvSpPr txBox="1"/>
              <p:nvPr/>
            </p:nvSpPr>
            <p:spPr>
              <a:xfrm flipH="1">
                <a:off x="18762077" y="6827363"/>
                <a:ext cx="2263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</a:t>
                </a:r>
              </a:p>
            </p:txBody>
          </p:sp>
          <p:cxnSp>
            <p:nvCxnSpPr>
              <p:cNvPr id="589" name="Straight Arrow Connector 588">
                <a:extLst>
                  <a:ext uri="{FF2B5EF4-FFF2-40B4-BE49-F238E27FC236}">
                    <a16:creationId xmlns:a16="http://schemas.microsoft.com/office/drawing/2014/main" id="{DD550C34-6C76-E952-0947-7D9261E34C17}"/>
                  </a:ext>
                </a:extLst>
              </p:cNvPr>
              <p:cNvCxnSpPr>
                <a:cxnSpLocks/>
                <a:stCxn id="563" idx="4"/>
              </p:cNvCxnSpPr>
              <p:nvPr/>
            </p:nvCxnSpPr>
            <p:spPr>
              <a:xfrm>
                <a:off x="17729325" y="6142997"/>
                <a:ext cx="113354" cy="1105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58922AE4-4FDA-6647-2265-5056282354C2}"/>
                  </a:ext>
                </a:extLst>
              </p:cNvPr>
              <p:cNvSpPr txBox="1"/>
              <p:nvPr/>
            </p:nvSpPr>
            <p:spPr>
              <a:xfrm>
                <a:off x="17754241" y="6073334"/>
                <a:ext cx="3754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foo</a:t>
                </a:r>
              </a:p>
            </p:txBody>
          </p: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C95EE671-A49D-00C4-DF94-8B1EAD55185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7593364" y="7103607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+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4EF028F0-0B1E-8C30-A151-9C762CB2881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7957500" y="7451022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+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C88B7476-CEFD-ABC0-9F9B-11CDAD8FBCD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8297057" y="7827422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st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4" name="Straight Arrow Connector 593">
                <a:extLst>
                  <a:ext uri="{FF2B5EF4-FFF2-40B4-BE49-F238E27FC236}">
                    <a16:creationId xmlns:a16="http://schemas.microsoft.com/office/drawing/2014/main" id="{0213B2AA-A567-5A16-F683-D34A84B81382}"/>
                  </a:ext>
                </a:extLst>
              </p:cNvPr>
              <p:cNvCxnSpPr>
                <a:cxnSpLocks/>
                <a:stCxn id="591" idx="3"/>
                <a:endCxn id="592" idx="7"/>
              </p:cNvCxnSpPr>
              <p:nvPr/>
            </p:nvCxnSpPr>
            <p:spPr>
              <a:xfrm>
                <a:off x="17905560" y="7415803"/>
                <a:ext cx="105504" cy="887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Arrow Connector 594">
                <a:extLst>
                  <a:ext uri="{FF2B5EF4-FFF2-40B4-BE49-F238E27FC236}">
                    <a16:creationId xmlns:a16="http://schemas.microsoft.com/office/drawing/2014/main" id="{EE48AAD4-5770-6522-E647-17700D417EA4}"/>
                  </a:ext>
                </a:extLst>
              </p:cNvPr>
              <p:cNvCxnSpPr>
                <a:cxnSpLocks/>
                <a:stCxn id="536" idx="3"/>
                <a:endCxn id="592" idx="1"/>
              </p:cNvCxnSpPr>
              <p:nvPr/>
            </p:nvCxnSpPr>
            <p:spPr>
              <a:xfrm flipH="1">
                <a:off x="18269696" y="7368155"/>
                <a:ext cx="117662" cy="136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Arrow Connector 595">
                <a:extLst>
                  <a:ext uri="{FF2B5EF4-FFF2-40B4-BE49-F238E27FC236}">
                    <a16:creationId xmlns:a16="http://schemas.microsoft.com/office/drawing/2014/main" id="{18B26A59-0FFF-B57C-1169-013ECB88B659}"/>
                  </a:ext>
                </a:extLst>
              </p:cNvPr>
              <p:cNvCxnSpPr>
                <a:cxnSpLocks/>
                <a:stCxn id="592" idx="3"/>
                <a:endCxn id="593" idx="7"/>
              </p:cNvCxnSpPr>
              <p:nvPr/>
            </p:nvCxnSpPr>
            <p:spPr>
              <a:xfrm>
                <a:off x="18269696" y="7763218"/>
                <a:ext cx="80925" cy="1177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Arrow Connector 596">
                <a:extLst>
                  <a:ext uri="{FF2B5EF4-FFF2-40B4-BE49-F238E27FC236}">
                    <a16:creationId xmlns:a16="http://schemas.microsoft.com/office/drawing/2014/main" id="{D194B087-3945-636C-0BAE-188B231DEE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10722" y="7769738"/>
                <a:ext cx="107522" cy="1236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B2EFF9A1-BD9E-EB91-3562-FE44C6405795}"/>
                  </a:ext>
                </a:extLst>
              </p:cNvPr>
              <p:cNvSpPr txBox="1"/>
              <p:nvPr/>
            </p:nvSpPr>
            <p:spPr>
              <a:xfrm>
                <a:off x="18669279" y="7611906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</a:t>
                </a:r>
              </a:p>
            </p:txBody>
          </p:sp>
          <p:cxnSp>
            <p:nvCxnSpPr>
              <p:cNvPr id="599" name="Straight Arrow Connector 598">
                <a:extLst>
                  <a:ext uri="{FF2B5EF4-FFF2-40B4-BE49-F238E27FC236}">
                    <a16:creationId xmlns:a16="http://schemas.microsoft.com/office/drawing/2014/main" id="{02945030-AEC1-2A9F-6699-83BE423D2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10558" y="7680349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F341378B-68A6-B186-A222-6F922E16CB01}"/>
                  </a:ext>
                </a:extLst>
              </p:cNvPr>
              <p:cNvSpPr txBox="1"/>
              <p:nvPr/>
            </p:nvSpPr>
            <p:spPr>
              <a:xfrm flipH="1">
                <a:off x="18570689" y="7532019"/>
                <a:ext cx="2263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</a:t>
                </a:r>
              </a:p>
            </p:txBody>
          </p:sp>
          <p:cxnSp>
            <p:nvCxnSpPr>
              <p:cNvPr id="601" name="Straight Arrow Connector 600">
                <a:extLst>
                  <a:ext uri="{FF2B5EF4-FFF2-40B4-BE49-F238E27FC236}">
                    <a16:creationId xmlns:a16="http://schemas.microsoft.com/office/drawing/2014/main" id="{18A94FBB-1C2C-30E4-AD76-AAA6A0DC3C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840285" y="6994193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96624602-FA89-CBF4-F50F-FDE9AB3E194A}"/>
                  </a:ext>
                </a:extLst>
              </p:cNvPr>
              <p:cNvSpPr txBox="1"/>
              <p:nvPr/>
            </p:nvSpPr>
            <p:spPr>
              <a:xfrm flipH="1">
                <a:off x="17856702" y="6797559"/>
                <a:ext cx="2263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</a:t>
                </a:r>
              </a:p>
            </p:txBody>
          </p:sp>
          <p:cxnSp>
            <p:nvCxnSpPr>
              <p:cNvPr id="603" name="Straight Arrow Connector 602">
                <a:extLst>
                  <a:ext uri="{FF2B5EF4-FFF2-40B4-BE49-F238E27FC236}">
                    <a16:creationId xmlns:a16="http://schemas.microsoft.com/office/drawing/2014/main" id="{50AA1A4F-9AD3-A363-E301-9C1E80059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60445" y="6998640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509388E0-90AB-3BA9-B892-34FD2D4454AE}"/>
                  </a:ext>
                </a:extLst>
              </p:cNvPr>
              <p:cNvSpPr txBox="1"/>
              <p:nvPr/>
            </p:nvSpPr>
            <p:spPr>
              <a:xfrm flipH="1">
                <a:off x="17413948" y="6797436"/>
                <a:ext cx="4245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foo</a:t>
                </a:r>
              </a:p>
            </p:txBody>
          </p:sp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3B91426-6314-BC94-E639-60565EC7DC2C}"/>
                  </a:ext>
                </a:extLst>
              </p:cNvPr>
              <p:cNvSpPr/>
              <p:nvPr/>
            </p:nvSpPr>
            <p:spPr>
              <a:xfrm>
                <a:off x="18684819" y="4110964"/>
                <a:ext cx="398159" cy="3936928"/>
              </a:xfrm>
              <a:custGeom>
                <a:avLst/>
                <a:gdLst>
                  <a:gd name="connsiteX0" fmla="*/ 0 w 398159"/>
                  <a:gd name="connsiteY0" fmla="*/ 3936928 h 3936928"/>
                  <a:gd name="connsiteX1" fmla="*/ 257578 w 398159"/>
                  <a:gd name="connsiteY1" fmla="*/ 3602077 h 3936928"/>
                  <a:gd name="connsiteX2" fmla="*/ 360609 w 398159"/>
                  <a:gd name="connsiteY2" fmla="*/ 2597525 h 3936928"/>
                  <a:gd name="connsiteX3" fmla="*/ 386366 w 398159"/>
                  <a:gd name="connsiteY3" fmla="*/ 150539 h 3936928"/>
                  <a:gd name="connsiteX4" fmla="*/ 180305 w 398159"/>
                  <a:gd name="connsiteY4" fmla="*/ 472511 h 393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159" h="3936928">
                    <a:moveTo>
                      <a:pt x="0" y="3936928"/>
                    </a:moveTo>
                    <a:cubicBezTo>
                      <a:pt x="98738" y="3881119"/>
                      <a:pt x="197477" y="3825311"/>
                      <a:pt x="257578" y="3602077"/>
                    </a:cubicBezTo>
                    <a:cubicBezTo>
                      <a:pt x="317680" y="3378843"/>
                      <a:pt x="339144" y="3172781"/>
                      <a:pt x="360609" y="2597525"/>
                    </a:cubicBezTo>
                    <a:cubicBezTo>
                      <a:pt x="382074" y="2022269"/>
                      <a:pt x="416417" y="504708"/>
                      <a:pt x="386366" y="150539"/>
                    </a:cubicBezTo>
                    <a:cubicBezTo>
                      <a:pt x="356315" y="-203630"/>
                      <a:pt x="268310" y="134440"/>
                      <a:pt x="180305" y="4725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705CD333-0753-D673-7F45-CE9CFB96A5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33382" y="4026847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1" name="Straight Arrow Connector 610">
                <a:extLst>
                  <a:ext uri="{FF2B5EF4-FFF2-40B4-BE49-F238E27FC236}">
                    <a16:creationId xmlns:a16="http://schemas.microsoft.com/office/drawing/2014/main" id="{34A36085-59FE-91CF-4451-E04381C63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1572" y="4700038"/>
                <a:ext cx="82565" cy="1604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7AE6FD0A-3CDF-0C94-C1B4-24D5F9A20A75}"/>
                  </a:ext>
                </a:extLst>
              </p:cNvPr>
              <p:cNvSpPr txBox="1"/>
              <p:nvPr/>
            </p:nvSpPr>
            <p:spPr>
              <a:xfrm>
                <a:off x="17337019" y="4472191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  <p:sp>
            <p:nvSpPr>
              <p:cNvPr id="613" name="Freeform 612">
                <a:extLst>
                  <a:ext uri="{FF2B5EF4-FFF2-40B4-BE49-F238E27FC236}">
                    <a16:creationId xmlns:a16="http://schemas.microsoft.com/office/drawing/2014/main" id="{6FE6F012-26D9-6EB1-A3C1-C538BDDC4337}"/>
                  </a:ext>
                </a:extLst>
              </p:cNvPr>
              <p:cNvSpPr/>
              <p:nvPr/>
            </p:nvSpPr>
            <p:spPr>
              <a:xfrm>
                <a:off x="17888989" y="4771505"/>
                <a:ext cx="698269" cy="365760"/>
              </a:xfrm>
              <a:custGeom>
                <a:avLst/>
                <a:gdLst>
                  <a:gd name="connsiteX0" fmla="*/ 0 w 698269"/>
                  <a:gd name="connsiteY0" fmla="*/ 365760 h 365760"/>
                  <a:gd name="connsiteX1" fmla="*/ 315884 w 698269"/>
                  <a:gd name="connsiteY1" fmla="*/ 157942 h 365760"/>
                  <a:gd name="connsiteX2" fmla="*/ 698269 w 698269"/>
                  <a:gd name="connsiteY2" fmla="*/ 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269" h="365760">
                    <a:moveTo>
                      <a:pt x="0" y="365760"/>
                    </a:moveTo>
                    <a:cubicBezTo>
                      <a:pt x="99753" y="292331"/>
                      <a:pt x="199506" y="218902"/>
                      <a:pt x="315884" y="157942"/>
                    </a:cubicBezTo>
                    <a:cubicBezTo>
                      <a:pt x="432262" y="96982"/>
                      <a:pt x="565265" y="48491"/>
                      <a:pt x="698269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624AA2E3-CA2F-2916-334C-2DD53883534C}"/>
                </a:ext>
              </a:extLst>
            </p:cNvPr>
            <p:cNvSpPr txBox="1"/>
            <p:nvPr/>
          </p:nvSpPr>
          <p:spPr>
            <a:xfrm>
              <a:off x="8132488" y="11478730"/>
              <a:ext cx="18217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Optimized</a:t>
              </a:r>
            </a:p>
            <a:p>
              <a:pPr algn="ctr"/>
              <a:r>
                <a:rPr lang="en-US" sz="2000" b="1" dirty="0"/>
                <a:t>Dataflow graph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421A028-00A0-8944-3151-256FF941307D}"/>
                </a:ext>
              </a:extLst>
            </p:cNvPr>
            <p:cNvSpPr/>
            <p:nvPr/>
          </p:nvSpPr>
          <p:spPr>
            <a:xfrm>
              <a:off x="7895309" y="8771874"/>
              <a:ext cx="642693" cy="914400"/>
            </a:xfrm>
            <a:custGeom>
              <a:avLst/>
              <a:gdLst>
                <a:gd name="connsiteX0" fmla="*/ 642693 w 642693"/>
                <a:gd name="connsiteY0" fmla="*/ 0 h 914400"/>
                <a:gd name="connsiteX1" fmla="*/ 130629 w 642693"/>
                <a:gd name="connsiteY1" fmla="*/ 203781 h 914400"/>
                <a:gd name="connsiteX2" fmla="*/ 0 w 642693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693" h="914400">
                  <a:moveTo>
                    <a:pt x="642693" y="0"/>
                  </a:moveTo>
                  <a:cubicBezTo>
                    <a:pt x="440218" y="25690"/>
                    <a:pt x="237744" y="51381"/>
                    <a:pt x="130629" y="203781"/>
                  </a:cubicBezTo>
                  <a:cubicBezTo>
                    <a:pt x="23514" y="356181"/>
                    <a:pt x="11757" y="635290"/>
                    <a:pt x="0" y="9144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732EE4-90BA-98FA-9525-4F39CBD8DB50}"/>
                </a:ext>
              </a:extLst>
            </p:cNvPr>
            <p:cNvCxnSpPr>
              <a:cxnSpLocks/>
            </p:cNvCxnSpPr>
            <p:nvPr/>
          </p:nvCxnSpPr>
          <p:spPr>
            <a:xfrm>
              <a:off x="5375160" y="8488394"/>
              <a:ext cx="0" cy="141949"/>
            </a:xfrm>
            <a:prstGeom prst="line">
              <a:avLst/>
            </a:prstGeom>
            <a:ln w="28575">
              <a:solidFill>
                <a:srgbClr val="0009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3A3E2B1-A3A6-1527-EE34-2A0406C0F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3224" y="8627753"/>
              <a:ext cx="301937" cy="0"/>
            </a:xfrm>
            <a:prstGeom prst="straightConnector1">
              <a:avLst/>
            </a:prstGeom>
            <a:ln w="28575">
              <a:solidFill>
                <a:srgbClr val="0009C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2DE688B2-E977-6353-6BC8-97F1977A131A}"/>
                </a:ext>
              </a:extLst>
            </p:cNvPr>
            <p:cNvCxnSpPr>
              <a:stCxn id="139" idx="3"/>
              <a:endCxn id="142" idx="0"/>
            </p:cNvCxnSpPr>
            <p:nvPr/>
          </p:nvCxnSpPr>
          <p:spPr>
            <a:xfrm rot="5400000" flipH="1">
              <a:off x="4629132" y="8493739"/>
              <a:ext cx="36598" cy="624790"/>
            </a:xfrm>
            <a:prstGeom prst="curvedConnector5">
              <a:avLst>
                <a:gd name="adj1" fmla="val -213285"/>
                <a:gd name="adj2" fmla="val 53514"/>
                <a:gd name="adj3" fmla="val 252350"/>
              </a:avLst>
            </a:prstGeom>
            <a:ln w="25400">
              <a:solidFill>
                <a:srgbClr val="0009C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87B4C37A-99AF-0464-FC52-BABA5DBB7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5852" y="7109651"/>
              <a:ext cx="91565" cy="1875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C964B2FD-6301-3E8B-DD01-772CCE4E1CF1}"/>
                </a:ext>
              </a:extLst>
            </p:cNvPr>
            <p:cNvCxnSpPr>
              <a:cxnSpLocks/>
            </p:cNvCxnSpPr>
            <p:nvPr/>
          </p:nvCxnSpPr>
          <p:spPr>
            <a:xfrm>
              <a:off x="9355670" y="7119175"/>
              <a:ext cx="74821" cy="171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6BDF046D-E328-58D8-9CE8-7A11193BAA08}"/>
                </a:ext>
              </a:extLst>
            </p:cNvPr>
            <p:cNvSpPr txBox="1"/>
            <p:nvPr/>
          </p:nvSpPr>
          <p:spPr>
            <a:xfrm>
              <a:off x="9210067" y="6893992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60A79F2D-9E12-C7B6-C89A-4A75184BB97B}"/>
                </a:ext>
              </a:extLst>
            </p:cNvPr>
            <p:cNvCxnSpPr>
              <a:cxnSpLocks/>
              <a:endCxn id="526" idx="0"/>
            </p:cNvCxnSpPr>
            <p:nvPr/>
          </p:nvCxnSpPr>
          <p:spPr>
            <a:xfrm flipH="1">
              <a:off x="9524258" y="7076292"/>
              <a:ext cx="3157" cy="1985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1932E55F-0ECF-B4C7-BD92-12CDEC044BE8}"/>
                </a:ext>
              </a:extLst>
            </p:cNvPr>
            <p:cNvSpPr txBox="1"/>
            <p:nvPr/>
          </p:nvSpPr>
          <p:spPr>
            <a:xfrm>
              <a:off x="9593704" y="6892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55C616E-5F37-1FDC-FF2D-63ACEA489C1F}"/>
                </a:ext>
              </a:extLst>
            </p:cNvPr>
            <p:cNvSpPr txBox="1"/>
            <p:nvPr/>
          </p:nvSpPr>
          <p:spPr>
            <a:xfrm>
              <a:off x="9389915" y="6852000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2BDE3DC-57E0-57F8-92DF-E4E0780CFC27}"/>
                </a:ext>
              </a:extLst>
            </p:cNvPr>
            <p:cNvSpPr txBox="1"/>
            <p:nvPr/>
          </p:nvSpPr>
          <p:spPr>
            <a:xfrm>
              <a:off x="4563504" y="8835061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94F1B071-DFE3-2158-AE48-539211728A52}"/>
                </a:ext>
              </a:extLst>
            </p:cNvPr>
            <p:cNvSpPr/>
            <p:nvPr/>
          </p:nvSpPr>
          <p:spPr>
            <a:xfrm rot="5400000">
              <a:off x="3478498" y="7241650"/>
              <a:ext cx="1724019" cy="86366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027C970F-1F01-7118-E141-1519355771C3}"/>
                </a:ext>
              </a:extLst>
            </p:cNvPr>
            <p:cNvSpPr/>
            <p:nvPr/>
          </p:nvSpPr>
          <p:spPr>
            <a:xfrm>
              <a:off x="2651979" y="9154215"/>
              <a:ext cx="1188720" cy="216930"/>
            </a:xfrm>
            <a:prstGeom prst="rightArrow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01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8674504" y="302725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Baseline OG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478936" y="294647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Pruned OG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10273535" y="2921880"/>
            <a:ext cx="291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Direct</a:t>
            </a:r>
            <a:r>
              <a:rPr lang="en-US" b="1" dirty="0"/>
              <a:t> and </a:t>
            </a:r>
            <a:r>
              <a:rPr lang="en-US" b="1" i="1" dirty="0">
                <a:solidFill>
                  <a:srgbClr val="FFC000"/>
                </a:solidFill>
              </a:rPr>
              <a:t>transitive</a:t>
            </a:r>
            <a:r>
              <a:rPr lang="en-US" b="1" dirty="0"/>
              <a:t> control/data </a:t>
            </a:r>
            <a:r>
              <a:rPr lang="en-US" b="1" i="1" dirty="0"/>
              <a:t>dependences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CA6DE03-3550-5836-B294-E588728789CB}"/>
              </a:ext>
            </a:extLst>
          </p:cNvPr>
          <p:cNvSpPr txBox="1"/>
          <p:nvPr/>
        </p:nvSpPr>
        <p:spPr>
          <a:xfrm>
            <a:off x="8542547" y="103630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321FB3B-DA5A-4D39-689F-69110DD1A855}"/>
              </a:ext>
            </a:extLst>
          </p:cNvPr>
          <p:cNvSpPr txBox="1"/>
          <p:nvPr/>
        </p:nvSpPr>
        <p:spPr>
          <a:xfrm>
            <a:off x="9075881" y="106818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F0F5A93-EA23-6BF7-5801-63EAAC404633}"/>
              </a:ext>
            </a:extLst>
          </p:cNvPr>
          <p:cNvSpPr txBox="1"/>
          <p:nvPr/>
        </p:nvSpPr>
        <p:spPr>
          <a:xfrm>
            <a:off x="9445470" y="1723954"/>
            <a:ext cx="43633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49CBD5A-0821-2743-1AE7-792B735060BB}"/>
              </a:ext>
            </a:extLst>
          </p:cNvPr>
          <p:cNvSpPr txBox="1"/>
          <p:nvPr/>
        </p:nvSpPr>
        <p:spPr>
          <a:xfrm>
            <a:off x="8599717" y="1980667"/>
            <a:ext cx="423514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A33B7A9-ABF1-1AC5-ADA3-CDAA1BA2E2D6}"/>
              </a:ext>
            </a:extLst>
          </p:cNvPr>
          <p:cNvSpPr txBox="1"/>
          <p:nvPr/>
        </p:nvSpPr>
        <p:spPr>
          <a:xfrm>
            <a:off x="9271519" y="265828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52258655-9AB4-893C-E981-3CCE8380A8C6}"/>
              </a:ext>
            </a:extLst>
          </p:cNvPr>
          <p:cNvCxnSpPr>
            <a:cxnSpLocks/>
            <a:stCxn id="279" idx="2"/>
          </p:cNvCxnSpPr>
          <p:nvPr/>
        </p:nvCxnSpPr>
        <p:spPr>
          <a:xfrm rot="16200000" flipH="1">
            <a:off x="8860271" y="1294358"/>
            <a:ext cx="511044" cy="710154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>
            <a:extLst>
              <a:ext uri="{FF2B5EF4-FFF2-40B4-BE49-F238E27FC236}">
                <a16:creationId xmlns:a16="http://schemas.microsoft.com/office/drawing/2014/main" id="{5BEB8624-6DD5-7CC2-1AFA-C6EEC8054D91}"/>
              </a:ext>
            </a:extLst>
          </p:cNvPr>
          <p:cNvSpPr/>
          <p:nvPr/>
        </p:nvSpPr>
        <p:spPr>
          <a:xfrm>
            <a:off x="8812944" y="139391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519FBF4B-DEA2-D428-27AF-92B74BB835BB}"/>
              </a:ext>
            </a:extLst>
          </p:cNvPr>
          <p:cNvSpPr/>
          <p:nvPr/>
        </p:nvSpPr>
        <p:spPr>
          <a:xfrm>
            <a:off x="8679343" y="139391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A47A785-C696-F69D-5375-E44AFAA72576}"/>
              </a:ext>
            </a:extLst>
          </p:cNvPr>
          <p:cNvCxnSpPr>
            <a:cxnSpLocks/>
          </p:cNvCxnSpPr>
          <p:nvPr/>
        </p:nvCxnSpPr>
        <p:spPr>
          <a:xfrm>
            <a:off x="8870985" y="2343183"/>
            <a:ext cx="447345" cy="4521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8768670-FC8A-FAE4-CC2C-FC469E0C546D}"/>
              </a:ext>
            </a:extLst>
          </p:cNvPr>
          <p:cNvCxnSpPr>
            <a:cxnSpLocks/>
          </p:cNvCxnSpPr>
          <p:nvPr/>
        </p:nvCxnSpPr>
        <p:spPr>
          <a:xfrm>
            <a:off x="8947691" y="2307559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2F8AD4D0-3DC0-2E8C-3F69-FB5AE23A8B4E}"/>
              </a:ext>
            </a:extLst>
          </p:cNvPr>
          <p:cNvCxnSpPr>
            <a:cxnSpLocks/>
          </p:cNvCxnSpPr>
          <p:nvPr/>
        </p:nvCxnSpPr>
        <p:spPr>
          <a:xfrm flipV="1">
            <a:off x="8959732" y="197963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3BCA35E-D5CF-5DC2-3073-3191AA371A36}"/>
              </a:ext>
            </a:extLst>
          </p:cNvPr>
          <p:cNvCxnSpPr>
            <a:cxnSpLocks/>
          </p:cNvCxnSpPr>
          <p:nvPr/>
        </p:nvCxnSpPr>
        <p:spPr>
          <a:xfrm flipV="1">
            <a:off x="8997832" y="204313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D814624C-8E38-C11A-E7DF-1A0CBA80A224}"/>
              </a:ext>
            </a:extLst>
          </p:cNvPr>
          <p:cNvCxnSpPr>
            <a:cxnSpLocks/>
          </p:cNvCxnSpPr>
          <p:nvPr/>
        </p:nvCxnSpPr>
        <p:spPr>
          <a:xfrm>
            <a:off x="9499395" y="127459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5CCF3F8-9CBC-FF6C-C33E-B7DFBC2958D8}"/>
              </a:ext>
            </a:extLst>
          </p:cNvPr>
          <p:cNvCxnSpPr>
            <a:cxnSpLocks/>
          </p:cNvCxnSpPr>
          <p:nvPr/>
        </p:nvCxnSpPr>
        <p:spPr>
          <a:xfrm flipH="1">
            <a:off x="9624065" y="208758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2C9898-A067-654D-1B73-1F2DD93F560C}"/>
              </a:ext>
            </a:extLst>
          </p:cNvPr>
          <p:cNvCxnSpPr>
            <a:cxnSpLocks/>
          </p:cNvCxnSpPr>
          <p:nvPr/>
        </p:nvCxnSpPr>
        <p:spPr>
          <a:xfrm>
            <a:off x="9408811" y="139391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CDD958A-3507-824E-EE8B-6E6E9A8D239F}"/>
              </a:ext>
            </a:extLst>
          </p:cNvPr>
          <p:cNvCxnSpPr>
            <a:cxnSpLocks/>
          </p:cNvCxnSpPr>
          <p:nvPr/>
        </p:nvCxnSpPr>
        <p:spPr>
          <a:xfrm>
            <a:off x="9332611" y="141296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902E9CA-5079-46D9-49B5-37D56A22E4B5}"/>
              </a:ext>
            </a:extLst>
          </p:cNvPr>
          <p:cNvCxnSpPr>
            <a:cxnSpLocks/>
          </p:cNvCxnSpPr>
          <p:nvPr/>
        </p:nvCxnSpPr>
        <p:spPr>
          <a:xfrm flipH="1">
            <a:off x="9541515" y="206853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9BE18626-F0A6-1A67-B6F0-D78598CA8383}"/>
              </a:ext>
            </a:extLst>
          </p:cNvPr>
          <p:cNvSpPr/>
          <p:nvPr/>
        </p:nvSpPr>
        <p:spPr>
          <a:xfrm>
            <a:off x="9514622" y="135144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F91E44-6026-7219-0956-B9A3CE138DBE}"/>
              </a:ext>
            </a:extLst>
          </p:cNvPr>
          <p:cNvCxnSpPr>
            <a:cxnSpLocks/>
          </p:cNvCxnSpPr>
          <p:nvPr/>
        </p:nvCxnSpPr>
        <p:spPr>
          <a:xfrm>
            <a:off x="8947691" y="126703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D547F6C-601B-3BE8-C8FA-F77E414E92E0}"/>
              </a:ext>
            </a:extLst>
          </p:cNvPr>
          <p:cNvCxnSpPr>
            <a:cxnSpLocks/>
          </p:cNvCxnSpPr>
          <p:nvPr/>
        </p:nvCxnSpPr>
        <p:spPr>
          <a:xfrm>
            <a:off x="10254102" y="2125531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F7628021-41F8-6D7D-B54D-347052146469}"/>
              </a:ext>
            </a:extLst>
          </p:cNvPr>
          <p:cNvSpPr txBox="1"/>
          <p:nvPr/>
        </p:nvSpPr>
        <p:spPr>
          <a:xfrm>
            <a:off x="10958229" y="97437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F3C9655-DA39-729F-4CF8-CEC17C4EEBBD}"/>
              </a:ext>
            </a:extLst>
          </p:cNvPr>
          <p:cNvSpPr txBox="1"/>
          <p:nvPr/>
        </p:nvSpPr>
        <p:spPr>
          <a:xfrm>
            <a:off x="11491563" y="100625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E099927-DCB3-0354-985D-1E630E1E19F5}"/>
              </a:ext>
            </a:extLst>
          </p:cNvPr>
          <p:cNvSpPr txBox="1"/>
          <p:nvPr/>
        </p:nvSpPr>
        <p:spPr>
          <a:xfrm>
            <a:off x="11861152" y="16620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E4E0C5D-DF4C-C16C-00CF-C1646ED927C4}"/>
              </a:ext>
            </a:extLst>
          </p:cNvPr>
          <p:cNvSpPr txBox="1"/>
          <p:nvPr/>
        </p:nvSpPr>
        <p:spPr>
          <a:xfrm>
            <a:off x="11015399" y="191873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39142C-828B-BB96-9BC1-8EE0C4A7CE01}"/>
              </a:ext>
            </a:extLst>
          </p:cNvPr>
          <p:cNvSpPr txBox="1"/>
          <p:nvPr/>
        </p:nvSpPr>
        <p:spPr>
          <a:xfrm>
            <a:off x="11687201" y="259635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632CDCCB-0F70-D708-D764-300EAB64D122}"/>
              </a:ext>
            </a:extLst>
          </p:cNvPr>
          <p:cNvCxnSpPr>
            <a:cxnSpLocks/>
            <a:stCxn id="301" idx="2"/>
          </p:cNvCxnSpPr>
          <p:nvPr/>
        </p:nvCxnSpPr>
        <p:spPr>
          <a:xfrm rot="16200000" flipH="1">
            <a:off x="11275953" y="1232428"/>
            <a:ext cx="511044" cy="710154"/>
          </a:xfrm>
          <a:prstGeom prst="curvedConnector2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reeform 306">
            <a:extLst>
              <a:ext uri="{FF2B5EF4-FFF2-40B4-BE49-F238E27FC236}">
                <a16:creationId xmlns:a16="http://schemas.microsoft.com/office/drawing/2014/main" id="{8CF1EB47-AAA7-C27A-3C90-449A0D64CC86}"/>
              </a:ext>
            </a:extLst>
          </p:cNvPr>
          <p:cNvSpPr/>
          <p:nvPr/>
        </p:nvSpPr>
        <p:spPr>
          <a:xfrm>
            <a:off x="11228626" y="133198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7B87B1B3-84B7-6933-7A17-A7082263CE3B}"/>
              </a:ext>
            </a:extLst>
          </p:cNvPr>
          <p:cNvSpPr/>
          <p:nvPr/>
        </p:nvSpPr>
        <p:spPr>
          <a:xfrm>
            <a:off x="11095025" y="133198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AA6A361-1C63-D5F6-BE84-3E16497A1C77}"/>
              </a:ext>
            </a:extLst>
          </p:cNvPr>
          <p:cNvCxnSpPr>
            <a:cxnSpLocks/>
          </p:cNvCxnSpPr>
          <p:nvPr/>
        </p:nvCxnSpPr>
        <p:spPr>
          <a:xfrm>
            <a:off x="11286667" y="2281253"/>
            <a:ext cx="447345" cy="452166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70BF75E-CC65-9857-C000-288615894799}"/>
              </a:ext>
            </a:extLst>
          </p:cNvPr>
          <p:cNvCxnSpPr>
            <a:cxnSpLocks/>
          </p:cNvCxnSpPr>
          <p:nvPr/>
        </p:nvCxnSpPr>
        <p:spPr>
          <a:xfrm>
            <a:off x="11363373" y="2245629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BBDEC3D-79CB-25EA-663B-FC36E7FEAB23}"/>
              </a:ext>
            </a:extLst>
          </p:cNvPr>
          <p:cNvCxnSpPr>
            <a:cxnSpLocks/>
          </p:cNvCxnSpPr>
          <p:nvPr/>
        </p:nvCxnSpPr>
        <p:spPr>
          <a:xfrm flipV="1">
            <a:off x="11375414" y="191770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F952BFD-4B88-BCC8-081F-5AA26EB386AD}"/>
              </a:ext>
            </a:extLst>
          </p:cNvPr>
          <p:cNvCxnSpPr>
            <a:cxnSpLocks/>
          </p:cNvCxnSpPr>
          <p:nvPr/>
        </p:nvCxnSpPr>
        <p:spPr>
          <a:xfrm flipV="1">
            <a:off x="11413514" y="198120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F256C5F-296B-533A-C7A2-50B25B7D1661}"/>
              </a:ext>
            </a:extLst>
          </p:cNvPr>
          <p:cNvCxnSpPr>
            <a:cxnSpLocks/>
          </p:cNvCxnSpPr>
          <p:nvPr/>
        </p:nvCxnSpPr>
        <p:spPr>
          <a:xfrm>
            <a:off x="11915077" y="121266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79F7DF2-C403-5E99-3505-63024B2B59E1}"/>
              </a:ext>
            </a:extLst>
          </p:cNvPr>
          <p:cNvCxnSpPr>
            <a:cxnSpLocks/>
          </p:cNvCxnSpPr>
          <p:nvPr/>
        </p:nvCxnSpPr>
        <p:spPr>
          <a:xfrm flipH="1">
            <a:off x="12039747" y="202565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D543A8E-0981-7F94-AA55-25050E356459}"/>
              </a:ext>
            </a:extLst>
          </p:cNvPr>
          <p:cNvCxnSpPr>
            <a:cxnSpLocks/>
          </p:cNvCxnSpPr>
          <p:nvPr/>
        </p:nvCxnSpPr>
        <p:spPr>
          <a:xfrm>
            <a:off x="11824493" y="1331984"/>
            <a:ext cx="195436" cy="38836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862EE09A-1C36-9027-8377-7954C601E9B3}"/>
              </a:ext>
            </a:extLst>
          </p:cNvPr>
          <p:cNvCxnSpPr>
            <a:cxnSpLocks/>
          </p:cNvCxnSpPr>
          <p:nvPr/>
        </p:nvCxnSpPr>
        <p:spPr>
          <a:xfrm>
            <a:off x="11748293" y="135103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4E84431-D301-135D-3EFD-21DABF0CE117}"/>
              </a:ext>
            </a:extLst>
          </p:cNvPr>
          <p:cNvCxnSpPr>
            <a:cxnSpLocks/>
          </p:cNvCxnSpPr>
          <p:nvPr/>
        </p:nvCxnSpPr>
        <p:spPr>
          <a:xfrm flipH="1">
            <a:off x="11957197" y="200660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reeform 317">
            <a:extLst>
              <a:ext uri="{FF2B5EF4-FFF2-40B4-BE49-F238E27FC236}">
                <a16:creationId xmlns:a16="http://schemas.microsoft.com/office/drawing/2014/main" id="{82867298-BAA1-96E1-25AC-AEEDBBDB3FB7}"/>
              </a:ext>
            </a:extLst>
          </p:cNvPr>
          <p:cNvSpPr/>
          <p:nvPr/>
        </p:nvSpPr>
        <p:spPr>
          <a:xfrm>
            <a:off x="11930304" y="128951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B925AFFF-CA63-55E2-7512-8ED4D25DDC0D}"/>
              </a:ext>
            </a:extLst>
          </p:cNvPr>
          <p:cNvCxnSpPr>
            <a:cxnSpLocks/>
          </p:cNvCxnSpPr>
          <p:nvPr/>
        </p:nvCxnSpPr>
        <p:spPr>
          <a:xfrm>
            <a:off x="11363373" y="120510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01609000-C6A3-4062-96A3-2BF222C9059E}"/>
              </a:ext>
            </a:extLst>
          </p:cNvPr>
          <p:cNvSpPr txBox="1"/>
          <p:nvPr/>
        </p:nvSpPr>
        <p:spPr>
          <a:xfrm>
            <a:off x="13371867" y="93855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357A879-9E74-1954-AB76-D488EAB24989}"/>
              </a:ext>
            </a:extLst>
          </p:cNvPr>
          <p:cNvSpPr txBox="1"/>
          <p:nvPr/>
        </p:nvSpPr>
        <p:spPr>
          <a:xfrm>
            <a:off x="13874721" y="97043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99834D3-91EC-DBA1-7067-464E1F8DFCC2}"/>
              </a:ext>
            </a:extLst>
          </p:cNvPr>
          <p:cNvSpPr txBox="1"/>
          <p:nvPr/>
        </p:nvSpPr>
        <p:spPr>
          <a:xfrm>
            <a:off x="14244310" y="1626203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524C431-F417-75D1-EC39-359790A54559}"/>
              </a:ext>
            </a:extLst>
          </p:cNvPr>
          <p:cNvSpPr txBox="1"/>
          <p:nvPr/>
        </p:nvSpPr>
        <p:spPr>
          <a:xfrm>
            <a:off x="13398557" y="18829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23F9016-3BAF-CBA3-EB7A-A97594CD16B5}"/>
              </a:ext>
            </a:extLst>
          </p:cNvPr>
          <p:cNvSpPr txBox="1"/>
          <p:nvPr/>
        </p:nvSpPr>
        <p:spPr>
          <a:xfrm>
            <a:off x="14070359" y="256053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50675C01-0243-FF8A-D16D-D36C7509FDE6}"/>
              </a:ext>
            </a:extLst>
          </p:cNvPr>
          <p:cNvSpPr/>
          <p:nvPr/>
        </p:nvSpPr>
        <p:spPr>
          <a:xfrm>
            <a:off x="13478183" y="1296162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ED6D8EC-B351-E961-6918-308DF74D1EA2}"/>
              </a:ext>
            </a:extLst>
          </p:cNvPr>
          <p:cNvCxnSpPr>
            <a:cxnSpLocks/>
          </p:cNvCxnSpPr>
          <p:nvPr/>
        </p:nvCxnSpPr>
        <p:spPr>
          <a:xfrm>
            <a:off x="13746531" y="220980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057127A-3998-1368-9A7B-BA7A467569D8}"/>
              </a:ext>
            </a:extLst>
          </p:cNvPr>
          <p:cNvCxnSpPr>
            <a:cxnSpLocks/>
          </p:cNvCxnSpPr>
          <p:nvPr/>
        </p:nvCxnSpPr>
        <p:spPr>
          <a:xfrm flipV="1">
            <a:off x="13758572" y="188188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25665DD-13CE-EB78-1E67-5CC423739F98}"/>
              </a:ext>
            </a:extLst>
          </p:cNvPr>
          <p:cNvCxnSpPr>
            <a:cxnSpLocks/>
          </p:cNvCxnSpPr>
          <p:nvPr/>
        </p:nvCxnSpPr>
        <p:spPr>
          <a:xfrm flipV="1">
            <a:off x="13796672" y="194538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865732E-CD0D-0AC0-A60E-92C2CC81594B}"/>
              </a:ext>
            </a:extLst>
          </p:cNvPr>
          <p:cNvCxnSpPr>
            <a:cxnSpLocks/>
          </p:cNvCxnSpPr>
          <p:nvPr/>
        </p:nvCxnSpPr>
        <p:spPr>
          <a:xfrm>
            <a:off x="14131451" y="131521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84CC59B0-7D03-A148-1B56-6C5094FE8C40}"/>
              </a:ext>
            </a:extLst>
          </p:cNvPr>
          <p:cNvSpPr/>
          <p:nvPr/>
        </p:nvSpPr>
        <p:spPr>
          <a:xfrm>
            <a:off x="14313462" y="1253691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A6A0C7A-DBA6-6A2D-E556-F891B0AF33DC}"/>
              </a:ext>
            </a:extLst>
          </p:cNvPr>
          <p:cNvCxnSpPr>
            <a:cxnSpLocks/>
          </p:cNvCxnSpPr>
          <p:nvPr/>
        </p:nvCxnSpPr>
        <p:spPr>
          <a:xfrm>
            <a:off x="13746531" y="116928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54EDAB3-BF3F-8760-1012-7C12A6057BAD}"/>
              </a:ext>
            </a:extLst>
          </p:cNvPr>
          <p:cNvCxnSpPr>
            <a:cxnSpLocks/>
          </p:cNvCxnSpPr>
          <p:nvPr/>
        </p:nvCxnSpPr>
        <p:spPr>
          <a:xfrm>
            <a:off x="12691370" y="2116800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1C83F810-249A-A7EA-40FA-EB8AE12DA34B}"/>
              </a:ext>
            </a:extLst>
          </p:cNvPr>
          <p:cNvCxnSpPr>
            <a:cxnSpLocks/>
            <a:stCxn id="340" idx="7"/>
          </p:cNvCxnSpPr>
          <p:nvPr/>
        </p:nvCxnSpPr>
        <p:spPr>
          <a:xfrm flipV="1">
            <a:off x="9315672" y="4070149"/>
            <a:ext cx="1114259" cy="927637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6E16ACA-187C-14B9-5D21-7C22C0AC7B51}"/>
              </a:ext>
            </a:extLst>
          </p:cNvPr>
          <p:cNvCxnSpPr>
            <a:cxnSpLocks/>
            <a:stCxn id="340" idx="5"/>
          </p:cNvCxnSpPr>
          <p:nvPr/>
        </p:nvCxnSpPr>
        <p:spPr>
          <a:xfrm flipV="1">
            <a:off x="9315672" y="5225712"/>
            <a:ext cx="1167435" cy="126591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4A14AE80-453C-086C-3122-DD91692A79BD}"/>
              </a:ext>
            </a:extLst>
          </p:cNvPr>
          <p:cNvSpPr/>
          <p:nvPr/>
        </p:nvSpPr>
        <p:spPr>
          <a:xfrm>
            <a:off x="11665126" y="3954751"/>
            <a:ext cx="1036057" cy="1357245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56EB9B8-5EE2-FE4B-753D-3F0516E7755E}"/>
              </a:ext>
            </a:extLst>
          </p:cNvPr>
          <p:cNvGrpSpPr/>
          <p:nvPr/>
        </p:nvGrpSpPr>
        <p:grpSpPr>
          <a:xfrm>
            <a:off x="8878404" y="4924363"/>
            <a:ext cx="519414" cy="501363"/>
            <a:chOff x="14624060" y="6568784"/>
            <a:chExt cx="519414" cy="501363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A545123-98C0-22EF-C22C-F9520F3B9FD7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1D13A6D1-6D91-BFBC-7652-EBDA5A07A2DA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7613C160-BB90-CAEF-D202-FF2D50081CE0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946449E6-990D-6613-F952-04B997193D0E}"/>
              </a:ext>
            </a:extLst>
          </p:cNvPr>
          <p:cNvSpPr txBox="1"/>
          <p:nvPr/>
        </p:nvSpPr>
        <p:spPr>
          <a:xfrm>
            <a:off x="8733569" y="457945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2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558D55B-1251-4070-C171-617317B8CFD9}"/>
              </a:ext>
            </a:extLst>
          </p:cNvPr>
          <p:cNvGrpSpPr/>
          <p:nvPr/>
        </p:nvGrpSpPr>
        <p:grpSpPr>
          <a:xfrm>
            <a:off x="8666312" y="4235711"/>
            <a:ext cx="335348" cy="302744"/>
            <a:chOff x="13696116" y="4739745"/>
            <a:chExt cx="335348" cy="302744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03D1AA14-2546-D935-1306-FE6996BBBB2C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3D873A18-9223-6515-71DA-0BC139B67DB4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8997C05F-A9AF-3AA8-E822-5A5B1E120D02}"/>
              </a:ext>
            </a:extLst>
          </p:cNvPr>
          <p:cNvGrpSpPr/>
          <p:nvPr/>
        </p:nvGrpSpPr>
        <p:grpSpPr>
          <a:xfrm>
            <a:off x="9321930" y="4250071"/>
            <a:ext cx="328936" cy="302744"/>
            <a:chOff x="14397096" y="5448179"/>
            <a:chExt cx="328936" cy="302744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A6A4A41-ADEB-FA59-4642-FA8016D8E4EA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8F0DD8D-0B70-E751-F59B-F5B351E1A3A5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8A2D20A-5386-2680-4327-904D227DD238}"/>
              </a:ext>
            </a:extLst>
          </p:cNvPr>
          <p:cNvGrpSpPr/>
          <p:nvPr/>
        </p:nvGrpSpPr>
        <p:grpSpPr>
          <a:xfrm>
            <a:off x="9059559" y="5785517"/>
            <a:ext cx="335348" cy="302744"/>
            <a:chOff x="14688368" y="8089937"/>
            <a:chExt cx="335348" cy="302744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64B88B7-5D87-2FA2-51E7-2360E764E6FE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5EC66CC-4105-A4DD-A6EE-0668218DBC9C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A200CB23-C2FE-B0BE-CF5A-525E25803C42}"/>
              </a:ext>
            </a:extLst>
          </p:cNvPr>
          <p:cNvSpPr txBox="1"/>
          <p:nvPr/>
        </p:nvSpPr>
        <p:spPr>
          <a:xfrm>
            <a:off x="8319964" y="3892560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7B9AEE4-F074-CED3-022C-5A2DF3DB4933}"/>
              </a:ext>
            </a:extLst>
          </p:cNvPr>
          <p:cNvSpPr txBox="1"/>
          <p:nvPr/>
        </p:nvSpPr>
        <p:spPr>
          <a:xfrm>
            <a:off x="9243649" y="3894848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9B5ACA2-2BD2-FB98-2DAC-CAF47EA5F7C9}"/>
              </a:ext>
            </a:extLst>
          </p:cNvPr>
          <p:cNvSpPr txBox="1"/>
          <p:nvPr/>
        </p:nvSpPr>
        <p:spPr>
          <a:xfrm>
            <a:off x="8847758" y="542535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3</a:t>
            </a:r>
          </a:p>
        </p:txBody>
      </p: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77A1325C-41F5-E1C7-A96B-688EF5A5C3D4}"/>
              </a:ext>
            </a:extLst>
          </p:cNvPr>
          <p:cNvCxnSpPr>
            <a:cxnSpLocks/>
            <a:stCxn id="344" idx="6"/>
            <a:endCxn id="347" idx="2"/>
          </p:cNvCxnSpPr>
          <p:nvPr/>
        </p:nvCxnSpPr>
        <p:spPr>
          <a:xfrm>
            <a:off x="8976199" y="4387083"/>
            <a:ext cx="359539" cy="143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C75370E0-EC9A-FF95-3527-BE0F0AEC4F8F}"/>
              </a:ext>
            </a:extLst>
          </p:cNvPr>
          <p:cNvCxnSpPr>
            <a:cxnSpLocks/>
            <a:stCxn id="350" idx="6"/>
            <a:endCxn id="347" idx="6"/>
          </p:cNvCxnSpPr>
          <p:nvPr/>
        </p:nvCxnSpPr>
        <p:spPr>
          <a:xfrm flipV="1">
            <a:off x="9370798" y="4401443"/>
            <a:ext cx="261975" cy="1535446"/>
          </a:xfrm>
          <a:prstGeom prst="curvedConnector3">
            <a:avLst>
              <a:gd name="adj1" fmla="val 187260"/>
            </a:avLst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E9689F9D-F3B4-21D8-F3BE-DD4B9FB5C862}"/>
              </a:ext>
            </a:extLst>
          </p:cNvPr>
          <p:cNvCxnSpPr>
            <a:cxnSpLocks/>
            <a:stCxn id="344" idx="2"/>
            <a:endCxn id="340" idx="2"/>
          </p:cNvCxnSpPr>
          <p:nvPr/>
        </p:nvCxnSpPr>
        <p:spPr>
          <a:xfrm rot="10800000" flipH="1" flipV="1">
            <a:off x="8679163" y="4387083"/>
            <a:ext cx="209180" cy="787961"/>
          </a:xfrm>
          <a:prstGeom prst="curvedConnector3">
            <a:avLst>
              <a:gd name="adj1" fmla="val -109284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89EAB395-B9B7-CCCE-C1B3-8B8FEC294B10}"/>
              </a:ext>
            </a:extLst>
          </p:cNvPr>
          <p:cNvCxnSpPr>
            <a:cxnSpLocks/>
            <a:stCxn id="340" idx="6"/>
            <a:endCxn id="347" idx="4"/>
          </p:cNvCxnSpPr>
          <p:nvPr/>
        </p:nvCxnSpPr>
        <p:spPr>
          <a:xfrm flipV="1">
            <a:off x="9388989" y="4552816"/>
            <a:ext cx="95266" cy="622229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DDC5D6C4-CF79-569F-2F14-879FEBA21CC4}"/>
              </a:ext>
            </a:extLst>
          </p:cNvPr>
          <p:cNvCxnSpPr>
            <a:stCxn id="350" idx="2"/>
            <a:endCxn id="339" idx="1"/>
          </p:cNvCxnSpPr>
          <p:nvPr/>
        </p:nvCxnSpPr>
        <p:spPr>
          <a:xfrm rot="10800000">
            <a:off x="8878404" y="5254380"/>
            <a:ext cx="195358" cy="682511"/>
          </a:xfrm>
          <a:prstGeom prst="curvedConnector3">
            <a:avLst>
              <a:gd name="adj1" fmla="val 21701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ounded Rectangle 358">
            <a:extLst>
              <a:ext uri="{FF2B5EF4-FFF2-40B4-BE49-F238E27FC236}">
                <a16:creationId xmlns:a16="http://schemas.microsoft.com/office/drawing/2014/main" id="{6AB63D75-D300-670F-B15C-593A5A81E4F3}"/>
              </a:ext>
            </a:extLst>
          </p:cNvPr>
          <p:cNvSpPr/>
          <p:nvPr/>
        </p:nvSpPr>
        <p:spPr>
          <a:xfrm>
            <a:off x="10422359" y="3982164"/>
            <a:ext cx="798807" cy="1294756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30D7790-78C8-1D60-1A94-0C9262E9BD75}"/>
              </a:ext>
            </a:extLst>
          </p:cNvPr>
          <p:cNvSpPr txBox="1"/>
          <p:nvPr/>
        </p:nvSpPr>
        <p:spPr>
          <a:xfrm>
            <a:off x="10817135" y="42469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4D4F6B2-9219-45BA-084B-95B6800B6372}"/>
              </a:ext>
            </a:extLst>
          </p:cNvPr>
          <p:cNvSpPr txBox="1"/>
          <p:nvPr/>
        </p:nvSpPr>
        <p:spPr>
          <a:xfrm>
            <a:off x="10429930" y="461762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2ADA90E7-A396-25A9-40A4-1C4B57824E48}"/>
              </a:ext>
            </a:extLst>
          </p:cNvPr>
          <p:cNvCxnSpPr>
            <a:cxnSpLocks/>
            <a:stCxn id="360" idx="2"/>
            <a:endCxn id="361" idx="3"/>
          </p:cNvCxnSpPr>
          <p:nvPr/>
        </p:nvCxnSpPr>
        <p:spPr>
          <a:xfrm rot="5400000">
            <a:off x="10859085" y="4641456"/>
            <a:ext cx="170578" cy="18186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39C17DE8-962E-6E87-D311-9BEC5BA4689A}"/>
              </a:ext>
            </a:extLst>
          </p:cNvPr>
          <p:cNvCxnSpPr>
            <a:cxnSpLocks/>
            <a:stCxn id="361" idx="0"/>
            <a:endCxn id="360" idx="1"/>
          </p:cNvCxnSpPr>
          <p:nvPr/>
        </p:nvCxnSpPr>
        <p:spPr>
          <a:xfrm rot="5400000" flipH="1" flipV="1">
            <a:off x="10644122" y="4444607"/>
            <a:ext cx="170578" cy="17544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E1204E6B-DB2C-AAB3-BB82-B03CB8B61ED4}"/>
              </a:ext>
            </a:extLst>
          </p:cNvPr>
          <p:cNvSpPr txBox="1"/>
          <p:nvPr/>
        </p:nvSpPr>
        <p:spPr>
          <a:xfrm>
            <a:off x="12162265" y="4311641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694AF21-64C8-E974-EB53-3FA6736E2E8C}"/>
              </a:ext>
            </a:extLst>
          </p:cNvPr>
          <p:cNvSpPr txBox="1"/>
          <p:nvPr/>
        </p:nvSpPr>
        <p:spPr>
          <a:xfrm>
            <a:off x="11700651" y="456836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32AC329-ED72-E047-BBA8-5F55C77154A5}"/>
              </a:ext>
            </a:extLst>
          </p:cNvPr>
          <p:cNvSpPr txBox="1"/>
          <p:nvPr/>
        </p:nvSpPr>
        <p:spPr>
          <a:xfrm>
            <a:off x="11871908" y="3929574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908FEE9-2975-37A2-45C4-CAE138E3F37C}"/>
              </a:ext>
            </a:extLst>
          </p:cNvPr>
          <p:cNvSpPr txBox="1"/>
          <p:nvPr/>
        </p:nvSpPr>
        <p:spPr>
          <a:xfrm>
            <a:off x="11864153" y="488797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983CEFE-D5D2-BDA5-F3BD-F930A149129A}"/>
              </a:ext>
            </a:extLst>
          </p:cNvPr>
          <p:cNvCxnSpPr>
            <a:cxnSpLocks/>
            <a:stCxn id="367" idx="3"/>
            <a:endCxn id="366" idx="3"/>
          </p:cNvCxnSpPr>
          <p:nvPr/>
        </p:nvCxnSpPr>
        <p:spPr>
          <a:xfrm flipH="1" flipV="1">
            <a:off x="12353131" y="4129629"/>
            <a:ext cx="117279" cy="958400"/>
          </a:xfrm>
          <a:prstGeom prst="curvedConnector3">
            <a:avLst>
              <a:gd name="adj1" fmla="val -9120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457A3DA-FF36-DB2C-428E-D25B9CB01573}"/>
              </a:ext>
            </a:extLst>
          </p:cNvPr>
          <p:cNvCxnSpPr>
            <a:cxnSpLocks/>
          </p:cNvCxnSpPr>
          <p:nvPr/>
        </p:nvCxnSpPr>
        <p:spPr>
          <a:xfrm>
            <a:off x="12235385" y="4262424"/>
            <a:ext cx="133668" cy="12933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53C5450D-0A98-4C12-1036-7D34854EFBA4}"/>
              </a:ext>
            </a:extLst>
          </p:cNvPr>
          <p:cNvCxnSpPr>
            <a:cxnSpLocks/>
          </p:cNvCxnSpPr>
          <p:nvPr/>
        </p:nvCxnSpPr>
        <p:spPr>
          <a:xfrm flipH="1">
            <a:off x="11906707" y="4264108"/>
            <a:ext cx="112326" cy="3923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653A03-0F09-F4F0-5FB4-30E3D7B42D3C}"/>
              </a:ext>
            </a:extLst>
          </p:cNvPr>
          <p:cNvCxnSpPr>
            <a:cxnSpLocks/>
          </p:cNvCxnSpPr>
          <p:nvPr/>
        </p:nvCxnSpPr>
        <p:spPr>
          <a:xfrm flipH="1">
            <a:off x="12036669" y="4580067"/>
            <a:ext cx="173955" cy="11887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D50AB44-0784-3110-C9FE-64F204132E05}"/>
              </a:ext>
            </a:extLst>
          </p:cNvPr>
          <p:cNvCxnSpPr>
            <a:cxnSpLocks/>
          </p:cNvCxnSpPr>
          <p:nvPr/>
        </p:nvCxnSpPr>
        <p:spPr>
          <a:xfrm>
            <a:off x="12067326" y="4851370"/>
            <a:ext cx="163306" cy="1289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CF86347-E172-B498-2078-5AE38B8C03CD}"/>
              </a:ext>
            </a:extLst>
          </p:cNvPr>
          <p:cNvCxnSpPr>
            <a:cxnSpLocks/>
          </p:cNvCxnSpPr>
          <p:nvPr/>
        </p:nvCxnSpPr>
        <p:spPr>
          <a:xfrm>
            <a:off x="11329595" y="4617620"/>
            <a:ext cx="251247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CE14C49-126D-2809-29E8-B06517950D29}"/>
              </a:ext>
            </a:extLst>
          </p:cNvPr>
          <p:cNvSpPr/>
          <p:nvPr/>
        </p:nvSpPr>
        <p:spPr>
          <a:xfrm>
            <a:off x="10524202" y="5787911"/>
            <a:ext cx="2183480" cy="85623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rgbClr val="7030A0"/>
                </a:solidFill>
              </a:rPr>
              <a:t>However</a:t>
            </a:r>
            <a:r>
              <a:rPr lang="en-US" sz="1500" dirty="0">
                <a:solidFill>
                  <a:srgbClr val="7030A0"/>
                </a:solidFill>
              </a:rPr>
              <a:t>, transitive OG edge </a:t>
            </a:r>
            <a:r>
              <a:rPr lang="en-US" sz="1500" b="1" i="1" dirty="0">
                <a:solidFill>
                  <a:srgbClr val="7030A0"/>
                </a:solidFill>
              </a:rPr>
              <a:t>cannot</a:t>
            </a:r>
            <a:r>
              <a:rPr lang="en-US" sz="1500" b="1" dirty="0">
                <a:solidFill>
                  <a:srgbClr val="7030A0"/>
                </a:solidFill>
              </a:rPr>
              <a:t> be pruned </a:t>
            </a:r>
            <a:r>
              <a:rPr lang="en-US" sz="1500" dirty="0">
                <a:solidFill>
                  <a:srgbClr val="7030A0"/>
                </a:solidFill>
              </a:rPr>
              <a:t>b/c of </a:t>
            </a:r>
            <a:r>
              <a:rPr lang="en-US" sz="1500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7ACD2DD-ADDD-783F-BF5B-4F88172709AF}"/>
              </a:ext>
            </a:extLst>
          </p:cNvPr>
          <p:cNvCxnSpPr>
            <a:cxnSpLocks/>
          </p:cNvCxnSpPr>
          <p:nvPr/>
        </p:nvCxnSpPr>
        <p:spPr>
          <a:xfrm flipH="1" flipV="1">
            <a:off x="9926036" y="5909259"/>
            <a:ext cx="445990" cy="13936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B89F5F7E-CFAA-9F2E-1C2D-D723249FBCA5}"/>
              </a:ext>
            </a:extLst>
          </p:cNvPr>
          <p:cNvCxnSpPr>
            <a:cxnSpLocks/>
          </p:cNvCxnSpPr>
          <p:nvPr/>
        </p:nvCxnSpPr>
        <p:spPr>
          <a:xfrm>
            <a:off x="8181656" y="2118792"/>
            <a:ext cx="300594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1AE94892-CE4E-1090-2926-7949C3A1FC6D}"/>
              </a:ext>
            </a:extLst>
          </p:cNvPr>
          <p:cNvSpPr txBox="1"/>
          <p:nvPr/>
        </p:nvSpPr>
        <p:spPr>
          <a:xfrm>
            <a:off x="7524732" y="6076826"/>
            <a:ext cx="34523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SCCDAG of OG w/</a:t>
            </a:r>
          </a:p>
          <a:p>
            <a:pPr algn="ctr"/>
            <a:r>
              <a:rPr lang="en-US" b="1" i="1" dirty="0">
                <a:solidFill>
                  <a:srgbClr val="7030A0"/>
                </a:solidFill>
              </a:rPr>
              <a:t>transitive</a:t>
            </a:r>
            <a:r>
              <a:rPr lang="en-US" b="1" i="1" dirty="0"/>
              <a:t> ordering arcs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FFEC7FC-3D3C-EB79-995D-4D206E233F2E}"/>
              </a:ext>
            </a:extLst>
          </p:cNvPr>
          <p:cNvSpPr txBox="1"/>
          <p:nvPr/>
        </p:nvSpPr>
        <p:spPr>
          <a:xfrm>
            <a:off x="10012480" y="5351632"/>
            <a:ext cx="3155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Ordering of SCCs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DF1CE2FD-16C4-2EA0-239E-5285F3A00CDC}"/>
              </a:ext>
            </a:extLst>
          </p:cNvPr>
          <p:cNvSpPr/>
          <p:nvPr/>
        </p:nvSpPr>
        <p:spPr>
          <a:xfrm>
            <a:off x="9241140" y="3310377"/>
            <a:ext cx="4995188" cy="620552"/>
          </a:xfrm>
          <a:custGeom>
            <a:avLst/>
            <a:gdLst>
              <a:gd name="connsiteX0" fmla="*/ 4856219 w 4985535"/>
              <a:gd name="connsiteY0" fmla="*/ 0 h 474134"/>
              <a:gd name="connsiteX1" fmla="*/ 4466753 w 4985535"/>
              <a:gd name="connsiteY1" fmla="*/ 203200 h 474134"/>
              <a:gd name="connsiteX2" fmla="*/ 690619 w 4985535"/>
              <a:gd name="connsiteY2" fmla="*/ 287867 h 474134"/>
              <a:gd name="connsiteX3" fmla="*/ 13286 w 4985535"/>
              <a:gd name="connsiteY3" fmla="*/ 474134 h 4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5535" h="474134">
                <a:moveTo>
                  <a:pt x="4856219" y="0"/>
                </a:moveTo>
                <a:cubicBezTo>
                  <a:pt x="5008619" y="77611"/>
                  <a:pt x="5161020" y="155222"/>
                  <a:pt x="4466753" y="203200"/>
                </a:cubicBezTo>
                <a:cubicBezTo>
                  <a:pt x="3772486" y="251178"/>
                  <a:pt x="1432863" y="242711"/>
                  <a:pt x="690619" y="287867"/>
                </a:cubicBezTo>
                <a:cubicBezTo>
                  <a:pt x="-51625" y="333023"/>
                  <a:pt x="-19170" y="403578"/>
                  <a:pt x="13286" y="474134"/>
                </a:cubicBezTo>
              </a:path>
            </a:pathLst>
          </a:custGeom>
          <a:noFill/>
          <a:ln w="25400">
            <a:solidFill>
              <a:srgbClr val="A90B0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90B08"/>
              </a:solidFill>
            </a:endParaRP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C263AE3-0979-E4DC-F98B-7F93A222D59E}"/>
              </a:ext>
            </a:extLst>
          </p:cNvPr>
          <p:cNvCxnSpPr>
            <a:cxnSpLocks/>
          </p:cNvCxnSpPr>
          <p:nvPr/>
        </p:nvCxnSpPr>
        <p:spPr>
          <a:xfrm>
            <a:off x="10483106" y="5681770"/>
            <a:ext cx="21834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6020406D-1406-15F6-E554-001010A0B3A3}"/>
              </a:ext>
            </a:extLst>
          </p:cNvPr>
          <p:cNvSpPr txBox="1"/>
          <p:nvPr/>
        </p:nvSpPr>
        <p:spPr>
          <a:xfrm>
            <a:off x="13327608" y="38394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B0F4262-F17D-3030-15B2-1985191E874A}"/>
              </a:ext>
            </a:extLst>
          </p:cNvPr>
          <p:cNvSpPr txBox="1"/>
          <p:nvPr/>
        </p:nvSpPr>
        <p:spPr>
          <a:xfrm>
            <a:off x="13860942" y="387129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2F531746-1C41-752D-FDC0-D67991D0AFC8}"/>
              </a:ext>
            </a:extLst>
          </p:cNvPr>
          <p:cNvSpPr txBox="1"/>
          <p:nvPr/>
        </p:nvSpPr>
        <p:spPr>
          <a:xfrm>
            <a:off x="14068691" y="45756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D7B68AA-552C-0554-2630-B468555C8E07}"/>
              </a:ext>
            </a:extLst>
          </p:cNvPr>
          <p:cNvSpPr txBox="1"/>
          <p:nvPr/>
        </p:nvSpPr>
        <p:spPr>
          <a:xfrm>
            <a:off x="13384778" y="478377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C985212-CE68-AD47-74D6-41DD3C9E3F5E}"/>
              </a:ext>
            </a:extLst>
          </p:cNvPr>
          <p:cNvSpPr txBox="1"/>
          <p:nvPr/>
        </p:nvSpPr>
        <p:spPr>
          <a:xfrm>
            <a:off x="14010198" y="54150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BF53DB-0012-1091-B440-7E863FED4119}"/>
              </a:ext>
            </a:extLst>
          </p:cNvPr>
          <p:cNvCxnSpPr>
            <a:cxnSpLocks/>
          </p:cNvCxnSpPr>
          <p:nvPr/>
        </p:nvCxnSpPr>
        <p:spPr>
          <a:xfrm>
            <a:off x="13732752" y="407014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9361986E-E68B-9572-3666-8227E5BFE03F}"/>
              </a:ext>
            </a:extLst>
          </p:cNvPr>
          <p:cNvSpPr txBox="1"/>
          <p:nvPr/>
        </p:nvSpPr>
        <p:spPr>
          <a:xfrm>
            <a:off x="13606359" y="4190146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9F72587-6BFE-E391-C75A-820EB6CAD0AC}"/>
              </a:ext>
            </a:extLst>
          </p:cNvPr>
          <p:cNvCxnSpPr>
            <a:cxnSpLocks/>
          </p:cNvCxnSpPr>
          <p:nvPr/>
        </p:nvCxnSpPr>
        <p:spPr>
          <a:xfrm>
            <a:off x="14002843" y="4532656"/>
            <a:ext cx="139323" cy="1634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7D96F63-A77A-91DD-8B1D-A7655D96C441}"/>
              </a:ext>
            </a:extLst>
          </p:cNvPr>
          <p:cNvCxnSpPr>
            <a:cxnSpLocks/>
          </p:cNvCxnSpPr>
          <p:nvPr/>
        </p:nvCxnSpPr>
        <p:spPr>
          <a:xfrm flipH="1">
            <a:off x="13717259" y="4545546"/>
            <a:ext cx="53475" cy="326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37FE07B9-B16A-71A6-8BAE-06E3B21E09A4}"/>
              </a:ext>
            </a:extLst>
          </p:cNvPr>
          <p:cNvCxnSpPr>
            <a:cxnSpLocks/>
          </p:cNvCxnSpPr>
          <p:nvPr/>
        </p:nvCxnSpPr>
        <p:spPr>
          <a:xfrm flipH="1">
            <a:off x="13775657" y="4788027"/>
            <a:ext cx="311569" cy="15740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78C72162-1918-FB92-2324-745186612610}"/>
              </a:ext>
            </a:extLst>
          </p:cNvPr>
          <p:cNvSpPr txBox="1"/>
          <p:nvPr/>
        </p:nvSpPr>
        <p:spPr>
          <a:xfrm>
            <a:off x="13653161" y="507745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6FBB1308-B7F7-BCD3-9E24-F4CD54087404}"/>
              </a:ext>
            </a:extLst>
          </p:cNvPr>
          <p:cNvCxnSpPr>
            <a:cxnSpLocks/>
          </p:cNvCxnSpPr>
          <p:nvPr/>
        </p:nvCxnSpPr>
        <p:spPr>
          <a:xfrm>
            <a:off x="13763876" y="5034900"/>
            <a:ext cx="181143" cy="120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169DF37-BC0E-1815-1129-7E1125F26980}"/>
              </a:ext>
            </a:extLst>
          </p:cNvPr>
          <p:cNvCxnSpPr>
            <a:cxnSpLocks/>
          </p:cNvCxnSpPr>
          <p:nvPr/>
        </p:nvCxnSpPr>
        <p:spPr>
          <a:xfrm>
            <a:off x="13605272" y="4171537"/>
            <a:ext cx="129129" cy="13174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>
            <a:extLst>
              <a:ext uri="{FF2B5EF4-FFF2-40B4-BE49-F238E27FC236}">
                <a16:creationId xmlns:a16="http://schemas.microsoft.com/office/drawing/2014/main" id="{C46A1139-D96B-0876-208E-1F337A88C00A}"/>
              </a:ext>
            </a:extLst>
          </p:cNvPr>
          <p:cNvCxnSpPr>
            <a:cxnSpLocks/>
            <a:stCxn id="406" idx="1"/>
            <a:endCxn id="408" idx="1"/>
          </p:cNvCxnSpPr>
          <p:nvPr/>
        </p:nvCxnSpPr>
        <p:spPr>
          <a:xfrm rot="10800000">
            <a:off x="13606361" y="4390201"/>
            <a:ext cx="403839" cy="1224870"/>
          </a:xfrm>
          <a:prstGeom prst="curvedConnector3">
            <a:avLst>
              <a:gd name="adj1" fmla="val 156607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59F6D9D5-8925-47CE-B7D0-72317BF017E1}"/>
              </a:ext>
            </a:extLst>
          </p:cNvPr>
          <p:cNvCxnSpPr>
            <a:cxnSpLocks/>
            <a:stCxn id="406" idx="3"/>
            <a:endCxn id="403" idx="3"/>
          </p:cNvCxnSpPr>
          <p:nvPr/>
        </p:nvCxnSpPr>
        <p:spPr>
          <a:xfrm flipH="1" flipV="1">
            <a:off x="14284456" y="4086861"/>
            <a:ext cx="162080" cy="1528211"/>
          </a:xfrm>
          <a:prstGeom prst="curvedConnector3">
            <a:avLst>
              <a:gd name="adj1" fmla="val -14104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BE7BDD2C-B774-850F-1547-714947136F91}"/>
              </a:ext>
            </a:extLst>
          </p:cNvPr>
          <p:cNvCxnSpPr>
            <a:cxnSpLocks/>
          </p:cNvCxnSpPr>
          <p:nvPr/>
        </p:nvCxnSpPr>
        <p:spPr>
          <a:xfrm flipH="1" flipV="1">
            <a:off x="14067768" y="4219607"/>
            <a:ext cx="186718" cy="1006104"/>
          </a:xfrm>
          <a:prstGeom prst="curvedConnector4">
            <a:avLst>
              <a:gd name="adj1" fmla="val -122431"/>
              <a:gd name="adj2" fmla="val 79652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E4C3AC73-7300-D89A-55D1-74AEB44FCF2E}"/>
              </a:ext>
            </a:extLst>
          </p:cNvPr>
          <p:cNvCxnSpPr>
            <a:cxnSpLocks/>
          </p:cNvCxnSpPr>
          <p:nvPr/>
        </p:nvCxnSpPr>
        <p:spPr>
          <a:xfrm>
            <a:off x="12856180" y="4641889"/>
            <a:ext cx="396333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C484A93-67A6-2578-68F8-80A319B97D1A}"/>
              </a:ext>
            </a:extLst>
          </p:cNvPr>
          <p:cNvSpPr txBox="1"/>
          <p:nvPr/>
        </p:nvSpPr>
        <p:spPr>
          <a:xfrm>
            <a:off x="13515978" y="584902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8001"/>
                </a:solidFill>
              </a:rPr>
              <a:t>Final</a:t>
            </a:r>
            <a:r>
              <a:rPr lang="en-US" b="1" dirty="0">
                <a:solidFill>
                  <a:srgbClr val="008001"/>
                </a:solidFill>
              </a:rPr>
              <a:t> 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B8A98-6CF4-C511-F943-EA311A674AEF}"/>
              </a:ext>
            </a:extLst>
          </p:cNvPr>
          <p:cNvSpPr/>
          <p:nvPr/>
        </p:nvSpPr>
        <p:spPr>
          <a:xfrm>
            <a:off x="7743426" y="1824463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" pitchFamily="2" charset="0"/>
              </a:rPr>
              <a:t>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388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AB03F7F-D076-72CF-E8AD-302F8F3A6439}"/>
              </a:ext>
            </a:extLst>
          </p:cNvPr>
          <p:cNvSpPr/>
          <p:nvPr/>
        </p:nvSpPr>
        <p:spPr>
          <a:xfrm>
            <a:off x="4485219" y="4703717"/>
            <a:ext cx="3634872" cy="392500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A2D694-BC32-9C02-FA83-2B36D7F3F9BE}"/>
              </a:ext>
            </a:extLst>
          </p:cNvPr>
          <p:cNvSpPr/>
          <p:nvPr/>
        </p:nvSpPr>
        <p:spPr>
          <a:xfrm>
            <a:off x="4665068" y="6685407"/>
            <a:ext cx="2023042" cy="1886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EB521B-4E59-860E-BEB9-737548087E55}"/>
              </a:ext>
            </a:extLst>
          </p:cNvPr>
          <p:cNvSpPr/>
          <p:nvPr/>
        </p:nvSpPr>
        <p:spPr>
          <a:xfrm>
            <a:off x="7055580" y="4872460"/>
            <a:ext cx="960120" cy="960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SwitchV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(1b)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27BEB7-D507-8616-0BCC-EF13210B9A01}"/>
              </a:ext>
            </a:extLst>
          </p:cNvPr>
          <p:cNvSpPr/>
          <p:nvPr/>
        </p:nvSpPr>
        <p:spPr>
          <a:xfrm>
            <a:off x="5293963" y="4867913"/>
            <a:ext cx="960120" cy="9601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CFG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101-46CB-0442-31A1-19A5619726B7}"/>
              </a:ext>
            </a:extLst>
          </p:cNvPr>
          <p:cNvCxnSpPr>
            <a:cxnSpLocks/>
          </p:cNvCxnSpPr>
          <p:nvPr/>
        </p:nvCxnSpPr>
        <p:spPr>
          <a:xfrm flipH="1" flipV="1">
            <a:off x="6670772" y="8488844"/>
            <a:ext cx="1834369" cy="21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0A38AD-D26F-375B-08F1-FFD6418D3666}"/>
              </a:ext>
            </a:extLst>
          </p:cNvPr>
          <p:cNvCxnSpPr>
            <a:cxnSpLocks/>
          </p:cNvCxnSpPr>
          <p:nvPr/>
        </p:nvCxnSpPr>
        <p:spPr>
          <a:xfrm>
            <a:off x="7931225" y="5832580"/>
            <a:ext cx="0" cy="547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9664281-B245-05CF-465B-A9EEEFD28AE1}"/>
              </a:ext>
            </a:extLst>
          </p:cNvPr>
          <p:cNvSpPr txBox="1"/>
          <p:nvPr/>
        </p:nvSpPr>
        <p:spPr>
          <a:xfrm>
            <a:off x="7325641" y="5783306"/>
            <a:ext cx="64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A_valid</a:t>
            </a:r>
            <a:endParaRPr lang="en-US" sz="1200" dirty="0"/>
          </a:p>
          <a:p>
            <a:r>
              <a:rPr lang="en-US" sz="1200" dirty="0" err="1"/>
              <a:t>B_valid</a:t>
            </a:r>
            <a:endParaRPr lang="en-US" sz="1200" dirty="0"/>
          </a:p>
          <a:p>
            <a:r>
              <a:rPr lang="en-US" sz="1200" dirty="0" err="1"/>
              <a:t>D_valid</a:t>
            </a:r>
            <a:endParaRPr lang="en-US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770928-0777-C852-A164-79240204F660}"/>
              </a:ext>
            </a:extLst>
          </p:cNvPr>
          <p:cNvCxnSpPr>
            <a:cxnSpLocks/>
          </p:cNvCxnSpPr>
          <p:nvPr/>
        </p:nvCxnSpPr>
        <p:spPr>
          <a:xfrm>
            <a:off x="6529834" y="7700824"/>
            <a:ext cx="19729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>
            <a:extLst>
              <a:ext uri="{FF2B5EF4-FFF2-40B4-BE49-F238E27FC236}">
                <a16:creationId xmlns:a16="http://schemas.microsoft.com/office/drawing/2014/main" id="{5F5FB54E-3739-3B11-3BCD-03E0C869A8C3}"/>
              </a:ext>
            </a:extLst>
          </p:cNvPr>
          <p:cNvSpPr/>
          <p:nvPr/>
        </p:nvSpPr>
        <p:spPr>
          <a:xfrm rot="5400000">
            <a:off x="5759962" y="7529337"/>
            <a:ext cx="1205177" cy="334566"/>
          </a:xfrm>
          <a:prstGeom prst="trapezoid">
            <a:avLst>
              <a:gd name="adj" fmla="val 5904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FBE2EF74-CEB7-C8AB-5C9E-9E5293FC72A2}"/>
              </a:ext>
            </a:extLst>
          </p:cNvPr>
          <p:cNvSpPr/>
          <p:nvPr/>
        </p:nvSpPr>
        <p:spPr>
          <a:xfrm>
            <a:off x="6371193" y="7013387"/>
            <a:ext cx="685800" cy="199867"/>
          </a:xfrm>
          <a:custGeom>
            <a:avLst/>
            <a:gdLst>
              <a:gd name="connsiteX0" fmla="*/ 457200 w 457200"/>
              <a:gd name="connsiteY0" fmla="*/ 0 h 268941"/>
              <a:gd name="connsiteX1" fmla="*/ 0 w 457200"/>
              <a:gd name="connsiteY1" fmla="*/ 0 h 268941"/>
              <a:gd name="connsiteX2" fmla="*/ 0 w 457200"/>
              <a:gd name="connsiteY2" fmla="*/ 268941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268941">
                <a:moveTo>
                  <a:pt x="457200" y="0"/>
                </a:moveTo>
                <a:lnTo>
                  <a:pt x="0" y="0"/>
                </a:lnTo>
                <a:lnTo>
                  <a:pt x="0" y="268941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FB7363-ED08-1F6F-8D55-CAFD84ABB519}"/>
              </a:ext>
            </a:extLst>
          </p:cNvPr>
          <p:cNvSpPr txBox="1"/>
          <p:nvPr/>
        </p:nvSpPr>
        <p:spPr>
          <a:xfrm>
            <a:off x="6696546" y="675399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cxn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8F8F40-DBA2-8C2E-2B66-5E8541637FCB}"/>
              </a:ext>
            </a:extLst>
          </p:cNvPr>
          <p:cNvSpPr txBox="1"/>
          <p:nvPr/>
        </p:nvSpPr>
        <p:spPr>
          <a:xfrm>
            <a:off x="4675681" y="8240607"/>
            <a:ext cx="1219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Switch (32b)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91A2FD-0632-E4E9-6B3A-AAE283888E1F}"/>
              </a:ext>
            </a:extLst>
          </p:cNvPr>
          <p:cNvCxnSpPr>
            <a:cxnSpLocks/>
          </p:cNvCxnSpPr>
          <p:nvPr/>
        </p:nvCxnSpPr>
        <p:spPr>
          <a:xfrm flipH="1">
            <a:off x="8012472" y="5372100"/>
            <a:ext cx="427441" cy="2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82E06-0610-05CD-53D5-49B349DA224A}"/>
              </a:ext>
            </a:extLst>
          </p:cNvPr>
          <p:cNvSpPr txBox="1"/>
          <p:nvPr/>
        </p:nvSpPr>
        <p:spPr>
          <a:xfrm>
            <a:off x="8051071" y="5092630"/>
            <a:ext cx="81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noc_ivalid</a:t>
            </a:r>
            <a:endParaRPr 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93A734-A4A4-81FD-4475-9E48B5C6E2F6}"/>
              </a:ext>
            </a:extLst>
          </p:cNvPr>
          <p:cNvSpPr txBox="1"/>
          <p:nvPr/>
        </p:nvSpPr>
        <p:spPr>
          <a:xfrm>
            <a:off x="8066131" y="7420783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noc_out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8E2A7E-7D40-FFF6-E5AB-FAFBF79562E0}"/>
              </a:ext>
            </a:extLst>
          </p:cNvPr>
          <p:cNvSpPr txBox="1"/>
          <p:nvPr/>
        </p:nvSpPr>
        <p:spPr>
          <a:xfrm>
            <a:off x="8066132" y="8226672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noc_in</a:t>
            </a:r>
            <a:endParaRPr lang="en-US" sz="12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C1D76CC-6162-8F33-F757-755F3E3D7459}"/>
              </a:ext>
            </a:extLst>
          </p:cNvPr>
          <p:cNvCxnSpPr>
            <a:cxnSpLocks/>
          </p:cNvCxnSpPr>
          <p:nvPr/>
        </p:nvCxnSpPr>
        <p:spPr>
          <a:xfrm flipH="1">
            <a:off x="8014290" y="6794802"/>
            <a:ext cx="449702" cy="16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BBA1869-D0F4-5BBD-85A5-9D7A3A6B7730}"/>
              </a:ext>
            </a:extLst>
          </p:cNvPr>
          <p:cNvSpPr txBox="1"/>
          <p:nvPr/>
        </p:nvSpPr>
        <p:spPr>
          <a:xfrm>
            <a:off x="8087005" y="6494332"/>
            <a:ext cx="83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noc_ready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480A27-01BB-4735-797A-BEE066CF010C}"/>
              </a:ext>
            </a:extLst>
          </p:cNvPr>
          <p:cNvCxnSpPr>
            <a:cxnSpLocks/>
          </p:cNvCxnSpPr>
          <p:nvPr/>
        </p:nvCxnSpPr>
        <p:spPr>
          <a:xfrm flipV="1">
            <a:off x="6348373" y="6775203"/>
            <a:ext cx="705778" cy="81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70A0592-B5E9-F6DF-87F2-3B54906741A9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6254084" y="5347974"/>
            <a:ext cx="801497" cy="45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B34CAB-8343-ADEB-9FA8-5D1A9641B742}"/>
              </a:ext>
            </a:extLst>
          </p:cNvPr>
          <p:cNvCxnSpPr>
            <a:cxnSpLocks/>
          </p:cNvCxnSpPr>
          <p:nvPr/>
        </p:nvCxnSpPr>
        <p:spPr>
          <a:xfrm flipV="1">
            <a:off x="7300088" y="5828033"/>
            <a:ext cx="0" cy="5450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C79FD69-168C-3F8A-F6CE-482C745589F7}"/>
              </a:ext>
            </a:extLst>
          </p:cNvPr>
          <p:cNvSpPr/>
          <p:nvPr/>
        </p:nvSpPr>
        <p:spPr>
          <a:xfrm>
            <a:off x="7053569" y="6378833"/>
            <a:ext cx="960120" cy="96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CF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4EA202-30F0-C004-A6A3-BB9D67506C13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7535640" y="4348352"/>
            <a:ext cx="0" cy="524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9336615-0B84-FA37-B174-9AE1F8FD0D14}"/>
              </a:ext>
            </a:extLst>
          </p:cNvPr>
          <p:cNvSpPr txBox="1"/>
          <p:nvPr/>
        </p:nvSpPr>
        <p:spPr>
          <a:xfrm>
            <a:off x="7187485" y="4112748"/>
            <a:ext cx="921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noc_oready</a:t>
            </a:r>
            <a:endParaRPr lang="en-US" sz="1200" dirty="0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7BA9A704-0F99-894C-1194-DBFADD9F5CA9}"/>
              </a:ext>
            </a:extLst>
          </p:cNvPr>
          <p:cNvSpPr/>
          <p:nvPr/>
        </p:nvSpPr>
        <p:spPr>
          <a:xfrm>
            <a:off x="5581311" y="6907166"/>
            <a:ext cx="627681" cy="488198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936686A-39AD-E0E9-62CB-302B20EDE1D2}"/>
              </a:ext>
            </a:extLst>
          </p:cNvPr>
          <p:cNvSpPr/>
          <p:nvPr/>
        </p:nvSpPr>
        <p:spPr>
          <a:xfrm flipV="1">
            <a:off x="5574270" y="8053542"/>
            <a:ext cx="627681" cy="198390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1ABF529-3687-4A99-E8C6-5798E201DA27}"/>
              </a:ext>
            </a:extLst>
          </p:cNvPr>
          <p:cNvCxnSpPr>
            <a:cxnSpLocks/>
          </p:cNvCxnSpPr>
          <p:nvPr/>
        </p:nvCxnSpPr>
        <p:spPr>
          <a:xfrm>
            <a:off x="4736301" y="7754216"/>
            <a:ext cx="14726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108">
            <a:extLst>
              <a:ext uri="{FF2B5EF4-FFF2-40B4-BE49-F238E27FC236}">
                <a16:creationId xmlns:a16="http://schemas.microsoft.com/office/drawing/2014/main" id="{DF1BDC85-B746-94EA-6E4F-79AC6947BEA6}"/>
              </a:ext>
            </a:extLst>
          </p:cNvPr>
          <p:cNvSpPr/>
          <p:nvPr/>
        </p:nvSpPr>
        <p:spPr>
          <a:xfrm>
            <a:off x="5134557" y="7088120"/>
            <a:ext cx="1071267" cy="488198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EC354245-7A12-7D82-D77F-BEF8AD9867B2}"/>
              </a:ext>
            </a:extLst>
          </p:cNvPr>
          <p:cNvSpPr/>
          <p:nvPr/>
        </p:nvSpPr>
        <p:spPr>
          <a:xfrm flipV="1">
            <a:off x="5134633" y="7910887"/>
            <a:ext cx="1071267" cy="327435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92295A9-CC12-35FE-10F3-6215D951BEB5}"/>
              </a:ext>
            </a:extLst>
          </p:cNvPr>
          <p:cNvSpPr txBox="1"/>
          <p:nvPr/>
        </p:nvSpPr>
        <p:spPr>
          <a:xfrm>
            <a:off x="4665836" y="7516633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noc_in</a:t>
            </a:r>
            <a:endParaRPr lang="en-US" sz="12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B82D3D0-42F9-35BE-B9AC-1BC13D4E5555}"/>
              </a:ext>
            </a:extLst>
          </p:cNvPr>
          <p:cNvSpPr/>
          <p:nvPr/>
        </p:nvSpPr>
        <p:spPr>
          <a:xfrm>
            <a:off x="7118904" y="6684849"/>
            <a:ext cx="137160" cy="2057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DF4074-D391-F24E-09D0-77A70A0B3FBC}"/>
              </a:ext>
            </a:extLst>
          </p:cNvPr>
          <p:cNvSpPr/>
          <p:nvPr/>
        </p:nvSpPr>
        <p:spPr>
          <a:xfrm>
            <a:off x="7254632" y="6684837"/>
            <a:ext cx="137160" cy="2057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701DDA-CE4F-3C19-6EB7-978F6F0DE4C1}"/>
              </a:ext>
            </a:extLst>
          </p:cNvPr>
          <p:cNvSpPr/>
          <p:nvPr/>
        </p:nvSpPr>
        <p:spPr>
          <a:xfrm>
            <a:off x="7388853" y="6684747"/>
            <a:ext cx="137160" cy="2057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809092-E971-DCE4-4CC9-AB7DCE406A3D}"/>
              </a:ext>
            </a:extLst>
          </p:cNvPr>
          <p:cNvSpPr txBox="1"/>
          <p:nvPr/>
        </p:nvSpPr>
        <p:spPr>
          <a:xfrm>
            <a:off x="7487806" y="6673317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FIFO</a:t>
            </a:r>
            <a:endParaRPr lang="en-US" sz="9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594B5D-C1A0-EF10-1C1A-50D251CCEA18}"/>
              </a:ext>
            </a:extLst>
          </p:cNvPr>
          <p:cNvCxnSpPr>
            <a:cxnSpLocks/>
          </p:cNvCxnSpPr>
          <p:nvPr/>
        </p:nvCxnSpPr>
        <p:spPr>
          <a:xfrm>
            <a:off x="5532653" y="4202206"/>
            <a:ext cx="0" cy="660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D15A3CC-CE16-FB6D-3E50-6EB2F7ED0BA3}"/>
              </a:ext>
            </a:extLst>
          </p:cNvPr>
          <p:cNvSpPr txBox="1"/>
          <p:nvPr/>
        </p:nvSpPr>
        <p:spPr>
          <a:xfrm rot="16200000">
            <a:off x="5030459" y="4205062"/>
            <a:ext cx="75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cfg_en</a:t>
            </a: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239C99A-04A8-A193-C30D-42FB5C2F46B3}"/>
              </a:ext>
            </a:extLst>
          </p:cNvPr>
          <p:cNvSpPr txBox="1"/>
          <p:nvPr/>
        </p:nvSpPr>
        <p:spPr>
          <a:xfrm rot="16200000">
            <a:off x="5389880" y="4254558"/>
            <a:ext cx="560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cfg_in</a:t>
            </a:r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F535A80-0DFB-78CB-23AB-C8758738FE82}"/>
              </a:ext>
            </a:extLst>
          </p:cNvPr>
          <p:cNvSpPr txBox="1"/>
          <p:nvPr/>
        </p:nvSpPr>
        <p:spPr>
          <a:xfrm rot="16200000">
            <a:off x="5596119" y="4278877"/>
            <a:ext cx="679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cfg_out</a:t>
            </a:r>
            <a:endParaRPr lang="en-US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70A0E6F-B099-82DB-C24A-F9460FE87B4F}"/>
              </a:ext>
            </a:extLst>
          </p:cNvPr>
          <p:cNvSpPr txBox="1"/>
          <p:nvPr/>
        </p:nvSpPr>
        <p:spPr>
          <a:xfrm>
            <a:off x="5352232" y="5991853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A_cxn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B_cxn</a:t>
            </a:r>
            <a:endParaRPr lang="en-US" sz="1200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72E323D-82B2-8272-40AE-84F2EA3A9391}"/>
              </a:ext>
            </a:extLst>
          </p:cNvPr>
          <p:cNvCxnSpPr>
            <a:cxnSpLocks/>
          </p:cNvCxnSpPr>
          <p:nvPr/>
        </p:nvCxnSpPr>
        <p:spPr>
          <a:xfrm flipV="1">
            <a:off x="8014290" y="7082839"/>
            <a:ext cx="467990" cy="1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B266B11-01D5-6839-1A98-D3D1B18C09ED}"/>
              </a:ext>
            </a:extLst>
          </p:cNvPr>
          <p:cNvSpPr txBox="1"/>
          <p:nvPr/>
        </p:nvSpPr>
        <p:spPr>
          <a:xfrm>
            <a:off x="8087297" y="6817033"/>
            <a:ext cx="780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noc_valid</a:t>
            </a:r>
            <a:endParaRPr 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444FBBC-3971-0522-C3A2-B1AC8D88DE9C}"/>
              </a:ext>
            </a:extLst>
          </p:cNvPr>
          <p:cNvSpPr txBox="1"/>
          <p:nvPr/>
        </p:nvSpPr>
        <p:spPr>
          <a:xfrm>
            <a:off x="6755328" y="654003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70105A-A28F-A373-B025-4AA1EEF41418}"/>
              </a:ext>
            </a:extLst>
          </p:cNvPr>
          <p:cNvSpPr txBox="1"/>
          <p:nvPr/>
        </p:nvSpPr>
        <p:spPr>
          <a:xfrm>
            <a:off x="6624220" y="5774455"/>
            <a:ext cx="701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A_ready</a:t>
            </a:r>
            <a:endParaRPr lang="en-US" sz="1200" dirty="0"/>
          </a:p>
          <a:p>
            <a:r>
              <a:rPr lang="en-US" sz="1200" dirty="0" err="1"/>
              <a:t>B_ready</a:t>
            </a:r>
            <a:endParaRPr lang="en-US" sz="1200" dirty="0"/>
          </a:p>
          <a:p>
            <a:r>
              <a:rPr lang="en-US" sz="1200" dirty="0" err="1"/>
              <a:t>D_ready</a:t>
            </a:r>
            <a:endParaRPr lang="en-US" sz="1200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A9A2974-AD16-F8F1-761E-AA09721E85D7}"/>
              </a:ext>
            </a:extLst>
          </p:cNvPr>
          <p:cNvCxnSpPr>
            <a:cxnSpLocks/>
          </p:cNvCxnSpPr>
          <p:nvPr/>
        </p:nvCxnSpPr>
        <p:spPr>
          <a:xfrm flipH="1">
            <a:off x="7868090" y="6071026"/>
            <a:ext cx="131367" cy="6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EEFE738-2602-40CB-1A58-8AEE76FAEC9B}"/>
              </a:ext>
            </a:extLst>
          </p:cNvPr>
          <p:cNvCxnSpPr>
            <a:cxnSpLocks/>
          </p:cNvCxnSpPr>
          <p:nvPr/>
        </p:nvCxnSpPr>
        <p:spPr>
          <a:xfrm flipH="1">
            <a:off x="7233685" y="6095838"/>
            <a:ext cx="131367" cy="6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 145">
            <a:extLst>
              <a:ext uri="{FF2B5EF4-FFF2-40B4-BE49-F238E27FC236}">
                <a16:creationId xmlns:a16="http://schemas.microsoft.com/office/drawing/2014/main" id="{EBC65BB2-4A3E-0FB9-506D-D4EDA4074C09}"/>
              </a:ext>
            </a:extLst>
          </p:cNvPr>
          <p:cNvSpPr/>
          <p:nvPr/>
        </p:nvSpPr>
        <p:spPr>
          <a:xfrm>
            <a:off x="5869172" y="5833730"/>
            <a:ext cx="1183758" cy="745122"/>
          </a:xfrm>
          <a:custGeom>
            <a:avLst/>
            <a:gdLst>
              <a:gd name="connsiteX0" fmla="*/ 0 w 1183758"/>
              <a:gd name="connsiteY0" fmla="*/ 0 h 666307"/>
              <a:gd name="connsiteX1" fmla="*/ 0 w 1183758"/>
              <a:gd name="connsiteY1" fmla="*/ 666307 h 666307"/>
              <a:gd name="connsiteX2" fmla="*/ 1183758 w 1183758"/>
              <a:gd name="connsiteY2" fmla="*/ 666307 h 66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758" h="666307">
                <a:moveTo>
                  <a:pt x="0" y="0"/>
                </a:moveTo>
                <a:lnTo>
                  <a:pt x="0" y="666307"/>
                </a:lnTo>
                <a:lnTo>
                  <a:pt x="1183758" y="666307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DB08450-4011-94CB-A401-71DB2DC4CF99}"/>
              </a:ext>
            </a:extLst>
          </p:cNvPr>
          <p:cNvCxnSpPr>
            <a:cxnSpLocks/>
          </p:cNvCxnSpPr>
          <p:nvPr/>
        </p:nvCxnSpPr>
        <p:spPr>
          <a:xfrm flipH="1">
            <a:off x="5795518" y="6201363"/>
            <a:ext cx="131367" cy="6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147">
            <a:extLst>
              <a:ext uri="{FF2B5EF4-FFF2-40B4-BE49-F238E27FC236}">
                <a16:creationId xmlns:a16="http://schemas.microsoft.com/office/drawing/2014/main" id="{EFAD58BF-6B8F-28D9-BA7B-DE2236BB6F6A}"/>
              </a:ext>
            </a:extLst>
          </p:cNvPr>
          <p:cNvSpPr/>
          <p:nvPr/>
        </p:nvSpPr>
        <p:spPr>
          <a:xfrm>
            <a:off x="6042723" y="5824384"/>
            <a:ext cx="1010207" cy="608587"/>
          </a:xfrm>
          <a:custGeom>
            <a:avLst/>
            <a:gdLst>
              <a:gd name="connsiteX0" fmla="*/ 0 w 1183758"/>
              <a:gd name="connsiteY0" fmla="*/ 0 h 666307"/>
              <a:gd name="connsiteX1" fmla="*/ 0 w 1183758"/>
              <a:gd name="connsiteY1" fmla="*/ 666307 h 666307"/>
              <a:gd name="connsiteX2" fmla="*/ 1183758 w 1183758"/>
              <a:gd name="connsiteY2" fmla="*/ 666307 h 66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758" h="666307">
                <a:moveTo>
                  <a:pt x="0" y="0"/>
                </a:moveTo>
                <a:lnTo>
                  <a:pt x="0" y="666307"/>
                </a:lnTo>
                <a:lnTo>
                  <a:pt x="1183758" y="666307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F149064-5702-06A5-5C8B-E0D94BD135CA}"/>
              </a:ext>
            </a:extLst>
          </p:cNvPr>
          <p:cNvSpPr txBox="1"/>
          <p:nvPr/>
        </p:nvSpPr>
        <p:spPr>
          <a:xfrm>
            <a:off x="6002725" y="6048386"/>
            <a:ext cx="364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</a:t>
            </a:r>
            <a:endParaRPr lang="en-US" sz="1200" dirty="0"/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EFC5A4A6-7261-E093-981C-D4BE62BBC2D7}"/>
              </a:ext>
            </a:extLst>
          </p:cNvPr>
          <p:cNvSpPr/>
          <p:nvPr/>
        </p:nvSpPr>
        <p:spPr>
          <a:xfrm>
            <a:off x="4485220" y="8431295"/>
            <a:ext cx="160331" cy="451084"/>
          </a:xfrm>
          <a:custGeom>
            <a:avLst/>
            <a:gdLst>
              <a:gd name="connsiteX0" fmla="*/ 225517 w 295260"/>
              <a:gd name="connsiteY0" fmla="*/ 488197 h 488197"/>
              <a:gd name="connsiteX1" fmla="*/ 792 w 295260"/>
              <a:gd name="connsiteY1" fmla="*/ 356462 h 488197"/>
              <a:gd name="connsiteX2" fmla="*/ 295260 w 295260"/>
              <a:gd name="connsiteY2" fmla="*/ 0 h 48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60" h="488197">
                <a:moveTo>
                  <a:pt x="225517" y="488197"/>
                </a:moveTo>
                <a:cubicBezTo>
                  <a:pt x="107342" y="463012"/>
                  <a:pt x="-10832" y="437828"/>
                  <a:pt x="792" y="356462"/>
                </a:cubicBezTo>
                <a:cubicBezTo>
                  <a:pt x="12416" y="275096"/>
                  <a:pt x="153838" y="137548"/>
                  <a:pt x="295260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84190AB-E295-D5F0-2963-CF26DF0E6FAC}"/>
              </a:ext>
            </a:extLst>
          </p:cNvPr>
          <p:cNvSpPr/>
          <p:nvPr/>
        </p:nvSpPr>
        <p:spPr>
          <a:xfrm>
            <a:off x="4589095" y="8747720"/>
            <a:ext cx="3634872" cy="2896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CF module reuses existing switch hardware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DBFC521-2435-E528-C270-F56E0AD31426}"/>
              </a:ext>
            </a:extLst>
          </p:cNvPr>
          <p:cNvGrpSpPr/>
          <p:nvPr/>
        </p:nvGrpSpPr>
        <p:grpSpPr>
          <a:xfrm>
            <a:off x="3408226" y="4433997"/>
            <a:ext cx="1741877" cy="1773343"/>
            <a:chOff x="3095615" y="3721100"/>
            <a:chExt cx="1741877" cy="1773343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95204A7-7557-D168-FD58-87D81335C51B}"/>
                </a:ext>
              </a:extLst>
            </p:cNvPr>
            <p:cNvSpPr/>
            <p:nvPr/>
          </p:nvSpPr>
          <p:spPr>
            <a:xfrm>
              <a:off x="3165475" y="3806824"/>
              <a:ext cx="1581150" cy="15906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C8867B7-E84C-2862-1275-EF15AAA9259B}"/>
                </a:ext>
              </a:extLst>
            </p:cNvPr>
            <p:cNvSpPr/>
            <p:nvPr/>
          </p:nvSpPr>
          <p:spPr>
            <a:xfrm>
              <a:off x="3587124" y="4246882"/>
              <a:ext cx="731520" cy="7315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Switch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393DCAE-BF19-E9A0-1D47-B300CA19571E}"/>
                </a:ext>
              </a:extLst>
            </p:cNvPr>
            <p:cNvCxnSpPr>
              <a:cxnSpLocks/>
            </p:cNvCxnSpPr>
            <p:nvPr/>
          </p:nvCxnSpPr>
          <p:spPr>
            <a:xfrm>
              <a:off x="4318644" y="4490722"/>
              <a:ext cx="5033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5421422A-48FE-256B-1F1F-B69CC88D6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6961" y="4802509"/>
              <a:ext cx="51053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E34CA90-28BF-5887-2949-CC0B7ABCC60C}"/>
                </a:ext>
              </a:extLst>
            </p:cNvPr>
            <p:cNvCxnSpPr>
              <a:cxnSpLocks/>
            </p:cNvCxnSpPr>
            <p:nvPr/>
          </p:nvCxnSpPr>
          <p:spPr>
            <a:xfrm>
              <a:off x="3095615" y="4488758"/>
              <a:ext cx="4915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0F0AB9C-97BE-E785-1CD0-457B84690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5615" y="4795522"/>
              <a:ext cx="4915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F38A9F4C-0565-DE41-EACA-BD1F98DFC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105" y="3721100"/>
              <a:ext cx="1" cy="1486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A88592E-DCFC-B8EC-D12D-C3B3A4E8F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6106" y="4114803"/>
              <a:ext cx="1" cy="12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B604373-FF17-D781-4191-7EFB2A29AFAB}"/>
                </a:ext>
              </a:extLst>
            </p:cNvPr>
            <p:cNvSpPr/>
            <p:nvPr/>
          </p:nvSpPr>
          <p:spPr>
            <a:xfrm rot="5400000">
              <a:off x="3857235" y="3734765"/>
              <a:ext cx="237744" cy="520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CF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37909F6B-5481-B9C5-0529-856638D87209}"/>
                </a:ext>
              </a:extLst>
            </p:cNvPr>
            <p:cNvCxnSpPr>
              <a:cxnSpLocks/>
            </p:cNvCxnSpPr>
            <p:nvPr/>
          </p:nvCxnSpPr>
          <p:spPr>
            <a:xfrm>
              <a:off x="4277442" y="3737226"/>
              <a:ext cx="0" cy="5158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B7064137-0E1D-2FC6-ADB2-30C083D16848}"/>
                </a:ext>
              </a:extLst>
            </p:cNvPr>
            <p:cNvCxnSpPr>
              <a:cxnSpLocks/>
              <a:stCxn id="154" idx="2"/>
              <a:endCxn id="181" idx="1"/>
            </p:cNvCxnSpPr>
            <p:nvPr/>
          </p:nvCxnSpPr>
          <p:spPr>
            <a:xfrm flipH="1">
              <a:off x="3950706" y="4978402"/>
              <a:ext cx="2178" cy="118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C030F868-7F5B-85DB-E3C8-79FA907BAB71}"/>
                </a:ext>
              </a:extLst>
            </p:cNvPr>
            <p:cNvCxnSpPr>
              <a:cxnSpLocks/>
              <a:stCxn id="181" idx="3"/>
            </p:cNvCxnSpPr>
            <p:nvPr/>
          </p:nvCxnSpPr>
          <p:spPr>
            <a:xfrm>
              <a:off x="3950706" y="5334340"/>
              <a:ext cx="0" cy="1478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3930421-D36E-71FF-3042-8EE589B7A179}"/>
                </a:ext>
              </a:extLst>
            </p:cNvPr>
            <p:cNvSpPr/>
            <p:nvPr/>
          </p:nvSpPr>
          <p:spPr>
            <a:xfrm rot="5400000">
              <a:off x="3831834" y="4955102"/>
              <a:ext cx="237744" cy="520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CF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BD64763-C8E8-8532-7827-7388C1214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8327" y="4986445"/>
              <a:ext cx="0" cy="507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1C30FB3-822F-8662-DAB6-4F6913B61CA3}"/>
                </a:ext>
              </a:extLst>
            </p:cNvPr>
            <p:cNvSpPr txBox="1"/>
            <p:nvPr/>
          </p:nvSpPr>
          <p:spPr>
            <a:xfrm>
              <a:off x="3097497" y="3768541"/>
              <a:ext cx="679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Router</a:t>
              </a:r>
            </a:p>
          </p:txBody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8841E8F-96BF-8212-0BF4-51C3A79617C3}"/>
              </a:ext>
            </a:extLst>
          </p:cNvPr>
          <p:cNvSpPr/>
          <p:nvPr/>
        </p:nvSpPr>
        <p:spPr>
          <a:xfrm>
            <a:off x="3826836" y="4887946"/>
            <a:ext cx="862109" cy="1291885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BEBADB-3813-26E7-291C-43FEA4A9EA42}"/>
              </a:ext>
            </a:extLst>
          </p:cNvPr>
          <p:cNvCxnSpPr>
            <a:cxnSpLocks/>
          </p:cNvCxnSpPr>
          <p:nvPr/>
        </p:nvCxnSpPr>
        <p:spPr>
          <a:xfrm flipV="1">
            <a:off x="3826835" y="4703718"/>
            <a:ext cx="1232400" cy="184229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D026981-83CA-4358-E294-813575813227}"/>
              </a:ext>
            </a:extLst>
          </p:cNvPr>
          <p:cNvCxnSpPr>
            <a:cxnSpLocks/>
          </p:cNvCxnSpPr>
          <p:nvPr/>
        </p:nvCxnSpPr>
        <p:spPr>
          <a:xfrm>
            <a:off x="5795517" y="4198924"/>
            <a:ext cx="0" cy="660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9D74CE4-3FA3-0023-58B9-81158F898105}"/>
              </a:ext>
            </a:extLst>
          </p:cNvPr>
          <p:cNvCxnSpPr>
            <a:cxnSpLocks/>
          </p:cNvCxnSpPr>
          <p:nvPr/>
        </p:nvCxnSpPr>
        <p:spPr>
          <a:xfrm flipV="1">
            <a:off x="6067210" y="4198924"/>
            <a:ext cx="0" cy="660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E4B9F46-0473-4A0A-6ED3-7C044C23FA07}"/>
              </a:ext>
            </a:extLst>
          </p:cNvPr>
          <p:cNvCxnSpPr>
            <a:cxnSpLocks/>
          </p:cNvCxnSpPr>
          <p:nvPr/>
        </p:nvCxnSpPr>
        <p:spPr>
          <a:xfrm>
            <a:off x="3826835" y="6187874"/>
            <a:ext cx="653098" cy="2455857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7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BA821C52-C360-EF5F-09F1-D024CDF79DC8}"/>
              </a:ext>
            </a:extLst>
          </p:cNvPr>
          <p:cNvSpPr/>
          <p:nvPr/>
        </p:nvSpPr>
        <p:spPr>
          <a:xfrm>
            <a:off x="4009973" y="5117624"/>
            <a:ext cx="3535887" cy="39604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12175B4-887C-729D-7C0F-836CC3390AF5}"/>
              </a:ext>
            </a:extLst>
          </p:cNvPr>
          <p:cNvSpPr/>
          <p:nvPr/>
        </p:nvSpPr>
        <p:spPr>
          <a:xfrm>
            <a:off x="5848867" y="5229227"/>
            <a:ext cx="1614173" cy="35004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380155D-1C60-4886-1ADF-83CA61B63751}"/>
              </a:ext>
            </a:extLst>
          </p:cNvPr>
          <p:cNvSpPr txBox="1"/>
          <p:nvPr/>
        </p:nvSpPr>
        <p:spPr>
          <a:xfrm>
            <a:off x="5825759" y="8396626"/>
            <a:ext cx="72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μcore</a:t>
            </a:r>
            <a:endParaRPr lang="en-US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B1FD4FD-A9DE-0D0D-CF0C-F05F902488E8}"/>
              </a:ext>
            </a:extLst>
          </p:cNvPr>
          <p:cNvSpPr/>
          <p:nvPr/>
        </p:nvSpPr>
        <p:spPr>
          <a:xfrm>
            <a:off x="6489758" y="5434278"/>
            <a:ext cx="2286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436E2E1-A6A3-E41E-D626-90D9ECE38E2A}"/>
              </a:ext>
            </a:extLst>
          </p:cNvPr>
          <p:cNvSpPr txBox="1"/>
          <p:nvPr/>
        </p:nvSpPr>
        <p:spPr>
          <a:xfrm>
            <a:off x="6689493" y="53992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126C82A-8E17-6103-0D6C-54F66D15D34C}"/>
              </a:ext>
            </a:extLst>
          </p:cNvPr>
          <p:cNvSpPr/>
          <p:nvPr/>
        </p:nvSpPr>
        <p:spPr>
          <a:xfrm>
            <a:off x="7073281" y="5428413"/>
            <a:ext cx="2286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20C26E4-5A79-369C-FE7E-73C4C246A838}"/>
              </a:ext>
            </a:extLst>
          </p:cNvPr>
          <p:cNvSpPr txBox="1"/>
          <p:nvPr/>
        </p:nvSpPr>
        <p:spPr>
          <a:xfrm>
            <a:off x="6777681" y="54846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013AD73-9766-1E4D-0DF5-D83E8216040A}"/>
              </a:ext>
            </a:extLst>
          </p:cNvPr>
          <p:cNvSpPr txBox="1"/>
          <p:nvPr/>
        </p:nvSpPr>
        <p:spPr>
          <a:xfrm>
            <a:off x="6311261" y="5197336"/>
            <a:ext cx="1164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channels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4F4E817-AB45-7F97-A65B-0041CB5725BB}"/>
              </a:ext>
            </a:extLst>
          </p:cNvPr>
          <p:cNvGrpSpPr/>
          <p:nvPr/>
        </p:nvGrpSpPr>
        <p:grpSpPr>
          <a:xfrm>
            <a:off x="6364110" y="7480522"/>
            <a:ext cx="230430" cy="906202"/>
            <a:chOff x="1369770" y="4041887"/>
            <a:chExt cx="230430" cy="906202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CC9C9FF2-6597-5902-8A1F-C14D6CA29BBD}"/>
                </a:ext>
              </a:extLst>
            </p:cNvPr>
            <p:cNvGrpSpPr/>
            <p:nvPr/>
          </p:nvGrpSpPr>
          <p:grpSpPr>
            <a:xfrm>
              <a:off x="1371600" y="4494365"/>
              <a:ext cx="228600" cy="453724"/>
              <a:chOff x="1371600" y="4494365"/>
              <a:chExt cx="228600" cy="453724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1B04BF7-596B-30C3-8938-687C35107788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CB3F08AD-39E1-9760-AFB0-E0401C202BDF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Triangle 210">
                <a:extLst>
                  <a:ext uri="{FF2B5EF4-FFF2-40B4-BE49-F238E27FC236}">
                    <a16:creationId xmlns:a16="http://schemas.microsoft.com/office/drawing/2014/main" id="{E67560AB-CCDF-6040-992E-2FBB326BEB6C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Triangle 211">
                <a:extLst>
                  <a:ext uri="{FF2B5EF4-FFF2-40B4-BE49-F238E27FC236}">
                    <a16:creationId xmlns:a16="http://schemas.microsoft.com/office/drawing/2014/main" id="{8D12D3EF-2701-8EC0-5CC2-DC419B4FD401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BC4346EC-2146-AE1F-4168-D86BDBA097E5}"/>
                </a:ext>
              </a:extLst>
            </p:cNvPr>
            <p:cNvGrpSpPr/>
            <p:nvPr/>
          </p:nvGrpSpPr>
          <p:grpSpPr>
            <a:xfrm>
              <a:off x="1369770" y="4041887"/>
              <a:ext cx="228600" cy="453724"/>
              <a:chOff x="1371600" y="4494365"/>
              <a:chExt cx="228600" cy="453724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99436CD-3310-E79B-FB36-4497971AA232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DEA4C69-3A70-BC62-5EA3-042D26D226D4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Triangle 206">
                <a:extLst>
                  <a:ext uri="{FF2B5EF4-FFF2-40B4-BE49-F238E27FC236}">
                    <a16:creationId xmlns:a16="http://schemas.microsoft.com/office/drawing/2014/main" id="{CC1080BC-56C3-D79D-689F-4B7980D1C949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Triangle 207">
                <a:extLst>
                  <a:ext uri="{FF2B5EF4-FFF2-40B4-BE49-F238E27FC236}">
                    <a16:creationId xmlns:a16="http://schemas.microsoft.com/office/drawing/2014/main" id="{919EBE63-3ACA-726B-C76E-1723D5A1C5AA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E86BDB6-528F-7DCB-9CBB-F9B73C079F31}"/>
              </a:ext>
            </a:extLst>
          </p:cNvPr>
          <p:cNvSpPr txBox="1"/>
          <p:nvPr/>
        </p:nvSpPr>
        <p:spPr>
          <a:xfrm>
            <a:off x="6591352" y="763615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5DC537-DBCE-7505-8B4C-DCD69759E5D4}"/>
              </a:ext>
            </a:extLst>
          </p:cNvPr>
          <p:cNvSpPr txBox="1"/>
          <p:nvPr/>
        </p:nvSpPr>
        <p:spPr>
          <a:xfrm>
            <a:off x="6679540" y="7721536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</a:t>
            </a:r>
            <a:endParaRPr lang="en-US" dirty="0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807B4243-8C41-08DE-C5E9-CE0A638BD8ED}"/>
              </a:ext>
            </a:extLst>
          </p:cNvPr>
          <p:cNvGrpSpPr/>
          <p:nvPr/>
        </p:nvGrpSpPr>
        <p:grpSpPr>
          <a:xfrm>
            <a:off x="7036833" y="7474874"/>
            <a:ext cx="230430" cy="906202"/>
            <a:chOff x="1369770" y="4041887"/>
            <a:chExt cx="230430" cy="906202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34FE40A-D861-B2CD-9AA3-4539BE224EB5}"/>
                </a:ext>
              </a:extLst>
            </p:cNvPr>
            <p:cNvGrpSpPr/>
            <p:nvPr/>
          </p:nvGrpSpPr>
          <p:grpSpPr>
            <a:xfrm>
              <a:off x="1371600" y="4494365"/>
              <a:ext cx="228600" cy="453724"/>
              <a:chOff x="1371600" y="4494365"/>
              <a:chExt cx="228600" cy="453724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48E5664-32C6-9DC2-6826-35CBAAD1EF46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7F060986-5916-649F-E10C-06B93DF33509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Triangle 223">
                <a:extLst>
                  <a:ext uri="{FF2B5EF4-FFF2-40B4-BE49-F238E27FC236}">
                    <a16:creationId xmlns:a16="http://schemas.microsoft.com/office/drawing/2014/main" id="{B8A1F91A-4713-1869-3D6F-8919BF5D3F1C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Triangle 224">
                <a:extLst>
                  <a:ext uri="{FF2B5EF4-FFF2-40B4-BE49-F238E27FC236}">
                    <a16:creationId xmlns:a16="http://schemas.microsoft.com/office/drawing/2014/main" id="{A83C6E76-84CC-7D9F-5E89-9D3B64F58B9D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D5DA1CB-0E2F-2534-8D5E-52B5C106AABD}"/>
                </a:ext>
              </a:extLst>
            </p:cNvPr>
            <p:cNvGrpSpPr/>
            <p:nvPr/>
          </p:nvGrpSpPr>
          <p:grpSpPr>
            <a:xfrm>
              <a:off x="1369770" y="4041887"/>
              <a:ext cx="228600" cy="453724"/>
              <a:chOff x="1371600" y="4494365"/>
              <a:chExt cx="228600" cy="453724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D6D1D90-4EB4-ABF1-9654-314B0CB91A38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A845C5E1-F993-E793-7537-527DE9016F97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Triangle 219">
                <a:extLst>
                  <a:ext uri="{FF2B5EF4-FFF2-40B4-BE49-F238E27FC236}">
                    <a16:creationId xmlns:a16="http://schemas.microsoft.com/office/drawing/2014/main" id="{5CF88401-BE9F-4CE2-BAA7-2EB9016BFA20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Triangle 220">
                <a:extLst>
                  <a:ext uri="{FF2B5EF4-FFF2-40B4-BE49-F238E27FC236}">
                    <a16:creationId xmlns:a16="http://schemas.microsoft.com/office/drawing/2014/main" id="{B4A01FAF-2B9E-F808-9328-CB840FD1AB46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FF637785-BA90-D446-DF03-18EBC48BFE05}"/>
              </a:ext>
            </a:extLst>
          </p:cNvPr>
          <p:cNvSpPr txBox="1"/>
          <p:nvPr/>
        </p:nvSpPr>
        <p:spPr>
          <a:xfrm>
            <a:off x="6175655" y="7219364"/>
            <a:ext cx="1287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 channels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DD901DA-7791-1DC6-7A6F-CB9B95DA2750}"/>
              </a:ext>
            </a:extLst>
          </p:cNvPr>
          <p:cNvSpPr/>
          <p:nvPr/>
        </p:nvSpPr>
        <p:spPr>
          <a:xfrm>
            <a:off x="6701993" y="6519355"/>
            <a:ext cx="672723" cy="5631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CFG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74582CA-C114-5079-8CBC-0A969BC605C3}"/>
              </a:ext>
            </a:extLst>
          </p:cNvPr>
          <p:cNvSpPr/>
          <p:nvPr/>
        </p:nvSpPr>
        <p:spPr>
          <a:xfrm>
            <a:off x="6071027" y="6519355"/>
            <a:ext cx="533769" cy="5631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XData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Trapezoid 228">
            <a:extLst>
              <a:ext uri="{FF2B5EF4-FFF2-40B4-BE49-F238E27FC236}">
                <a16:creationId xmlns:a16="http://schemas.microsoft.com/office/drawing/2014/main" id="{555B9DBD-6997-9F0D-B139-3BBEA3FAE8F6}"/>
              </a:ext>
            </a:extLst>
          </p:cNvPr>
          <p:cNvSpPr/>
          <p:nvPr/>
        </p:nvSpPr>
        <p:spPr>
          <a:xfrm rot="16200000">
            <a:off x="5840829" y="6192330"/>
            <a:ext cx="395017" cy="123568"/>
          </a:xfrm>
          <a:prstGeom prst="trapezoid">
            <a:avLst>
              <a:gd name="adj" fmla="val 5904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659BFA4-5B88-39E7-CE3F-0DC6218C1631}"/>
              </a:ext>
            </a:extLst>
          </p:cNvPr>
          <p:cNvSpPr/>
          <p:nvPr/>
        </p:nvSpPr>
        <p:spPr>
          <a:xfrm>
            <a:off x="4101136" y="5229226"/>
            <a:ext cx="1614173" cy="35004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1DDBA7A-3D15-DF03-CD69-2D637DDDE8E0}"/>
              </a:ext>
            </a:extLst>
          </p:cNvPr>
          <p:cNvSpPr txBox="1"/>
          <p:nvPr/>
        </p:nvSpPr>
        <p:spPr>
          <a:xfrm>
            <a:off x="4062749" y="840472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unit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C16869F-65D6-712F-A59F-845E18DC61B4}"/>
              </a:ext>
            </a:extLst>
          </p:cNvPr>
          <p:cNvSpPr txBox="1"/>
          <p:nvPr/>
        </p:nvSpPr>
        <p:spPr>
          <a:xfrm>
            <a:off x="4009973" y="8719139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Element</a:t>
            </a:r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03901378-F695-92E4-17BB-C337BAC406CF}"/>
              </a:ext>
            </a:extLst>
          </p:cNvPr>
          <p:cNvSpPr/>
          <p:nvPr/>
        </p:nvSpPr>
        <p:spPr>
          <a:xfrm>
            <a:off x="6109139" y="5948413"/>
            <a:ext cx="709449" cy="215905"/>
          </a:xfrm>
          <a:custGeom>
            <a:avLst/>
            <a:gdLst>
              <a:gd name="connsiteX0" fmla="*/ 709449 w 709449"/>
              <a:gd name="connsiteY0" fmla="*/ 0 h 126124"/>
              <a:gd name="connsiteX1" fmla="*/ 709449 w 709449"/>
              <a:gd name="connsiteY1" fmla="*/ 126124 h 126124"/>
              <a:gd name="connsiteX2" fmla="*/ 0 w 709449"/>
              <a:gd name="connsiteY2" fmla="*/ 126124 h 12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449" h="126124">
                <a:moveTo>
                  <a:pt x="709449" y="0"/>
                </a:moveTo>
                <a:lnTo>
                  <a:pt x="709449" y="126124"/>
                </a:lnTo>
                <a:lnTo>
                  <a:pt x="0" y="126124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F27FDE4E-31D6-3706-64BA-A860557C38AC}"/>
              </a:ext>
            </a:extLst>
          </p:cNvPr>
          <p:cNvSpPr/>
          <p:nvPr/>
        </p:nvSpPr>
        <p:spPr>
          <a:xfrm>
            <a:off x="6109139" y="6361388"/>
            <a:ext cx="260131" cy="157655"/>
          </a:xfrm>
          <a:custGeom>
            <a:avLst/>
            <a:gdLst>
              <a:gd name="connsiteX0" fmla="*/ 260131 w 260131"/>
              <a:gd name="connsiteY0" fmla="*/ 157655 h 157655"/>
              <a:gd name="connsiteX1" fmla="*/ 260131 w 260131"/>
              <a:gd name="connsiteY1" fmla="*/ 0 h 157655"/>
              <a:gd name="connsiteX2" fmla="*/ 0 w 260131"/>
              <a:gd name="connsiteY2" fmla="*/ 0 h 15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131" h="157655">
                <a:moveTo>
                  <a:pt x="260131" y="157655"/>
                </a:moveTo>
                <a:lnTo>
                  <a:pt x="260131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4">
            <a:extLst>
              <a:ext uri="{FF2B5EF4-FFF2-40B4-BE49-F238E27FC236}">
                <a16:creationId xmlns:a16="http://schemas.microsoft.com/office/drawing/2014/main" id="{30613AB6-5DB4-DD04-6F95-777DB03E45C6}"/>
              </a:ext>
            </a:extLst>
          </p:cNvPr>
          <p:cNvSpPr/>
          <p:nvPr/>
        </p:nvSpPr>
        <p:spPr>
          <a:xfrm>
            <a:off x="6103499" y="6262961"/>
            <a:ext cx="1027066" cy="258280"/>
          </a:xfrm>
          <a:custGeom>
            <a:avLst/>
            <a:gdLst>
              <a:gd name="connsiteX0" fmla="*/ 260131 w 260131"/>
              <a:gd name="connsiteY0" fmla="*/ 157655 h 157655"/>
              <a:gd name="connsiteX1" fmla="*/ 260131 w 260131"/>
              <a:gd name="connsiteY1" fmla="*/ 0 h 157655"/>
              <a:gd name="connsiteX2" fmla="*/ 0 w 260131"/>
              <a:gd name="connsiteY2" fmla="*/ 0 h 15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131" h="157655">
                <a:moveTo>
                  <a:pt x="260131" y="157655"/>
                </a:moveTo>
                <a:lnTo>
                  <a:pt x="260131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81C85D2-8F49-16E1-1A4D-A0AB5E641CC9}"/>
              </a:ext>
            </a:extLst>
          </p:cNvPr>
          <p:cNvSpPr txBox="1"/>
          <p:nvPr/>
        </p:nvSpPr>
        <p:spPr>
          <a:xfrm>
            <a:off x="6633967" y="6830684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(+constants)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CD41838-CC1D-73DB-5664-9EE18F845820}"/>
              </a:ext>
            </a:extLst>
          </p:cNvPr>
          <p:cNvCxnSpPr/>
          <p:nvPr/>
        </p:nvCxnSpPr>
        <p:spPr>
          <a:xfrm>
            <a:off x="7003826" y="8508940"/>
            <a:ext cx="0" cy="898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3AB1E84-B02B-5E15-5CD7-70363209C57E}"/>
              </a:ext>
            </a:extLst>
          </p:cNvPr>
          <p:cNvSpPr txBox="1"/>
          <p:nvPr/>
        </p:nvSpPr>
        <p:spPr>
          <a:xfrm rot="18900000">
            <a:off x="6358628" y="9218307"/>
            <a:ext cx="780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noc_valid</a:t>
            </a:r>
            <a:endParaRPr lang="en-US" sz="1200" dirty="0"/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B10B57B-4BE8-328B-EE8E-F0796630CB08}"/>
              </a:ext>
            </a:extLst>
          </p:cNvPr>
          <p:cNvCxnSpPr/>
          <p:nvPr/>
        </p:nvCxnSpPr>
        <p:spPr>
          <a:xfrm>
            <a:off x="6615871" y="8508941"/>
            <a:ext cx="0" cy="898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E2B3E63E-B15B-225C-2B01-EDBFF727D3C2}"/>
              </a:ext>
            </a:extLst>
          </p:cNvPr>
          <p:cNvSpPr txBox="1"/>
          <p:nvPr/>
        </p:nvSpPr>
        <p:spPr>
          <a:xfrm rot="18900000">
            <a:off x="5993468" y="9166047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noc_out</a:t>
            </a:r>
            <a:endParaRPr lang="en-US" sz="1200" dirty="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61C85C3-0EAA-76C8-BFD8-03E26F43E7CB}"/>
              </a:ext>
            </a:extLst>
          </p:cNvPr>
          <p:cNvCxnSpPr>
            <a:cxnSpLocks/>
          </p:cNvCxnSpPr>
          <p:nvPr/>
        </p:nvCxnSpPr>
        <p:spPr>
          <a:xfrm>
            <a:off x="6140109" y="5010627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F52DE784-5A57-35DB-0C83-92DC7A2F1B83}"/>
              </a:ext>
            </a:extLst>
          </p:cNvPr>
          <p:cNvSpPr txBox="1"/>
          <p:nvPr/>
        </p:nvSpPr>
        <p:spPr>
          <a:xfrm rot="18900000">
            <a:off x="6516177" y="4585230"/>
            <a:ext cx="81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noc_ivalid</a:t>
            </a:r>
            <a:endParaRPr lang="en-US" sz="1200" dirty="0"/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DA508027-CAAE-93E3-C86C-3E77AEFAEE7A}"/>
              </a:ext>
            </a:extLst>
          </p:cNvPr>
          <p:cNvCxnSpPr>
            <a:cxnSpLocks/>
          </p:cNvCxnSpPr>
          <p:nvPr/>
        </p:nvCxnSpPr>
        <p:spPr>
          <a:xfrm>
            <a:off x="5974680" y="5010627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86D486D2-B5D0-BC1D-CBE1-143CB4241DB5}"/>
              </a:ext>
            </a:extLst>
          </p:cNvPr>
          <p:cNvSpPr txBox="1"/>
          <p:nvPr/>
        </p:nvSpPr>
        <p:spPr>
          <a:xfrm rot="18900000">
            <a:off x="6260653" y="468176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noc_in</a:t>
            </a:r>
            <a:endParaRPr lang="en-US" sz="1200" dirty="0"/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9C1AF55-F652-2C25-1155-F8A86DC453E4}"/>
              </a:ext>
            </a:extLst>
          </p:cNvPr>
          <p:cNvCxnSpPr>
            <a:cxnSpLocks/>
          </p:cNvCxnSpPr>
          <p:nvPr/>
        </p:nvCxnSpPr>
        <p:spPr>
          <a:xfrm flipV="1">
            <a:off x="7365686" y="8508940"/>
            <a:ext cx="0" cy="898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9F8FDB2-EA09-46F0-9FCF-D5FCB243DBE0}"/>
              </a:ext>
            </a:extLst>
          </p:cNvPr>
          <p:cNvSpPr txBox="1"/>
          <p:nvPr/>
        </p:nvSpPr>
        <p:spPr>
          <a:xfrm rot="18900000">
            <a:off x="6665289" y="9236680"/>
            <a:ext cx="83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noc_ready</a:t>
            </a:r>
            <a:endParaRPr lang="en-US" sz="1200" dirty="0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F45FCB33-3273-E74E-2827-0E6ADB513CA2}"/>
              </a:ext>
            </a:extLst>
          </p:cNvPr>
          <p:cNvCxnSpPr>
            <a:cxnSpLocks/>
          </p:cNvCxnSpPr>
          <p:nvPr/>
        </p:nvCxnSpPr>
        <p:spPr>
          <a:xfrm flipV="1">
            <a:off x="7364456" y="4838914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62E607DE-C728-C419-CA9D-92FB29E60A17}"/>
              </a:ext>
            </a:extLst>
          </p:cNvPr>
          <p:cNvSpPr txBox="1"/>
          <p:nvPr/>
        </p:nvSpPr>
        <p:spPr>
          <a:xfrm rot="18900000">
            <a:off x="6813789" y="4662324"/>
            <a:ext cx="921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noc_oready</a:t>
            </a:r>
            <a:endParaRPr lang="en-US" sz="1200" dirty="0"/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A90B1DB-D490-7538-859C-AD3F3582DB14}"/>
              </a:ext>
            </a:extLst>
          </p:cNvPr>
          <p:cNvCxnSpPr>
            <a:cxnSpLocks/>
          </p:cNvCxnSpPr>
          <p:nvPr/>
        </p:nvCxnSpPr>
        <p:spPr>
          <a:xfrm flipH="1">
            <a:off x="7382599" y="6652905"/>
            <a:ext cx="34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CB12789-BB18-0736-8455-80A1AAF56694}"/>
              </a:ext>
            </a:extLst>
          </p:cNvPr>
          <p:cNvCxnSpPr>
            <a:cxnSpLocks/>
          </p:cNvCxnSpPr>
          <p:nvPr/>
        </p:nvCxnSpPr>
        <p:spPr>
          <a:xfrm flipH="1">
            <a:off x="7379402" y="6819204"/>
            <a:ext cx="34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A26B700-43CD-95D6-EAD8-E51D4B46D8C3}"/>
              </a:ext>
            </a:extLst>
          </p:cNvPr>
          <p:cNvCxnSpPr>
            <a:cxnSpLocks/>
          </p:cNvCxnSpPr>
          <p:nvPr/>
        </p:nvCxnSpPr>
        <p:spPr>
          <a:xfrm>
            <a:off x="7382599" y="7011021"/>
            <a:ext cx="34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1A645366-30E5-8DD0-159D-FB87FB0500BA}"/>
              </a:ext>
            </a:extLst>
          </p:cNvPr>
          <p:cNvSpPr txBox="1"/>
          <p:nvPr/>
        </p:nvSpPr>
        <p:spPr>
          <a:xfrm>
            <a:off x="7472172" y="6400802"/>
            <a:ext cx="59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cfg_en</a:t>
            </a:r>
            <a:endParaRPr lang="en-US" sz="12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178B349-9ED0-9703-EE51-EE7D42F1D378}"/>
              </a:ext>
            </a:extLst>
          </p:cNvPr>
          <p:cNvSpPr txBox="1"/>
          <p:nvPr/>
        </p:nvSpPr>
        <p:spPr>
          <a:xfrm>
            <a:off x="7481306" y="6590463"/>
            <a:ext cx="556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cfg_in</a:t>
            </a:r>
            <a:endParaRPr 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1AD86F5-0569-A0E0-11C1-0FB01DE2D2CB}"/>
              </a:ext>
            </a:extLst>
          </p:cNvPr>
          <p:cNvSpPr txBox="1"/>
          <p:nvPr/>
        </p:nvSpPr>
        <p:spPr>
          <a:xfrm>
            <a:off x="7481306" y="6760636"/>
            <a:ext cx="65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cfg_out</a:t>
            </a:r>
            <a:endParaRPr lang="en-US" sz="1200" dirty="0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206A139-FFC1-52AB-BFF9-2FB35E0A1696}"/>
              </a:ext>
            </a:extLst>
          </p:cNvPr>
          <p:cNvSpPr/>
          <p:nvPr/>
        </p:nvSpPr>
        <p:spPr>
          <a:xfrm>
            <a:off x="5925469" y="5436168"/>
            <a:ext cx="445051" cy="5694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F791A12-69CA-54CF-618C-B0582266E5F8}"/>
              </a:ext>
            </a:extLst>
          </p:cNvPr>
          <p:cNvSpPr txBox="1"/>
          <p:nvPr/>
        </p:nvSpPr>
        <p:spPr>
          <a:xfrm>
            <a:off x="4945061" y="7296482"/>
            <a:ext cx="825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out_ready</a:t>
            </a:r>
            <a:endParaRPr lang="en-US" sz="1200" dirty="0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EBEA036A-899E-EF59-7223-3C87CC523D47}"/>
              </a:ext>
            </a:extLst>
          </p:cNvPr>
          <p:cNvCxnSpPr>
            <a:cxnSpLocks/>
          </p:cNvCxnSpPr>
          <p:nvPr/>
        </p:nvCxnSpPr>
        <p:spPr>
          <a:xfrm>
            <a:off x="5099103" y="8030938"/>
            <a:ext cx="11050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A970C098-46E4-0103-C4CF-EBBAEDC7D7EF}"/>
              </a:ext>
            </a:extLst>
          </p:cNvPr>
          <p:cNvSpPr txBox="1"/>
          <p:nvPr/>
        </p:nvSpPr>
        <p:spPr>
          <a:xfrm>
            <a:off x="5099101" y="7776023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fu_alloc</a:t>
            </a:r>
            <a:endParaRPr lang="en-US" sz="1200" dirty="0"/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E2DBA06A-34D5-CD08-8587-C355C27486B7}"/>
              </a:ext>
            </a:extLst>
          </p:cNvPr>
          <p:cNvCxnSpPr>
            <a:cxnSpLocks/>
          </p:cNvCxnSpPr>
          <p:nvPr/>
        </p:nvCxnSpPr>
        <p:spPr>
          <a:xfrm>
            <a:off x="5099103" y="8272710"/>
            <a:ext cx="11050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906887B0-50B3-443F-4968-1FDC68F46879}"/>
              </a:ext>
            </a:extLst>
          </p:cNvPr>
          <p:cNvSpPr txBox="1"/>
          <p:nvPr/>
        </p:nvSpPr>
        <p:spPr>
          <a:xfrm>
            <a:off x="5085149" y="8013792"/>
            <a:ext cx="679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fu_valid</a:t>
            </a:r>
            <a:endParaRPr lang="en-US" sz="1200" dirty="0"/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C7EB0D58-C3C0-4175-DC05-57B5044D61B1}"/>
              </a:ext>
            </a:extLst>
          </p:cNvPr>
          <p:cNvCxnSpPr>
            <a:cxnSpLocks/>
          </p:cNvCxnSpPr>
          <p:nvPr/>
        </p:nvCxnSpPr>
        <p:spPr>
          <a:xfrm>
            <a:off x="5099103" y="5511617"/>
            <a:ext cx="8182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B34BCF63-B01E-E2CE-5DF2-A6E202375660}"/>
              </a:ext>
            </a:extLst>
          </p:cNvPr>
          <p:cNvSpPr txBox="1"/>
          <p:nvPr/>
        </p:nvSpPr>
        <p:spPr>
          <a:xfrm>
            <a:off x="5067692" y="5256702"/>
            <a:ext cx="707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fu_done</a:t>
            </a:r>
            <a:endParaRPr lang="en-US" sz="1200" dirty="0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B7257225-698A-AA74-1DDD-D82DA68CA067}"/>
              </a:ext>
            </a:extLst>
          </p:cNvPr>
          <p:cNvCxnSpPr>
            <a:cxnSpLocks/>
          </p:cNvCxnSpPr>
          <p:nvPr/>
        </p:nvCxnSpPr>
        <p:spPr>
          <a:xfrm flipH="1">
            <a:off x="5088628" y="6268156"/>
            <a:ext cx="8879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3CA27178-EA14-6BCC-46B1-FDD16F520D1B}"/>
              </a:ext>
            </a:extLst>
          </p:cNvPr>
          <p:cNvSpPr txBox="1"/>
          <p:nvPr/>
        </p:nvSpPr>
        <p:spPr>
          <a:xfrm>
            <a:off x="5473193" y="603292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in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1FD323FD-D0EC-8E78-46EF-CC936B7B9052}"/>
              </a:ext>
            </a:extLst>
          </p:cNvPr>
          <p:cNvCxnSpPr>
            <a:cxnSpLocks/>
          </p:cNvCxnSpPr>
          <p:nvPr/>
        </p:nvCxnSpPr>
        <p:spPr>
          <a:xfrm>
            <a:off x="5088626" y="6506804"/>
            <a:ext cx="840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C4D84D2E-ACFC-CA55-CEE9-0F31F3C9D64D}"/>
              </a:ext>
            </a:extLst>
          </p:cNvPr>
          <p:cNvSpPr txBox="1"/>
          <p:nvPr/>
        </p:nvSpPr>
        <p:spPr>
          <a:xfrm>
            <a:off x="5037251" y="6248161"/>
            <a:ext cx="738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fu_ready</a:t>
            </a:r>
            <a:endParaRPr lang="en-US" sz="1200" dirty="0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53E8E33-8FD3-997B-83DE-92DE8B449481}"/>
              </a:ext>
            </a:extLst>
          </p:cNvPr>
          <p:cNvCxnSpPr>
            <a:cxnSpLocks/>
          </p:cNvCxnSpPr>
          <p:nvPr/>
        </p:nvCxnSpPr>
        <p:spPr>
          <a:xfrm flipH="1">
            <a:off x="5100212" y="6060375"/>
            <a:ext cx="8166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7FDB5292-E27E-8DA6-DA6A-1E6DEE860DBC}"/>
              </a:ext>
            </a:extLst>
          </p:cNvPr>
          <p:cNvSpPr txBox="1"/>
          <p:nvPr/>
        </p:nvSpPr>
        <p:spPr>
          <a:xfrm>
            <a:off x="5127200" y="5801732"/>
            <a:ext cx="66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in_valid</a:t>
            </a:r>
            <a:endParaRPr lang="en-US" sz="1200" dirty="0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C5909611-936A-3103-8D37-8618141647FD}"/>
              </a:ext>
            </a:extLst>
          </p:cNvPr>
          <p:cNvCxnSpPr>
            <a:cxnSpLocks/>
          </p:cNvCxnSpPr>
          <p:nvPr/>
        </p:nvCxnSpPr>
        <p:spPr>
          <a:xfrm>
            <a:off x="5067692" y="7793169"/>
            <a:ext cx="1132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DB5D481D-061F-EA86-62F8-6603009A20F9}"/>
              </a:ext>
            </a:extLst>
          </p:cNvPr>
          <p:cNvSpPr txBox="1"/>
          <p:nvPr/>
        </p:nvSpPr>
        <p:spPr>
          <a:xfrm>
            <a:off x="5169083" y="7538254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fu_out</a:t>
            </a:r>
            <a:endParaRPr lang="en-US" sz="1200" dirty="0"/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F9F3AD2-9776-E149-E9C2-E0B71FFA473C}"/>
              </a:ext>
            </a:extLst>
          </p:cNvPr>
          <p:cNvCxnSpPr>
            <a:cxnSpLocks/>
          </p:cNvCxnSpPr>
          <p:nvPr/>
        </p:nvCxnSpPr>
        <p:spPr>
          <a:xfrm flipH="1">
            <a:off x="5067692" y="7557258"/>
            <a:ext cx="1132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reeform 271">
            <a:extLst>
              <a:ext uri="{FF2B5EF4-FFF2-40B4-BE49-F238E27FC236}">
                <a16:creationId xmlns:a16="http://schemas.microsoft.com/office/drawing/2014/main" id="{13BC38C9-A510-D30A-B2E3-2C65E6CF2E0E}"/>
              </a:ext>
            </a:extLst>
          </p:cNvPr>
          <p:cNvSpPr/>
          <p:nvPr/>
        </p:nvSpPr>
        <p:spPr>
          <a:xfrm>
            <a:off x="5067694" y="7086600"/>
            <a:ext cx="1963729" cy="116542"/>
          </a:xfrm>
          <a:custGeom>
            <a:avLst/>
            <a:gdLst>
              <a:gd name="connsiteX0" fmla="*/ 1781504 w 1781504"/>
              <a:gd name="connsiteY0" fmla="*/ 0 h 141890"/>
              <a:gd name="connsiteX1" fmla="*/ 1781504 w 1781504"/>
              <a:gd name="connsiteY1" fmla="*/ 141890 h 141890"/>
              <a:gd name="connsiteX2" fmla="*/ 0 w 1781504"/>
              <a:gd name="connsiteY2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504" h="141890">
                <a:moveTo>
                  <a:pt x="1781504" y="0"/>
                </a:moveTo>
                <a:lnTo>
                  <a:pt x="1781504" y="141890"/>
                </a:lnTo>
                <a:lnTo>
                  <a:pt x="0" y="14189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9E5028F5-B1D8-032E-A81D-2D3512779505}"/>
              </a:ext>
            </a:extLst>
          </p:cNvPr>
          <p:cNvSpPr txBox="1"/>
          <p:nvPr/>
        </p:nvSpPr>
        <p:spPr>
          <a:xfrm>
            <a:off x="5408753" y="6959198"/>
            <a:ext cx="364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cfg</a:t>
            </a:r>
            <a:endParaRPr lang="en-US" sz="1200" dirty="0"/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4D818A32-EF0C-7AE9-46BF-975C209CD260}"/>
              </a:ext>
            </a:extLst>
          </p:cNvPr>
          <p:cNvCxnSpPr>
            <a:cxnSpLocks/>
          </p:cNvCxnSpPr>
          <p:nvPr/>
        </p:nvCxnSpPr>
        <p:spPr>
          <a:xfrm flipH="1">
            <a:off x="5099101" y="5746659"/>
            <a:ext cx="8196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82263305-FF9A-FDA3-1111-448DBC84D357}"/>
              </a:ext>
            </a:extLst>
          </p:cNvPr>
          <p:cNvSpPr txBox="1"/>
          <p:nvPr/>
        </p:nvSpPr>
        <p:spPr>
          <a:xfrm>
            <a:off x="5292208" y="5488016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clear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939F323-F487-C242-B4F9-34644192036F}"/>
              </a:ext>
            </a:extLst>
          </p:cNvPr>
          <p:cNvCxnSpPr>
            <a:cxnSpLocks/>
          </p:cNvCxnSpPr>
          <p:nvPr/>
        </p:nvCxnSpPr>
        <p:spPr>
          <a:xfrm flipH="1">
            <a:off x="5078283" y="7002579"/>
            <a:ext cx="8574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561ABC03-BE48-D10E-A4CF-131DFC11629D}"/>
              </a:ext>
            </a:extLst>
          </p:cNvPr>
          <p:cNvSpPr txBox="1"/>
          <p:nvPr/>
        </p:nvSpPr>
        <p:spPr>
          <a:xfrm>
            <a:off x="5345906" y="6743936"/>
            <a:ext cx="443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cfgd</a:t>
            </a:r>
            <a:endParaRPr lang="en-US" sz="12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918D363-C4AC-A6AA-FB63-F902DD21084B}"/>
              </a:ext>
            </a:extLst>
          </p:cNvPr>
          <p:cNvSpPr/>
          <p:nvPr/>
        </p:nvSpPr>
        <p:spPr>
          <a:xfrm>
            <a:off x="6199750" y="7274708"/>
            <a:ext cx="1217926" cy="12229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54326E5-05BC-BC4C-9F41-25D45F3B623F}"/>
              </a:ext>
            </a:extLst>
          </p:cNvPr>
          <p:cNvSpPr/>
          <p:nvPr/>
        </p:nvSpPr>
        <p:spPr>
          <a:xfrm>
            <a:off x="6423466" y="5267462"/>
            <a:ext cx="959133" cy="85759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BF459DD9-98E3-02F9-57BC-95DE15B9C9BF}"/>
              </a:ext>
            </a:extLst>
          </p:cNvPr>
          <p:cNvCxnSpPr>
            <a:cxnSpLocks/>
          </p:cNvCxnSpPr>
          <p:nvPr/>
        </p:nvCxnSpPr>
        <p:spPr>
          <a:xfrm flipV="1">
            <a:off x="6287610" y="5006506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224044-AEA0-0B29-CA1D-0BF7912CA538}"/>
              </a:ext>
            </a:extLst>
          </p:cNvPr>
          <p:cNvSpPr txBox="1"/>
          <p:nvPr/>
        </p:nvSpPr>
        <p:spPr>
          <a:xfrm rot="16200000">
            <a:off x="5564348" y="4739232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ctrl_en</a:t>
            </a:r>
            <a:endParaRPr lang="en-US" sz="12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3D80126-6CE8-9F1B-01C8-9EF10AEB1556}"/>
              </a:ext>
            </a:extLst>
          </p:cNvPr>
          <p:cNvSpPr txBox="1"/>
          <p:nvPr/>
        </p:nvSpPr>
        <p:spPr>
          <a:xfrm rot="16200000">
            <a:off x="5651921" y="467104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ctrl_clear</a:t>
            </a:r>
            <a:endParaRPr lang="en-US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0E1D80F6-3EBA-8EE1-678E-F34141AF1576}"/>
              </a:ext>
            </a:extLst>
          </p:cNvPr>
          <p:cNvSpPr txBox="1"/>
          <p:nvPr/>
        </p:nvSpPr>
        <p:spPr>
          <a:xfrm rot="16200000">
            <a:off x="5829082" y="466539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ctrl_done</a:t>
            </a:r>
            <a:endParaRPr lang="en-US" sz="1200" dirty="0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6453F0-4FF3-32EB-8C5D-5FC77097FA17}"/>
              </a:ext>
            </a:extLst>
          </p:cNvPr>
          <p:cNvCxnSpPr>
            <a:cxnSpLocks/>
          </p:cNvCxnSpPr>
          <p:nvPr/>
        </p:nvCxnSpPr>
        <p:spPr>
          <a:xfrm>
            <a:off x="6926290" y="4855685"/>
            <a:ext cx="0" cy="3784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A3338A57-03E2-2947-F317-32EA78173195}"/>
              </a:ext>
            </a:extLst>
          </p:cNvPr>
          <p:cNvCxnSpPr>
            <a:cxnSpLocks/>
          </p:cNvCxnSpPr>
          <p:nvPr/>
        </p:nvCxnSpPr>
        <p:spPr>
          <a:xfrm>
            <a:off x="6649703" y="4855685"/>
            <a:ext cx="0" cy="3784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A06CE231-D2F7-EAB0-41CB-5FBAE8592CD7}"/>
              </a:ext>
            </a:extLst>
          </p:cNvPr>
          <p:cNvSpPr/>
          <p:nvPr/>
        </p:nvSpPr>
        <p:spPr>
          <a:xfrm>
            <a:off x="4216984" y="5900257"/>
            <a:ext cx="780858" cy="2046611"/>
          </a:xfrm>
          <a:prstGeom prst="rect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30611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Rectangle 1249">
            <a:extLst>
              <a:ext uri="{FF2B5EF4-FFF2-40B4-BE49-F238E27FC236}">
                <a16:creationId xmlns:a16="http://schemas.microsoft.com/office/drawing/2014/main" id="{1A99BFE8-0470-5445-80D3-9BF6B6C20177}"/>
              </a:ext>
            </a:extLst>
          </p:cNvPr>
          <p:cNvSpPr/>
          <p:nvPr/>
        </p:nvSpPr>
        <p:spPr>
          <a:xfrm>
            <a:off x="7536180" y="1767840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RISC-V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Scalar Core</a:t>
            </a:r>
          </a:p>
        </p:txBody>
      </p:sp>
      <p:sp>
        <p:nvSpPr>
          <p:cNvPr id="1251" name="Rectangle 1250">
            <a:extLst>
              <a:ext uri="{FF2B5EF4-FFF2-40B4-BE49-F238E27FC236}">
                <a16:creationId xmlns:a16="http://schemas.microsoft.com/office/drawing/2014/main" id="{2DC69D31-773C-C34D-A761-2EB950E0809A}"/>
              </a:ext>
            </a:extLst>
          </p:cNvPr>
          <p:cNvSpPr/>
          <p:nvPr/>
        </p:nvSpPr>
        <p:spPr>
          <a:xfrm>
            <a:off x="7536180" y="3840480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CGRA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252" name="Rectangle 1251">
            <a:extLst>
              <a:ext uri="{FF2B5EF4-FFF2-40B4-BE49-F238E27FC236}">
                <a16:creationId xmlns:a16="http://schemas.microsoft.com/office/drawing/2014/main" id="{B0F7F51D-9C28-B046-B24E-E37CA7551127}"/>
              </a:ext>
            </a:extLst>
          </p:cNvPr>
          <p:cNvSpPr/>
          <p:nvPr/>
        </p:nvSpPr>
        <p:spPr>
          <a:xfrm>
            <a:off x="7536180" y="5882641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CGRA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Configurator</a:t>
            </a:r>
          </a:p>
        </p:txBody>
      </p:sp>
      <p:cxnSp>
        <p:nvCxnSpPr>
          <p:cNvPr id="1254" name="Straight Arrow Connector 1253">
            <a:extLst>
              <a:ext uri="{FF2B5EF4-FFF2-40B4-BE49-F238E27FC236}">
                <a16:creationId xmlns:a16="http://schemas.microsoft.com/office/drawing/2014/main" id="{1C423924-144C-0841-8550-C05FB786589A}"/>
              </a:ext>
            </a:extLst>
          </p:cNvPr>
          <p:cNvCxnSpPr>
            <a:cxnSpLocks/>
          </p:cNvCxnSpPr>
          <p:nvPr/>
        </p:nvCxnSpPr>
        <p:spPr>
          <a:xfrm flipH="1">
            <a:off x="8799007" y="10908166"/>
            <a:ext cx="78811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Straight Arrow Connector 1254">
            <a:extLst>
              <a:ext uri="{FF2B5EF4-FFF2-40B4-BE49-F238E27FC236}">
                <a16:creationId xmlns:a16="http://schemas.microsoft.com/office/drawing/2014/main" id="{C6BA44D4-6D7C-7A4D-A622-F6D2BE18B231}"/>
              </a:ext>
            </a:extLst>
          </p:cNvPr>
          <p:cNvCxnSpPr>
            <a:cxnSpLocks/>
          </p:cNvCxnSpPr>
          <p:nvPr/>
        </p:nvCxnSpPr>
        <p:spPr>
          <a:xfrm flipH="1">
            <a:off x="8143876" y="1265275"/>
            <a:ext cx="9995268" cy="15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Arrow Connector 1256">
            <a:extLst>
              <a:ext uri="{FF2B5EF4-FFF2-40B4-BE49-F238E27FC236}">
                <a16:creationId xmlns:a16="http://schemas.microsoft.com/office/drawing/2014/main" id="{E5755F71-E252-2548-B06D-5A8C5797CEDC}"/>
              </a:ext>
            </a:extLst>
          </p:cNvPr>
          <p:cNvCxnSpPr>
            <a:cxnSpLocks/>
            <a:stCxn id="1252" idx="1"/>
          </p:cNvCxnSpPr>
          <p:nvPr/>
        </p:nvCxnSpPr>
        <p:spPr>
          <a:xfrm flipH="1">
            <a:off x="6917057" y="6797041"/>
            <a:ext cx="6191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9" name="Straight Arrow Connector 1258">
            <a:extLst>
              <a:ext uri="{FF2B5EF4-FFF2-40B4-BE49-F238E27FC236}">
                <a16:creationId xmlns:a16="http://schemas.microsoft.com/office/drawing/2014/main" id="{286B8619-D5E8-474A-9880-0F9EBE581C53}"/>
              </a:ext>
            </a:extLst>
          </p:cNvPr>
          <p:cNvCxnSpPr>
            <a:cxnSpLocks/>
          </p:cNvCxnSpPr>
          <p:nvPr/>
        </p:nvCxnSpPr>
        <p:spPr>
          <a:xfrm flipH="1">
            <a:off x="6895149" y="2716531"/>
            <a:ext cx="6191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Arrow Connector 1259">
            <a:extLst>
              <a:ext uri="{FF2B5EF4-FFF2-40B4-BE49-F238E27FC236}">
                <a16:creationId xmlns:a16="http://schemas.microsoft.com/office/drawing/2014/main" id="{9D2BF935-56C6-5C43-BF89-68E35E6A77D8}"/>
              </a:ext>
            </a:extLst>
          </p:cNvPr>
          <p:cNvCxnSpPr>
            <a:cxnSpLocks/>
            <a:stCxn id="1250" idx="2"/>
            <a:endCxn id="1251" idx="0"/>
          </p:cNvCxnSpPr>
          <p:nvPr/>
        </p:nvCxnSpPr>
        <p:spPr>
          <a:xfrm>
            <a:off x="8450580" y="3596640"/>
            <a:ext cx="0" cy="2438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Arrow Connector 1262">
            <a:extLst>
              <a:ext uri="{FF2B5EF4-FFF2-40B4-BE49-F238E27FC236}">
                <a16:creationId xmlns:a16="http://schemas.microsoft.com/office/drawing/2014/main" id="{1530A03F-4332-4842-BC38-F6FA0BE3DD2A}"/>
              </a:ext>
            </a:extLst>
          </p:cNvPr>
          <p:cNvCxnSpPr>
            <a:cxnSpLocks/>
            <a:stCxn id="1251" idx="2"/>
            <a:endCxn id="1252" idx="0"/>
          </p:cNvCxnSpPr>
          <p:nvPr/>
        </p:nvCxnSpPr>
        <p:spPr>
          <a:xfrm>
            <a:off x="8450580" y="5669282"/>
            <a:ext cx="0" cy="2133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Arrow Connector 1265">
            <a:extLst>
              <a:ext uri="{FF2B5EF4-FFF2-40B4-BE49-F238E27FC236}">
                <a16:creationId xmlns:a16="http://schemas.microsoft.com/office/drawing/2014/main" id="{3A6E454B-E3DD-3B48-BEDA-8697F5D87801}"/>
              </a:ext>
            </a:extLst>
          </p:cNvPr>
          <p:cNvCxnSpPr>
            <a:cxnSpLocks/>
          </p:cNvCxnSpPr>
          <p:nvPr/>
        </p:nvCxnSpPr>
        <p:spPr>
          <a:xfrm>
            <a:off x="9364980" y="6831332"/>
            <a:ext cx="3505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9" name="TextBox 1268">
            <a:extLst>
              <a:ext uri="{FF2B5EF4-FFF2-40B4-BE49-F238E27FC236}">
                <a16:creationId xmlns:a16="http://schemas.microsoft.com/office/drawing/2014/main" id="{ECB2A5C2-A747-934E-8BBE-52188DFBB63F}"/>
              </a:ext>
            </a:extLst>
          </p:cNvPr>
          <p:cNvSpPr txBox="1"/>
          <p:nvPr/>
        </p:nvSpPr>
        <p:spPr>
          <a:xfrm>
            <a:off x="6547257" y="6399014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A6548904-A2BC-D44E-8C87-FF445E8B80B0}"/>
              </a:ext>
            </a:extLst>
          </p:cNvPr>
          <p:cNvSpPr txBox="1"/>
          <p:nvPr/>
        </p:nvSpPr>
        <p:spPr>
          <a:xfrm>
            <a:off x="6492012" y="232243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71" name="TextBox 1270">
            <a:extLst>
              <a:ext uri="{FF2B5EF4-FFF2-40B4-BE49-F238E27FC236}">
                <a16:creationId xmlns:a16="http://schemas.microsoft.com/office/drawing/2014/main" id="{CE9F99D3-2B67-C24A-B8EF-C265D6FF85B2}"/>
              </a:ext>
            </a:extLst>
          </p:cNvPr>
          <p:cNvSpPr txBox="1"/>
          <p:nvPr/>
        </p:nvSpPr>
        <p:spPr>
          <a:xfrm>
            <a:off x="7226619" y="110716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72" name="TextBox 1271">
            <a:extLst>
              <a:ext uri="{FF2B5EF4-FFF2-40B4-BE49-F238E27FC236}">
                <a16:creationId xmlns:a16="http://schemas.microsoft.com/office/drawing/2014/main" id="{50D19F3E-C708-5843-BDA7-C4A622605018}"/>
              </a:ext>
            </a:extLst>
          </p:cNvPr>
          <p:cNvSpPr txBox="1"/>
          <p:nvPr/>
        </p:nvSpPr>
        <p:spPr>
          <a:xfrm>
            <a:off x="8861648" y="10871117"/>
            <a:ext cx="113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0B2AED1F-5A86-F84F-B878-2FC0B1C3DBAC}"/>
              </a:ext>
            </a:extLst>
          </p:cNvPr>
          <p:cNvCxnSpPr>
            <a:cxnSpLocks/>
            <a:stCxn id="1216" idx="2"/>
          </p:cNvCxnSpPr>
          <p:nvPr/>
        </p:nvCxnSpPr>
        <p:spPr>
          <a:xfrm>
            <a:off x="10724798" y="9848101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3BA78CC5-1EBE-1E43-899D-DDABB3238D8F}"/>
              </a:ext>
            </a:extLst>
          </p:cNvPr>
          <p:cNvCxnSpPr>
            <a:cxnSpLocks/>
          </p:cNvCxnSpPr>
          <p:nvPr/>
        </p:nvCxnSpPr>
        <p:spPr>
          <a:xfrm>
            <a:off x="12241411" y="98374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Straight Connector 1275">
            <a:extLst>
              <a:ext uri="{FF2B5EF4-FFF2-40B4-BE49-F238E27FC236}">
                <a16:creationId xmlns:a16="http://schemas.microsoft.com/office/drawing/2014/main" id="{3968E4DC-1513-A54A-990A-EBEA21BDCAEF}"/>
              </a:ext>
            </a:extLst>
          </p:cNvPr>
          <p:cNvCxnSpPr>
            <a:cxnSpLocks/>
          </p:cNvCxnSpPr>
          <p:nvPr/>
        </p:nvCxnSpPr>
        <p:spPr>
          <a:xfrm>
            <a:off x="13720998" y="9819669"/>
            <a:ext cx="0" cy="10884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80EDC646-B305-704F-80AE-B1C74329EE48}"/>
              </a:ext>
            </a:extLst>
          </p:cNvPr>
          <p:cNvCxnSpPr>
            <a:cxnSpLocks/>
          </p:cNvCxnSpPr>
          <p:nvPr/>
        </p:nvCxnSpPr>
        <p:spPr>
          <a:xfrm>
            <a:off x="15207523" y="98374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2FA90984-1CF3-544F-AD0B-858B6FCF1032}"/>
              </a:ext>
            </a:extLst>
          </p:cNvPr>
          <p:cNvCxnSpPr>
            <a:cxnSpLocks/>
          </p:cNvCxnSpPr>
          <p:nvPr/>
        </p:nvCxnSpPr>
        <p:spPr>
          <a:xfrm>
            <a:off x="16680172" y="98374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" name="Freeform 1287">
            <a:extLst>
              <a:ext uri="{FF2B5EF4-FFF2-40B4-BE49-F238E27FC236}">
                <a16:creationId xmlns:a16="http://schemas.microsoft.com/office/drawing/2014/main" id="{F09F5588-3886-704A-B268-2D0FC8AC8ACA}"/>
              </a:ext>
            </a:extLst>
          </p:cNvPr>
          <p:cNvSpPr/>
          <p:nvPr/>
        </p:nvSpPr>
        <p:spPr>
          <a:xfrm>
            <a:off x="11015332" y="107518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Freeform 1288">
            <a:extLst>
              <a:ext uri="{FF2B5EF4-FFF2-40B4-BE49-F238E27FC236}">
                <a16:creationId xmlns:a16="http://schemas.microsoft.com/office/drawing/2014/main" id="{81236373-B13E-9B44-838B-E6668583F9FD}"/>
              </a:ext>
            </a:extLst>
          </p:cNvPr>
          <p:cNvSpPr/>
          <p:nvPr/>
        </p:nvSpPr>
        <p:spPr>
          <a:xfrm>
            <a:off x="12521525" y="107518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Freeform 1289">
            <a:extLst>
              <a:ext uri="{FF2B5EF4-FFF2-40B4-BE49-F238E27FC236}">
                <a16:creationId xmlns:a16="http://schemas.microsoft.com/office/drawing/2014/main" id="{BDC4273E-CAF6-8340-82D0-BDB0FD13D6F1}"/>
              </a:ext>
            </a:extLst>
          </p:cNvPr>
          <p:cNvSpPr/>
          <p:nvPr/>
        </p:nvSpPr>
        <p:spPr>
          <a:xfrm>
            <a:off x="14005683" y="107518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Freeform 1290">
            <a:extLst>
              <a:ext uri="{FF2B5EF4-FFF2-40B4-BE49-F238E27FC236}">
                <a16:creationId xmlns:a16="http://schemas.microsoft.com/office/drawing/2014/main" id="{E5D1A872-F21D-3B41-8947-D9653C4FB708}"/>
              </a:ext>
            </a:extLst>
          </p:cNvPr>
          <p:cNvSpPr/>
          <p:nvPr/>
        </p:nvSpPr>
        <p:spPr>
          <a:xfrm>
            <a:off x="15477994" y="1080499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Freeform 1291">
            <a:extLst>
              <a:ext uri="{FF2B5EF4-FFF2-40B4-BE49-F238E27FC236}">
                <a16:creationId xmlns:a16="http://schemas.microsoft.com/office/drawing/2014/main" id="{826A2567-D61A-5242-BE6F-8DCABB7A5DD0}"/>
              </a:ext>
            </a:extLst>
          </p:cNvPr>
          <p:cNvSpPr/>
          <p:nvPr/>
        </p:nvSpPr>
        <p:spPr>
          <a:xfrm>
            <a:off x="18437511" y="107518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Freeform 1292">
            <a:extLst>
              <a:ext uri="{FF2B5EF4-FFF2-40B4-BE49-F238E27FC236}">
                <a16:creationId xmlns:a16="http://schemas.microsoft.com/office/drawing/2014/main" id="{D2DC7BAD-9951-AC4A-90B5-B3484B315987}"/>
              </a:ext>
            </a:extLst>
          </p:cNvPr>
          <p:cNvSpPr/>
          <p:nvPr/>
        </p:nvSpPr>
        <p:spPr>
          <a:xfrm>
            <a:off x="16957752" y="107518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Freeform 1293">
            <a:extLst>
              <a:ext uri="{FF2B5EF4-FFF2-40B4-BE49-F238E27FC236}">
                <a16:creationId xmlns:a16="http://schemas.microsoft.com/office/drawing/2014/main" id="{9C5977D4-4E6A-584C-ABCF-2D9A00D3405D}"/>
              </a:ext>
            </a:extLst>
          </p:cNvPr>
          <p:cNvSpPr/>
          <p:nvPr/>
        </p:nvSpPr>
        <p:spPr>
          <a:xfrm flipV="1">
            <a:off x="11015332" y="1027404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Freeform 1294">
            <a:extLst>
              <a:ext uri="{FF2B5EF4-FFF2-40B4-BE49-F238E27FC236}">
                <a16:creationId xmlns:a16="http://schemas.microsoft.com/office/drawing/2014/main" id="{50481585-44BA-4644-B6D3-43381093C6AD}"/>
              </a:ext>
            </a:extLst>
          </p:cNvPr>
          <p:cNvSpPr/>
          <p:nvPr/>
        </p:nvSpPr>
        <p:spPr>
          <a:xfrm flipV="1">
            <a:off x="12521525" y="1027404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Freeform 1295">
            <a:extLst>
              <a:ext uri="{FF2B5EF4-FFF2-40B4-BE49-F238E27FC236}">
                <a16:creationId xmlns:a16="http://schemas.microsoft.com/office/drawing/2014/main" id="{287B8CCD-B61A-BA47-A56B-F93DF511776E}"/>
              </a:ext>
            </a:extLst>
          </p:cNvPr>
          <p:cNvSpPr/>
          <p:nvPr/>
        </p:nvSpPr>
        <p:spPr>
          <a:xfrm flipV="1">
            <a:off x="14005683" y="10280921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Freeform 1296">
            <a:extLst>
              <a:ext uri="{FF2B5EF4-FFF2-40B4-BE49-F238E27FC236}">
                <a16:creationId xmlns:a16="http://schemas.microsoft.com/office/drawing/2014/main" id="{8B9F9153-3387-6242-A6E2-41B57C8A2FD3}"/>
              </a:ext>
            </a:extLst>
          </p:cNvPr>
          <p:cNvSpPr/>
          <p:nvPr/>
        </p:nvSpPr>
        <p:spPr>
          <a:xfrm flipV="1">
            <a:off x="15477994" y="10279361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Freeform 1297">
            <a:extLst>
              <a:ext uri="{FF2B5EF4-FFF2-40B4-BE49-F238E27FC236}">
                <a16:creationId xmlns:a16="http://schemas.microsoft.com/office/drawing/2014/main" id="{18906D1A-9329-9D4A-ABF8-70B30F305142}"/>
              </a:ext>
            </a:extLst>
          </p:cNvPr>
          <p:cNvSpPr/>
          <p:nvPr/>
        </p:nvSpPr>
        <p:spPr>
          <a:xfrm flipV="1">
            <a:off x="18437511" y="1026029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Freeform 1298">
            <a:extLst>
              <a:ext uri="{FF2B5EF4-FFF2-40B4-BE49-F238E27FC236}">
                <a16:creationId xmlns:a16="http://schemas.microsoft.com/office/drawing/2014/main" id="{C278C0A3-F299-5D4C-94AC-2FAD1F9AFFA8}"/>
              </a:ext>
            </a:extLst>
          </p:cNvPr>
          <p:cNvSpPr/>
          <p:nvPr/>
        </p:nvSpPr>
        <p:spPr>
          <a:xfrm flipV="1">
            <a:off x="16957752" y="1027404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Freeform 1311">
            <a:extLst>
              <a:ext uri="{FF2B5EF4-FFF2-40B4-BE49-F238E27FC236}">
                <a16:creationId xmlns:a16="http://schemas.microsoft.com/office/drawing/2014/main" id="{7EB4CCB1-DC0B-3E48-A293-D8E53FEDFF45}"/>
              </a:ext>
            </a:extLst>
          </p:cNvPr>
          <p:cNvSpPr/>
          <p:nvPr/>
        </p:nvSpPr>
        <p:spPr>
          <a:xfrm rot="16200000" flipV="1">
            <a:off x="18928247" y="731829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Freeform 1312">
            <a:extLst>
              <a:ext uri="{FF2B5EF4-FFF2-40B4-BE49-F238E27FC236}">
                <a16:creationId xmlns:a16="http://schemas.microsoft.com/office/drawing/2014/main" id="{FA1B8029-9A0D-2F45-805B-3BCF6A55D60B}"/>
              </a:ext>
            </a:extLst>
          </p:cNvPr>
          <p:cNvSpPr/>
          <p:nvPr/>
        </p:nvSpPr>
        <p:spPr>
          <a:xfrm>
            <a:off x="9553039" y="1081000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Freeform 1313">
            <a:extLst>
              <a:ext uri="{FF2B5EF4-FFF2-40B4-BE49-F238E27FC236}">
                <a16:creationId xmlns:a16="http://schemas.microsoft.com/office/drawing/2014/main" id="{545FDC32-73AB-A14E-91DA-E9FDB5C05980}"/>
              </a:ext>
            </a:extLst>
          </p:cNvPr>
          <p:cNvSpPr/>
          <p:nvPr/>
        </p:nvSpPr>
        <p:spPr>
          <a:xfrm flipV="1">
            <a:off x="9583823" y="1027404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Freeform 1314">
            <a:extLst>
              <a:ext uri="{FF2B5EF4-FFF2-40B4-BE49-F238E27FC236}">
                <a16:creationId xmlns:a16="http://schemas.microsoft.com/office/drawing/2014/main" id="{F7B013A2-33BB-0C43-B3D6-B1875920E679}"/>
              </a:ext>
            </a:extLst>
          </p:cNvPr>
          <p:cNvSpPr/>
          <p:nvPr/>
        </p:nvSpPr>
        <p:spPr>
          <a:xfrm rot="5400000" flipH="1" flipV="1">
            <a:off x="9446295" y="165311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Freeform 1315">
            <a:extLst>
              <a:ext uri="{FF2B5EF4-FFF2-40B4-BE49-F238E27FC236}">
                <a16:creationId xmlns:a16="http://schemas.microsoft.com/office/drawing/2014/main" id="{302BCC2B-0FD2-5543-8520-6DFD9AD03AE0}"/>
              </a:ext>
            </a:extLst>
          </p:cNvPr>
          <p:cNvSpPr/>
          <p:nvPr/>
        </p:nvSpPr>
        <p:spPr>
          <a:xfrm rot="5400000" flipH="1" flipV="1">
            <a:off x="9445962" y="3066277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Freeform 1316">
            <a:extLst>
              <a:ext uri="{FF2B5EF4-FFF2-40B4-BE49-F238E27FC236}">
                <a16:creationId xmlns:a16="http://schemas.microsoft.com/office/drawing/2014/main" id="{44B3FB76-DE16-0B46-9183-B27038F54BBB}"/>
              </a:ext>
            </a:extLst>
          </p:cNvPr>
          <p:cNvSpPr/>
          <p:nvPr/>
        </p:nvSpPr>
        <p:spPr>
          <a:xfrm rot="5400000" flipH="1" flipV="1">
            <a:off x="9445962" y="449007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Freeform 1317">
            <a:extLst>
              <a:ext uri="{FF2B5EF4-FFF2-40B4-BE49-F238E27FC236}">
                <a16:creationId xmlns:a16="http://schemas.microsoft.com/office/drawing/2014/main" id="{FEFB80CF-5950-C24F-845F-43522D51E3F7}"/>
              </a:ext>
            </a:extLst>
          </p:cNvPr>
          <p:cNvSpPr/>
          <p:nvPr/>
        </p:nvSpPr>
        <p:spPr>
          <a:xfrm rot="5400000" flipH="1" flipV="1">
            <a:off x="9445961" y="590692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Freeform 1318">
            <a:extLst>
              <a:ext uri="{FF2B5EF4-FFF2-40B4-BE49-F238E27FC236}">
                <a16:creationId xmlns:a16="http://schemas.microsoft.com/office/drawing/2014/main" id="{48CFF511-25D6-1242-ADB6-D72A385F967F}"/>
              </a:ext>
            </a:extLst>
          </p:cNvPr>
          <p:cNvSpPr/>
          <p:nvPr/>
        </p:nvSpPr>
        <p:spPr>
          <a:xfrm rot="5400000" flipH="1" flipV="1">
            <a:off x="9445961" y="7320089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Freeform 1319">
            <a:extLst>
              <a:ext uri="{FF2B5EF4-FFF2-40B4-BE49-F238E27FC236}">
                <a16:creationId xmlns:a16="http://schemas.microsoft.com/office/drawing/2014/main" id="{ABF5804A-0B8F-934B-B8FD-FC16FC0C23F1}"/>
              </a:ext>
            </a:extLst>
          </p:cNvPr>
          <p:cNvSpPr/>
          <p:nvPr/>
        </p:nvSpPr>
        <p:spPr>
          <a:xfrm rot="5400000" flipH="1" flipV="1">
            <a:off x="9491195" y="8748527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Freeform 1320">
            <a:extLst>
              <a:ext uri="{FF2B5EF4-FFF2-40B4-BE49-F238E27FC236}">
                <a16:creationId xmlns:a16="http://schemas.microsoft.com/office/drawing/2014/main" id="{D3DDFED1-D47B-B245-A523-DA3F120D7D96}"/>
              </a:ext>
            </a:extLst>
          </p:cNvPr>
          <p:cNvSpPr/>
          <p:nvPr/>
        </p:nvSpPr>
        <p:spPr>
          <a:xfrm rot="5400000" flipH="1" flipV="1">
            <a:off x="9491194" y="10136769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TextBox 1321">
            <a:extLst>
              <a:ext uri="{FF2B5EF4-FFF2-40B4-BE49-F238E27FC236}">
                <a16:creationId xmlns:a16="http://schemas.microsoft.com/office/drawing/2014/main" id="{F3C11F57-8B05-434F-9E10-8619748A859F}"/>
              </a:ext>
            </a:extLst>
          </p:cNvPr>
          <p:cNvSpPr txBox="1"/>
          <p:nvPr/>
        </p:nvSpPr>
        <p:spPr>
          <a:xfrm>
            <a:off x="7991137" y="1303980"/>
            <a:ext cx="1553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2D Torus:</a:t>
            </a:r>
          </a:p>
        </p:txBody>
      </p:sp>
      <p:sp>
        <p:nvSpPr>
          <p:cNvPr id="1323" name="Rectangle 1322">
            <a:extLst>
              <a:ext uri="{FF2B5EF4-FFF2-40B4-BE49-F238E27FC236}">
                <a16:creationId xmlns:a16="http://schemas.microsoft.com/office/drawing/2014/main" id="{5C628840-DE8C-5E46-B819-EFB8395734A6}"/>
              </a:ext>
            </a:extLst>
          </p:cNvPr>
          <p:cNvSpPr>
            <a:spLocks noChangeAspect="1"/>
          </p:cNvSpPr>
          <p:nvPr/>
        </p:nvSpPr>
        <p:spPr>
          <a:xfrm>
            <a:off x="7545970" y="7809404"/>
            <a:ext cx="384048" cy="38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24" name="Rectangle 1323">
            <a:extLst>
              <a:ext uri="{FF2B5EF4-FFF2-40B4-BE49-F238E27FC236}">
                <a16:creationId xmlns:a16="http://schemas.microsoft.com/office/drawing/2014/main" id="{A912D164-9D31-8140-81B0-50C294E96CFB}"/>
              </a:ext>
            </a:extLst>
          </p:cNvPr>
          <p:cNvSpPr>
            <a:spLocks noChangeAspect="1"/>
          </p:cNvSpPr>
          <p:nvPr/>
        </p:nvSpPr>
        <p:spPr>
          <a:xfrm>
            <a:off x="7540410" y="8338055"/>
            <a:ext cx="384048" cy="384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×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9E2D6C52-14E7-EC4A-A6C3-FF360807DAED}"/>
              </a:ext>
            </a:extLst>
          </p:cNvPr>
          <p:cNvSpPr>
            <a:spLocks noChangeAspect="1"/>
          </p:cNvSpPr>
          <p:nvPr/>
        </p:nvSpPr>
        <p:spPr>
          <a:xfrm>
            <a:off x="7540410" y="8862365"/>
            <a:ext cx="384048" cy="384048"/>
          </a:xfrm>
          <a:prstGeom prst="rect">
            <a:avLst/>
          </a:prstGeom>
          <a:solidFill>
            <a:srgbClr val="CF98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1326" name="Rectangle 1325">
            <a:extLst>
              <a:ext uri="{FF2B5EF4-FFF2-40B4-BE49-F238E27FC236}">
                <a16:creationId xmlns:a16="http://schemas.microsoft.com/office/drawing/2014/main" id="{769F344C-8B94-5947-AA1E-3A18673B406F}"/>
              </a:ext>
            </a:extLst>
          </p:cNvPr>
          <p:cNvSpPr>
            <a:spLocks noChangeAspect="1"/>
          </p:cNvSpPr>
          <p:nvPr/>
        </p:nvSpPr>
        <p:spPr>
          <a:xfrm>
            <a:off x="7540372" y="9916942"/>
            <a:ext cx="384048" cy="384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CF</a:t>
            </a: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AE69FECF-5FB7-FB49-8606-ABEDD0913366}"/>
              </a:ext>
            </a:extLst>
          </p:cNvPr>
          <p:cNvSpPr>
            <a:spLocks noChangeAspect="1"/>
          </p:cNvSpPr>
          <p:nvPr/>
        </p:nvSpPr>
        <p:spPr>
          <a:xfrm>
            <a:off x="7544333" y="9384804"/>
            <a:ext cx="384048" cy="384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9A1A2178-4A49-874A-BA42-C38BAF1CA2E0}"/>
              </a:ext>
            </a:extLst>
          </p:cNvPr>
          <p:cNvSpPr txBox="1"/>
          <p:nvPr/>
        </p:nvSpPr>
        <p:spPr>
          <a:xfrm>
            <a:off x="7925281" y="782226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44573AC8-D00B-EB47-B16D-D0C08474811B}"/>
              </a:ext>
            </a:extLst>
          </p:cNvPr>
          <p:cNvSpPr txBox="1"/>
          <p:nvPr/>
        </p:nvSpPr>
        <p:spPr>
          <a:xfrm>
            <a:off x="7931385" y="833805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0E6B1289-80F4-AB46-9F3B-F5A7CFFA79B9}"/>
              </a:ext>
            </a:extLst>
          </p:cNvPr>
          <p:cNvSpPr txBox="1"/>
          <p:nvPr/>
        </p:nvSpPr>
        <p:spPr>
          <a:xfrm>
            <a:off x="7935844" y="8870193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</a:t>
            </a:r>
          </a:p>
        </p:txBody>
      </p:sp>
      <p:sp>
        <p:nvSpPr>
          <p:cNvPr id="1331" name="TextBox 1330">
            <a:extLst>
              <a:ext uri="{FF2B5EF4-FFF2-40B4-BE49-F238E27FC236}">
                <a16:creationId xmlns:a16="http://schemas.microsoft.com/office/drawing/2014/main" id="{5F8C2A17-52C0-B744-BD08-495DAB0CB185}"/>
              </a:ext>
            </a:extLst>
          </p:cNvPr>
          <p:cNvSpPr txBox="1"/>
          <p:nvPr/>
        </p:nvSpPr>
        <p:spPr>
          <a:xfrm>
            <a:off x="7954911" y="9377916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Arithmetic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88481731-6B41-B848-8299-1AB24044349F}"/>
              </a:ext>
            </a:extLst>
          </p:cNvPr>
          <p:cNvSpPr txBox="1"/>
          <p:nvPr/>
        </p:nvSpPr>
        <p:spPr>
          <a:xfrm>
            <a:off x="7961629" y="9926729"/>
            <a:ext cx="135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Control-flow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8513C5-60B2-FB10-44AA-C911E91F23A9}"/>
              </a:ext>
            </a:extLst>
          </p:cNvPr>
          <p:cNvGrpSpPr>
            <a:grpSpLocks noChangeAspect="1"/>
          </p:cNvGrpSpPr>
          <p:nvPr/>
        </p:nvGrpSpPr>
        <p:grpSpPr>
          <a:xfrm>
            <a:off x="7569431" y="10440450"/>
            <a:ext cx="364509" cy="457200"/>
            <a:chOff x="5805540" y="9178341"/>
            <a:chExt cx="457200" cy="5734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171BC5-69DB-09D4-A7DB-A39BB927EBE3}"/>
                </a:ext>
              </a:extLst>
            </p:cNvPr>
            <p:cNvSpPr/>
            <p:nvPr/>
          </p:nvSpPr>
          <p:spPr>
            <a:xfrm>
              <a:off x="5805540" y="9236730"/>
              <a:ext cx="457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B061FA-09E0-8E6F-1E68-A610C5F37F4C}"/>
                </a:ext>
              </a:extLst>
            </p:cNvPr>
            <p:cNvSpPr/>
            <p:nvPr/>
          </p:nvSpPr>
          <p:spPr>
            <a:xfrm rot="5400000">
              <a:off x="5962184" y="9103106"/>
              <a:ext cx="138897" cy="2893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E6EBDD-F3FC-BF42-44F5-E055CEEE91F6}"/>
                </a:ext>
              </a:extLst>
            </p:cNvPr>
            <p:cNvSpPr/>
            <p:nvPr/>
          </p:nvSpPr>
          <p:spPr>
            <a:xfrm rot="5400000">
              <a:off x="5973759" y="9537671"/>
              <a:ext cx="138897" cy="2893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92A9206-7497-48A7-CA59-DBB08B2C58AC}"/>
              </a:ext>
            </a:extLst>
          </p:cNvPr>
          <p:cNvSpPr txBox="1"/>
          <p:nvPr/>
        </p:nvSpPr>
        <p:spPr>
          <a:xfrm>
            <a:off x="7980385" y="10467835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253" name="Freeform 1252">
            <a:extLst>
              <a:ext uri="{FF2B5EF4-FFF2-40B4-BE49-F238E27FC236}">
                <a16:creationId xmlns:a16="http://schemas.microsoft.com/office/drawing/2014/main" id="{5761070D-BAB4-217B-A2E8-086B46827CBB}"/>
              </a:ext>
            </a:extLst>
          </p:cNvPr>
          <p:cNvSpPr/>
          <p:nvPr/>
        </p:nvSpPr>
        <p:spPr>
          <a:xfrm rot="16200000" flipV="1">
            <a:off x="18949900" y="10174231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1" name="Group 1430">
            <a:extLst>
              <a:ext uri="{FF2B5EF4-FFF2-40B4-BE49-F238E27FC236}">
                <a16:creationId xmlns:a16="http://schemas.microsoft.com/office/drawing/2014/main" id="{418D9B87-08D6-A741-D925-0C82DD3CD524}"/>
              </a:ext>
            </a:extLst>
          </p:cNvPr>
          <p:cNvGrpSpPr/>
          <p:nvPr/>
        </p:nvGrpSpPr>
        <p:grpSpPr>
          <a:xfrm>
            <a:off x="9751984" y="1369561"/>
            <a:ext cx="9339996" cy="2000950"/>
            <a:chOff x="9779527" y="7561002"/>
            <a:chExt cx="9339996" cy="2000950"/>
          </a:xfrm>
        </p:grpSpPr>
        <p:cxnSp>
          <p:nvCxnSpPr>
            <p:cNvPr id="1432" name="Straight Connector 1431">
              <a:extLst>
                <a:ext uri="{FF2B5EF4-FFF2-40B4-BE49-F238E27FC236}">
                  <a16:creationId xmlns:a16="http://schemas.microsoft.com/office/drawing/2014/main" id="{2D975398-7BEB-802E-3729-C48A77F51828}"/>
                </a:ext>
              </a:extLst>
            </p:cNvPr>
            <p:cNvCxnSpPr>
              <a:cxnSpLocks/>
              <a:stCxn id="1453" idx="1"/>
              <a:endCxn id="1544" idx="3"/>
            </p:cNvCxnSpPr>
            <p:nvPr/>
          </p:nvCxnSpPr>
          <p:spPr>
            <a:xfrm flipH="1" flipV="1">
              <a:off x="10236727" y="9268553"/>
              <a:ext cx="8425596" cy="6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" name="Straight Connector 1432">
              <a:extLst>
                <a:ext uri="{FF2B5EF4-FFF2-40B4-BE49-F238E27FC236}">
                  <a16:creationId xmlns:a16="http://schemas.microsoft.com/office/drawing/2014/main" id="{28651FA1-AAA8-F356-E977-9A439762F58B}"/>
                </a:ext>
              </a:extLst>
            </p:cNvPr>
            <p:cNvCxnSpPr>
              <a:cxnSpLocks/>
              <a:stCxn id="1450" idx="1"/>
              <a:endCxn id="1535" idx="3"/>
            </p:cNvCxnSpPr>
            <p:nvPr/>
          </p:nvCxnSpPr>
          <p:spPr>
            <a:xfrm flipH="1">
              <a:off x="10237109" y="7847991"/>
              <a:ext cx="8425214" cy="46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4" name="Group 1433">
              <a:extLst>
                <a:ext uri="{FF2B5EF4-FFF2-40B4-BE49-F238E27FC236}">
                  <a16:creationId xmlns:a16="http://schemas.microsoft.com/office/drawing/2014/main" id="{3BC724D7-ED00-2765-5CE9-9A749CB0AEE3}"/>
                </a:ext>
              </a:extLst>
            </p:cNvPr>
            <p:cNvGrpSpPr/>
            <p:nvPr/>
          </p:nvGrpSpPr>
          <p:grpSpPr>
            <a:xfrm>
              <a:off x="9779527" y="7561002"/>
              <a:ext cx="9339996" cy="2000950"/>
              <a:chOff x="5668631" y="2021462"/>
              <a:chExt cx="9339996" cy="2000950"/>
            </a:xfrm>
          </p:grpSpPr>
          <p:grpSp>
            <p:nvGrpSpPr>
              <p:cNvPr id="1435" name="Group 1434">
                <a:extLst>
                  <a:ext uri="{FF2B5EF4-FFF2-40B4-BE49-F238E27FC236}">
                    <a16:creationId xmlns:a16="http://schemas.microsoft.com/office/drawing/2014/main" id="{087B441E-BF74-0C4A-FF8B-9E9AE8BDA836}"/>
                  </a:ext>
                </a:extLst>
              </p:cNvPr>
              <p:cNvGrpSpPr/>
              <p:nvPr/>
            </p:nvGrpSpPr>
            <p:grpSpPr>
              <a:xfrm>
                <a:off x="5668631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524" name="Rectangle 1523">
                  <a:extLst>
                    <a:ext uri="{FF2B5EF4-FFF2-40B4-BE49-F238E27FC236}">
                      <a16:creationId xmlns:a16="http://schemas.microsoft.com/office/drawing/2014/main" id="{B910091B-9A3C-A8A0-E4C2-282465DF0FF6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DBDBD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1525" name="Straight Connector 1524">
                  <a:extLst>
                    <a:ext uri="{FF2B5EF4-FFF2-40B4-BE49-F238E27FC236}">
                      <a16:creationId xmlns:a16="http://schemas.microsoft.com/office/drawing/2014/main" id="{32A8EB23-811B-3DCE-8124-0154EA57A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26" name="Group 1525">
                  <a:extLst>
                    <a:ext uri="{FF2B5EF4-FFF2-40B4-BE49-F238E27FC236}">
                      <a16:creationId xmlns:a16="http://schemas.microsoft.com/office/drawing/2014/main" id="{D1E16A9F-A40B-74A1-BEE1-1671A68D35EB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44" name="Rectangle 1543">
                    <a:extLst>
                      <a:ext uri="{FF2B5EF4-FFF2-40B4-BE49-F238E27FC236}">
                        <a16:creationId xmlns:a16="http://schemas.microsoft.com/office/drawing/2014/main" id="{813D945F-34EF-31CF-F85A-49510817F6C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45" name="Rectangle 1544">
                    <a:extLst>
                      <a:ext uri="{FF2B5EF4-FFF2-40B4-BE49-F238E27FC236}">
                        <a16:creationId xmlns:a16="http://schemas.microsoft.com/office/drawing/2014/main" id="{6423576E-6BC2-7192-2D4E-2D10A9A0CD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6" name="Rectangle 1545">
                    <a:extLst>
                      <a:ext uri="{FF2B5EF4-FFF2-40B4-BE49-F238E27FC236}">
                        <a16:creationId xmlns:a16="http://schemas.microsoft.com/office/drawing/2014/main" id="{79ED0066-3B3D-2E74-EB8B-7F353673948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7" name="Group 1526">
                  <a:extLst>
                    <a:ext uri="{FF2B5EF4-FFF2-40B4-BE49-F238E27FC236}">
                      <a16:creationId xmlns:a16="http://schemas.microsoft.com/office/drawing/2014/main" id="{CCF691F5-09D2-B467-C7A1-8A238338076C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41" name="Rectangle 1540">
                    <a:extLst>
                      <a:ext uri="{FF2B5EF4-FFF2-40B4-BE49-F238E27FC236}">
                        <a16:creationId xmlns:a16="http://schemas.microsoft.com/office/drawing/2014/main" id="{10A1379D-545F-7D61-FDE2-C0024D59C7A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42" name="Rectangle 1541">
                    <a:extLst>
                      <a:ext uri="{FF2B5EF4-FFF2-40B4-BE49-F238E27FC236}">
                        <a16:creationId xmlns:a16="http://schemas.microsoft.com/office/drawing/2014/main" id="{8612DC22-B777-98FB-B17D-2B9570547C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3" name="Rectangle 1542">
                    <a:extLst>
                      <a:ext uri="{FF2B5EF4-FFF2-40B4-BE49-F238E27FC236}">
                        <a16:creationId xmlns:a16="http://schemas.microsoft.com/office/drawing/2014/main" id="{E561FA66-3CD9-0544-36D7-84975CC140C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28" name="Straight Connector 1527">
                  <a:extLst>
                    <a:ext uri="{FF2B5EF4-FFF2-40B4-BE49-F238E27FC236}">
                      <a16:creationId xmlns:a16="http://schemas.microsoft.com/office/drawing/2014/main" id="{B299BB46-250B-94C2-A2E2-8F1685A311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9" name="Straight Connector 1528">
                  <a:extLst>
                    <a:ext uri="{FF2B5EF4-FFF2-40B4-BE49-F238E27FC236}">
                      <a16:creationId xmlns:a16="http://schemas.microsoft.com/office/drawing/2014/main" id="{C481A417-BC20-C70E-12A5-6BCB6D68C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0" name="Straight Connector 1529">
                  <a:extLst>
                    <a:ext uri="{FF2B5EF4-FFF2-40B4-BE49-F238E27FC236}">
                      <a16:creationId xmlns:a16="http://schemas.microsoft.com/office/drawing/2014/main" id="{D055F26B-268D-F505-28AA-80617441F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31" name="Group 1530">
                  <a:extLst>
                    <a:ext uri="{FF2B5EF4-FFF2-40B4-BE49-F238E27FC236}">
                      <a16:creationId xmlns:a16="http://schemas.microsoft.com/office/drawing/2014/main" id="{944D3018-6B70-6FA0-43B9-64157CEF4C07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38" name="Rectangle 1537">
                    <a:extLst>
                      <a:ext uri="{FF2B5EF4-FFF2-40B4-BE49-F238E27FC236}">
                        <a16:creationId xmlns:a16="http://schemas.microsoft.com/office/drawing/2014/main" id="{8109BB59-C728-E987-9F6D-59EB330045D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39" name="Rectangle 1538">
                    <a:extLst>
                      <a:ext uri="{FF2B5EF4-FFF2-40B4-BE49-F238E27FC236}">
                        <a16:creationId xmlns:a16="http://schemas.microsoft.com/office/drawing/2014/main" id="{A0269242-9035-6D90-8D14-E2AED5458A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0" name="Rectangle 1539">
                    <a:extLst>
                      <a:ext uri="{FF2B5EF4-FFF2-40B4-BE49-F238E27FC236}">
                        <a16:creationId xmlns:a16="http://schemas.microsoft.com/office/drawing/2014/main" id="{8CE48E3D-E0BA-06C0-94E3-FDDAA20B19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32" name="Group 1531">
                  <a:extLst>
                    <a:ext uri="{FF2B5EF4-FFF2-40B4-BE49-F238E27FC236}">
                      <a16:creationId xmlns:a16="http://schemas.microsoft.com/office/drawing/2014/main" id="{BDF59FFB-7CD6-D056-07EE-6F60B267BE63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35" name="Rectangle 1534">
                    <a:extLst>
                      <a:ext uri="{FF2B5EF4-FFF2-40B4-BE49-F238E27FC236}">
                        <a16:creationId xmlns:a16="http://schemas.microsoft.com/office/drawing/2014/main" id="{926AAC0A-6C8F-9F0E-2F94-971C00C4B7C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36" name="Rectangle 1535">
                    <a:extLst>
                      <a:ext uri="{FF2B5EF4-FFF2-40B4-BE49-F238E27FC236}">
                        <a16:creationId xmlns:a16="http://schemas.microsoft.com/office/drawing/2014/main" id="{5219110F-69DB-FF6D-67FB-8A5059179E6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7" name="Rectangle 1536">
                    <a:extLst>
                      <a:ext uri="{FF2B5EF4-FFF2-40B4-BE49-F238E27FC236}">
                        <a16:creationId xmlns:a16="http://schemas.microsoft.com/office/drawing/2014/main" id="{23B0424B-7A93-A568-FE01-D73EAC2D8B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33" name="Straight Connector 1532">
                  <a:extLst>
                    <a:ext uri="{FF2B5EF4-FFF2-40B4-BE49-F238E27FC236}">
                      <a16:creationId xmlns:a16="http://schemas.microsoft.com/office/drawing/2014/main" id="{FD8B43E4-84C6-83D0-C894-EE154A4661C4}"/>
                    </a:ext>
                  </a:extLst>
                </p:cNvPr>
                <p:cNvCxnSpPr>
                  <a:cxnSpLocks/>
                  <a:stCxn id="1537" idx="3"/>
                  <a:endCxn id="154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4" name="Straight Connector 1533">
                  <a:extLst>
                    <a:ext uri="{FF2B5EF4-FFF2-40B4-BE49-F238E27FC236}">
                      <a16:creationId xmlns:a16="http://schemas.microsoft.com/office/drawing/2014/main" id="{088AF051-813C-1EB2-17C9-16281BC4850F}"/>
                    </a:ext>
                  </a:extLst>
                </p:cNvPr>
                <p:cNvCxnSpPr>
                  <a:cxnSpLocks/>
                  <a:stCxn id="1540" idx="3"/>
                  <a:endCxn id="154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6" name="Group 1435">
                <a:extLst>
                  <a:ext uri="{FF2B5EF4-FFF2-40B4-BE49-F238E27FC236}">
                    <a16:creationId xmlns:a16="http://schemas.microsoft.com/office/drawing/2014/main" id="{3D529708-FECA-CE83-DCFE-2522A5041326}"/>
                  </a:ext>
                </a:extLst>
              </p:cNvPr>
              <p:cNvGrpSpPr/>
              <p:nvPr/>
            </p:nvGrpSpPr>
            <p:grpSpPr>
              <a:xfrm>
                <a:off x="7148258" y="2021462"/>
                <a:ext cx="1940304" cy="2000102"/>
                <a:chOff x="5133754" y="3962622"/>
                <a:chExt cx="1940304" cy="2000102"/>
              </a:xfrm>
            </p:grpSpPr>
            <p:sp>
              <p:nvSpPr>
                <p:cNvPr id="1505" name="Rectangle 1504">
                  <a:extLst>
                    <a:ext uri="{FF2B5EF4-FFF2-40B4-BE49-F238E27FC236}">
                      <a16:creationId xmlns:a16="http://schemas.microsoft.com/office/drawing/2014/main" id="{C66DFBA0-5809-E4DE-F13A-94E33E057FD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506" name="Straight Connector 1505">
                  <a:extLst>
                    <a:ext uri="{FF2B5EF4-FFF2-40B4-BE49-F238E27FC236}">
                      <a16:creationId xmlns:a16="http://schemas.microsoft.com/office/drawing/2014/main" id="{13BA4264-01B2-312A-1878-FA07D6047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07" name="Group 1506">
                  <a:extLst>
                    <a:ext uri="{FF2B5EF4-FFF2-40B4-BE49-F238E27FC236}">
                      <a16:creationId xmlns:a16="http://schemas.microsoft.com/office/drawing/2014/main" id="{44BA3B69-6767-685E-3E6D-3F1C21362799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21" name="Rectangle 1520">
                    <a:extLst>
                      <a:ext uri="{FF2B5EF4-FFF2-40B4-BE49-F238E27FC236}">
                        <a16:creationId xmlns:a16="http://schemas.microsoft.com/office/drawing/2014/main" id="{98825F4A-E413-AFF0-7688-12C9236C157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22" name="Rectangle 1521">
                    <a:extLst>
                      <a:ext uri="{FF2B5EF4-FFF2-40B4-BE49-F238E27FC236}">
                        <a16:creationId xmlns:a16="http://schemas.microsoft.com/office/drawing/2014/main" id="{9BD7A829-24FA-D103-857E-0C5DA550E3E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3" name="Rectangle 1522">
                    <a:extLst>
                      <a:ext uri="{FF2B5EF4-FFF2-40B4-BE49-F238E27FC236}">
                        <a16:creationId xmlns:a16="http://schemas.microsoft.com/office/drawing/2014/main" id="{0EE29D66-5F29-761D-ED60-A9D4FE501B6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08" name="Straight Connector 1507">
                  <a:extLst>
                    <a:ext uri="{FF2B5EF4-FFF2-40B4-BE49-F238E27FC236}">
                      <a16:creationId xmlns:a16="http://schemas.microsoft.com/office/drawing/2014/main" id="{816D56DA-EDEC-24D8-FBC0-B728414B66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9" name="Straight Connector 1508">
                  <a:extLst>
                    <a:ext uri="{FF2B5EF4-FFF2-40B4-BE49-F238E27FC236}">
                      <a16:creationId xmlns:a16="http://schemas.microsoft.com/office/drawing/2014/main" id="{AEED51CD-73DF-4F85-5FC7-729CD5AF32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0" name="Straight Connector 1509">
                  <a:extLst>
                    <a:ext uri="{FF2B5EF4-FFF2-40B4-BE49-F238E27FC236}">
                      <a16:creationId xmlns:a16="http://schemas.microsoft.com/office/drawing/2014/main" id="{B4F96DA5-E0E6-81FF-D546-D5A703370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11" name="Group 1510">
                  <a:extLst>
                    <a:ext uri="{FF2B5EF4-FFF2-40B4-BE49-F238E27FC236}">
                      <a16:creationId xmlns:a16="http://schemas.microsoft.com/office/drawing/2014/main" id="{A042B54E-5072-0706-614C-17FE659C8E40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18" name="Rectangle 1517">
                    <a:extLst>
                      <a:ext uri="{FF2B5EF4-FFF2-40B4-BE49-F238E27FC236}">
                        <a16:creationId xmlns:a16="http://schemas.microsoft.com/office/drawing/2014/main" id="{CC4F98B2-DC28-0F3B-95DC-F120B10E11F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19" name="Rectangle 1518">
                    <a:extLst>
                      <a:ext uri="{FF2B5EF4-FFF2-40B4-BE49-F238E27FC236}">
                        <a16:creationId xmlns:a16="http://schemas.microsoft.com/office/drawing/2014/main" id="{855FB85B-018F-E257-6E10-254A0A44888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0" name="Rectangle 1519">
                    <a:extLst>
                      <a:ext uri="{FF2B5EF4-FFF2-40B4-BE49-F238E27FC236}">
                        <a16:creationId xmlns:a16="http://schemas.microsoft.com/office/drawing/2014/main" id="{C33FA6A7-06A0-ACE7-A55C-B2E8D3365B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12" name="Group 1511">
                  <a:extLst>
                    <a:ext uri="{FF2B5EF4-FFF2-40B4-BE49-F238E27FC236}">
                      <a16:creationId xmlns:a16="http://schemas.microsoft.com/office/drawing/2014/main" id="{7483520A-7136-154F-5751-0A53FD5EBC6C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15" name="Rectangle 1514">
                    <a:extLst>
                      <a:ext uri="{FF2B5EF4-FFF2-40B4-BE49-F238E27FC236}">
                        <a16:creationId xmlns:a16="http://schemas.microsoft.com/office/drawing/2014/main" id="{63986FDD-4237-FD58-DD8D-051C2BC623B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16" name="Rectangle 1515">
                    <a:extLst>
                      <a:ext uri="{FF2B5EF4-FFF2-40B4-BE49-F238E27FC236}">
                        <a16:creationId xmlns:a16="http://schemas.microsoft.com/office/drawing/2014/main" id="{F150E63D-DD68-F9F7-4586-A434E73BC3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7" name="Rectangle 1516">
                    <a:extLst>
                      <a:ext uri="{FF2B5EF4-FFF2-40B4-BE49-F238E27FC236}">
                        <a16:creationId xmlns:a16="http://schemas.microsoft.com/office/drawing/2014/main" id="{5A289478-17F5-6BC1-7D36-31CB629C66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13" name="Straight Connector 1512">
                  <a:extLst>
                    <a:ext uri="{FF2B5EF4-FFF2-40B4-BE49-F238E27FC236}">
                      <a16:creationId xmlns:a16="http://schemas.microsoft.com/office/drawing/2014/main" id="{10442EAA-5901-407E-816C-CDF6C24A8758}"/>
                    </a:ext>
                  </a:extLst>
                </p:cNvPr>
                <p:cNvCxnSpPr>
                  <a:cxnSpLocks/>
                  <a:stCxn id="1517" idx="3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4" name="Straight Connector 1513">
                  <a:extLst>
                    <a:ext uri="{FF2B5EF4-FFF2-40B4-BE49-F238E27FC236}">
                      <a16:creationId xmlns:a16="http://schemas.microsoft.com/office/drawing/2014/main" id="{7249DACC-74C2-35D3-8398-A40B73392D76}"/>
                    </a:ext>
                  </a:extLst>
                </p:cNvPr>
                <p:cNvCxnSpPr>
                  <a:cxnSpLocks/>
                  <a:stCxn id="1520" idx="3"/>
                  <a:endCxn id="152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7" name="Group 1436">
                <a:extLst>
                  <a:ext uri="{FF2B5EF4-FFF2-40B4-BE49-F238E27FC236}">
                    <a16:creationId xmlns:a16="http://schemas.microsoft.com/office/drawing/2014/main" id="{AEF3768F-2CC3-BA77-5E99-F174AD0478B1}"/>
                  </a:ext>
                </a:extLst>
              </p:cNvPr>
              <p:cNvGrpSpPr/>
              <p:nvPr/>
            </p:nvGrpSpPr>
            <p:grpSpPr>
              <a:xfrm>
                <a:off x="8629433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486" name="Rectangle 1485">
                  <a:extLst>
                    <a:ext uri="{FF2B5EF4-FFF2-40B4-BE49-F238E27FC236}">
                      <a16:creationId xmlns:a16="http://schemas.microsoft.com/office/drawing/2014/main" id="{71D052AB-86E8-C547-5E7B-7658136FA0C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487" name="Straight Connector 1486">
                  <a:extLst>
                    <a:ext uri="{FF2B5EF4-FFF2-40B4-BE49-F238E27FC236}">
                      <a16:creationId xmlns:a16="http://schemas.microsoft.com/office/drawing/2014/main" id="{F22D1DF1-8EA5-DD4B-A85F-7AEAB038A0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88" name="Group 1487">
                  <a:extLst>
                    <a:ext uri="{FF2B5EF4-FFF2-40B4-BE49-F238E27FC236}">
                      <a16:creationId xmlns:a16="http://schemas.microsoft.com/office/drawing/2014/main" id="{8D26014F-BBD4-54D2-87A9-9276918AAA32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02" name="Rectangle 1501">
                    <a:extLst>
                      <a:ext uri="{FF2B5EF4-FFF2-40B4-BE49-F238E27FC236}">
                        <a16:creationId xmlns:a16="http://schemas.microsoft.com/office/drawing/2014/main" id="{40151CC9-3FE6-8499-AB30-79F26C7485F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03" name="Rectangle 1502">
                    <a:extLst>
                      <a:ext uri="{FF2B5EF4-FFF2-40B4-BE49-F238E27FC236}">
                        <a16:creationId xmlns:a16="http://schemas.microsoft.com/office/drawing/2014/main" id="{ECE9CA39-4E0E-AD46-F446-F60FB81AFB5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4" name="Rectangle 1503">
                    <a:extLst>
                      <a:ext uri="{FF2B5EF4-FFF2-40B4-BE49-F238E27FC236}">
                        <a16:creationId xmlns:a16="http://schemas.microsoft.com/office/drawing/2014/main" id="{20753C98-9E26-1F3C-1508-0A5FBD8CAE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89" name="Group 1488">
                  <a:extLst>
                    <a:ext uri="{FF2B5EF4-FFF2-40B4-BE49-F238E27FC236}">
                      <a16:creationId xmlns:a16="http://schemas.microsoft.com/office/drawing/2014/main" id="{2BB5AAD4-7580-B6B0-24F1-1890892D982C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99" name="Rectangle 1498">
                    <a:extLst>
                      <a:ext uri="{FF2B5EF4-FFF2-40B4-BE49-F238E27FC236}">
                        <a16:creationId xmlns:a16="http://schemas.microsoft.com/office/drawing/2014/main" id="{45491B36-52FC-50A0-22EC-6B6CFD50BD9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00" name="Rectangle 1499">
                    <a:extLst>
                      <a:ext uri="{FF2B5EF4-FFF2-40B4-BE49-F238E27FC236}">
                        <a16:creationId xmlns:a16="http://schemas.microsoft.com/office/drawing/2014/main" id="{964C0276-60E2-50CB-9083-719218F78C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1" name="Rectangle 1500">
                    <a:extLst>
                      <a:ext uri="{FF2B5EF4-FFF2-40B4-BE49-F238E27FC236}">
                        <a16:creationId xmlns:a16="http://schemas.microsoft.com/office/drawing/2014/main" id="{8A1E49D6-D541-9C4D-C472-B600574E630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90" name="Straight Connector 1489">
                  <a:extLst>
                    <a:ext uri="{FF2B5EF4-FFF2-40B4-BE49-F238E27FC236}">
                      <a16:creationId xmlns:a16="http://schemas.microsoft.com/office/drawing/2014/main" id="{34DA4493-8877-D160-2F17-1BBFF20EE8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1" name="Straight Connector 1490">
                  <a:extLst>
                    <a:ext uri="{FF2B5EF4-FFF2-40B4-BE49-F238E27FC236}">
                      <a16:creationId xmlns:a16="http://schemas.microsoft.com/office/drawing/2014/main" id="{392F78C7-8A4D-9D9E-817D-DB5FE69ED4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2" name="Straight Connector 1491">
                  <a:extLst>
                    <a:ext uri="{FF2B5EF4-FFF2-40B4-BE49-F238E27FC236}">
                      <a16:creationId xmlns:a16="http://schemas.microsoft.com/office/drawing/2014/main" id="{4F1AB4EF-9CA9-798C-ED14-50C7040B7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93" name="Group 1492">
                  <a:extLst>
                    <a:ext uri="{FF2B5EF4-FFF2-40B4-BE49-F238E27FC236}">
                      <a16:creationId xmlns:a16="http://schemas.microsoft.com/office/drawing/2014/main" id="{4DEA4DAB-600A-AF99-1135-ABFC9CE9D5B6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96" name="Rectangle 1495">
                    <a:extLst>
                      <a:ext uri="{FF2B5EF4-FFF2-40B4-BE49-F238E27FC236}">
                        <a16:creationId xmlns:a16="http://schemas.microsoft.com/office/drawing/2014/main" id="{AEA2747F-7082-7740-381F-96F16804049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97" name="Rectangle 1496">
                    <a:extLst>
                      <a:ext uri="{FF2B5EF4-FFF2-40B4-BE49-F238E27FC236}">
                        <a16:creationId xmlns:a16="http://schemas.microsoft.com/office/drawing/2014/main" id="{17B1D2B6-DEEF-DBE1-2E06-5728EC3C74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98" name="Rectangle 1497">
                    <a:extLst>
                      <a:ext uri="{FF2B5EF4-FFF2-40B4-BE49-F238E27FC236}">
                        <a16:creationId xmlns:a16="http://schemas.microsoft.com/office/drawing/2014/main" id="{B6ADFBEA-A6BC-5660-2B8C-A9D1957079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94" name="Straight Connector 1493">
                  <a:extLst>
                    <a:ext uri="{FF2B5EF4-FFF2-40B4-BE49-F238E27FC236}">
                      <a16:creationId xmlns:a16="http://schemas.microsoft.com/office/drawing/2014/main" id="{EE941C64-18F8-7F59-2945-09CEA7DDE129}"/>
                    </a:ext>
                  </a:extLst>
                </p:cNvPr>
                <p:cNvCxnSpPr>
                  <a:cxnSpLocks/>
                  <a:endCxn id="1503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5" name="Straight Connector 1494">
                  <a:extLst>
                    <a:ext uri="{FF2B5EF4-FFF2-40B4-BE49-F238E27FC236}">
                      <a16:creationId xmlns:a16="http://schemas.microsoft.com/office/drawing/2014/main" id="{348B3C88-1F05-E088-D0E6-3A79E232DC83}"/>
                    </a:ext>
                  </a:extLst>
                </p:cNvPr>
                <p:cNvCxnSpPr>
                  <a:cxnSpLocks/>
                  <a:stCxn id="1498" idx="3"/>
                  <a:endCxn id="150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8" name="Group 1437">
                <a:extLst>
                  <a:ext uri="{FF2B5EF4-FFF2-40B4-BE49-F238E27FC236}">
                    <a16:creationId xmlns:a16="http://schemas.microsoft.com/office/drawing/2014/main" id="{3DF99783-CFC2-EDF9-6439-F1B153961082}"/>
                  </a:ext>
                </a:extLst>
              </p:cNvPr>
              <p:cNvGrpSpPr/>
              <p:nvPr/>
            </p:nvGrpSpPr>
            <p:grpSpPr>
              <a:xfrm>
                <a:off x="10334770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471" name="Rectangle 1470">
                  <a:extLst>
                    <a:ext uri="{FF2B5EF4-FFF2-40B4-BE49-F238E27FC236}">
                      <a16:creationId xmlns:a16="http://schemas.microsoft.com/office/drawing/2014/main" id="{FD5B36DE-A818-2DE3-AE7C-ABD7240C8596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472" name="Straight Connector 1471">
                  <a:extLst>
                    <a:ext uri="{FF2B5EF4-FFF2-40B4-BE49-F238E27FC236}">
                      <a16:creationId xmlns:a16="http://schemas.microsoft.com/office/drawing/2014/main" id="{C97E7FA5-FDC1-D948-93F9-E788E3547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3" name="Group 1472">
                  <a:extLst>
                    <a:ext uri="{FF2B5EF4-FFF2-40B4-BE49-F238E27FC236}">
                      <a16:creationId xmlns:a16="http://schemas.microsoft.com/office/drawing/2014/main" id="{F7DAFB6F-FD11-9A46-32AA-53E766B4727B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83" name="Rectangle 1482">
                    <a:extLst>
                      <a:ext uri="{FF2B5EF4-FFF2-40B4-BE49-F238E27FC236}">
                        <a16:creationId xmlns:a16="http://schemas.microsoft.com/office/drawing/2014/main" id="{D1C07AFC-CD5E-A603-413E-1EA3651D84E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84" name="Rectangle 1483">
                    <a:extLst>
                      <a:ext uri="{FF2B5EF4-FFF2-40B4-BE49-F238E27FC236}">
                        <a16:creationId xmlns:a16="http://schemas.microsoft.com/office/drawing/2014/main" id="{A0073C7B-A7EC-1E66-9A60-9EF24F97A36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5" name="Rectangle 1484">
                    <a:extLst>
                      <a:ext uri="{FF2B5EF4-FFF2-40B4-BE49-F238E27FC236}">
                        <a16:creationId xmlns:a16="http://schemas.microsoft.com/office/drawing/2014/main" id="{46BE8E4A-2175-2DF5-CFFD-D770E8FADE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74" name="Straight Connector 1473">
                  <a:extLst>
                    <a:ext uri="{FF2B5EF4-FFF2-40B4-BE49-F238E27FC236}">
                      <a16:creationId xmlns:a16="http://schemas.microsoft.com/office/drawing/2014/main" id="{01578281-50B7-0351-C91E-B3DEE5A99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5" name="Straight Connector 1474">
                  <a:extLst>
                    <a:ext uri="{FF2B5EF4-FFF2-40B4-BE49-F238E27FC236}">
                      <a16:creationId xmlns:a16="http://schemas.microsoft.com/office/drawing/2014/main" id="{F672F2A9-0121-2837-761F-9519F86F82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6" name="Straight Connector 1475">
                  <a:extLst>
                    <a:ext uri="{FF2B5EF4-FFF2-40B4-BE49-F238E27FC236}">
                      <a16:creationId xmlns:a16="http://schemas.microsoft.com/office/drawing/2014/main" id="{37D226D5-A6AD-8613-03CA-2FC891325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7" name="Group 1476">
                  <a:extLst>
                    <a:ext uri="{FF2B5EF4-FFF2-40B4-BE49-F238E27FC236}">
                      <a16:creationId xmlns:a16="http://schemas.microsoft.com/office/drawing/2014/main" id="{2C4D6DFD-EC5C-5B21-E2C7-9E6498C817A2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80" name="Rectangle 1479">
                    <a:extLst>
                      <a:ext uri="{FF2B5EF4-FFF2-40B4-BE49-F238E27FC236}">
                        <a16:creationId xmlns:a16="http://schemas.microsoft.com/office/drawing/2014/main" id="{61A9B31B-FDDF-D35F-3A90-C2B3C8A79BC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81" name="Rectangle 1480">
                    <a:extLst>
                      <a:ext uri="{FF2B5EF4-FFF2-40B4-BE49-F238E27FC236}">
                        <a16:creationId xmlns:a16="http://schemas.microsoft.com/office/drawing/2014/main" id="{E738DF20-84C3-0597-D47B-F6C3E53F49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2" name="Rectangle 1481">
                    <a:extLst>
                      <a:ext uri="{FF2B5EF4-FFF2-40B4-BE49-F238E27FC236}">
                        <a16:creationId xmlns:a16="http://schemas.microsoft.com/office/drawing/2014/main" id="{5FA49294-C9FD-2E0E-8A06-544CAD6B2F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78" name="Straight Connector 1477">
                  <a:extLst>
                    <a:ext uri="{FF2B5EF4-FFF2-40B4-BE49-F238E27FC236}">
                      <a16:creationId xmlns:a16="http://schemas.microsoft.com/office/drawing/2014/main" id="{E6311AB8-7CFD-12E2-2FA2-D8FCCC007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9" name="Straight Connector 1478">
                  <a:extLst>
                    <a:ext uri="{FF2B5EF4-FFF2-40B4-BE49-F238E27FC236}">
                      <a16:creationId xmlns:a16="http://schemas.microsoft.com/office/drawing/2014/main" id="{5CC7532A-AAE9-AE9D-405B-C45F548849AE}"/>
                    </a:ext>
                  </a:extLst>
                </p:cNvPr>
                <p:cNvCxnSpPr>
                  <a:cxnSpLocks/>
                  <a:stCxn id="1482" idx="3"/>
                  <a:endCxn id="148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9" name="Group 1438">
                <a:extLst>
                  <a:ext uri="{FF2B5EF4-FFF2-40B4-BE49-F238E27FC236}">
                    <a16:creationId xmlns:a16="http://schemas.microsoft.com/office/drawing/2014/main" id="{F078B38D-8FC9-3EE1-463C-45C15C66D54A}"/>
                  </a:ext>
                </a:extLst>
              </p:cNvPr>
              <p:cNvGrpSpPr/>
              <p:nvPr/>
            </p:nvGrpSpPr>
            <p:grpSpPr>
              <a:xfrm>
                <a:off x="11814788" y="2022310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456" name="Rectangle 1455">
                  <a:extLst>
                    <a:ext uri="{FF2B5EF4-FFF2-40B4-BE49-F238E27FC236}">
                      <a16:creationId xmlns:a16="http://schemas.microsoft.com/office/drawing/2014/main" id="{0B2712FE-D7FD-826C-CB77-A6C89D2BCF38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457" name="Straight Connector 1456">
                  <a:extLst>
                    <a:ext uri="{FF2B5EF4-FFF2-40B4-BE49-F238E27FC236}">
                      <a16:creationId xmlns:a16="http://schemas.microsoft.com/office/drawing/2014/main" id="{3C2BCC40-4DA6-2F05-8CA4-47045CE4A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8" name="Group 1457">
                  <a:extLst>
                    <a:ext uri="{FF2B5EF4-FFF2-40B4-BE49-F238E27FC236}">
                      <a16:creationId xmlns:a16="http://schemas.microsoft.com/office/drawing/2014/main" id="{29C2B2BE-802D-4803-9A5B-777E58C665FE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68" name="Rectangle 1467">
                    <a:extLst>
                      <a:ext uri="{FF2B5EF4-FFF2-40B4-BE49-F238E27FC236}">
                        <a16:creationId xmlns:a16="http://schemas.microsoft.com/office/drawing/2014/main" id="{F0A9B266-A07F-2D91-49AF-0355E2825F8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69" name="Rectangle 1468">
                    <a:extLst>
                      <a:ext uri="{FF2B5EF4-FFF2-40B4-BE49-F238E27FC236}">
                        <a16:creationId xmlns:a16="http://schemas.microsoft.com/office/drawing/2014/main" id="{CA2A36F2-E797-DE52-2D93-D93181A42D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70" name="Rectangle 1469">
                    <a:extLst>
                      <a:ext uri="{FF2B5EF4-FFF2-40B4-BE49-F238E27FC236}">
                        <a16:creationId xmlns:a16="http://schemas.microsoft.com/office/drawing/2014/main" id="{9AB03BB8-0D7A-9E8B-5770-185E143BC9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59" name="Straight Connector 1458">
                  <a:extLst>
                    <a:ext uri="{FF2B5EF4-FFF2-40B4-BE49-F238E27FC236}">
                      <a16:creationId xmlns:a16="http://schemas.microsoft.com/office/drawing/2014/main" id="{4A954332-66DA-3C97-DD23-534FD3B841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0" name="Straight Connector 1459">
                  <a:extLst>
                    <a:ext uri="{FF2B5EF4-FFF2-40B4-BE49-F238E27FC236}">
                      <a16:creationId xmlns:a16="http://schemas.microsoft.com/office/drawing/2014/main" id="{598CBC58-A351-EB7F-1441-94B12C05B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1" name="Straight Connector 1460">
                  <a:extLst>
                    <a:ext uri="{FF2B5EF4-FFF2-40B4-BE49-F238E27FC236}">
                      <a16:creationId xmlns:a16="http://schemas.microsoft.com/office/drawing/2014/main" id="{D2EAA671-0E6C-F6F3-A983-73A7799F8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62" name="Group 1461">
                  <a:extLst>
                    <a:ext uri="{FF2B5EF4-FFF2-40B4-BE49-F238E27FC236}">
                      <a16:creationId xmlns:a16="http://schemas.microsoft.com/office/drawing/2014/main" id="{0398C7B5-25DE-6991-1489-A8432F028B01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65" name="Rectangle 1464">
                    <a:extLst>
                      <a:ext uri="{FF2B5EF4-FFF2-40B4-BE49-F238E27FC236}">
                        <a16:creationId xmlns:a16="http://schemas.microsoft.com/office/drawing/2014/main" id="{BBA829FC-FE51-5203-5833-B7C9747F5D1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66" name="Rectangle 1465">
                    <a:extLst>
                      <a:ext uri="{FF2B5EF4-FFF2-40B4-BE49-F238E27FC236}">
                        <a16:creationId xmlns:a16="http://schemas.microsoft.com/office/drawing/2014/main" id="{B0F60E22-AB13-A15D-621C-11BC867B4D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7" name="Rectangle 1466">
                    <a:extLst>
                      <a:ext uri="{FF2B5EF4-FFF2-40B4-BE49-F238E27FC236}">
                        <a16:creationId xmlns:a16="http://schemas.microsoft.com/office/drawing/2014/main" id="{B33A7BDC-0ADA-5D9C-A96D-3EE5DBFD19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63" name="Straight Connector 1462">
                  <a:extLst>
                    <a:ext uri="{FF2B5EF4-FFF2-40B4-BE49-F238E27FC236}">
                      <a16:creationId xmlns:a16="http://schemas.microsoft.com/office/drawing/2014/main" id="{DB08375F-B956-A51A-CC4A-806AFF1D6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4" name="Straight Connector 1463">
                  <a:extLst>
                    <a:ext uri="{FF2B5EF4-FFF2-40B4-BE49-F238E27FC236}">
                      <a16:creationId xmlns:a16="http://schemas.microsoft.com/office/drawing/2014/main" id="{91CAC9EC-F34B-4742-666F-E6DD8DD2D40D}"/>
                    </a:ext>
                  </a:extLst>
                </p:cNvPr>
                <p:cNvCxnSpPr>
                  <a:cxnSpLocks/>
                  <a:stCxn id="1467" idx="3"/>
                  <a:endCxn id="1469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0" name="Group 1439">
                <a:extLst>
                  <a:ext uri="{FF2B5EF4-FFF2-40B4-BE49-F238E27FC236}">
                    <a16:creationId xmlns:a16="http://schemas.microsoft.com/office/drawing/2014/main" id="{58138657-18F3-7A42-3317-A12E7D2F432C}"/>
                  </a:ext>
                </a:extLst>
              </p:cNvPr>
              <p:cNvGrpSpPr/>
              <p:nvPr/>
            </p:nvGrpSpPr>
            <p:grpSpPr>
              <a:xfrm>
                <a:off x="13294033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441" name="Rectangle 1440">
                  <a:extLst>
                    <a:ext uri="{FF2B5EF4-FFF2-40B4-BE49-F238E27FC236}">
                      <a16:creationId xmlns:a16="http://schemas.microsoft.com/office/drawing/2014/main" id="{CFD0BC26-7E49-CA2E-88E7-DC24ADD8C132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442" name="Straight Connector 1441">
                  <a:extLst>
                    <a:ext uri="{FF2B5EF4-FFF2-40B4-BE49-F238E27FC236}">
                      <a16:creationId xmlns:a16="http://schemas.microsoft.com/office/drawing/2014/main" id="{1CA52A67-1282-B48E-E6BA-DF68AAC54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3" name="Group 1442">
                  <a:extLst>
                    <a:ext uri="{FF2B5EF4-FFF2-40B4-BE49-F238E27FC236}">
                      <a16:creationId xmlns:a16="http://schemas.microsoft.com/office/drawing/2014/main" id="{2A43F392-99D1-2CDF-4E96-623187AB67C9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53" name="Rectangle 1452">
                    <a:extLst>
                      <a:ext uri="{FF2B5EF4-FFF2-40B4-BE49-F238E27FC236}">
                        <a16:creationId xmlns:a16="http://schemas.microsoft.com/office/drawing/2014/main" id="{EA74A4F9-3CF0-6394-A6AE-9875EF5CC94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54" name="Rectangle 1453">
                    <a:extLst>
                      <a:ext uri="{FF2B5EF4-FFF2-40B4-BE49-F238E27FC236}">
                        <a16:creationId xmlns:a16="http://schemas.microsoft.com/office/drawing/2014/main" id="{5893C780-05DD-44D6-3155-3F43DD750C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5" name="Rectangle 1454">
                    <a:extLst>
                      <a:ext uri="{FF2B5EF4-FFF2-40B4-BE49-F238E27FC236}">
                        <a16:creationId xmlns:a16="http://schemas.microsoft.com/office/drawing/2014/main" id="{C5FD816C-CB57-9F0B-21D4-2FD5211178B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44" name="Straight Connector 1443">
                  <a:extLst>
                    <a:ext uri="{FF2B5EF4-FFF2-40B4-BE49-F238E27FC236}">
                      <a16:creationId xmlns:a16="http://schemas.microsoft.com/office/drawing/2014/main" id="{90A83E27-59A4-AAA3-5055-4F18BF7F0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5" name="Straight Connector 1444">
                  <a:extLst>
                    <a:ext uri="{FF2B5EF4-FFF2-40B4-BE49-F238E27FC236}">
                      <a16:creationId xmlns:a16="http://schemas.microsoft.com/office/drawing/2014/main" id="{66EB665F-17AC-0B2D-D242-85648A102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6" name="Straight Connector 1445">
                  <a:extLst>
                    <a:ext uri="{FF2B5EF4-FFF2-40B4-BE49-F238E27FC236}">
                      <a16:creationId xmlns:a16="http://schemas.microsoft.com/office/drawing/2014/main" id="{C36EA30F-C0BF-50C1-CD03-A7C6F146D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7" name="Group 1446">
                  <a:extLst>
                    <a:ext uri="{FF2B5EF4-FFF2-40B4-BE49-F238E27FC236}">
                      <a16:creationId xmlns:a16="http://schemas.microsoft.com/office/drawing/2014/main" id="{0ECDB93A-ABBB-2571-7E2B-75043DDFFFBB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50" name="Rectangle 1449">
                    <a:extLst>
                      <a:ext uri="{FF2B5EF4-FFF2-40B4-BE49-F238E27FC236}">
                        <a16:creationId xmlns:a16="http://schemas.microsoft.com/office/drawing/2014/main" id="{970D6BA3-4CB6-6B08-DC70-D0E9B4A178F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51" name="Rectangle 1450">
                    <a:extLst>
                      <a:ext uri="{FF2B5EF4-FFF2-40B4-BE49-F238E27FC236}">
                        <a16:creationId xmlns:a16="http://schemas.microsoft.com/office/drawing/2014/main" id="{96FE9553-F734-E245-EE00-94CE39D7B2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2" name="Rectangle 1451">
                    <a:extLst>
                      <a:ext uri="{FF2B5EF4-FFF2-40B4-BE49-F238E27FC236}">
                        <a16:creationId xmlns:a16="http://schemas.microsoft.com/office/drawing/2014/main" id="{F4AD49B7-1B02-C224-08D3-000E3437F4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48" name="Straight Connector 1447">
                  <a:extLst>
                    <a:ext uri="{FF2B5EF4-FFF2-40B4-BE49-F238E27FC236}">
                      <a16:creationId xmlns:a16="http://schemas.microsoft.com/office/drawing/2014/main" id="{54CBDFDA-C338-2CC4-ECFB-22F68D587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9" name="Straight Connector 1448">
                  <a:extLst>
                    <a:ext uri="{FF2B5EF4-FFF2-40B4-BE49-F238E27FC236}">
                      <a16:creationId xmlns:a16="http://schemas.microsoft.com/office/drawing/2014/main" id="{5BEC9378-A33E-421F-3F15-CF43AF859B47}"/>
                    </a:ext>
                  </a:extLst>
                </p:cNvPr>
                <p:cNvCxnSpPr>
                  <a:cxnSpLocks/>
                  <a:stCxn id="1452" idx="3"/>
                  <a:endCxn id="145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47" name="Group 1546">
            <a:extLst>
              <a:ext uri="{FF2B5EF4-FFF2-40B4-BE49-F238E27FC236}">
                <a16:creationId xmlns:a16="http://schemas.microsoft.com/office/drawing/2014/main" id="{224D329F-CB03-2820-463C-D3D465464399}"/>
              </a:ext>
            </a:extLst>
          </p:cNvPr>
          <p:cNvGrpSpPr/>
          <p:nvPr/>
        </p:nvGrpSpPr>
        <p:grpSpPr>
          <a:xfrm>
            <a:off x="9756403" y="2796012"/>
            <a:ext cx="9339996" cy="2000950"/>
            <a:chOff x="9779527" y="7561002"/>
            <a:chExt cx="9339996" cy="2000950"/>
          </a:xfrm>
        </p:grpSpPr>
        <p:cxnSp>
          <p:nvCxnSpPr>
            <p:cNvPr id="1548" name="Straight Connector 1547">
              <a:extLst>
                <a:ext uri="{FF2B5EF4-FFF2-40B4-BE49-F238E27FC236}">
                  <a16:creationId xmlns:a16="http://schemas.microsoft.com/office/drawing/2014/main" id="{111F9673-5C27-74FF-A9F5-DFD07344F7C1}"/>
                </a:ext>
              </a:extLst>
            </p:cNvPr>
            <p:cNvCxnSpPr>
              <a:cxnSpLocks/>
              <a:stCxn id="1569" idx="1"/>
              <a:endCxn id="1660" idx="3"/>
            </p:cNvCxnSpPr>
            <p:nvPr/>
          </p:nvCxnSpPr>
          <p:spPr>
            <a:xfrm flipH="1" flipV="1">
              <a:off x="10236727" y="9268553"/>
              <a:ext cx="8425596" cy="6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Straight Connector 1548">
              <a:extLst>
                <a:ext uri="{FF2B5EF4-FFF2-40B4-BE49-F238E27FC236}">
                  <a16:creationId xmlns:a16="http://schemas.microsoft.com/office/drawing/2014/main" id="{DA3F9C41-7D6D-A874-3D12-911E420865A7}"/>
                </a:ext>
              </a:extLst>
            </p:cNvPr>
            <p:cNvCxnSpPr>
              <a:cxnSpLocks/>
              <a:stCxn id="1566" idx="1"/>
              <a:endCxn id="1651" idx="3"/>
            </p:cNvCxnSpPr>
            <p:nvPr/>
          </p:nvCxnSpPr>
          <p:spPr>
            <a:xfrm flipH="1">
              <a:off x="10237109" y="7847991"/>
              <a:ext cx="8425214" cy="46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0" name="Group 1549">
              <a:extLst>
                <a:ext uri="{FF2B5EF4-FFF2-40B4-BE49-F238E27FC236}">
                  <a16:creationId xmlns:a16="http://schemas.microsoft.com/office/drawing/2014/main" id="{5DC634E7-EDD2-56CA-64B7-B96FD4F079E3}"/>
                </a:ext>
              </a:extLst>
            </p:cNvPr>
            <p:cNvGrpSpPr/>
            <p:nvPr/>
          </p:nvGrpSpPr>
          <p:grpSpPr>
            <a:xfrm>
              <a:off x="9779527" y="7561002"/>
              <a:ext cx="9339996" cy="2000950"/>
              <a:chOff x="5668631" y="2021462"/>
              <a:chExt cx="9339996" cy="2000950"/>
            </a:xfrm>
          </p:grpSpPr>
          <p:grpSp>
            <p:nvGrpSpPr>
              <p:cNvPr id="1551" name="Group 1550">
                <a:extLst>
                  <a:ext uri="{FF2B5EF4-FFF2-40B4-BE49-F238E27FC236}">
                    <a16:creationId xmlns:a16="http://schemas.microsoft.com/office/drawing/2014/main" id="{69CC6EF1-CF78-CB0C-2D98-A1725876F2B7}"/>
                  </a:ext>
                </a:extLst>
              </p:cNvPr>
              <p:cNvGrpSpPr/>
              <p:nvPr/>
            </p:nvGrpSpPr>
            <p:grpSpPr>
              <a:xfrm>
                <a:off x="5668631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640" name="Rectangle 1639">
                  <a:extLst>
                    <a:ext uri="{FF2B5EF4-FFF2-40B4-BE49-F238E27FC236}">
                      <a16:creationId xmlns:a16="http://schemas.microsoft.com/office/drawing/2014/main" id="{4D0F2B79-4EE1-FBA7-4393-41306BF71A55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DBDBD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1641" name="Straight Connector 1640">
                  <a:extLst>
                    <a:ext uri="{FF2B5EF4-FFF2-40B4-BE49-F238E27FC236}">
                      <a16:creationId xmlns:a16="http://schemas.microsoft.com/office/drawing/2014/main" id="{7BD54781-E863-651B-DBD2-6CF70940A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42" name="Group 1641">
                  <a:extLst>
                    <a:ext uri="{FF2B5EF4-FFF2-40B4-BE49-F238E27FC236}">
                      <a16:creationId xmlns:a16="http://schemas.microsoft.com/office/drawing/2014/main" id="{59F83E29-112D-C196-04BA-7B21FBA1EABA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60" name="Rectangle 1659">
                    <a:extLst>
                      <a:ext uri="{FF2B5EF4-FFF2-40B4-BE49-F238E27FC236}">
                        <a16:creationId xmlns:a16="http://schemas.microsoft.com/office/drawing/2014/main" id="{3E94F3B7-785A-ADA6-B01F-4A914EF024D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61" name="Rectangle 1660">
                    <a:extLst>
                      <a:ext uri="{FF2B5EF4-FFF2-40B4-BE49-F238E27FC236}">
                        <a16:creationId xmlns:a16="http://schemas.microsoft.com/office/drawing/2014/main" id="{E289DB40-37F4-63E4-D86F-A94EE8891F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62" name="Rectangle 1661">
                    <a:extLst>
                      <a:ext uri="{FF2B5EF4-FFF2-40B4-BE49-F238E27FC236}">
                        <a16:creationId xmlns:a16="http://schemas.microsoft.com/office/drawing/2014/main" id="{F6A3D704-F79F-0429-A3DB-4AB7720BA54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43" name="Group 1642">
                  <a:extLst>
                    <a:ext uri="{FF2B5EF4-FFF2-40B4-BE49-F238E27FC236}">
                      <a16:creationId xmlns:a16="http://schemas.microsoft.com/office/drawing/2014/main" id="{3C194FED-E566-F4F5-01F4-1E997D155A95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57" name="Rectangle 1656">
                    <a:extLst>
                      <a:ext uri="{FF2B5EF4-FFF2-40B4-BE49-F238E27FC236}">
                        <a16:creationId xmlns:a16="http://schemas.microsoft.com/office/drawing/2014/main" id="{D26EC300-5087-6F4E-88E5-DC073960C71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58" name="Rectangle 1657">
                    <a:extLst>
                      <a:ext uri="{FF2B5EF4-FFF2-40B4-BE49-F238E27FC236}">
                        <a16:creationId xmlns:a16="http://schemas.microsoft.com/office/drawing/2014/main" id="{E24AB9E9-0942-E06D-FA52-E0771E7F62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9" name="Rectangle 1658">
                    <a:extLst>
                      <a:ext uri="{FF2B5EF4-FFF2-40B4-BE49-F238E27FC236}">
                        <a16:creationId xmlns:a16="http://schemas.microsoft.com/office/drawing/2014/main" id="{6C550AB6-94BA-D775-903A-D17F9AA0C8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44" name="Straight Connector 1643">
                  <a:extLst>
                    <a:ext uri="{FF2B5EF4-FFF2-40B4-BE49-F238E27FC236}">
                      <a16:creationId xmlns:a16="http://schemas.microsoft.com/office/drawing/2014/main" id="{0E60427F-8C45-F402-8F9B-8FDC1EC9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5" name="Straight Connector 1644">
                  <a:extLst>
                    <a:ext uri="{FF2B5EF4-FFF2-40B4-BE49-F238E27FC236}">
                      <a16:creationId xmlns:a16="http://schemas.microsoft.com/office/drawing/2014/main" id="{C42DA653-4323-F1AF-8FF1-542041C27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6" name="Straight Connector 1645">
                  <a:extLst>
                    <a:ext uri="{FF2B5EF4-FFF2-40B4-BE49-F238E27FC236}">
                      <a16:creationId xmlns:a16="http://schemas.microsoft.com/office/drawing/2014/main" id="{4E721994-59DB-4843-CFE9-9924E8F7E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47" name="Group 1646">
                  <a:extLst>
                    <a:ext uri="{FF2B5EF4-FFF2-40B4-BE49-F238E27FC236}">
                      <a16:creationId xmlns:a16="http://schemas.microsoft.com/office/drawing/2014/main" id="{1057CB5B-915D-658C-32EB-0EF147748923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54" name="Rectangle 1653">
                    <a:extLst>
                      <a:ext uri="{FF2B5EF4-FFF2-40B4-BE49-F238E27FC236}">
                        <a16:creationId xmlns:a16="http://schemas.microsoft.com/office/drawing/2014/main" id="{B9719447-2711-06E3-8B4D-1767DFF4D80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55" name="Rectangle 1654">
                    <a:extLst>
                      <a:ext uri="{FF2B5EF4-FFF2-40B4-BE49-F238E27FC236}">
                        <a16:creationId xmlns:a16="http://schemas.microsoft.com/office/drawing/2014/main" id="{A2B4B26A-124A-7E9E-3F12-18D8602150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6" name="Rectangle 1655">
                    <a:extLst>
                      <a:ext uri="{FF2B5EF4-FFF2-40B4-BE49-F238E27FC236}">
                        <a16:creationId xmlns:a16="http://schemas.microsoft.com/office/drawing/2014/main" id="{D73A4A8B-7801-AACB-D908-815C11A774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48" name="Group 1647">
                  <a:extLst>
                    <a:ext uri="{FF2B5EF4-FFF2-40B4-BE49-F238E27FC236}">
                      <a16:creationId xmlns:a16="http://schemas.microsoft.com/office/drawing/2014/main" id="{1082604F-E914-D0C3-74B2-E262D2016779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51" name="Rectangle 1650">
                    <a:extLst>
                      <a:ext uri="{FF2B5EF4-FFF2-40B4-BE49-F238E27FC236}">
                        <a16:creationId xmlns:a16="http://schemas.microsoft.com/office/drawing/2014/main" id="{EF283422-B025-4687-2622-14358744881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52" name="Rectangle 1651">
                    <a:extLst>
                      <a:ext uri="{FF2B5EF4-FFF2-40B4-BE49-F238E27FC236}">
                        <a16:creationId xmlns:a16="http://schemas.microsoft.com/office/drawing/2014/main" id="{7B0E1BC8-3CC8-11D0-B768-ECA0BADF1D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3" name="Rectangle 1652">
                    <a:extLst>
                      <a:ext uri="{FF2B5EF4-FFF2-40B4-BE49-F238E27FC236}">
                        <a16:creationId xmlns:a16="http://schemas.microsoft.com/office/drawing/2014/main" id="{7A42AB75-6EB3-B50F-793C-59CAB5A422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49" name="Straight Connector 1648">
                  <a:extLst>
                    <a:ext uri="{FF2B5EF4-FFF2-40B4-BE49-F238E27FC236}">
                      <a16:creationId xmlns:a16="http://schemas.microsoft.com/office/drawing/2014/main" id="{9EE4206D-C761-7E04-BA61-79DBDA72E531}"/>
                    </a:ext>
                  </a:extLst>
                </p:cNvPr>
                <p:cNvCxnSpPr>
                  <a:cxnSpLocks/>
                  <a:stCxn id="1653" idx="3"/>
                  <a:endCxn id="1661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0" name="Straight Connector 1649">
                  <a:extLst>
                    <a:ext uri="{FF2B5EF4-FFF2-40B4-BE49-F238E27FC236}">
                      <a16:creationId xmlns:a16="http://schemas.microsoft.com/office/drawing/2014/main" id="{3D436151-680F-44F2-4AB0-15C44DADC1C5}"/>
                    </a:ext>
                  </a:extLst>
                </p:cNvPr>
                <p:cNvCxnSpPr>
                  <a:cxnSpLocks/>
                  <a:stCxn id="1656" idx="3"/>
                  <a:endCxn id="165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2" name="Group 1551">
                <a:extLst>
                  <a:ext uri="{FF2B5EF4-FFF2-40B4-BE49-F238E27FC236}">
                    <a16:creationId xmlns:a16="http://schemas.microsoft.com/office/drawing/2014/main" id="{28F83D38-AF3E-47A8-3A01-169098B3C26D}"/>
                  </a:ext>
                </a:extLst>
              </p:cNvPr>
              <p:cNvGrpSpPr/>
              <p:nvPr/>
            </p:nvGrpSpPr>
            <p:grpSpPr>
              <a:xfrm>
                <a:off x="7148258" y="2021462"/>
                <a:ext cx="1940304" cy="2000102"/>
                <a:chOff x="5133754" y="3962622"/>
                <a:chExt cx="1940304" cy="2000102"/>
              </a:xfrm>
            </p:grpSpPr>
            <p:sp>
              <p:nvSpPr>
                <p:cNvPr id="1621" name="Rectangle 1620">
                  <a:extLst>
                    <a:ext uri="{FF2B5EF4-FFF2-40B4-BE49-F238E27FC236}">
                      <a16:creationId xmlns:a16="http://schemas.microsoft.com/office/drawing/2014/main" id="{D3E2432A-020D-FED0-926F-2B7B012FD79C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1622" name="Straight Connector 1621">
                  <a:extLst>
                    <a:ext uri="{FF2B5EF4-FFF2-40B4-BE49-F238E27FC236}">
                      <a16:creationId xmlns:a16="http://schemas.microsoft.com/office/drawing/2014/main" id="{8688B358-7542-3EAA-3B4B-EC1E03F624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23" name="Group 1622">
                  <a:extLst>
                    <a:ext uri="{FF2B5EF4-FFF2-40B4-BE49-F238E27FC236}">
                      <a16:creationId xmlns:a16="http://schemas.microsoft.com/office/drawing/2014/main" id="{1DBBD399-47BD-BE8F-74B3-DD734AA3809B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37" name="Rectangle 1636">
                    <a:extLst>
                      <a:ext uri="{FF2B5EF4-FFF2-40B4-BE49-F238E27FC236}">
                        <a16:creationId xmlns:a16="http://schemas.microsoft.com/office/drawing/2014/main" id="{1A9F6A53-A7FD-721A-52D9-2CA6F0F2EEE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38" name="Rectangle 1637">
                    <a:extLst>
                      <a:ext uri="{FF2B5EF4-FFF2-40B4-BE49-F238E27FC236}">
                        <a16:creationId xmlns:a16="http://schemas.microsoft.com/office/drawing/2014/main" id="{B1A53F61-5F05-0253-942E-31C053F674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9" name="Rectangle 1638">
                    <a:extLst>
                      <a:ext uri="{FF2B5EF4-FFF2-40B4-BE49-F238E27FC236}">
                        <a16:creationId xmlns:a16="http://schemas.microsoft.com/office/drawing/2014/main" id="{86E44970-DCBA-0E45-D326-2082A1041C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24" name="Straight Connector 1623">
                  <a:extLst>
                    <a:ext uri="{FF2B5EF4-FFF2-40B4-BE49-F238E27FC236}">
                      <a16:creationId xmlns:a16="http://schemas.microsoft.com/office/drawing/2014/main" id="{066D2A83-84B7-0F60-D1E7-C1A04FBB4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5" name="Straight Connector 1624">
                  <a:extLst>
                    <a:ext uri="{FF2B5EF4-FFF2-40B4-BE49-F238E27FC236}">
                      <a16:creationId xmlns:a16="http://schemas.microsoft.com/office/drawing/2014/main" id="{87A48246-216D-631E-9CC6-FCEB15019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6" name="Straight Connector 1625">
                  <a:extLst>
                    <a:ext uri="{FF2B5EF4-FFF2-40B4-BE49-F238E27FC236}">
                      <a16:creationId xmlns:a16="http://schemas.microsoft.com/office/drawing/2014/main" id="{5009FE40-78C3-5DCB-DB30-09FE7F9BE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27" name="Group 1626">
                  <a:extLst>
                    <a:ext uri="{FF2B5EF4-FFF2-40B4-BE49-F238E27FC236}">
                      <a16:creationId xmlns:a16="http://schemas.microsoft.com/office/drawing/2014/main" id="{1CED84EB-3BD0-E8F0-DD3F-99902E995F4E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34" name="Rectangle 1633">
                    <a:extLst>
                      <a:ext uri="{FF2B5EF4-FFF2-40B4-BE49-F238E27FC236}">
                        <a16:creationId xmlns:a16="http://schemas.microsoft.com/office/drawing/2014/main" id="{D27ED6B7-2DE1-3EB2-4E16-C7880621671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35" name="Rectangle 1634">
                    <a:extLst>
                      <a:ext uri="{FF2B5EF4-FFF2-40B4-BE49-F238E27FC236}">
                        <a16:creationId xmlns:a16="http://schemas.microsoft.com/office/drawing/2014/main" id="{E11C4879-EC71-9621-FC24-6160F9EA318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6" name="Rectangle 1635">
                    <a:extLst>
                      <a:ext uri="{FF2B5EF4-FFF2-40B4-BE49-F238E27FC236}">
                        <a16:creationId xmlns:a16="http://schemas.microsoft.com/office/drawing/2014/main" id="{55E8B134-575F-349D-70D5-8D0700D489C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28" name="Group 1627">
                  <a:extLst>
                    <a:ext uri="{FF2B5EF4-FFF2-40B4-BE49-F238E27FC236}">
                      <a16:creationId xmlns:a16="http://schemas.microsoft.com/office/drawing/2014/main" id="{9012C54D-E451-9B3C-85F2-F299C735D5B5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31" name="Rectangle 1630">
                    <a:extLst>
                      <a:ext uri="{FF2B5EF4-FFF2-40B4-BE49-F238E27FC236}">
                        <a16:creationId xmlns:a16="http://schemas.microsoft.com/office/drawing/2014/main" id="{FBB4E0AB-2BDF-FE8C-5CCD-BCB48A040B7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32" name="Rectangle 1631">
                    <a:extLst>
                      <a:ext uri="{FF2B5EF4-FFF2-40B4-BE49-F238E27FC236}">
                        <a16:creationId xmlns:a16="http://schemas.microsoft.com/office/drawing/2014/main" id="{F40F879A-7D83-7224-DCF8-F935FAC962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3" name="Rectangle 1632">
                    <a:extLst>
                      <a:ext uri="{FF2B5EF4-FFF2-40B4-BE49-F238E27FC236}">
                        <a16:creationId xmlns:a16="http://schemas.microsoft.com/office/drawing/2014/main" id="{F58715A3-0A94-91DA-6675-7F25E97F3C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29" name="Straight Connector 1628">
                  <a:extLst>
                    <a:ext uri="{FF2B5EF4-FFF2-40B4-BE49-F238E27FC236}">
                      <a16:creationId xmlns:a16="http://schemas.microsoft.com/office/drawing/2014/main" id="{ED7F9C8F-8FB5-AAED-32D7-F9B7E3121C65}"/>
                    </a:ext>
                  </a:extLst>
                </p:cNvPr>
                <p:cNvCxnSpPr>
                  <a:cxnSpLocks/>
                  <a:stCxn id="1633" idx="3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0" name="Straight Connector 1629">
                  <a:extLst>
                    <a:ext uri="{FF2B5EF4-FFF2-40B4-BE49-F238E27FC236}">
                      <a16:creationId xmlns:a16="http://schemas.microsoft.com/office/drawing/2014/main" id="{3A53127F-2F6B-C425-0A26-ED0B4C0AB431}"/>
                    </a:ext>
                  </a:extLst>
                </p:cNvPr>
                <p:cNvCxnSpPr>
                  <a:cxnSpLocks/>
                  <a:stCxn id="1636" idx="3"/>
                  <a:endCxn id="163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3" name="Group 1552">
                <a:extLst>
                  <a:ext uri="{FF2B5EF4-FFF2-40B4-BE49-F238E27FC236}">
                    <a16:creationId xmlns:a16="http://schemas.microsoft.com/office/drawing/2014/main" id="{35B53252-D69B-E158-5803-85DC98C7EBDE}"/>
                  </a:ext>
                </a:extLst>
              </p:cNvPr>
              <p:cNvGrpSpPr/>
              <p:nvPr/>
            </p:nvGrpSpPr>
            <p:grpSpPr>
              <a:xfrm>
                <a:off x="8629433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602" name="Rectangle 1601">
                  <a:extLst>
                    <a:ext uri="{FF2B5EF4-FFF2-40B4-BE49-F238E27FC236}">
                      <a16:creationId xmlns:a16="http://schemas.microsoft.com/office/drawing/2014/main" id="{BE820C05-2FC6-A195-5EEE-58EA0981D4E9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603" name="Straight Connector 1602">
                  <a:extLst>
                    <a:ext uri="{FF2B5EF4-FFF2-40B4-BE49-F238E27FC236}">
                      <a16:creationId xmlns:a16="http://schemas.microsoft.com/office/drawing/2014/main" id="{ED21AC69-4039-9F3A-C604-47AC186BC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04" name="Group 1603">
                  <a:extLst>
                    <a:ext uri="{FF2B5EF4-FFF2-40B4-BE49-F238E27FC236}">
                      <a16:creationId xmlns:a16="http://schemas.microsoft.com/office/drawing/2014/main" id="{84D84056-5396-8927-0E78-060F434DFBF8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18" name="Rectangle 1617">
                    <a:extLst>
                      <a:ext uri="{FF2B5EF4-FFF2-40B4-BE49-F238E27FC236}">
                        <a16:creationId xmlns:a16="http://schemas.microsoft.com/office/drawing/2014/main" id="{06E9A1F6-3FB5-8C18-719D-80F93AD1DDF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19" name="Rectangle 1618">
                    <a:extLst>
                      <a:ext uri="{FF2B5EF4-FFF2-40B4-BE49-F238E27FC236}">
                        <a16:creationId xmlns:a16="http://schemas.microsoft.com/office/drawing/2014/main" id="{9EC977DC-58C7-3F11-DFCC-C6773C73DE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20" name="Rectangle 1619">
                    <a:extLst>
                      <a:ext uri="{FF2B5EF4-FFF2-40B4-BE49-F238E27FC236}">
                        <a16:creationId xmlns:a16="http://schemas.microsoft.com/office/drawing/2014/main" id="{2BC85DB3-5698-71B7-2B1B-E9F38A5C94D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05" name="Group 1604">
                  <a:extLst>
                    <a:ext uri="{FF2B5EF4-FFF2-40B4-BE49-F238E27FC236}">
                      <a16:creationId xmlns:a16="http://schemas.microsoft.com/office/drawing/2014/main" id="{E44A3A55-BF51-F7CB-32BC-2C6BBB572113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15" name="Rectangle 1614">
                    <a:extLst>
                      <a:ext uri="{FF2B5EF4-FFF2-40B4-BE49-F238E27FC236}">
                        <a16:creationId xmlns:a16="http://schemas.microsoft.com/office/drawing/2014/main" id="{EEE86E25-E199-9673-3E31-A8C934B959B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16" name="Rectangle 1615">
                    <a:extLst>
                      <a:ext uri="{FF2B5EF4-FFF2-40B4-BE49-F238E27FC236}">
                        <a16:creationId xmlns:a16="http://schemas.microsoft.com/office/drawing/2014/main" id="{4395973D-8FB2-0918-CE41-03260B287FD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7" name="Rectangle 1616">
                    <a:extLst>
                      <a:ext uri="{FF2B5EF4-FFF2-40B4-BE49-F238E27FC236}">
                        <a16:creationId xmlns:a16="http://schemas.microsoft.com/office/drawing/2014/main" id="{CE146672-2DCA-0B0D-E9EB-A9567F2BE10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06" name="Straight Connector 1605">
                  <a:extLst>
                    <a:ext uri="{FF2B5EF4-FFF2-40B4-BE49-F238E27FC236}">
                      <a16:creationId xmlns:a16="http://schemas.microsoft.com/office/drawing/2014/main" id="{BB50539E-DA11-6633-0223-315B70FB4A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7" name="Straight Connector 1606">
                  <a:extLst>
                    <a:ext uri="{FF2B5EF4-FFF2-40B4-BE49-F238E27FC236}">
                      <a16:creationId xmlns:a16="http://schemas.microsoft.com/office/drawing/2014/main" id="{154241E0-5ADF-5BB3-D3F5-162B172B7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8" name="Straight Connector 1607">
                  <a:extLst>
                    <a:ext uri="{FF2B5EF4-FFF2-40B4-BE49-F238E27FC236}">
                      <a16:creationId xmlns:a16="http://schemas.microsoft.com/office/drawing/2014/main" id="{1C89BE08-5490-372E-8B95-2769B48A29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09" name="Group 1608">
                  <a:extLst>
                    <a:ext uri="{FF2B5EF4-FFF2-40B4-BE49-F238E27FC236}">
                      <a16:creationId xmlns:a16="http://schemas.microsoft.com/office/drawing/2014/main" id="{B423579F-0BF4-E58C-AE63-E29A071D8122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12" name="Rectangle 1611">
                    <a:extLst>
                      <a:ext uri="{FF2B5EF4-FFF2-40B4-BE49-F238E27FC236}">
                        <a16:creationId xmlns:a16="http://schemas.microsoft.com/office/drawing/2014/main" id="{F1DBAAEF-C4C0-3DC7-319B-17E697F5F33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13" name="Rectangle 1612">
                    <a:extLst>
                      <a:ext uri="{FF2B5EF4-FFF2-40B4-BE49-F238E27FC236}">
                        <a16:creationId xmlns:a16="http://schemas.microsoft.com/office/drawing/2014/main" id="{624248A8-0DA8-334B-7873-6CECF29A102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4" name="Rectangle 1613">
                    <a:extLst>
                      <a:ext uri="{FF2B5EF4-FFF2-40B4-BE49-F238E27FC236}">
                        <a16:creationId xmlns:a16="http://schemas.microsoft.com/office/drawing/2014/main" id="{554C845C-A183-0021-9B93-054AE27473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10" name="Straight Connector 1609">
                  <a:extLst>
                    <a:ext uri="{FF2B5EF4-FFF2-40B4-BE49-F238E27FC236}">
                      <a16:creationId xmlns:a16="http://schemas.microsoft.com/office/drawing/2014/main" id="{96D8CD20-B871-F92B-512A-98B55BAB4651}"/>
                    </a:ext>
                  </a:extLst>
                </p:cNvPr>
                <p:cNvCxnSpPr>
                  <a:cxnSpLocks/>
                  <a:endCxn id="161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1" name="Straight Connector 1610">
                  <a:extLst>
                    <a:ext uri="{FF2B5EF4-FFF2-40B4-BE49-F238E27FC236}">
                      <a16:creationId xmlns:a16="http://schemas.microsoft.com/office/drawing/2014/main" id="{3B765EDC-4E0A-2D87-858D-0E6D245475A3}"/>
                    </a:ext>
                  </a:extLst>
                </p:cNvPr>
                <p:cNvCxnSpPr>
                  <a:cxnSpLocks/>
                  <a:stCxn id="1614" idx="3"/>
                  <a:endCxn id="1616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4" name="Group 1553">
                <a:extLst>
                  <a:ext uri="{FF2B5EF4-FFF2-40B4-BE49-F238E27FC236}">
                    <a16:creationId xmlns:a16="http://schemas.microsoft.com/office/drawing/2014/main" id="{F773D9A2-3900-6DDB-C348-C08C9B4019DD}"/>
                  </a:ext>
                </a:extLst>
              </p:cNvPr>
              <p:cNvGrpSpPr/>
              <p:nvPr/>
            </p:nvGrpSpPr>
            <p:grpSpPr>
              <a:xfrm>
                <a:off x="10334770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587" name="Rectangle 1586">
                  <a:extLst>
                    <a:ext uri="{FF2B5EF4-FFF2-40B4-BE49-F238E27FC236}">
                      <a16:creationId xmlns:a16="http://schemas.microsoft.com/office/drawing/2014/main" id="{26646C15-7BEE-2378-7B34-CFE78B9DD075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588" name="Straight Connector 1587">
                  <a:extLst>
                    <a:ext uri="{FF2B5EF4-FFF2-40B4-BE49-F238E27FC236}">
                      <a16:creationId xmlns:a16="http://schemas.microsoft.com/office/drawing/2014/main" id="{667F8483-6F0D-D504-5713-ED57FB92C2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9" name="Group 1588">
                  <a:extLst>
                    <a:ext uri="{FF2B5EF4-FFF2-40B4-BE49-F238E27FC236}">
                      <a16:creationId xmlns:a16="http://schemas.microsoft.com/office/drawing/2014/main" id="{AC9D5830-653D-10C7-0CE1-DDD1940A3D50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99" name="Rectangle 1598">
                    <a:extLst>
                      <a:ext uri="{FF2B5EF4-FFF2-40B4-BE49-F238E27FC236}">
                        <a16:creationId xmlns:a16="http://schemas.microsoft.com/office/drawing/2014/main" id="{A37718CA-E695-E400-DBAA-6D89D278CC4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00" name="Rectangle 1599">
                    <a:extLst>
                      <a:ext uri="{FF2B5EF4-FFF2-40B4-BE49-F238E27FC236}">
                        <a16:creationId xmlns:a16="http://schemas.microsoft.com/office/drawing/2014/main" id="{5EE13C9F-6B73-DFBF-E6A5-CC45BF6ED5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01" name="Rectangle 1600">
                    <a:extLst>
                      <a:ext uri="{FF2B5EF4-FFF2-40B4-BE49-F238E27FC236}">
                        <a16:creationId xmlns:a16="http://schemas.microsoft.com/office/drawing/2014/main" id="{DD27202E-536D-15DB-D9FC-16A90C49023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90" name="Straight Connector 1589">
                  <a:extLst>
                    <a:ext uri="{FF2B5EF4-FFF2-40B4-BE49-F238E27FC236}">
                      <a16:creationId xmlns:a16="http://schemas.microsoft.com/office/drawing/2014/main" id="{7D8B37A7-7FA5-99F6-B7CB-843C2EEB0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1" name="Straight Connector 1590">
                  <a:extLst>
                    <a:ext uri="{FF2B5EF4-FFF2-40B4-BE49-F238E27FC236}">
                      <a16:creationId xmlns:a16="http://schemas.microsoft.com/office/drawing/2014/main" id="{B2901DE0-81A0-0A88-702A-FFE9FBF552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2" name="Straight Connector 1591">
                  <a:extLst>
                    <a:ext uri="{FF2B5EF4-FFF2-40B4-BE49-F238E27FC236}">
                      <a16:creationId xmlns:a16="http://schemas.microsoft.com/office/drawing/2014/main" id="{6E032857-584B-02BF-1EBA-E05950953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5F162B58-7A48-2EDC-7AA8-B857D271A5E8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96" name="Rectangle 1595">
                    <a:extLst>
                      <a:ext uri="{FF2B5EF4-FFF2-40B4-BE49-F238E27FC236}">
                        <a16:creationId xmlns:a16="http://schemas.microsoft.com/office/drawing/2014/main" id="{91B7B48B-CEF1-6DB5-0EB7-8108350C38F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97" name="Rectangle 1596">
                    <a:extLst>
                      <a:ext uri="{FF2B5EF4-FFF2-40B4-BE49-F238E27FC236}">
                        <a16:creationId xmlns:a16="http://schemas.microsoft.com/office/drawing/2014/main" id="{867D44C9-1572-F59E-9730-3DF8A5F565E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98" name="Rectangle 1597">
                    <a:extLst>
                      <a:ext uri="{FF2B5EF4-FFF2-40B4-BE49-F238E27FC236}">
                        <a16:creationId xmlns:a16="http://schemas.microsoft.com/office/drawing/2014/main" id="{7C44BF47-82A2-5987-3757-CD0B4ABEC74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94" name="Straight Connector 1593">
                  <a:extLst>
                    <a:ext uri="{FF2B5EF4-FFF2-40B4-BE49-F238E27FC236}">
                      <a16:creationId xmlns:a16="http://schemas.microsoft.com/office/drawing/2014/main" id="{2B481358-B591-6127-CAC3-0BC3D9E678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5" name="Straight Connector 1594">
                  <a:extLst>
                    <a:ext uri="{FF2B5EF4-FFF2-40B4-BE49-F238E27FC236}">
                      <a16:creationId xmlns:a16="http://schemas.microsoft.com/office/drawing/2014/main" id="{276E611B-AB23-B678-FDA3-C57897F9F09E}"/>
                    </a:ext>
                  </a:extLst>
                </p:cNvPr>
                <p:cNvCxnSpPr>
                  <a:cxnSpLocks/>
                  <a:stCxn id="1598" idx="3"/>
                  <a:endCxn id="160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5" name="Group 1554">
                <a:extLst>
                  <a:ext uri="{FF2B5EF4-FFF2-40B4-BE49-F238E27FC236}">
                    <a16:creationId xmlns:a16="http://schemas.microsoft.com/office/drawing/2014/main" id="{D9718663-445A-FC6C-9D74-E4239C6E1760}"/>
                  </a:ext>
                </a:extLst>
              </p:cNvPr>
              <p:cNvGrpSpPr/>
              <p:nvPr/>
            </p:nvGrpSpPr>
            <p:grpSpPr>
              <a:xfrm>
                <a:off x="11814788" y="2022310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572" name="Rectangle 1571">
                  <a:extLst>
                    <a:ext uri="{FF2B5EF4-FFF2-40B4-BE49-F238E27FC236}">
                      <a16:creationId xmlns:a16="http://schemas.microsoft.com/office/drawing/2014/main" id="{A7C3D30A-EAFA-4F35-E7AA-586E6BEF4EC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1573" name="Straight Connector 1572">
                  <a:extLst>
                    <a:ext uri="{FF2B5EF4-FFF2-40B4-BE49-F238E27FC236}">
                      <a16:creationId xmlns:a16="http://schemas.microsoft.com/office/drawing/2014/main" id="{9FDC535B-D17E-72B9-7ADD-1605FA898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74" name="Group 1573">
                  <a:extLst>
                    <a:ext uri="{FF2B5EF4-FFF2-40B4-BE49-F238E27FC236}">
                      <a16:creationId xmlns:a16="http://schemas.microsoft.com/office/drawing/2014/main" id="{7F7BD269-B350-7BA7-0859-586ECB3D2085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84" name="Rectangle 1583">
                    <a:extLst>
                      <a:ext uri="{FF2B5EF4-FFF2-40B4-BE49-F238E27FC236}">
                        <a16:creationId xmlns:a16="http://schemas.microsoft.com/office/drawing/2014/main" id="{4FDD2549-2907-4085-6AAA-64A1E6E035E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85" name="Rectangle 1584">
                    <a:extLst>
                      <a:ext uri="{FF2B5EF4-FFF2-40B4-BE49-F238E27FC236}">
                        <a16:creationId xmlns:a16="http://schemas.microsoft.com/office/drawing/2014/main" id="{D77D2F0E-8953-D2B6-2398-77BD3AE6D3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6" name="Rectangle 1585">
                    <a:extLst>
                      <a:ext uri="{FF2B5EF4-FFF2-40B4-BE49-F238E27FC236}">
                        <a16:creationId xmlns:a16="http://schemas.microsoft.com/office/drawing/2014/main" id="{86E670D4-C98D-0388-4CDB-9D11F962EB2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75" name="Straight Connector 1574">
                  <a:extLst>
                    <a:ext uri="{FF2B5EF4-FFF2-40B4-BE49-F238E27FC236}">
                      <a16:creationId xmlns:a16="http://schemas.microsoft.com/office/drawing/2014/main" id="{4202DBB4-2578-E2F1-4BF4-83F8AD4624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6" name="Straight Connector 1575">
                  <a:extLst>
                    <a:ext uri="{FF2B5EF4-FFF2-40B4-BE49-F238E27FC236}">
                      <a16:creationId xmlns:a16="http://schemas.microsoft.com/office/drawing/2014/main" id="{A164FFA8-B9A1-042B-ACE9-867665519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7" name="Straight Connector 1576">
                  <a:extLst>
                    <a:ext uri="{FF2B5EF4-FFF2-40B4-BE49-F238E27FC236}">
                      <a16:creationId xmlns:a16="http://schemas.microsoft.com/office/drawing/2014/main" id="{C0A5D35F-826E-7A07-C54F-64820C2BE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78" name="Group 1577">
                  <a:extLst>
                    <a:ext uri="{FF2B5EF4-FFF2-40B4-BE49-F238E27FC236}">
                      <a16:creationId xmlns:a16="http://schemas.microsoft.com/office/drawing/2014/main" id="{203116A2-14E1-ED48-21FE-9D2E9D5639A6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81" name="Rectangle 1580">
                    <a:extLst>
                      <a:ext uri="{FF2B5EF4-FFF2-40B4-BE49-F238E27FC236}">
                        <a16:creationId xmlns:a16="http://schemas.microsoft.com/office/drawing/2014/main" id="{D4B88795-E05E-F120-0C85-C668E800309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82" name="Rectangle 1581">
                    <a:extLst>
                      <a:ext uri="{FF2B5EF4-FFF2-40B4-BE49-F238E27FC236}">
                        <a16:creationId xmlns:a16="http://schemas.microsoft.com/office/drawing/2014/main" id="{DEB0CD08-93B2-9151-D731-EE1AFE44656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3" name="Rectangle 1582">
                    <a:extLst>
                      <a:ext uri="{FF2B5EF4-FFF2-40B4-BE49-F238E27FC236}">
                        <a16:creationId xmlns:a16="http://schemas.microsoft.com/office/drawing/2014/main" id="{AB92567C-BA06-A219-6C96-16B0D9594B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79" name="Straight Connector 1578">
                  <a:extLst>
                    <a:ext uri="{FF2B5EF4-FFF2-40B4-BE49-F238E27FC236}">
                      <a16:creationId xmlns:a16="http://schemas.microsoft.com/office/drawing/2014/main" id="{324AE7E2-72F7-A274-8558-029DBE520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0" name="Straight Connector 1579">
                  <a:extLst>
                    <a:ext uri="{FF2B5EF4-FFF2-40B4-BE49-F238E27FC236}">
                      <a16:creationId xmlns:a16="http://schemas.microsoft.com/office/drawing/2014/main" id="{592E7CA7-6EBC-4CAD-9452-D5F3B59DEF0C}"/>
                    </a:ext>
                  </a:extLst>
                </p:cNvPr>
                <p:cNvCxnSpPr>
                  <a:cxnSpLocks/>
                  <a:stCxn id="1583" idx="3"/>
                  <a:endCxn id="158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6" name="Group 1555">
                <a:extLst>
                  <a:ext uri="{FF2B5EF4-FFF2-40B4-BE49-F238E27FC236}">
                    <a16:creationId xmlns:a16="http://schemas.microsoft.com/office/drawing/2014/main" id="{B5FA0AD3-249A-2417-B868-8BA7500DF186}"/>
                  </a:ext>
                </a:extLst>
              </p:cNvPr>
              <p:cNvGrpSpPr/>
              <p:nvPr/>
            </p:nvGrpSpPr>
            <p:grpSpPr>
              <a:xfrm>
                <a:off x="13294033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557" name="Rectangle 1556">
                  <a:extLst>
                    <a:ext uri="{FF2B5EF4-FFF2-40B4-BE49-F238E27FC236}">
                      <a16:creationId xmlns:a16="http://schemas.microsoft.com/office/drawing/2014/main" id="{0CF049D9-92DD-9068-ED33-BC15C50800EB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F8CBA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4800" dirty="0">
                      <a:solidFill>
                        <a:schemeClr val="tx1"/>
                      </a:solidFill>
                    </a:rPr>
                    <a:t>×</a:t>
                  </a:r>
                </a:p>
              </p:txBody>
            </p:sp>
            <p:cxnSp>
              <p:nvCxnSpPr>
                <p:cNvPr id="1558" name="Straight Connector 1557">
                  <a:extLst>
                    <a:ext uri="{FF2B5EF4-FFF2-40B4-BE49-F238E27FC236}">
                      <a16:creationId xmlns:a16="http://schemas.microsoft.com/office/drawing/2014/main" id="{4F787C06-1F99-8E66-19F9-5929D03CBA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59" name="Group 1558">
                  <a:extLst>
                    <a:ext uri="{FF2B5EF4-FFF2-40B4-BE49-F238E27FC236}">
                      <a16:creationId xmlns:a16="http://schemas.microsoft.com/office/drawing/2014/main" id="{42CF667B-7FF3-3F6D-C962-6C6B65E7D00B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69" name="Rectangle 1568">
                    <a:extLst>
                      <a:ext uri="{FF2B5EF4-FFF2-40B4-BE49-F238E27FC236}">
                        <a16:creationId xmlns:a16="http://schemas.microsoft.com/office/drawing/2014/main" id="{ACC29E0E-2029-7870-3B66-33E031CCCF2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70" name="Rectangle 1569">
                    <a:extLst>
                      <a:ext uri="{FF2B5EF4-FFF2-40B4-BE49-F238E27FC236}">
                        <a16:creationId xmlns:a16="http://schemas.microsoft.com/office/drawing/2014/main" id="{8A6E45C1-460A-FDF8-22EE-306CBC2980A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1" name="Rectangle 1570">
                    <a:extLst>
                      <a:ext uri="{FF2B5EF4-FFF2-40B4-BE49-F238E27FC236}">
                        <a16:creationId xmlns:a16="http://schemas.microsoft.com/office/drawing/2014/main" id="{1A64C981-6D5A-92C5-B519-2E5CDCBF88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60" name="Straight Connector 1559">
                  <a:extLst>
                    <a:ext uri="{FF2B5EF4-FFF2-40B4-BE49-F238E27FC236}">
                      <a16:creationId xmlns:a16="http://schemas.microsoft.com/office/drawing/2014/main" id="{C7DD60C3-132A-8928-1F76-FBC8F356F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1" name="Straight Connector 1560">
                  <a:extLst>
                    <a:ext uri="{FF2B5EF4-FFF2-40B4-BE49-F238E27FC236}">
                      <a16:creationId xmlns:a16="http://schemas.microsoft.com/office/drawing/2014/main" id="{4907C3FC-3B34-DD59-A79F-90FF60695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2" name="Straight Connector 1561">
                  <a:extLst>
                    <a:ext uri="{FF2B5EF4-FFF2-40B4-BE49-F238E27FC236}">
                      <a16:creationId xmlns:a16="http://schemas.microsoft.com/office/drawing/2014/main" id="{7A22B59E-D92F-0A4F-1F7D-8B134F21D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63" name="Group 1562">
                  <a:extLst>
                    <a:ext uri="{FF2B5EF4-FFF2-40B4-BE49-F238E27FC236}">
                      <a16:creationId xmlns:a16="http://schemas.microsoft.com/office/drawing/2014/main" id="{866FA444-9362-7578-5214-6337EC3BD0D7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66" name="Rectangle 1565">
                    <a:extLst>
                      <a:ext uri="{FF2B5EF4-FFF2-40B4-BE49-F238E27FC236}">
                        <a16:creationId xmlns:a16="http://schemas.microsoft.com/office/drawing/2014/main" id="{B1634710-EA24-A560-213A-68E009C4D15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67" name="Rectangle 1566">
                    <a:extLst>
                      <a:ext uri="{FF2B5EF4-FFF2-40B4-BE49-F238E27FC236}">
                        <a16:creationId xmlns:a16="http://schemas.microsoft.com/office/drawing/2014/main" id="{3FF7376D-F5F4-5EDE-A18B-FB6DD27B614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8" name="Rectangle 1567">
                    <a:extLst>
                      <a:ext uri="{FF2B5EF4-FFF2-40B4-BE49-F238E27FC236}">
                        <a16:creationId xmlns:a16="http://schemas.microsoft.com/office/drawing/2014/main" id="{7EDBE47E-69C0-1583-23EC-09E437C74DE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64" name="Straight Connector 1563">
                  <a:extLst>
                    <a:ext uri="{FF2B5EF4-FFF2-40B4-BE49-F238E27FC236}">
                      <a16:creationId xmlns:a16="http://schemas.microsoft.com/office/drawing/2014/main" id="{1F67C5AE-40F0-0EB1-551F-7A0F9945A7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5" name="Straight Connector 1564">
                  <a:extLst>
                    <a:ext uri="{FF2B5EF4-FFF2-40B4-BE49-F238E27FC236}">
                      <a16:creationId xmlns:a16="http://schemas.microsoft.com/office/drawing/2014/main" id="{D8A4B922-850C-B64D-CB50-0B090B5D6D4A}"/>
                    </a:ext>
                  </a:extLst>
                </p:cNvPr>
                <p:cNvCxnSpPr>
                  <a:cxnSpLocks/>
                  <a:stCxn id="1568" idx="3"/>
                  <a:endCxn id="157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779" name="Group 1778">
            <a:extLst>
              <a:ext uri="{FF2B5EF4-FFF2-40B4-BE49-F238E27FC236}">
                <a16:creationId xmlns:a16="http://schemas.microsoft.com/office/drawing/2014/main" id="{BFDDC273-111C-2354-63CF-D1E06CBEBD09}"/>
              </a:ext>
            </a:extLst>
          </p:cNvPr>
          <p:cNvGrpSpPr/>
          <p:nvPr/>
        </p:nvGrpSpPr>
        <p:grpSpPr>
          <a:xfrm>
            <a:off x="9754423" y="4221049"/>
            <a:ext cx="9339996" cy="2000950"/>
            <a:chOff x="9779527" y="7561002"/>
            <a:chExt cx="9339996" cy="2000950"/>
          </a:xfrm>
        </p:grpSpPr>
        <p:cxnSp>
          <p:nvCxnSpPr>
            <p:cNvPr id="1780" name="Straight Connector 1779">
              <a:extLst>
                <a:ext uri="{FF2B5EF4-FFF2-40B4-BE49-F238E27FC236}">
                  <a16:creationId xmlns:a16="http://schemas.microsoft.com/office/drawing/2014/main" id="{AC11FB3F-38AD-D27A-B4F6-F68566311338}"/>
                </a:ext>
              </a:extLst>
            </p:cNvPr>
            <p:cNvCxnSpPr>
              <a:cxnSpLocks/>
              <a:stCxn id="1801" idx="1"/>
              <a:endCxn id="1892" idx="3"/>
            </p:cNvCxnSpPr>
            <p:nvPr/>
          </p:nvCxnSpPr>
          <p:spPr>
            <a:xfrm flipH="1" flipV="1">
              <a:off x="10236727" y="9268553"/>
              <a:ext cx="8425596" cy="6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1" name="Straight Connector 1780">
              <a:extLst>
                <a:ext uri="{FF2B5EF4-FFF2-40B4-BE49-F238E27FC236}">
                  <a16:creationId xmlns:a16="http://schemas.microsoft.com/office/drawing/2014/main" id="{FA37DA35-A2C2-6875-B58E-F786F5B37632}"/>
                </a:ext>
              </a:extLst>
            </p:cNvPr>
            <p:cNvCxnSpPr>
              <a:cxnSpLocks/>
              <a:stCxn id="1798" idx="1"/>
              <a:endCxn id="1883" idx="3"/>
            </p:cNvCxnSpPr>
            <p:nvPr/>
          </p:nvCxnSpPr>
          <p:spPr>
            <a:xfrm flipH="1">
              <a:off x="10237109" y="7847991"/>
              <a:ext cx="8425214" cy="46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2" name="Group 1781">
              <a:extLst>
                <a:ext uri="{FF2B5EF4-FFF2-40B4-BE49-F238E27FC236}">
                  <a16:creationId xmlns:a16="http://schemas.microsoft.com/office/drawing/2014/main" id="{53594C11-114D-9BC8-A3E2-2C123AD32855}"/>
                </a:ext>
              </a:extLst>
            </p:cNvPr>
            <p:cNvGrpSpPr/>
            <p:nvPr/>
          </p:nvGrpSpPr>
          <p:grpSpPr>
            <a:xfrm>
              <a:off x="9779527" y="7561002"/>
              <a:ext cx="9339996" cy="2000950"/>
              <a:chOff x="5668631" y="2021462"/>
              <a:chExt cx="9339996" cy="2000950"/>
            </a:xfrm>
          </p:grpSpPr>
          <p:grpSp>
            <p:nvGrpSpPr>
              <p:cNvPr id="1783" name="Group 1782">
                <a:extLst>
                  <a:ext uri="{FF2B5EF4-FFF2-40B4-BE49-F238E27FC236}">
                    <a16:creationId xmlns:a16="http://schemas.microsoft.com/office/drawing/2014/main" id="{AC63A8D2-E6CA-0F17-A59B-01123D2D8FC5}"/>
                  </a:ext>
                </a:extLst>
              </p:cNvPr>
              <p:cNvGrpSpPr/>
              <p:nvPr/>
            </p:nvGrpSpPr>
            <p:grpSpPr>
              <a:xfrm>
                <a:off x="5668631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872" name="Rectangle 1871">
                  <a:extLst>
                    <a:ext uri="{FF2B5EF4-FFF2-40B4-BE49-F238E27FC236}">
                      <a16:creationId xmlns:a16="http://schemas.microsoft.com/office/drawing/2014/main" id="{0635DEA0-D360-7D0D-D763-C22F1660AC7B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F8CBA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4800" dirty="0">
                      <a:solidFill>
                        <a:schemeClr val="tx1"/>
                      </a:solidFill>
                    </a:rPr>
                    <a:t>×</a:t>
                  </a:r>
                </a:p>
              </p:txBody>
            </p:sp>
            <p:cxnSp>
              <p:nvCxnSpPr>
                <p:cNvPr id="1873" name="Straight Connector 1872">
                  <a:extLst>
                    <a:ext uri="{FF2B5EF4-FFF2-40B4-BE49-F238E27FC236}">
                      <a16:creationId xmlns:a16="http://schemas.microsoft.com/office/drawing/2014/main" id="{282BDCA6-4E74-FE2D-54BC-EEA3839CD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74" name="Group 1873">
                  <a:extLst>
                    <a:ext uri="{FF2B5EF4-FFF2-40B4-BE49-F238E27FC236}">
                      <a16:creationId xmlns:a16="http://schemas.microsoft.com/office/drawing/2014/main" id="{580AD162-5D3C-B7ED-8464-FAE41570C3D3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92" name="Rectangle 1891">
                    <a:extLst>
                      <a:ext uri="{FF2B5EF4-FFF2-40B4-BE49-F238E27FC236}">
                        <a16:creationId xmlns:a16="http://schemas.microsoft.com/office/drawing/2014/main" id="{9C6B22CD-B1E3-46E9-69EA-875EBF4AC3D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93" name="Rectangle 1892">
                    <a:extLst>
                      <a:ext uri="{FF2B5EF4-FFF2-40B4-BE49-F238E27FC236}">
                        <a16:creationId xmlns:a16="http://schemas.microsoft.com/office/drawing/2014/main" id="{E31BF053-6DDB-81DE-457C-0910AF60EB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4" name="Rectangle 1893">
                    <a:extLst>
                      <a:ext uri="{FF2B5EF4-FFF2-40B4-BE49-F238E27FC236}">
                        <a16:creationId xmlns:a16="http://schemas.microsoft.com/office/drawing/2014/main" id="{359BA84C-818A-AFA5-D2FF-930B12909A6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75" name="Group 1874">
                  <a:extLst>
                    <a:ext uri="{FF2B5EF4-FFF2-40B4-BE49-F238E27FC236}">
                      <a16:creationId xmlns:a16="http://schemas.microsoft.com/office/drawing/2014/main" id="{EC02382B-8C1D-4844-B6A7-4F35E9755BFD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89" name="Rectangle 1888">
                    <a:extLst>
                      <a:ext uri="{FF2B5EF4-FFF2-40B4-BE49-F238E27FC236}">
                        <a16:creationId xmlns:a16="http://schemas.microsoft.com/office/drawing/2014/main" id="{40207485-6BAE-1642-5999-406B8BC6F23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90" name="Rectangle 1889">
                    <a:extLst>
                      <a:ext uri="{FF2B5EF4-FFF2-40B4-BE49-F238E27FC236}">
                        <a16:creationId xmlns:a16="http://schemas.microsoft.com/office/drawing/2014/main" id="{DBCD9D87-C0E7-4FDF-2C0F-20917D64CFB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1" name="Rectangle 1890">
                    <a:extLst>
                      <a:ext uri="{FF2B5EF4-FFF2-40B4-BE49-F238E27FC236}">
                        <a16:creationId xmlns:a16="http://schemas.microsoft.com/office/drawing/2014/main" id="{94FC1F37-4A99-3438-3DF3-FBDC0E8BB09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76" name="Straight Connector 1875">
                  <a:extLst>
                    <a:ext uri="{FF2B5EF4-FFF2-40B4-BE49-F238E27FC236}">
                      <a16:creationId xmlns:a16="http://schemas.microsoft.com/office/drawing/2014/main" id="{097D3CB2-DCA0-4A23-55D7-4F0F85CF64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7" name="Straight Connector 1876">
                  <a:extLst>
                    <a:ext uri="{FF2B5EF4-FFF2-40B4-BE49-F238E27FC236}">
                      <a16:creationId xmlns:a16="http://schemas.microsoft.com/office/drawing/2014/main" id="{90462C81-8E05-9FAB-BFCD-FA926D9D6B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8" name="Straight Connector 1877">
                  <a:extLst>
                    <a:ext uri="{FF2B5EF4-FFF2-40B4-BE49-F238E27FC236}">
                      <a16:creationId xmlns:a16="http://schemas.microsoft.com/office/drawing/2014/main" id="{779427FF-EA9A-7F80-406A-F4C86ABCA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79" name="Group 1878">
                  <a:extLst>
                    <a:ext uri="{FF2B5EF4-FFF2-40B4-BE49-F238E27FC236}">
                      <a16:creationId xmlns:a16="http://schemas.microsoft.com/office/drawing/2014/main" id="{ABC038C9-1AC3-B038-5634-B940ECA60DCF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86" name="Rectangle 1885">
                    <a:extLst>
                      <a:ext uri="{FF2B5EF4-FFF2-40B4-BE49-F238E27FC236}">
                        <a16:creationId xmlns:a16="http://schemas.microsoft.com/office/drawing/2014/main" id="{101670AE-1ACB-015C-BBC3-4A6C02C80F7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87" name="Rectangle 1886">
                    <a:extLst>
                      <a:ext uri="{FF2B5EF4-FFF2-40B4-BE49-F238E27FC236}">
                        <a16:creationId xmlns:a16="http://schemas.microsoft.com/office/drawing/2014/main" id="{1F0BC842-D8B9-7344-ADC7-6898707607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8" name="Rectangle 1887">
                    <a:extLst>
                      <a:ext uri="{FF2B5EF4-FFF2-40B4-BE49-F238E27FC236}">
                        <a16:creationId xmlns:a16="http://schemas.microsoft.com/office/drawing/2014/main" id="{197CB38C-67D0-50C7-441D-F599BAF00A6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80" name="Group 1879">
                  <a:extLst>
                    <a:ext uri="{FF2B5EF4-FFF2-40B4-BE49-F238E27FC236}">
                      <a16:creationId xmlns:a16="http://schemas.microsoft.com/office/drawing/2014/main" id="{FBCC4ABE-3160-F695-92B0-06030094BCEE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83" name="Rectangle 1882">
                    <a:extLst>
                      <a:ext uri="{FF2B5EF4-FFF2-40B4-BE49-F238E27FC236}">
                        <a16:creationId xmlns:a16="http://schemas.microsoft.com/office/drawing/2014/main" id="{C3024046-4C31-89E4-24E5-40BF12F4790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84" name="Rectangle 1883">
                    <a:extLst>
                      <a:ext uri="{FF2B5EF4-FFF2-40B4-BE49-F238E27FC236}">
                        <a16:creationId xmlns:a16="http://schemas.microsoft.com/office/drawing/2014/main" id="{0EB3F14C-3224-114F-63A2-30F233F7F3A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5" name="Rectangle 1884">
                    <a:extLst>
                      <a:ext uri="{FF2B5EF4-FFF2-40B4-BE49-F238E27FC236}">
                        <a16:creationId xmlns:a16="http://schemas.microsoft.com/office/drawing/2014/main" id="{4418D98C-0696-493D-4243-21C149B28A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81" name="Straight Connector 1880">
                  <a:extLst>
                    <a:ext uri="{FF2B5EF4-FFF2-40B4-BE49-F238E27FC236}">
                      <a16:creationId xmlns:a16="http://schemas.microsoft.com/office/drawing/2014/main" id="{A835B580-4DAD-8004-8A3D-B2FBE526A180}"/>
                    </a:ext>
                  </a:extLst>
                </p:cNvPr>
                <p:cNvCxnSpPr>
                  <a:cxnSpLocks/>
                  <a:stCxn id="1885" idx="3"/>
                  <a:endCxn id="1893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2" name="Straight Connector 1881">
                  <a:extLst>
                    <a:ext uri="{FF2B5EF4-FFF2-40B4-BE49-F238E27FC236}">
                      <a16:creationId xmlns:a16="http://schemas.microsoft.com/office/drawing/2014/main" id="{89F8BE5B-1040-0CEC-3CB6-9C9036E0AE70}"/>
                    </a:ext>
                  </a:extLst>
                </p:cNvPr>
                <p:cNvCxnSpPr>
                  <a:cxnSpLocks/>
                  <a:stCxn id="1888" idx="3"/>
                  <a:endCxn id="189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4" name="Group 1783">
                <a:extLst>
                  <a:ext uri="{FF2B5EF4-FFF2-40B4-BE49-F238E27FC236}">
                    <a16:creationId xmlns:a16="http://schemas.microsoft.com/office/drawing/2014/main" id="{66065C84-EC93-6908-BAF7-FC346DEFFB37}"/>
                  </a:ext>
                </a:extLst>
              </p:cNvPr>
              <p:cNvGrpSpPr/>
              <p:nvPr/>
            </p:nvGrpSpPr>
            <p:grpSpPr>
              <a:xfrm>
                <a:off x="7148258" y="2021462"/>
                <a:ext cx="1940304" cy="2000102"/>
                <a:chOff x="5133754" y="3962622"/>
                <a:chExt cx="1940304" cy="2000102"/>
              </a:xfrm>
            </p:grpSpPr>
            <p:sp>
              <p:nvSpPr>
                <p:cNvPr id="1853" name="Rectangle 1852">
                  <a:extLst>
                    <a:ext uri="{FF2B5EF4-FFF2-40B4-BE49-F238E27FC236}">
                      <a16:creationId xmlns:a16="http://schemas.microsoft.com/office/drawing/2014/main" id="{9011DBE5-67A4-F2A0-65DE-D81D33D429BA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854" name="Straight Connector 1853">
                  <a:extLst>
                    <a:ext uri="{FF2B5EF4-FFF2-40B4-BE49-F238E27FC236}">
                      <a16:creationId xmlns:a16="http://schemas.microsoft.com/office/drawing/2014/main" id="{73E42636-5B2B-040A-7766-C8F261AF1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55" name="Group 1854">
                  <a:extLst>
                    <a:ext uri="{FF2B5EF4-FFF2-40B4-BE49-F238E27FC236}">
                      <a16:creationId xmlns:a16="http://schemas.microsoft.com/office/drawing/2014/main" id="{398DF153-6B66-3699-6977-7FBC2555DFE6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69" name="Rectangle 1868">
                    <a:extLst>
                      <a:ext uri="{FF2B5EF4-FFF2-40B4-BE49-F238E27FC236}">
                        <a16:creationId xmlns:a16="http://schemas.microsoft.com/office/drawing/2014/main" id="{0907A7BE-CEEE-2044-DD01-2F10723A15B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70" name="Rectangle 1869">
                    <a:extLst>
                      <a:ext uri="{FF2B5EF4-FFF2-40B4-BE49-F238E27FC236}">
                        <a16:creationId xmlns:a16="http://schemas.microsoft.com/office/drawing/2014/main" id="{0F9D7DA1-ADD9-F5AE-ED1A-9120E4E7D73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1" name="Rectangle 1870">
                    <a:extLst>
                      <a:ext uri="{FF2B5EF4-FFF2-40B4-BE49-F238E27FC236}">
                        <a16:creationId xmlns:a16="http://schemas.microsoft.com/office/drawing/2014/main" id="{B5521145-62E5-CEAE-2A9E-DC283A89849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56" name="Straight Connector 1855">
                  <a:extLst>
                    <a:ext uri="{FF2B5EF4-FFF2-40B4-BE49-F238E27FC236}">
                      <a16:creationId xmlns:a16="http://schemas.microsoft.com/office/drawing/2014/main" id="{890D13F7-9EE5-9D6C-AA64-E91CB370BA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7" name="Straight Connector 1856">
                  <a:extLst>
                    <a:ext uri="{FF2B5EF4-FFF2-40B4-BE49-F238E27FC236}">
                      <a16:creationId xmlns:a16="http://schemas.microsoft.com/office/drawing/2014/main" id="{E1BD774D-98F8-BBAA-5F7B-1773D03D15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8" name="Straight Connector 1857">
                  <a:extLst>
                    <a:ext uri="{FF2B5EF4-FFF2-40B4-BE49-F238E27FC236}">
                      <a16:creationId xmlns:a16="http://schemas.microsoft.com/office/drawing/2014/main" id="{24D462A0-2A3D-1A98-D796-C859E450C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59" name="Group 1858">
                  <a:extLst>
                    <a:ext uri="{FF2B5EF4-FFF2-40B4-BE49-F238E27FC236}">
                      <a16:creationId xmlns:a16="http://schemas.microsoft.com/office/drawing/2014/main" id="{1EE1B164-95F0-73E1-1CC2-2DCF1B349D24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66" name="Rectangle 1865">
                    <a:extLst>
                      <a:ext uri="{FF2B5EF4-FFF2-40B4-BE49-F238E27FC236}">
                        <a16:creationId xmlns:a16="http://schemas.microsoft.com/office/drawing/2014/main" id="{AEDE0B24-3138-B85F-0A11-2D45D08EE9A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67" name="Rectangle 1866">
                    <a:extLst>
                      <a:ext uri="{FF2B5EF4-FFF2-40B4-BE49-F238E27FC236}">
                        <a16:creationId xmlns:a16="http://schemas.microsoft.com/office/drawing/2014/main" id="{FE48308B-B90C-E13C-D92C-0F18209E45F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8" name="Rectangle 1867">
                    <a:extLst>
                      <a:ext uri="{FF2B5EF4-FFF2-40B4-BE49-F238E27FC236}">
                        <a16:creationId xmlns:a16="http://schemas.microsoft.com/office/drawing/2014/main" id="{E06EA5CB-7BB4-9440-27F6-42D0A88ABE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BE4874A5-63FC-435F-A542-174DBD061493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63" name="Rectangle 1862">
                    <a:extLst>
                      <a:ext uri="{FF2B5EF4-FFF2-40B4-BE49-F238E27FC236}">
                        <a16:creationId xmlns:a16="http://schemas.microsoft.com/office/drawing/2014/main" id="{E3CA87AA-60A1-0BAC-1865-2A18E1D8FE6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64" name="Rectangle 1863">
                    <a:extLst>
                      <a:ext uri="{FF2B5EF4-FFF2-40B4-BE49-F238E27FC236}">
                        <a16:creationId xmlns:a16="http://schemas.microsoft.com/office/drawing/2014/main" id="{981796D3-A6C0-9037-D56E-1A33F48625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5" name="Rectangle 1864">
                    <a:extLst>
                      <a:ext uri="{FF2B5EF4-FFF2-40B4-BE49-F238E27FC236}">
                        <a16:creationId xmlns:a16="http://schemas.microsoft.com/office/drawing/2014/main" id="{F02A09B1-323F-B767-DB0F-BD63E42437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61" name="Straight Connector 1860">
                  <a:extLst>
                    <a:ext uri="{FF2B5EF4-FFF2-40B4-BE49-F238E27FC236}">
                      <a16:creationId xmlns:a16="http://schemas.microsoft.com/office/drawing/2014/main" id="{3A3A2930-8629-6EE0-4A35-03E83E2355D5}"/>
                    </a:ext>
                  </a:extLst>
                </p:cNvPr>
                <p:cNvCxnSpPr>
                  <a:cxnSpLocks/>
                  <a:stCxn id="1865" idx="3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2" name="Straight Connector 1861">
                  <a:extLst>
                    <a:ext uri="{FF2B5EF4-FFF2-40B4-BE49-F238E27FC236}">
                      <a16:creationId xmlns:a16="http://schemas.microsoft.com/office/drawing/2014/main" id="{F5FE193F-1DE2-84C5-FA9E-BEDED8DA9590}"/>
                    </a:ext>
                  </a:extLst>
                </p:cNvPr>
                <p:cNvCxnSpPr>
                  <a:cxnSpLocks/>
                  <a:stCxn id="1868" idx="3"/>
                  <a:endCxn id="187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5" name="Group 1784">
                <a:extLst>
                  <a:ext uri="{FF2B5EF4-FFF2-40B4-BE49-F238E27FC236}">
                    <a16:creationId xmlns:a16="http://schemas.microsoft.com/office/drawing/2014/main" id="{E0F6126A-CA44-E50B-233B-E127FD612A19}"/>
                  </a:ext>
                </a:extLst>
              </p:cNvPr>
              <p:cNvGrpSpPr/>
              <p:nvPr/>
            </p:nvGrpSpPr>
            <p:grpSpPr>
              <a:xfrm>
                <a:off x="8629433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834" name="Rectangle 1833">
                  <a:extLst>
                    <a:ext uri="{FF2B5EF4-FFF2-40B4-BE49-F238E27FC236}">
                      <a16:creationId xmlns:a16="http://schemas.microsoft.com/office/drawing/2014/main" id="{E16EC98E-A43B-FE2A-C529-1C3345D1FD5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835" name="Straight Connector 1834">
                  <a:extLst>
                    <a:ext uri="{FF2B5EF4-FFF2-40B4-BE49-F238E27FC236}">
                      <a16:creationId xmlns:a16="http://schemas.microsoft.com/office/drawing/2014/main" id="{341F99A7-B470-D54D-3A39-1D5B4371C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36" name="Group 1835">
                  <a:extLst>
                    <a:ext uri="{FF2B5EF4-FFF2-40B4-BE49-F238E27FC236}">
                      <a16:creationId xmlns:a16="http://schemas.microsoft.com/office/drawing/2014/main" id="{00FF9F23-276F-72FA-747F-5E54C5585BC1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50" name="Rectangle 1849">
                    <a:extLst>
                      <a:ext uri="{FF2B5EF4-FFF2-40B4-BE49-F238E27FC236}">
                        <a16:creationId xmlns:a16="http://schemas.microsoft.com/office/drawing/2014/main" id="{2C7088A8-EED6-FBB5-3C1D-D5E840A777B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51" name="Rectangle 1850">
                    <a:extLst>
                      <a:ext uri="{FF2B5EF4-FFF2-40B4-BE49-F238E27FC236}">
                        <a16:creationId xmlns:a16="http://schemas.microsoft.com/office/drawing/2014/main" id="{4170B5C5-19C7-CA08-F5FF-82DC551F602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2" name="Rectangle 1851">
                    <a:extLst>
                      <a:ext uri="{FF2B5EF4-FFF2-40B4-BE49-F238E27FC236}">
                        <a16:creationId xmlns:a16="http://schemas.microsoft.com/office/drawing/2014/main" id="{B38D3057-373E-D10E-C242-5D40576EBE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7" name="Group 1836">
                  <a:extLst>
                    <a:ext uri="{FF2B5EF4-FFF2-40B4-BE49-F238E27FC236}">
                      <a16:creationId xmlns:a16="http://schemas.microsoft.com/office/drawing/2014/main" id="{3278C360-9E02-A3BF-26E1-358A69040B7A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47" name="Rectangle 1846">
                    <a:extLst>
                      <a:ext uri="{FF2B5EF4-FFF2-40B4-BE49-F238E27FC236}">
                        <a16:creationId xmlns:a16="http://schemas.microsoft.com/office/drawing/2014/main" id="{A9C9EF93-3394-52C6-64D2-4D65FEC86D9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48" name="Rectangle 1847">
                    <a:extLst>
                      <a:ext uri="{FF2B5EF4-FFF2-40B4-BE49-F238E27FC236}">
                        <a16:creationId xmlns:a16="http://schemas.microsoft.com/office/drawing/2014/main" id="{DE24E36E-2C8E-C56C-0211-BD1DD3DE4B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9" name="Rectangle 1848">
                    <a:extLst>
                      <a:ext uri="{FF2B5EF4-FFF2-40B4-BE49-F238E27FC236}">
                        <a16:creationId xmlns:a16="http://schemas.microsoft.com/office/drawing/2014/main" id="{A86373F6-E773-C071-905E-B5EE7525768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38" name="Straight Connector 1837">
                  <a:extLst>
                    <a:ext uri="{FF2B5EF4-FFF2-40B4-BE49-F238E27FC236}">
                      <a16:creationId xmlns:a16="http://schemas.microsoft.com/office/drawing/2014/main" id="{4F892C93-C34D-AEBF-7B35-38BC1166F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9" name="Straight Connector 1838">
                  <a:extLst>
                    <a:ext uri="{FF2B5EF4-FFF2-40B4-BE49-F238E27FC236}">
                      <a16:creationId xmlns:a16="http://schemas.microsoft.com/office/drawing/2014/main" id="{49D423E8-7AE9-F958-6E93-3C7433CF6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0" name="Straight Connector 1839">
                  <a:extLst>
                    <a:ext uri="{FF2B5EF4-FFF2-40B4-BE49-F238E27FC236}">
                      <a16:creationId xmlns:a16="http://schemas.microsoft.com/office/drawing/2014/main" id="{6B451E74-B018-C8E2-6E39-811D6013C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9EDACB40-B399-CD56-17F1-4396334DB1FB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44" name="Rectangle 1843">
                    <a:extLst>
                      <a:ext uri="{FF2B5EF4-FFF2-40B4-BE49-F238E27FC236}">
                        <a16:creationId xmlns:a16="http://schemas.microsoft.com/office/drawing/2014/main" id="{1E72CE27-D385-0AC5-BD5B-DE60C5F24EC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45" name="Rectangle 1844">
                    <a:extLst>
                      <a:ext uri="{FF2B5EF4-FFF2-40B4-BE49-F238E27FC236}">
                        <a16:creationId xmlns:a16="http://schemas.microsoft.com/office/drawing/2014/main" id="{9CD19C60-23D1-2BE5-CA92-EEC9651DF15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6" name="Rectangle 1845">
                    <a:extLst>
                      <a:ext uri="{FF2B5EF4-FFF2-40B4-BE49-F238E27FC236}">
                        <a16:creationId xmlns:a16="http://schemas.microsoft.com/office/drawing/2014/main" id="{B4B42518-9186-EC6A-7B87-8D38A54445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42" name="Straight Connector 1841">
                  <a:extLst>
                    <a:ext uri="{FF2B5EF4-FFF2-40B4-BE49-F238E27FC236}">
                      <a16:creationId xmlns:a16="http://schemas.microsoft.com/office/drawing/2014/main" id="{C48FDC14-9FAE-265F-0DD7-22A669029BF8}"/>
                    </a:ext>
                  </a:extLst>
                </p:cNvPr>
                <p:cNvCxnSpPr>
                  <a:cxnSpLocks/>
                  <a:endCxn id="1851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3" name="Straight Connector 1842">
                  <a:extLst>
                    <a:ext uri="{FF2B5EF4-FFF2-40B4-BE49-F238E27FC236}">
                      <a16:creationId xmlns:a16="http://schemas.microsoft.com/office/drawing/2014/main" id="{5A41AD45-2CB8-00CF-A011-298E2DD1DABA}"/>
                    </a:ext>
                  </a:extLst>
                </p:cNvPr>
                <p:cNvCxnSpPr>
                  <a:cxnSpLocks/>
                  <a:stCxn id="1846" idx="3"/>
                  <a:endCxn id="184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6" name="Group 1785">
                <a:extLst>
                  <a:ext uri="{FF2B5EF4-FFF2-40B4-BE49-F238E27FC236}">
                    <a16:creationId xmlns:a16="http://schemas.microsoft.com/office/drawing/2014/main" id="{7FA7E236-55A6-924D-3839-E7037B2A5E70}"/>
                  </a:ext>
                </a:extLst>
              </p:cNvPr>
              <p:cNvGrpSpPr/>
              <p:nvPr/>
            </p:nvGrpSpPr>
            <p:grpSpPr>
              <a:xfrm>
                <a:off x="10334770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819" name="Rectangle 1818">
                  <a:extLst>
                    <a:ext uri="{FF2B5EF4-FFF2-40B4-BE49-F238E27FC236}">
                      <a16:creationId xmlns:a16="http://schemas.microsoft.com/office/drawing/2014/main" id="{74D9D254-6279-5F1F-3A0A-899ED21824D8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820" name="Straight Connector 1819">
                  <a:extLst>
                    <a:ext uri="{FF2B5EF4-FFF2-40B4-BE49-F238E27FC236}">
                      <a16:creationId xmlns:a16="http://schemas.microsoft.com/office/drawing/2014/main" id="{C96A7235-2A9A-7EE3-87B8-302FAA1B80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21" name="Group 1820">
                  <a:extLst>
                    <a:ext uri="{FF2B5EF4-FFF2-40B4-BE49-F238E27FC236}">
                      <a16:creationId xmlns:a16="http://schemas.microsoft.com/office/drawing/2014/main" id="{8C5BB856-F3B5-5A37-1FDA-9E846949B86F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31" name="Rectangle 1830">
                    <a:extLst>
                      <a:ext uri="{FF2B5EF4-FFF2-40B4-BE49-F238E27FC236}">
                        <a16:creationId xmlns:a16="http://schemas.microsoft.com/office/drawing/2014/main" id="{35865FCD-0FD0-D8A1-89D2-859733179D7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32" name="Rectangle 1831">
                    <a:extLst>
                      <a:ext uri="{FF2B5EF4-FFF2-40B4-BE49-F238E27FC236}">
                        <a16:creationId xmlns:a16="http://schemas.microsoft.com/office/drawing/2014/main" id="{147B07C4-D198-2948-E8C9-C3E470D221C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3" name="Rectangle 1832">
                    <a:extLst>
                      <a:ext uri="{FF2B5EF4-FFF2-40B4-BE49-F238E27FC236}">
                        <a16:creationId xmlns:a16="http://schemas.microsoft.com/office/drawing/2014/main" id="{D76A1F7C-9AC8-4748-12A4-F09BD91CC8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22" name="Straight Connector 1821">
                  <a:extLst>
                    <a:ext uri="{FF2B5EF4-FFF2-40B4-BE49-F238E27FC236}">
                      <a16:creationId xmlns:a16="http://schemas.microsoft.com/office/drawing/2014/main" id="{489AD7E1-5A4C-2BE2-4041-56947105B9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3" name="Straight Connector 1822">
                  <a:extLst>
                    <a:ext uri="{FF2B5EF4-FFF2-40B4-BE49-F238E27FC236}">
                      <a16:creationId xmlns:a16="http://schemas.microsoft.com/office/drawing/2014/main" id="{AADE500F-5193-2062-BBBF-30C01AA25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4" name="Straight Connector 1823">
                  <a:extLst>
                    <a:ext uri="{FF2B5EF4-FFF2-40B4-BE49-F238E27FC236}">
                      <a16:creationId xmlns:a16="http://schemas.microsoft.com/office/drawing/2014/main" id="{ED54ABCD-3314-D444-01C0-0E2CEEC34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25" name="Group 1824">
                  <a:extLst>
                    <a:ext uri="{FF2B5EF4-FFF2-40B4-BE49-F238E27FC236}">
                      <a16:creationId xmlns:a16="http://schemas.microsoft.com/office/drawing/2014/main" id="{811C9747-13C7-F4DE-84F0-3EF8E061DCA3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28" name="Rectangle 1827">
                    <a:extLst>
                      <a:ext uri="{FF2B5EF4-FFF2-40B4-BE49-F238E27FC236}">
                        <a16:creationId xmlns:a16="http://schemas.microsoft.com/office/drawing/2014/main" id="{EBEA03CF-DFB2-428F-24A0-5AB1D0F3A79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29" name="Rectangle 1828">
                    <a:extLst>
                      <a:ext uri="{FF2B5EF4-FFF2-40B4-BE49-F238E27FC236}">
                        <a16:creationId xmlns:a16="http://schemas.microsoft.com/office/drawing/2014/main" id="{EB9973C7-F517-BA07-D4FB-4E9A3CD8E21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0" name="Rectangle 1829">
                    <a:extLst>
                      <a:ext uri="{FF2B5EF4-FFF2-40B4-BE49-F238E27FC236}">
                        <a16:creationId xmlns:a16="http://schemas.microsoft.com/office/drawing/2014/main" id="{3D101D44-2615-3B63-6036-CCAB43AE5B2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26" name="Straight Connector 1825">
                  <a:extLst>
                    <a:ext uri="{FF2B5EF4-FFF2-40B4-BE49-F238E27FC236}">
                      <a16:creationId xmlns:a16="http://schemas.microsoft.com/office/drawing/2014/main" id="{4F1CB097-CDF0-C873-E676-3DB323B963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7" name="Straight Connector 1826">
                  <a:extLst>
                    <a:ext uri="{FF2B5EF4-FFF2-40B4-BE49-F238E27FC236}">
                      <a16:creationId xmlns:a16="http://schemas.microsoft.com/office/drawing/2014/main" id="{2E5D58D5-961D-BD24-F1A1-3147B37161FA}"/>
                    </a:ext>
                  </a:extLst>
                </p:cNvPr>
                <p:cNvCxnSpPr>
                  <a:cxnSpLocks/>
                  <a:stCxn id="1830" idx="3"/>
                  <a:endCxn id="183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7" name="Group 1786">
                <a:extLst>
                  <a:ext uri="{FF2B5EF4-FFF2-40B4-BE49-F238E27FC236}">
                    <a16:creationId xmlns:a16="http://schemas.microsoft.com/office/drawing/2014/main" id="{669816FF-3BE6-0229-DE21-E92316C0DE49}"/>
                  </a:ext>
                </a:extLst>
              </p:cNvPr>
              <p:cNvGrpSpPr/>
              <p:nvPr/>
            </p:nvGrpSpPr>
            <p:grpSpPr>
              <a:xfrm>
                <a:off x="11814788" y="2022310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804" name="Rectangle 1803">
                  <a:extLst>
                    <a:ext uri="{FF2B5EF4-FFF2-40B4-BE49-F238E27FC236}">
                      <a16:creationId xmlns:a16="http://schemas.microsoft.com/office/drawing/2014/main" id="{6F3A5B9D-C1AB-5319-8EC4-85005A0295E9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805" name="Straight Connector 1804">
                  <a:extLst>
                    <a:ext uri="{FF2B5EF4-FFF2-40B4-BE49-F238E27FC236}">
                      <a16:creationId xmlns:a16="http://schemas.microsoft.com/office/drawing/2014/main" id="{9A30D999-57E1-CDDD-52C7-E8A2EC161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06" name="Group 1805">
                  <a:extLst>
                    <a:ext uri="{FF2B5EF4-FFF2-40B4-BE49-F238E27FC236}">
                      <a16:creationId xmlns:a16="http://schemas.microsoft.com/office/drawing/2014/main" id="{94BB3B66-14E6-5734-A9D6-065EDA87C107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16" name="Rectangle 1815">
                    <a:extLst>
                      <a:ext uri="{FF2B5EF4-FFF2-40B4-BE49-F238E27FC236}">
                        <a16:creationId xmlns:a16="http://schemas.microsoft.com/office/drawing/2014/main" id="{B5C813C3-E690-7532-276B-DFAE6A4C394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17" name="Rectangle 1816">
                    <a:extLst>
                      <a:ext uri="{FF2B5EF4-FFF2-40B4-BE49-F238E27FC236}">
                        <a16:creationId xmlns:a16="http://schemas.microsoft.com/office/drawing/2014/main" id="{F4675B3C-B848-E579-E49B-F00125F120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8" name="Rectangle 1817">
                    <a:extLst>
                      <a:ext uri="{FF2B5EF4-FFF2-40B4-BE49-F238E27FC236}">
                        <a16:creationId xmlns:a16="http://schemas.microsoft.com/office/drawing/2014/main" id="{CA917AC8-095F-A8E2-0857-103BCF78B1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07" name="Straight Connector 1806">
                  <a:extLst>
                    <a:ext uri="{FF2B5EF4-FFF2-40B4-BE49-F238E27FC236}">
                      <a16:creationId xmlns:a16="http://schemas.microsoft.com/office/drawing/2014/main" id="{2C3EBF9D-3BF8-5C77-3EDF-9D3E1BCCC9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8" name="Straight Connector 1807">
                  <a:extLst>
                    <a:ext uri="{FF2B5EF4-FFF2-40B4-BE49-F238E27FC236}">
                      <a16:creationId xmlns:a16="http://schemas.microsoft.com/office/drawing/2014/main" id="{3ED07673-BC78-5F9E-A5AD-6A3A6C18E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9" name="Straight Connector 1808">
                  <a:extLst>
                    <a:ext uri="{FF2B5EF4-FFF2-40B4-BE49-F238E27FC236}">
                      <a16:creationId xmlns:a16="http://schemas.microsoft.com/office/drawing/2014/main" id="{598F9CE4-2B65-BBC1-F8FF-2EFC3702E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10" name="Group 1809">
                  <a:extLst>
                    <a:ext uri="{FF2B5EF4-FFF2-40B4-BE49-F238E27FC236}">
                      <a16:creationId xmlns:a16="http://schemas.microsoft.com/office/drawing/2014/main" id="{7641BE59-1DC7-D512-CD58-74A7AC1D4ACA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13" name="Rectangle 1812">
                    <a:extLst>
                      <a:ext uri="{FF2B5EF4-FFF2-40B4-BE49-F238E27FC236}">
                        <a16:creationId xmlns:a16="http://schemas.microsoft.com/office/drawing/2014/main" id="{6425085D-9D78-3C44-28D4-7F379599AE5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14" name="Rectangle 1813">
                    <a:extLst>
                      <a:ext uri="{FF2B5EF4-FFF2-40B4-BE49-F238E27FC236}">
                        <a16:creationId xmlns:a16="http://schemas.microsoft.com/office/drawing/2014/main" id="{EFABECBB-13DD-8E11-1562-850AC22EF6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5" name="Rectangle 1814">
                    <a:extLst>
                      <a:ext uri="{FF2B5EF4-FFF2-40B4-BE49-F238E27FC236}">
                        <a16:creationId xmlns:a16="http://schemas.microsoft.com/office/drawing/2014/main" id="{8BECEFA1-F018-DD2D-D588-C161F69F5A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11" name="Straight Connector 1810">
                  <a:extLst>
                    <a:ext uri="{FF2B5EF4-FFF2-40B4-BE49-F238E27FC236}">
                      <a16:creationId xmlns:a16="http://schemas.microsoft.com/office/drawing/2014/main" id="{75B7B9FB-ACE0-C816-F6E5-C5E46B8F1A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2" name="Straight Connector 1811">
                  <a:extLst>
                    <a:ext uri="{FF2B5EF4-FFF2-40B4-BE49-F238E27FC236}">
                      <a16:creationId xmlns:a16="http://schemas.microsoft.com/office/drawing/2014/main" id="{1B605895-6F42-DFA6-3A2D-11A8F91B89A3}"/>
                    </a:ext>
                  </a:extLst>
                </p:cNvPr>
                <p:cNvCxnSpPr>
                  <a:cxnSpLocks/>
                  <a:stCxn id="1815" idx="3"/>
                  <a:endCxn id="181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8" name="Group 1787">
                <a:extLst>
                  <a:ext uri="{FF2B5EF4-FFF2-40B4-BE49-F238E27FC236}">
                    <a16:creationId xmlns:a16="http://schemas.microsoft.com/office/drawing/2014/main" id="{E5E41099-5765-8A70-59C1-EA373468FEED}"/>
                  </a:ext>
                </a:extLst>
              </p:cNvPr>
              <p:cNvGrpSpPr/>
              <p:nvPr/>
            </p:nvGrpSpPr>
            <p:grpSpPr>
              <a:xfrm>
                <a:off x="13294033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789" name="Rectangle 1788">
                  <a:extLst>
                    <a:ext uri="{FF2B5EF4-FFF2-40B4-BE49-F238E27FC236}">
                      <a16:creationId xmlns:a16="http://schemas.microsoft.com/office/drawing/2014/main" id="{1629ECC7-5B33-51C9-9FBA-8DC1AD2457C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1790" name="Straight Connector 1789">
                  <a:extLst>
                    <a:ext uri="{FF2B5EF4-FFF2-40B4-BE49-F238E27FC236}">
                      <a16:creationId xmlns:a16="http://schemas.microsoft.com/office/drawing/2014/main" id="{DF239090-9F76-3530-4D0D-AACC76C848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91" name="Group 1790">
                  <a:extLst>
                    <a:ext uri="{FF2B5EF4-FFF2-40B4-BE49-F238E27FC236}">
                      <a16:creationId xmlns:a16="http://schemas.microsoft.com/office/drawing/2014/main" id="{195D45AE-0915-4DCE-71C4-02B5E912FAEA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01" name="Rectangle 1800">
                    <a:extLst>
                      <a:ext uri="{FF2B5EF4-FFF2-40B4-BE49-F238E27FC236}">
                        <a16:creationId xmlns:a16="http://schemas.microsoft.com/office/drawing/2014/main" id="{C98EDAEA-BD1A-E4C6-5946-612B539F46F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02" name="Rectangle 1801">
                    <a:extLst>
                      <a:ext uri="{FF2B5EF4-FFF2-40B4-BE49-F238E27FC236}">
                        <a16:creationId xmlns:a16="http://schemas.microsoft.com/office/drawing/2014/main" id="{2BD26788-4BAD-A4DD-F0C6-86932402402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03" name="Rectangle 1802">
                    <a:extLst>
                      <a:ext uri="{FF2B5EF4-FFF2-40B4-BE49-F238E27FC236}">
                        <a16:creationId xmlns:a16="http://schemas.microsoft.com/office/drawing/2014/main" id="{3C76FEAD-18C6-FFDB-8663-E71B540C2D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792" name="Straight Connector 1791">
                  <a:extLst>
                    <a:ext uri="{FF2B5EF4-FFF2-40B4-BE49-F238E27FC236}">
                      <a16:creationId xmlns:a16="http://schemas.microsoft.com/office/drawing/2014/main" id="{8CD2E6A0-EF1E-104F-E34D-1FCF14446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3" name="Straight Connector 1792">
                  <a:extLst>
                    <a:ext uri="{FF2B5EF4-FFF2-40B4-BE49-F238E27FC236}">
                      <a16:creationId xmlns:a16="http://schemas.microsoft.com/office/drawing/2014/main" id="{7E7EB10D-A556-8827-51CE-7F145471D6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4" name="Straight Connector 1793">
                  <a:extLst>
                    <a:ext uri="{FF2B5EF4-FFF2-40B4-BE49-F238E27FC236}">
                      <a16:creationId xmlns:a16="http://schemas.microsoft.com/office/drawing/2014/main" id="{23F5FF9D-5650-12E2-0B26-F4D706926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95" name="Group 1794">
                  <a:extLst>
                    <a:ext uri="{FF2B5EF4-FFF2-40B4-BE49-F238E27FC236}">
                      <a16:creationId xmlns:a16="http://schemas.microsoft.com/office/drawing/2014/main" id="{A3A088DF-1F35-F522-9D08-E84FBFF514BD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798" name="Rectangle 1797">
                    <a:extLst>
                      <a:ext uri="{FF2B5EF4-FFF2-40B4-BE49-F238E27FC236}">
                        <a16:creationId xmlns:a16="http://schemas.microsoft.com/office/drawing/2014/main" id="{2BFDF148-C885-2E18-551C-B0B2929B373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799" name="Rectangle 1798">
                    <a:extLst>
                      <a:ext uri="{FF2B5EF4-FFF2-40B4-BE49-F238E27FC236}">
                        <a16:creationId xmlns:a16="http://schemas.microsoft.com/office/drawing/2014/main" id="{ACA953E6-3DE6-85B9-7D46-EBC6B4A7FB3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00" name="Rectangle 1799">
                    <a:extLst>
                      <a:ext uri="{FF2B5EF4-FFF2-40B4-BE49-F238E27FC236}">
                        <a16:creationId xmlns:a16="http://schemas.microsoft.com/office/drawing/2014/main" id="{8B4D536D-845B-D156-D613-0DFB5A168FB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796" name="Straight Connector 1795">
                  <a:extLst>
                    <a:ext uri="{FF2B5EF4-FFF2-40B4-BE49-F238E27FC236}">
                      <a16:creationId xmlns:a16="http://schemas.microsoft.com/office/drawing/2014/main" id="{F11CB8AE-BDDF-4CF4-3C6A-D1F520124C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7" name="Straight Connector 1796">
                  <a:extLst>
                    <a:ext uri="{FF2B5EF4-FFF2-40B4-BE49-F238E27FC236}">
                      <a16:creationId xmlns:a16="http://schemas.microsoft.com/office/drawing/2014/main" id="{EB93544D-4E69-8398-133B-168E43761B3B}"/>
                    </a:ext>
                  </a:extLst>
                </p:cNvPr>
                <p:cNvCxnSpPr>
                  <a:cxnSpLocks/>
                  <a:stCxn id="1800" idx="3"/>
                  <a:endCxn id="180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96" name="Group 1895">
            <a:extLst>
              <a:ext uri="{FF2B5EF4-FFF2-40B4-BE49-F238E27FC236}">
                <a16:creationId xmlns:a16="http://schemas.microsoft.com/office/drawing/2014/main" id="{8132F9B2-9783-013F-B291-0C073458EBA9}"/>
              </a:ext>
            </a:extLst>
          </p:cNvPr>
          <p:cNvGrpSpPr/>
          <p:nvPr/>
        </p:nvGrpSpPr>
        <p:grpSpPr>
          <a:xfrm>
            <a:off x="9749824" y="5637741"/>
            <a:ext cx="9339996" cy="2000950"/>
            <a:chOff x="9779527" y="7561002"/>
            <a:chExt cx="9339996" cy="2000950"/>
          </a:xfrm>
        </p:grpSpPr>
        <p:cxnSp>
          <p:nvCxnSpPr>
            <p:cNvPr id="1897" name="Straight Connector 1896">
              <a:extLst>
                <a:ext uri="{FF2B5EF4-FFF2-40B4-BE49-F238E27FC236}">
                  <a16:creationId xmlns:a16="http://schemas.microsoft.com/office/drawing/2014/main" id="{A4D16D38-3DD4-483F-DC92-72F49A4B097C}"/>
                </a:ext>
              </a:extLst>
            </p:cNvPr>
            <p:cNvCxnSpPr>
              <a:cxnSpLocks/>
              <a:stCxn id="1918" idx="1"/>
              <a:endCxn id="2009" idx="3"/>
            </p:cNvCxnSpPr>
            <p:nvPr/>
          </p:nvCxnSpPr>
          <p:spPr>
            <a:xfrm flipH="1" flipV="1">
              <a:off x="10236727" y="9268553"/>
              <a:ext cx="8425596" cy="6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8" name="Straight Connector 1897">
              <a:extLst>
                <a:ext uri="{FF2B5EF4-FFF2-40B4-BE49-F238E27FC236}">
                  <a16:creationId xmlns:a16="http://schemas.microsoft.com/office/drawing/2014/main" id="{FAE1A4D3-DC80-24C7-5B8F-FFD851ED6FCD}"/>
                </a:ext>
              </a:extLst>
            </p:cNvPr>
            <p:cNvCxnSpPr>
              <a:cxnSpLocks/>
              <a:stCxn id="1915" idx="1"/>
              <a:endCxn id="2000" idx="3"/>
            </p:cNvCxnSpPr>
            <p:nvPr/>
          </p:nvCxnSpPr>
          <p:spPr>
            <a:xfrm flipH="1">
              <a:off x="10237109" y="7847991"/>
              <a:ext cx="8425214" cy="46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9" name="Group 1898">
              <a:extLst>
                <a:ext uri="{FF2B5EF4-FFF2-40B4-BE49-F238E27FC236}">
                  <a16:creationId xmlns:a16="http://schemas.microsoft.com/office/drawing/2014/main" id="{52B7DDA0-0FE3-4E10-070E-A29FC890F883}"/>
                </a:ext>
              </a:extLst>
            </p:cNvPr>
            <p:cNvGrpSpPr/>
            <p:nvPr/>
          </p:nvGrpSpPr>
          <p:grpSpPr>
            <a:xfrm>
              <a:off x="9779527" y="7561002"/>
              <a:ext cx="9339996" cy="2000950"/>
              <a:chOff x="5668631" y="2021462"/>
              <a:chExt cx="9339996" cy="2000950"/>
            </a:xfrm>
          </p:grpSpPr>
          <p:grpSp>
            <p:nvGrpSpPr>
              <p:cNvPr id="1900" name="Group 1899">
                <a:extLst>
                  <a:ext uri="{FF2B5EF4-FFF2-40B4-BE49-F238E27FC236}">
                    <a16:creationId xmlns:a16="http://schemas.microsoft.com/office/drawing/2014/main" id="{95A1A6D6-8325-F739-3BE5-37F8E82F7045}"/>
                  </a:ext>
                </a:extLst>
              </p:cNvPr>
              <p:cNvGrpSpPr/>
              <p:nvPr/>
            </p:nvGrpSpPr>
            <p:grpSpPr>
              <a:xfrm>
                <a:off x="5668631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989" name="Rectangle 1988">
                  <a:extLst>
                    <a:ext uri="{FF2B5EF4-FFF2-40B4-BE49-F238E27FC236}">
                      <a16:creationId xmlns:a16="http://schemas.microsoft.com/office/drawing/2014/main" id="{5FAE4D72-1441-0AB2-3F4A-968C4120784E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DBDBD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1990" name="Straight Connector 1989">
                  <a:extLst>
                    <a:ext uri="{FF2B5EF4-FFF2-40B4-BE49-F238E27FC236}">
                      <a16:creationId xmlns:a16="http://schemas.microsoft.com/office/drawing/2014/main" id="{CE42737D-779B-16D5-97D0-574E6CB52A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1" name="Group 1990">
                  <a:extLst>
                    <a:ext uri="{FF2B5EF4-FFF2-40B4-BE49-F238E27FC236}">
                      <a16:creationId xmlns:a16="http://schemas.microsoft.com/office/drawing/2014/main" id="{22BF8A1C-7A99-F379-D92C-1C2CFA14800C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09" name="Rectangle 2008">
                    <a:extLst>
                      <a:ext uri="{FF2B5EF4-FFF2-40B4-BE49-F238E27FC236}">
                        <a16:creationId xmlns:a16="http://schemas.microsoft.com/office/drawing/2014/main" id="{7449C75C-F22E-5A6B-7067-923B542A498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10" name="Rectangle 2009">
                    <a:extLst>
                      <a:ext uri="{FF2B5EF4-FFF2-40B4-BE49-F238E27FC236}">
                        <a16:creationId xmlns:a16="http://schemas.microsoft.com/office/drawing/2014/main" id="{06D26A05-53DF-591C-1CAB-B47D42D25A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11" name="Rectangle 2010">
                    <a:extLst>
                      <a:ext uri="{FF2B5EF4-FFF2-40B4-BE49-F238E27FC236}">
                        <a16:creationId xmlns:a16="http://schemas.microsoft.com/office/drawing/2014/main" id="{3E6DEAFB-98AE-6E7C-B7F2-DBBA6F82352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92" name="Group 1991">
                  <a:extLst>
                    <a:ext uri="{FF2B5EF4-FFF2-40B4-BE49-F238E27FC236}">
                      <a16:creationId xmlns:a16="http://schemas.microsoft.com/office/drawing/2014/main" id="{8D867EA0-C2FF-89BF-764A-8696950405FD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06" name="Rectangle 2005">
                    <a:extLst>
                      <a:ext uri="{FF2B5EF4-FFF2-40B4-BE49-F238E27FC236}">
                        <a16:creationId xmlns:a16="http://schemas.microsoft.com/office/drawing/2014/main" id="{4F890257-00A4-6F5C-DAAD-9A57F5391C4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07" name="Rectangle 2006">
                    <a:extLst>
                      <a:ext uri="{FF2B5EF4-FFF2-40B4-BE49-F238E27FC236}">
                        <a16:creationId xmlns:a16="http://schemas.microsoft.com/office/drawing/2014/main" id="{3D8FCF15-B0F7-103F-9A04-8A30EFD9A3D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08" name="Rectangle 2007">
                    <a:extLst>
                      <a:ext uri="{FF2B5EF4-FFF2-40B4-BE49-F238E27FC236}">
                        <a16:creationId xmlns:a16="http://schemas.microsoft.com/office/drawing/2014/main" id="{9A3B6716-200D-9F10-D05E-AB93FAB699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93" name="Straight Connector 1992">
                  <a:extLst>
                    <a:ext uri="{FF2B5EF4-FFF2-40B4-BE49-F238E27FC236}">
                      <a16:creationId xmlns:a16="http://schemas.microsoft.com/office/drawing/2014/main" id="{74B8CE8D-65A4-1D1E-4963-16E31B9AC6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4" name="Straight Connector 1993">
                  <a:extLst>
                    <a:ext uri="{FF2B5EF4-FFF2-40B4-BE49-F238E27FC236}">
                      <a16:creationId xmlns:a16="http://schemas.microsoft.com/office/drawing/2014/main" id="{6D52BDF1-A1D5-71EE-8E7D-7237328AA8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5" name="Straight Connector 1994">
                  <a:extLst>
                    <a:ext uri="{FF2B5EF4-FFF2-40B4-BE49-F238E27FC236}">
                      <a16:creationId xmlns:a16="http://schemas.microsoft.com/office/drawing/2014/main" id="{5B18E456-88F0-1559-E2D2-FEE168329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6" name="Group 1995">
                  <a:extLst>
                    <a:ext uri="{FF2B5EF4-FFF2-40B4-BE49-F238E27FC236}">
                      <a16:creationId xmlns:a16="http://schemas.microsoft.com/office/drawing/2014/main" id="{845C41BD-D2DC-8896-419D-4372BF4BB01E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03" name="Rectangle 2002">
                    <a:extLst>
                      <a:ext uri="{FF2B5EF4-FFF2-40B4-BE49-F238E27FC236}">
                        <a16:creationId xmlns:a16="http://schemas.microsoft.com/office/drawing/2014/main" id="{F44D573E-6DE7-45F6-B698-5715E6515E9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04" name="Rectangle 2003">
                    <a:extLst>
                      <a:ext uri="{FF2B5EF4-FFF2-40B4-BE49-F238E27FC236}">
                        <a16:creationId xmlns:a16="http://schemas.microsoft.com/office/drawing/2014/main" id="{23C13000-1DDD-36D6-80A1-9FCF8C154D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05" name="Rectangle 2004">
                    <a:extLst>
                      <a:ext uri="{FF2B5EF4-FFF2-40B4-BE49-F238E27FC236}">
                        <a16:creationId xmlns:a16="http://schemas.microsoft.com/office/drawing/2014/main" id="{2599A35A-F7A0-3B15-7D4D-774B40DDF2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97" name="Group 1996">
                  <a:extLst>
                    <a:ext uri="{FF2B5EF4-FFF2-40B4-BE49-F238E27FC236}">
                      <a16:creationId xmlns:a16="http://schemas.microsoft.com/office/drawing/2014/main" id="{EEC454A4-BE75-FBAD-CC67-CD19E12C8E3F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00" name="Rectangle 1999">
                    <a:extLst>
                      <a:ext uri="{FF2B5EF4-FFF2-40B4-BE49-F238E27FC236}">
                        <a16:creationId xmlns:a16="http://schemas.microsoft.com/office/drawing/2014/main" id="{7226D99B-6046-A173-9601-4F5B61E12DD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01" name="Rectangle 2000">
                    <a:extLst>
                      <a:ext uri="{FF2B5EF4-FFF2-40B4-BE49-F238E27FC236}">
                        <a16:creationId xmlns:a16="http://schemas.microsoft.com/office/drawing/2014/main" id="{57EFA5A0-8EB1-8361-3DCD-A345BF5962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02" name="Rectangle 2001">
                    <a:extLst>
                      <a:ext uri="{FF2B5EF4-FFF2-40B4-BE49-F238E27FC236}">
                        <a16:creationId xmlns:a16="http://schemas.microsoft.com/office/drawing/2014/main" id="{AF378D4A-D9D4-AA63-7EBD-375C4FA0B6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98" name="Straight Connector 1997">
                  <a:extLst>
                    <a:ext uri="{FF2B5EF4-FFF2-40B4-BE49-F238E27FC236}">
                      <a16:creationId xmlns:a16="http://schemas.microsoft.com/office/drawing/2014/main" id="{336CF52B-1F4D-C315-2B61-8FB428D9C97F}"/>
                    </a:ext>
                  </a:extLst>
                </p:cNvPr>
                <p:cNvCxnSpPr>
                  <a:cxnSpLocks/>
                  <a:stCxn id="2002" idx="3"/>
                  <a:endCxn id="2010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9" name="Straight Connector 1998">
                  <a:extLst>
                    <a:ext uri="{FF2B5EF4-FFF2-40B4-BE49-F238E27FC236}">
                      <a16:creationId xmlns:a16="http://schemas.microsoft.com/office/drawing/2014/main" id="{E555A9FF-6318-1F9E-2DAA-1AE673B9949B}"/>
                    </a:ext>
                  </a:extLst>
                </p:cNvPr>
                <p:cNvCxnSpPr>
                  <a:cxnSpLocks/>
                  <a:stCxn id="2005" idx="3"/>
                  <a:endCxn id="200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1" name="Group 1900">
                <a:extLst>
                  <a:ext uri="{FF2B5EF4-FFF2-40B4-BE49-F238E27FC236}">
                    <a16:creationId xmlns:a16="http://schemas.microsoft.com/office/drawing/2014/main" id="{9F9185FF-B437-789A-B68E-8F3457D57C9F}"/>
                  </a:ext>
                </a:extLst>
              </p:cNvPr>
              <p:cNvGrpSpPr/>
              <p:nvPr/>
            </p:nvGrpSpPr>
            <p:grpSpPr>
              <a:xfrm>
                <a:off x="7148258" y="2021462"/>
                <a:ext cx="1940304" cy="2000102"/>
                <a:chOff x="5133754" y="3962622"/>
                <a:chExt cx="1940304" cy="2000102"/>
              </a:xfrm>
            </p:grpSpPr>
            <p:sp>
              <p:nvSpPr>
                <p:cNvPr id="1970" name="Rectangle 1969">
                  <a:extLst>
                    <a:ext uri="{FF2B5EF4-FFF2-40B4-BE49-F238E27FC236}">
                      <a16:creationId xmlns:a16="http://schemas.microsoft.com/office/drawing/2014/main" id="{71DD6716-C271-95F0-54CB-DCC7D75E3F57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971" name="Straight Connector 1970">
                  <a:extLst>
                    <a:ext uri="{FF2B5EF4-FFF2-40B4-BE49-F238E27FC236}">
                      <a16:creationId xmlns:a16="http://schemas.microsoft.com/office/drawing/2014/main" id="{5778FF7B-E0BE-1A10-115C-D42939687C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72" name="Group 1971">
                  <a:extLst>
                    <a:ext uri="{FF2B5EF4-FFF2-40B4-BE49-F238E27FC236}">
                      <a16:creationId xmlns:a16="http://schemas.microsoft.com/office/drawing/2014/main" id="{19F1005C-C6F5-C901-9C6F-1A1E73B480F7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86" name="Rectangle 1985">
                    <a:extLst>
                      <a:ext uri="{FF2B5EF4-FFF2-40B4-BE49-F238E27FC236}">
                        <a16:creationId xmlns:a16="http://schemas.microsoft.com/office/drawing/2014/main" id="{AB598E35-72FD-2F9F-94CE-3CCB0E9897C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87" name="Rectangle 1986">
                    <a:extLst>
                      <a:ext uri="{FF2B5EF4-FFF2-40B4-BE49-F238E27FC236}">
                        <a16:creationId xmlns:a16="http://schemas.microsoft.com/office/drawing/2014/main" id="{A8A5635D-F3D0-F179-8566-E038F1A346A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8" name="Rectangle 1987">
                    <a:extLst>
                      <a:ext uri="{FF2B5EF4-FFF2-40B4-BE49-F238E27FC236}">
                        <a16:creationId xmlns:a16="http://schemas.microsoft.com/office/drawing/2014/main" id="{8CA3506C-EF33-8212-36C3-E51D424A8EA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73" name="Straight Connector 1972">
                  <a:extLst>
                    <a:ext uri="{FF2B5EF4-FFF2-40B4-BE49-F238E27FC236}">
                      <a16:creationId xmlns:a16="http://schemas.microsoft.com/office/drawing/2014/main" id="{7707AFE2-AD2A-639E-E638-A0A0BD1F0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4" name="Straight Connector 1973">
                  <a:extLst>
                    <a:ext uri="{FF2B5EF4-FFF2-40B4-BE49-F238E27FC236}">
                      <a16:creationId xmlns:a16="http://schemas.microsoft.com/office/drawing/2014/main" id="{F4E23015-E1CF-90B6-1BDF-723B8CFB15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5" name="Straight Connector 1974">
                  <a:extLst>
                    <a:ext uri="{FF2B5EF4-FFF2-40B4-BE49-F238E27FC236}">
                      <a16:creationId xmlns:a16="http://schemas.microsoft.com/office/drawing/2014/main" id="{013A33EC-BF7F-166D-EC43-DD0044D55C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76" name="Group 1975">
                  <a:extLst>
                    <a:ext uri="{FF2B5EF4-FFF2-40B4-BE49-F238E27FC236}">
                      <a16:creationId xmlns:a16="http://schemas.microsoft.com/office/drawing/2014/main" id="{FF706438-E32A-7C16-A67C-2CE094F9827B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83" name="Rectangle 1982">
                    <a:extLst>
                      <a:ext uri="{FF2B5EF4-FFF2-40B4-BE49-F238E27FC236}">
                        <a16:creationId xmlns:a16="http://schemas.microsoft.com/office/drawing/2014/main" id="{3C6D1632-93A7-6AFE-DDF2-22DEA189D55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84" name="Rectangle 1983">
                    <a:extLst>
                      <a:ext uri="{FF2B5EF4-FFF2-40B4-BE49-F238E27FC236}">
                        <a16:creationId xmlns:a16="http://schemas.microsoft.com/office/drawing/2014/main" id="{386BC1DD-0B25-03AC-CEEE-EB1052AC1F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5" name="Rectangle 1984">
                    <a:extLst>
                      <a:ext uri="{FF2B5EF4-FFF2-40B4-BE49-F238E27FC236}">
                        <a16:creationId xmlns:a16="http://schemas.microsoft.com/office/drawing/2014/main" id="{20ED4492-5F4B-4213-F879-0CEB331FD4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77" name="Group 1976">
                  <a:extLst>
                    <a:ext uri="{FF2B5EF4-FFF2-40B4-BE49-F238E27FC236}">
                      <a16:creationId xmlns:a16="http://schemas.microsoft.com/office/drawing/2014/main" id="{D69C8BB8-97D5-A6EA-F79B-F582027EBA4A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80" name="Rectangle 1979">
                    <a:extLst>
                      <a:ext uri="{FF2B5EF4-FFF2-40B4-BE49-F238E27FC236}">
                        <a16:creationId xmlns:a16="http://schemas.microsoft.com/office/drawing/2014/main" id="{4A5C28E6-F238-BD37-12BE-55A48B7EB47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81" name="Rectangle 1980">
                    <a:extLst>
                      <a:ext uri="{FF2B5EF4-FFF2-40B4-BE49-F238E27FC236}">
                        <a16:creationId xmlns:a16="http://schemas.microsoft.com/office/drawing/2014/main" id="{AE2C0CCB-A424-9972-D468-B1B4048E0C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2" name="Rectangle 1981">
                    <a:extLst>
                      <a:ext uri="{FF2B5EF4-FFF2-40B4-BE49-F238E27FC236}">
                        <a16:creationId xmlns:a16="http://schemas.microsoft.com/office/drawing/2014/main" id="{E2DF6F21-7CCD-8D71-EC92-DAEEC728B4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78" name="Straight Connector 1977">
                  <a:extLst>
                    <a:ext uri="{FF2B5EF4-FFF2-40B4-BE49-F238E27FC236}">
                      <a16:creationId xmlns:a16="http://schemas.microsoft.com/office/drawing/2014/main" id="{9D9CC59C-7093-224B-60A0-D159E7ACCED4}"/>
                    </a:ext>
                  </a:extLst>
                </p:cNvPr>
                <p:cNvCxnSpPr>
                  <a:cxnSpLocks/>
                  <a:stCxn id="1982" idx="3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9" name="Straight Connector 1978">
                  <a:extLst>
                    <a:ext uri="{FF2B5EF4-FFF2-40B4-BE49-F238E27FC236}">
                      <a16:creationId xmlns:a16="http://schemas.microsoft.com/office/drawing/2014/main" id="{69168C9B-215C-A644-FD0B-F2819B81D608}"/>
                    </a:ext>
                  </a:extLst>
                </p:cNvPr>
                <p:cNvCxnSpPr>
                  <a:cxnSpLocks/>
                  <a:stCxn id="1985" idx="3"/>
                  <a:endCxn id="198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2" name="Group 1901">
                <a:extLst>
                  <a:ext uri="{FF2B5EF4-FFF2-40B4-BE49-F238E27FC236}">
                    <a16:creationId xmlns:a16="http://schemas.microsoft.com/office/drawing/2014/main" id="{24E4CC6F-E3E4-432F-AC19-84EA9F203B7B}"/>
                  </a:ext>
                </a:extLst>
              </p:cNvPr>
              <p:cNvGrpSpPr/>
              <p:nvPr/>
            </p:nvGrpSpPr>
            <p:grpSpPr>
              <a:xfrm>
                <a:off x="8629433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951" name="Rectangle 1950">
                  <a:extLst>
                    <a:ext uri="{FF2B5EF4-FFF2-40B4-BE49-F238E27FC236}">
                      <a16:creationId xmlns:a16="http://schemas.microsoft.com/office/drawing/2014/main" id="{5358BD02-84A7-C555-85EE-F533A477CE7D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952" name="Straight Connector 1951">
                  <a:extLst>
                    <a:ext uri="{FF2B5EF4-FFF2-40B4-BE49-F238E27FC236}">
                      <a16:creationId xmlns:a16="http://schemas.microsoft.com/office/drawing/2014/main" id="{0C0E4B3D-217F-77FD-18B6-644A69E19B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53" name="Group 1952">
                  <a:extLst>
                    <a:ext uri="{FF2B5EF4-FFF2-40B4-BE49-F238E27FC236}">
                      <a16:creationId xmlns:a16="http://schemas.microsoft.com/office/drawing/2014/main" id="{1A7158A4-6ABC-AE77-D1AB-00282C569483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67" name="Rectangle 1966">
                    <a:extLst>
                      <a:ext uri="{FF2B5EF4-FFF2-40B4-BE49-F238E27FC236}">
                        <a16:creationId xmlns:a16="http://schemas.microsoft.com/office/drawing/2014/main" id="{F66B6100-4BEF-1E29-63AD-D68402D5F65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68" name="Rectangle 1967">
                    <a:extLst>
                      <a:ext uri="{FF2B5EF4-FFF2-40B4-BE49-F238E27FC236}">
                        <a16:creationId xmlns:a16="http://schemas.microsoft.com/office/drawing/2014/main" id="{FAD20A18-BBA3-1ECE-A63B-F5C1D32C15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9" name="Rectangle 1968">
                    <a:extLst>
                      <a:ext uri="{FF2B5EF4-FFF2-40B4-BE49-F238E27FC236}">
                        <a16:creationId xmlns:a16="http://schemas.microsoft.com/office/drawing/2014/main" id="{248BA2F4-FEDC-4CA4-92E9-A6BC4C431A3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54" name="Group 1953">
                  <a:extLst>
                    <a:ext uri="{FF2B5EF4-FFF2-40B4-BE49-F238E27FC236}">
                      <a16:creationId xmlns:a16="http://schemas.microsoft.com/office/drawing/2014/main" id="{25EC8707-B5AB-B29A-3E19-813A9957B8CD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64" name="Rectangle 1963">
                    <a:extLst>
                      <a:ext uri="{FF2B5EF4-FFF2-40B4-BE49-F238E27FC236}">
                        <a16:creationId xmlns:a16="http://schemas.microsoft.com/office/drawing/2014/main" id="{7AAAF712-A0EB-0982-7300-1488C34070B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65" name="Rectangle 1964">
                    <a:extLst>
                      <a:ext uri="{FF2B5EF4-FFF2-40B4-BE49-F238E27FC236}">
                        <a16:creationId xmlns:a16="http://schemas.microsoft.com/office/drawing/2014/main" id="{424D2F71-789A-8201-D2E7-7691044095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6" name="Rectangle 1965">
                    <a:extLst>
                      <a:ext uri="{FF2B5EF4-FFF2-40B4-BE49-F238E27FC236}">
                        <a16:creationId xmlns:a16="http://schemas.microsoft.com/office/drawing/2014/main" id="{D049A08C-08D3-BE67-50D7-6F9EB347A4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55" name="Straight Connector 1954">
                  <a:extLst>
                    <a:ext uri="{FF2B5EF4-FFF2-40B4-BE49-F238E27FC236}">
                      <a16:creationId xmlns:a16="http://schemas.microsoft.com/office/drawing/2014/main" id="{93BCD6CE-B2AF-9AD7-A953-6DDEF6C50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6" name="Straight Connector 1955">
                  <a:extLst>
                    <a:ext uri="{FF2B5EF4-FFF2-40B4-BE49-F238E27FC236}">
                      <a16:creationId xmlns:a16="http://schemas.microsoft.com/office/drawing/2014/main" id="{F4544D64-2F6C-FA84-1916-57FB9565E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7" name="Straight Connector 1956">
                  <a:extLst>
                    <a:ext uri="{FF2B5EF4-FFF2-40B4-BE49-F238E27FC236}">
                      <a16:creationId xmlns:a16="http://schemas.microsoft.com/office/drawing/2014/main" id="{D21C5BD2-C645-3B72-1AD5-FFB6F809F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58" name="Group 1957">
                  <a:extLst>
                    <a:ext uri="{FF2B5EF4-FFF2-40B4-BE49-F238E27FC236}">
                      <a16:creationId xmlns:a16="http://schemas.microsoft.com/office/drawing/2014/main" id="{AACDD1E9-2248-AC70-8C08-E93E2E221BC6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61" name="Rectangle 1960">
                    <a:extLst>
                      <a:ext uri="{FF2B5EF4-FFF2-40B4-BE49-F238E27FC236}">
                        <a16:creationId xmlns:a16="http://schemas.microsoft.com/office/drawing/2014/main" id="{5BB0A152-F036-602B-7CDB-C7005865C60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62" name="Rectangle 1961">
                    <a:extLst>
                      <a:ext uri="{FF2B5EF4-FFF2-40B4-BE49-F238E27FC236}">
                        <a16:creationId xmlns:a16="http://schemas.microsoft.com/office/drawing/2014/main" id="{3E33F0B5-B78E-59A0-A546-1124E6EA06E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3" name="Rectangle 1962">
                    <a:extLst>
                      <a:ext uri="{FF2B5EF4-FFF2-40B4-BE49-F238E27FC236}">
                        <a16:creationId xmlns:a16="http://schemas.microsoft.com/office/drawing/2014/main" id="{83A55A90-19D7-1929-34AF-F531531F9B2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59" name="Straight Connector 1958">
                  <a:extLst>
                    <a:ext uri="{FF2B5EF4-FFF2-40B4-BE49-F238E27FC236}">
                      <a16:creationId xmlns:a16="http://schemas.microsoft.com/office/drawing/2014/main" id="{AEFE4C38-4C2F-B709-CAB2-1B045D4123B5}"/>
                    </a:ext>
                  </a:extLst>
                </p:cNvPr>
                <p:cNvCxnSpPr>
                  <a:cxnSpLocks/>
                  <a:endCxn id="1968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0" name="Straight Connector 1959">
                  <a:extLst>
                    <a:ext uri="{FF2B5EF4-FFF2-40B4-BE49-F238E27FC236}">
                      <a16:creationId xmlns:a16="http://schemas.microsoft.com/office/drawing/2014/main" id="{A5878C5E-B2F9-17D0-C625-D38016A71824}"/>
                    </a:ext>
                  </a:extLst>
                </p:cNvPr>
                <p:cNvCxnSpPr>
                  <a:cxnSpLocks/>
                  <a:stCxn id="1963" idx="3"/>
                  <a:endCxn id="196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3" name="Group 1902">
                <a:extLst>
                  <a:ext uri="{FF2B5EF4-FFF2-40B4-BE49-F238E27FC236}">
                    <a16:creationId xmlns:a16="http://schemas.microsoft.com/office/drawing/2014/main" id="{E0928247-7383-A7BF-2206-B5E56AB5DC14}"/>
                  </a:ext>
                </a:extLst>
              </p:cNvPr>
              <p:cNvGrpSpPr/>
              <p:nvPr/>
            </p:nvGrpSpPr>
            <p:grpSpPr>
              <a:xfrm>
                <a:off x="10334770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936" name="Rectangle 1935">
                  <a:extLst>
                    <a:ext uri="{FF2B5EF4-FFF2-40B4-BE49-F238E27FC236}">
                      <a16:creationId xmlns:a16="http://schemas.microsoft.com/office/drawing/2014/main" id="{14C7C85E-1D90-CFA6-8749-066DC3B816F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937" name="Straight Connector 1936">
                  <a:extLst>
                    <a:ext uri="{FF2B5EF4-FFF2-40B4-BE49-F238E27FC236}">
                      <a16:creationId xmlns:a16="http://schemas.microsoft.com/office/drawing/2014/main" id="{4C011B90-A74E-4600-A96A-4A8FF1186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38" name="Group 1937">
                  <a:extLst>
                    <a:ext uri="{FF2B5EF4-FFF2-40B4-BE49-F238E27FC236}">
                      <a16:creationId xmlns:a16="http://schemas.microsoft.com/office/drawing/2014/main" id="{DEEBB684-120C-E5D4-6023-C4E66BA8EA53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48" name="Rectangle 1947">
                    <a:extLst>
                      <a:ext uri="{FF2B5EF4-FFF2-40B4-BE49-F238E27FC236}">
                        <a16:creationId xmlns:a16="http://schemas.microsoft.com/office/drawing/2014/main" id="{65B9A041-EB58-37EC-DAD9-170F8A29FD3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49" name="Rectangle 1948">
                    <a:extLst>
                      <a:ext uri="{FF2B5EF4-FFF2-40B4-BE49-F238E27FC236}">
                        <a16:creationId xmlns:a16="http://schemas.microsoft.com/office/drawing/2014/main" id="{9B5882EC-91C5-FCEA-44AE-B71E28E39A7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50" name="Rectangle 1949">
                    <a:extLst>
                      <a:ext uri="{FF2B5EF4-FFF2-40B4-BE49-F238E27FC236}">
                        <a16:creationId xmlns:a16="http://schemas.microsoft.com/office/drawing/2014/main" id="{08D273CC-AE6C-48A6-EAA2-2B9FF284BF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39" name="Straight Connector 1938">
                  <a:extLst>
                    <a:ext uri="{FF2B5EF4-FFF2-40B4-BE49-F238E27FC236}">
                      <a16:creationId xmlns:a16="http://schemas.microsoft.com/office/drawing/2014/main" id="{CF53FA1D-50CC-7F93-71BD-EE8B773FBF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0" name="Straight Connector 1939">
                  <a:extLst>
                    <a:ext uri="{FF2B5EF4-FFF2-40B4-BE49-F238E27FC236}">
                      <a16:creationId xmlns:a16="http://schemas.microsoft.com/office/drawing/2014/main" id="{D42844E0-0F43-F03E-14E9-73E3BB3AE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1" name="Straight Connector 1940">
                  <a:extLst>
                    <a:ext uri="{FF2B5EF4-FFF2-40B4-BE49-F238E27FC236}">
                      <a16:creationId xmlns:a16="http://schemas.microsoft.com/office/drawing/2014/main" id="{BA7F32E3-A2AC-F904-19F0-254142310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2" name="Group 1941">
                  <a:extLst>
                    <a:ext uri="{FF2B5EF4-FFF2-40B4-BE49-F238E27FC236}">
                      <a16:creationId xmlns:a16="http://schemas.microsoft.com/office/drawing/2014/main" id="{DDCC10F5-2CB6-1F49-639E-F32D527582B1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45" name="Rectangle 1944">
                    <a:extLst>
                      <a:ext uri="{FF2B5EF4-FFF2-40B4-BE49-F238E27FC236}">
                        <a16:creationId xmlns:a16="http://schemas.microsoft.com/office/drawing/2014/main" id="{C89C2826-931F-37AB-B52C-3F58036EAA4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46" name="Rectangle 1945">
                    <a:extLst>
                      <a:ext uri="{FF2B5EF4-FFF2-40B4-BE49-F238E27FC236}">
                        <a16:creationId xmlns:a16="http://schemas.microsoft.com/office/drawing/2014/main" id="{84C73E52-795F-E7CD-8CC7-892DD643BB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47" name="Rectangle 1946">
                    <a:extLst>
                      <a:ext uri="{FF2B5EF4-FFF2-40B4-BE49-F238E27FC236}">
                        <a16:creationId xmlns:a16="http://schemas.microsoft.com/office/drawing/2014/main" id="{A0240068-7AE9-E551-FDFE-2AA2C046B8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43" name="Straight Connector 1942">
                  <a:extLst>
                    <a:ext uri="{FF2B5EF4-FFF2-40B4-BE49-F238E27FC236}">
                      <a16:creationId xmlns:a16="http://schemas.microsoft.com/office/drawing/2014/main" id="{243C432C-2A86-C414-AAF5-6CA06B83B9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4" name="Straight Connector 1943">
                  <a:extLst>
                    <a:ext uri="{FF2B5EF4-FFF2-40B4-BE49-F238E27FC236}">
                      <a16:creationId xmlns:a16="http://schemas.microsoft.com/office/drawing/2014/main" id="{C1F2B5FF-8C6D-9AC8-C19F-979E5398E232}"/>
                    </a:ext>
                  </a:extLst>
                </p:cNvPr>
                <p:cNvCxnSpPr>
                  <a:cxnSpLocks/>
                  <a:stCxn id="1947" idx="3"/>
                  <a:endCxn id="1949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4" name="Group 1903">
                <a:extLst>
                  <a:ext uri="{FF2B5EF4-FFF2-40B4-BE49-F238E27FC236}">
                    <a16:creationId xmlns:a16="http://schemas.microsoft.com/office/drawing/2014/main" id="{8A7CBB7E-124B-A1EB-A4A3-24047FA78888}"/>
                  </a:ext>
                </a:extLst>
              </p:cNvPr>
              <p:cNvGrpSpPr/>
              <p:nvPr/>
            </p:nvGrpSpPr>
            <p:grpSpPr>
              <a:xfrm>
                <a:off x="11814788" y="2022310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921" name="Rectangle 1920">
                  <a:extLst>
                    <a:ext uri="{FF2B5EF4-FFF2-40B4-BE49-F238E27FC236}">
                      <a16:creationId xmlns:a16="http://schemas.microsoft.com/office/drawing/2014/main" id="{40D81F73-87B5-8E3E-BDF8-AA0DC2E0825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922" name="Straight Connector 1921">
                  <a:extLst>
                    <a:ext uri="{FF2B5EF4-FFF2-40B4-BE49-F238E27FC236}">
                      <a16:creationId xmlns:a16="http://schemas.microsoft.com/office/drawing/2014/main" id="{47E8B467-EA42-DA05-C489-9913197508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3" name="Group 1922">
                  <a:extLst>
                    <a:ext uri="{FF2B5EF4-FFF2-40B4-BE49-F238E27FC236}">
                      <a16:creationId xmlns:a16="http://schemas.microsoft.com/office/drawing/2014/main" id="{7B96AD42-0CCE-E147-91F5-02A17C003064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33" name="Rectangle 1932">
                    <a:extLst>
                      <a:ext uri="{FF2B5EF4-FFF2-40B4-BE49-F238E27FC236}">
                        <a16:creationId xmlns:a16="http://schemas.microsoft.com/office/drawing/2014/main" id="{EB397840-DA86-93E1-9BBB-FF5C2781D37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34" name="Rectangle 1933">
                    <a:extLst>
                      <a:ext uri="{FF2B5EF4-FFF2-40B4-BE49-F238E27FC236}">
                        <a16:creationId xmlns:a16="http://schemas.microsoft.com/office/drawing/2014/main" id="{52C52019-36E5-EB17-44C9-E7E8B7DDD38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5" name="Rectangle 1934">
                    <a:extLst>
                      <a:ext uri="{FF2B5EF4-FFF2-40B4-BE49-F238E27FC236}">
                        <a16:creationId xmlns:a16="http://schemas.microsoft.com/office/drawing/2014/main" id="{E3459AF2-18CB-7B06-5125-EC242046CB4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24" name="Straight Connector 1923">
                  <a:extLst>
                    <a:ext uri="{FF2B5EF4-FFF2-40B4-BE49-F238E27FC236}">
                      <a16:creationId xmlns:a16="http://schemas.microsoft.com/office/drawing/2014/main" id="{1B995EF6-BC3B-C212-C509-8F2B32014C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5" name="Straight Connector 1924">
                  <a:extLst>
                    <a:ext uri="{FF2B5EF4-FFF2-40B4-BE49-F238E27FC236}">
                      <a16:creationId xmlns:a16="http://schemas.microsoft.com/office/drawing/2014/main" id="{C6CE56D2-63CE-1A0E-14AC-4D5E14E54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6" name="Straight Connector 1925">
                  <a:extLst>
                    <a:ext uri="{FF2B5EF4-FFF2-40B4-BE49-F238E27FC236}">
                      <a16:creationId xmlns:a16="http://schemas.microsoft.com/office/drawing/2014/main" id="{E9C103F6-2163-3DFD-2B2C-3C8E5AD84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7" name="Group 1926">
                  <a:extLst>
                    <a:ext uri="{FF2B5EF4-FFF2-40B4-BE49-F238E27FC236}">
                      <a16:creationId xmlns:a16="http://schemas.microsoft.com/office/drawing/2014/main" id="{AF5DF2AE-B0AD-F3CE-B5D2-31B739A2FD9F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30" name="Rectangle 1929">
                    <a:extLst>
                      <a:ext uri="{FF2B5EF4-FFF2-40B4-BE49-F238E27FC236}">
                        <a16:creationId xmlns:a16="http://schemas.microsoft.com/office/drawing/2014/main" id="{74235F9F-1618-6C4E-1B63-44804094569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31" name="Rectangle 1930">
                    <a:extLst>
                      <a:ext uri="{FF2B5EF4-FFF2-40B4-BE49-F238E27FC236}">
                        <a16:creationId xmlns:a16="http://schemas.microsoft.com/office/drawing/2014/main" id="{2272317F-8C6C-2B96-E4AF-6C7213518A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2" name="Rectangle 1931">
                    <a:extLst>
                      <a:ext uri="{FF2B5EF4-FFF2-40B4-BE49-F238E27FC236}">
                        <a16:creationId xmlns:a16="http://schemas.microsoft.com/office/drawing/2014/main" id="{97B0F667-5390-4E27-DF4D-2B6283BEB9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28" name="Straight Connector 1927">
                  <a:extLst>
                    <a:ext uri="{FF2B5EF4-FFF2-40B4-BE49-F238E27FC236}">
                      <a16:creationId xmlns:a16="http://schemas.microsoft.com/office/drawing/2014/main" id="{0545BE90-991B-E9CA-8666-F5D342E3B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9" name="Straight Connector 1928">
                  <a:extLst>
                    <a:ext uri="{FF2B5EF4-FFF2-40B4-BE49-F238E27FC236}">
                      <a16:creationId xmlns:a16="http://schemas.microsoft.com/office/drawing/2014/main" id="{FEF4DA30-9B5F-86DB-5FBE-296602C1ABA9}"/>
                    </a:ext>
                  </a:extLst>
                </p:cNvPr>
                <p:cNvCxnSpPr>
                  <a:cxnSpLocks/>
                  <a:stCxn id="1932" idx="3"/>
                  <a:endCxn id="193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5" name="Group 1904">
                <a:extLst>
                  <a:ext uri="{FF2B5EF4-FFF2-40B4-BE49-F238E27FC236}">
                    <a16:creationId xmlns:a16="http://schemas.microsoft.com/office/drawing/2014/main" id="{481A2C3D-9757-738E-136D-1DADB335978A}"/>
                  </a:ext>
                </a:extLst>
              </p:cNvPr>
              <p:cNvGrpSpPr/>
              <p:nvPr/>
            </p:nvGrpSpPr>
            <p:grpSpPr>
              <a:xfrm>
                <a:off x="13294033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906" name="Rectangle 1905">
                  <a:extLst>
                    <a:ext uri="{FF2B5EF4-FFF2-40B4-BE49-F238E27FC236}">
                      <a16:creationId xmlns:a16="http://schemas.microsoft.com/office/drawing/2014/main" id="{CBC1C02E-F381-E7D8-4331-BAF4E880CFA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F8CBA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4800" dirty="0">
                      <a:solidFill>
                        <a:schemeClr val="tx1"/>
                      </a:solidFill>
                    </a:rPr>
                    <a:t>×</a:t>
                  </a:r>
                </a:p>
              </p:txBody>
            </p:sp>
            <p:cxnSp>
              <p:nvCxnSpPr>
                <p:cNvPr id="1907" name="Straight Connector 1906">
                  <a:extLst>
                    <a:ext uri="{FF2B5EF4-FFF2-40B4-BE49-F238E27FC236}">
                      <a16:creationId xmlns:a16="http://schemas.microsoft.com/office/drawing/2014/main" id="{9D96CF4C-1CDE-1DCA-04ED-B02CCE919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8" name="Group 1907">
                  <a:extLst>
                    <a:ext uri="{FF2B5EF4-FFF2-40B4-BE49-F238E27FC236}">
                      <a16:creationId xmlns:a16="http://schemas.microsoft.com/office/drawing/2014/main" id="{9FEAFABF-6D08-3D0E-8666-D2C935A17D38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18" name="Rectangle 1917">
                    <a:extLst>
                      <a:ext uri="{FF2B5EF4-FFF2-40B4-BE49-F238E27FC236}">
                        <a16:creationId xmlns:a16="http://schemas.microsoft.com/office/drawing/2014/main" id="{7D884C57-1B5D-3BA2-277E-7BD66B18546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19" name="Rectangle 1918">
                    <a:extLst>
                      <a:ext uri="{FF2B5EF4-FFF2-40B4-BE49-F238E27FC236}">
                        <a16:creationId xmlns:a16="http://schemas.microsoft.com/office/drawing/2014/main" id="{D23FD8FC-08DD-06C2-98B9-6A0D6E8BC0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20" name="Rectangle 1919">
                    <a:extLst>
                      <a:ext uri="{FF2B5EF4-FFF2-40B4-BE49-F238E27FC236}">
                        <a16:creationId xmlns:a16="http://schemas.microsoft.com/office/drawing/2014/main" id="{817D2DBC-E956-86E6-A487-CE6051C4FA2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09" name="Straight Connector 1908">
                  <a:extLst>
                    <a:ext uri="{FF2B5EF4-FFF2-40B4-BE49-F238E27FC236}">
                      <a16:creationId xmlns:a16="http://schemas.microsoft.com/office/drawing/2014/main" id="{44378FE1-D203-66C6-361F-F8CD489323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0" name="Straight Connector 1909">
                  <a:extLst>
                    <a:ext uri="{FF2B5EF4-FFF2-40B4-BE49-F238E27FC236}">
                      <a16:creationId xmlns:a16="http://schemas.microsoft.com/office/drawing/2014/main" id="{5933DF84-66F9-83A4-4DD9-489CA96D4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1" name="Straight Connector 1910">
                  <a:extLst>
                    <a:ext uri="{FF2B5EF4-FFF2-40B4-BE49-F238E27FC236}">
                      <a16:creationId xmlns:a16="http://schemas.microsoft.com/office/drawing/2014/main" id="{03E1A586-75DE-C5D7-4329-36C969C7F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12" name="Group 1911">
                  <a:extLst>
                    <a:ext uri="{FF2B5EF4-FFF2-40B4-BE49-F238E27FC236}">
                      <a16:creationId xmlns:a16="http://schemas.microsoft.com/office/drawing/2014/main" id="{9EF0ED5E-58D3-FE63-C95C-F92F6CE65056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15" name="Rectangle 1914">
                    <a:extLst>
                      <a:ext uri="{FF2B5EF4-FFF2-40B4-BE49-F238E27FC236}">
                        <a16:creationId xmlns:a16="http://schemas.microsoft.com/office/drawing/2014/main" id="{FF76C04B-52BC-18A1-0B78-4BAAA3CC89A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16" name="Rectangle 1915">
                    <a:extLst>
                      <a:ext uri="{FF2B5EF4-FFF2-40B4-BE49-F238E27FC236}">
                        <a16:creationId xmlns:a16="http://schemas.microsoft.com/office/drawing/2014/main" id="{097A5AF4-73C7-0FB0-A913-079C34071E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17" name="Rectangle 1916">
                    <a:extLst>
                      <a:ext uri="{FF2B5EF4-FFF2-40B4-BE49-F238E27FC236}">
                        <a16:creationId xmlns:a16="http://schemas.microsoft.com/office/drawing/2014/main" id="{7B909366-6C9A-6846-D45B-5039275548C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13" name="Straight Connector 1912">
                  <a:extLst>
                    <a:ext uri="{FF2B5EF4-FFF2-40B4-BE49-F238E27FC236}">
                      <a16:creationId xmlns:a16="http://schemas.microsoft.com/office/drawing/2014/main" id="{F1BB8790-E581-F71A-B23F-F937033DA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4" name="Straight Connector 1913">
                  <a:extLst>
                    <a:ext uri="{FF2B5EF4-FFF2-40B4-BE49-F238E27FC236}">
                      <a16:creationId xmlns:a16="http://schemas.microsoft.com/office/drawing/2014/main" id="{E8735588-4811-BA83-D7D9-CCA14370598C}"/>
                    </a:ext>
                  </a:extLst>
                </p:cNvPr>
                <p:cNvCxnSpPr>
                  <a:cxnSpLocks/>
                  <a:stCxn id="1917" idx="3"/>
                  <a:endCxn id="1919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12" name="Group 2011">
            <a:extLst>
              <a:ext uri="{FF2B5EF4-FFF2-40B4-BE49-F238E27FC236}">
                <a16:creationId xmlns:a16="http://schemas.microsoft.com/office/drawing/2014/main" id="{43C3905E-6508-CE32-A5E5-65F1D425A6D7}"/>
              </a:ext>
            </a:extLst>
          </p:cNvPr>
          <p:cNvGrpSpPr/>
          <p:nvPr/>
        </p:nvGrpSpPr>
        <p:grpSpPr>
          <a:xfrm>
            <a:off x="9749242" y="7064419"/>
            <a:ext cx="9339996" cy="2000950"/>
            <a:chOff x="9779527" y="7561002"/>
            <a:chExt cx="9339996" cy="2000950"/>
          </a:xfrm>
        </p:grpSpPr>
        <p:cxnSp>
          <p:nvCxnSpPr>
            <p:cNvPr id="2013" name="Straight Connector 2012">
              <a:extLst>
                <a:ext uri="{FF2B5EF4-FFF2-40B4-BE49-F238E27FC236}">
                  <a16:creationId xmlns:a16="http://schemas.microsoft.com/office/drawing/2014/main" id="{8693052B-0FA8-551D-C261-31777A78D613}"/>
                </a:ext>
              </a:extLst>
            </p:cNvPr>
            <p:cNvCxnSpPr>
              <a:cxnSpLocks/>
              <a:stCxn id="2034" idx="1"/>
              <a:endCxn id="2125" idx="3"/>
            </p:cNvCxnSpPr>
            <p:nvPr/>
          </p:nvCxnSpPr>
          <p:spPr>
            <a:xfrm flipH="1" flipV="1">
              <a:off x="10236727" y="9268553"/>
              <a:ext cx="8425596" cy="6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4" name="Straight Connector 2013">
              <a:extLst>
                <a:ext uri="{FF2B5EF4-FFF2-40B4-BE49-F238E27FC236}">
                  <a16:creationId xmlns:a16="http://schemas.microsoft.com/office/drawing/2014/main" id="{359D3C45-7F5A-7BA0-4CB8-64792C51181B}"/>
                </a:ext>
              </a:extLst>
            </p:cNvPr>
            <p:cNvCxnSpPr>
              <a:cxnSpLocks/>
              <a:stCxn id="2031" idx="1"/>
              <a:endCxn id="2116" idx="3"/>
            </p:cNvCxnSpPr>
            <p:nvPr/>
          </p:nvCxnSpPr>
          <p:spPr>
            <a:xfrm flipH="1">
              <a:off x="10237109" y="7847991"/>
              <a:ext cx="8425214" cy="46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5" name="Group 2014">
              <a:extLst>
                <a:ext uri="{FF2B5EF4-FFF2-40B4-BE49-F238E27FC236}">
                  <a16:creationId xmlns:a16="http://schemas.microsoft.com/office/drawing/2014/main" id="{0F28BB23-BB94-3614-D65A-922CEC7E0384}"/>
                </a:ext>
              </a:extLst>
            </p:cNvPr>
            <p:cNvGrpSpPr/>
            <p:nvPr/>
          </p:nvGrpSpPr>
          <p:grpSpPr>
            <a:xfrm>
              <a:off x="9779527" y="7561002"/>
              <a:ext cx="9339996" cy="2000950"/>
              <a:chOff x="5668631" y="2021462"/>
              <a:chExt cx="9339996" cy="2000950"/>
            </a:xfrm>
          </p:grpSpPr>
          <p:grpSp>
            <p:nvGrpSpPr>
              <p:cNvPr id="2016" name="Group 2015">
                <a:extLst>
                  <a:ext uri="{FF2B5EF4-FFF2-40B4-BE49-F238E27FC236}">
                    <a16:creationId xmlns:a16="http://schemas.microsoft.com/office/drawing/2014/main" id="{4976E693-1CB1-C6D3-2A2A-200AC89F4DCB}"/>
                  </a:ext>
                </a:extLst>
              </p:cNvPr>
              <p:cNvGrpSpPr/>
              <p:nvPr/>
            </p:nvGrpSpPr>
            <p:grpSpPr>
              <a:xfrm>
                <a:off x="5668631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2105" name="Rectangle 2104">
                  <a:extLst>
                    <a:ext uri="{FF2B5EF4-FFF2-40B4-BE49-F238E27FC236}">
                      <a16:creationId xmlns:a16="http://schemas.microsoft.com/office/drawing/2014/main" id="{E276ABA0-ACE5-73C2-0DB7-232C663F563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F8CBA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4800" dirty="0">
                      <a:solidFill>
                        <a:schemeClr val="tx1"/>
                      </a:solidFill>
                    </a:rPr>
                    <a:t>×</a:t>
                  </a:r>
                </a:p>
              </p:txBody>
            </p:sp>
            <p:cxnSp>
              <p:nvCxnSpPr>
                <p:cNvPr id="2106" name="Straight Connector 2105">
                  <a:extLst>
                    <a:ext uri="{FF2B5EF4-FFF2-40B4-BE49-F238E27FC236}">
                      <a16:creationId xmlns:a16="http://schemas.microsoft.com/office/drawing/2014/main" id="{4E68A516-C6B9-E119-E32A-20C9A7366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07" name="Group 2106">
                  <a:extLst>
                    <a:ext uri="{FF2B5EF4-FFF2-40B4-BE49-F238E27FC236}">
                      <a16:creationId xmlns:a16="http://schemas.microsoft.com/office/drawing/2014/main" id="{AF08EC08-D8AE-1382-FE44-19E18E01CDEA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125" name="Rectangle 2124">
                    <a:extLst>
                      <a:ext uri="{FF2B5EF4-FFF2-40B4-BE49-F238E27FC236}">
                        <a16:creationId xmlns:a16="http://schemas.microsoft.com/office/drawing/2014/main" id="{D248E924-0E3A-027C-6D40-D1D5747C9BA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26" name="Rectangle 2125">
                    <a:extLst>
                      <a:ext uri="{FF2B5EF4-FFF2-40B4-BE49-F238E27FC236}">
                        <a16:creationId xmlns:a16="http://schemas.microsoft.com/office/drawing/2014/main" id="{BD8E7F8B-71A9-B7D2-545A-B07986C394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27" name="Rectangle 2126">
                    <a:extLst>
                      <a:ext uri="{FF2B5EF4-FFF2-40B4-BE49-F238E27FC236}">
                        <a16:creationId xmlns:a16="http://schemas.microsoft.com/office/drawing/2014/main" id="{4B4CB9DC-EFAA-EEC8-7847-0EEAC00E70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08" name="Group 2107">
                  <a:extLst>
                    <a:ext uri="{FF2B5EF4-FFF2-40B4-BE49-F238E27FC236}">
                      <a16:creationId xmlns:a16="http://schemas.microsoft.com/office/drawing/2014/main" id="{01B69539-1ECA-EA89-B31F-16CCD1C0CAB5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122" name="Rectangle 2121">
                    <a:extLst>
                      <a:ext uri="{FF2B5EF4-FFF2-40B4-BE49-F238E27FC236}">
                        <a16:creationId xmlns:a16="http://schemas.microsoft.com/office/drawing/2014/main" id="{D5B9B093-A53C-853F-2221-70DFD4BADD6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23" name="Rectangle 2122">
                    <a:extLst>
                      <a:ext uri="{FF2B5EF4-FFF2-40B4-BE49-F238E27FC236}">
                        <a16:creationId xmlns:a16="http://schemas.microsoft.com/office/drawing/2014/main" id="{CC3BBDC3-EC92-CC47-56F5-19B1F3D9F7B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24" name="Rectangle 2123">
                    <a:extLst>
                      <a:ext uri="{FF2B5EF4-FFF2-40B4-BE49-F238E27FC236}">
                        <a16:creationId xmlns:a16="http://schemas.microsoft.com/office/drawing/2014/main" id="{D4C42595-3F99-AE01-9773-DAE81F73C5C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109" name="Straight Connector 2108">
                  <a:extLst>
                    <a:ext uri="{FF2B5EF4-FFF2-40B4-BE49-F238E27FC236}">
                      <a16:creationId xmlns:a16="http://schemas.microsoft.com/office/drawing/2014/main" id="{2AF83991-E9D5-68C3-D9D9-758FDA441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0" name="Straight Connector 2109">
                  <a:extLst>
                    <a:ext uri="{FF2B5EF4-FFF2-40B4-BE49-F238E27FC236}">
                      <a16:creationId xmlns:a16="http://schemas.microsoft.com/office/drawing/2014/main" id="{B2AA9DD1-7123-8992-F993-101547A45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1" name="Straight Connector 2110">
                  <a:extLst>
                    <a:ext uri="{FF2B5EF4-FFF2-40B4-BE49-F238E27FC236}">
                      <a16:creationId xmlns:a16="http://schemas.microsoft.com/office/drawing/2014/main" id="{7884DFD9-FD68-C57B-74A2-D258CCF0F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12" name="Group 2111">
                  <a:extLst>
                    <a:ext uri="{FF2B5EF4-FFF2-40B4-BE49-F238E27FC236}">
                      <a16:creationId xmlns:a16="http://schemas.microsoft.com/office/drawing/2014/main" id="{C98C43D5-CDC0-B61E-646B-D13941E4D254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119" name="Rectangle 2118">
                    <a:extLst>
                      <a:ext uri="{FF2B5EF4-FFF2-40B4-BE49-F238E27FC236}">
                        <a16:creationId xmlns:a16="http://schemas.microsoft.com/office/drawing/2014/main" id="{C0DE7E49-FB4C-980F-EB15-3B7E72BE05A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20" name="Rectangle 2119">
                    <a:extLst>
                      <a:ext uri="{FF2B5EF4-FFF2-40B4-BE49-F238E27FC236}">
                        <a16:creationId xmlns:a16="http://schemas.microsoft.com/office/drawing/2014/main" id="{D9D28BEC-B47B-753A-DB26-7587EAF62D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21" name="Rectangle 2120">
                    <a:extLst>
                      <a:ext uri="{FF2B5EF4-FFF2-40B4-BE49-F238E27FC236}">
                        <a16:creationId xmlns:a16="http://schemas.microsoft.com/office/drawing/2014/main" id="{0C67D7CA-D214-5950-6366-E2C565CC1A6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13" name="Group 2112">
                  <a:extLst>
                    <a:ext uri="{FF2B5EF4-FFF2-40B4-BE49-F238E27FC236}">
                      <a16:creationId xmlns:a16="http://schemas.microsoft.com/office/drawing/2014/main" id="{B627321E-EB80-D140-99AE-9FB58282158D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116" name="Rectangle 2115">
                    <a:extLst>
                      <a:ext uri="{FF2B5EF4-FFF2-40B4-BE49-F238E27FC236}">
                        <a16:creationId xmlns:a16="http://schemas.microsoft.com/office/drawing/2014/main" id="{DB43DB06-2489-67EF-09DA-EF817C06256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17" name="Rectangle 2116">
                    <a:extLst>
                      <a:ext uri="{FF2B5EF4-FFF2-40B4-BE49-F238E27FC236}">
                        <a16:creationId xmlns:a16="http://schemas.microsoft.com/office/drawing/2014/main" id="{A2D41ADB-06DC-C2E6-13C5-5F581CA2A1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18" name="Rectangle 2117">
                    <a:extLst>
                      <a:ext uri="{FF2B5EF4-FFF2-40B4-BE49-F238E27FC236}">
                        <a16:creationId xmlns:a16="http://schemas.microsoft.com/office/drawing/2014/main" id="{0FC8EDEF-09A2-0DE6-2DE8-A8CFF6957B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114" name="Straight Connector 2113">
                  <a:extLst>
                    <a:ext uri="{FF2B5EF4-FFF2-40B4-BE49-F238E27FC236}">
                      <a16:creationId xmlns:a16="http://schemas.microsoft.com/office/drawing/2014/main" id="{6C4565E4-4B9D-B1DE-E9A5-3BCDAD56D986}"/>
                    </a:ext>
                  </a:extLst>
                </p:cNvPr>
                <p:cNvCxnSpPr>
                  <a:cxnSpLocks/>
                  <a:stCxn id="2118" idx="3"/>
                  <a:endCxn id="2126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5" name="Straight Connector 2114">
                  <a:extLst>
                    <a:ext uri="{FF2B5EF4-FFF2-40B4-BE49-F238E27FC236}">
                      <a16:creationId xmlns:a16="http://schemas.microsoft.com/office/drawing/2014/main" id="{BDFB77E8-1C1B-DEA3-17FF-2EDF4BCB1C21}"/>
                    </a:ext>
                  </a:extLst>
                </p:cNvPr>
                <p:cNvCxnSpPr>
                  <a:cxnSpLocks/>
                  <a:stCxn id="2121" idx="3"/>
                  <a:endCxn id="2123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7" name="Group 2016">
                <a:extLst>
                  <a:ext uri="{FF2B5EF4-FFF2-40B4-BE49-F238E27FC236}">
                    <a16:creationId xmlns:a16="http://schemas.microsoft.com/office/drawing/2014/main" id="{5BAFD918-987F-2562-9F95-9417FFD06DB1}"/>
                  </a:ext>
                </a:extLst>
              </p:cNvPr>
              <p:cNvGrpSpPr/>
              <p:nvPr/>
            </p:nvGrpSpPr>
            <p:grpSpPr>
              <a:xfrm>
                <a:off x="7148258" y="2021462"/>
                <a:ext cx="1940304" cy="2000102"/>
                <a:chOff x="5133754" y="3962622"/>
                <a:chExt cx="1940304" cy="2000102"/>
              </a:xfrm>
            </p:grpSpPr>
            <p:sp>
              <p:nvSpPr>
                <p:cNvPr id="2086" name="Rectangle 2085">
                  <a:extLst>
                    <a:ext uri="{FF2B5EF4-FFF2-40B4-BE49-F238E27FC236}">
                      <a16:creationId xmlns:a16="http://schemas.microsoft.com/office/drawing/2014/main" id="{5826016E-68DE-DA84-2715-1147E49C059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2087" name="Straight Connector 2086">
                  <a:extLst>
                    <a:ext uri="{FF2B5EF4-FFF2-40B4-BE49-F238E27FC236}">
                      <a16:creationId xmlns:a16="http://schemas.microsoft.com/office/drawing/2014/main" id="{9F794FAD-6B65-27BC-2860-926B198C6C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88" name="Group 2087">
                  <a:extLst>
                    <a:ext uri="{FF2B5EF4-FFF2-40B4-BE49-F238E27FC236}">
                      <a16:creationId xmlns:a16="http://schemas.microsoft.com/office/drawing/2014/main" id="{EBC85B34-5630-AAFA-82CB-F771F1C9F188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102" name="Rectangle 2101">
                    <a:extLst>
                      <a:ext uri="{FF2B5EF4-FFF2-40B4-BE49-F238E27FC236}">
                        <a16:creationId xmlns:a16="http://schemas.microsoft.com/office/drawing/2014/main" id="{24B87F2A-0DD3-E43D-FE1A-C6E6AFB1FCE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03" name="Rectangle 2102">
                    <a:extLst>
                      <a:ext uri="{FF2B5EF4-FFF2-40B4-BE49-F238E27FC236}">
                        <a16:creationId xmlns:a16="http://schemas.microsoft.com/office/drawing/2014/main" id="{9FBDDD3F-7908-FBA8-86B3-DF2D29D30F3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04" name="Rectangle 2103">
                    <a:extLst>
                      <a:ext uri="{FF2B5EF4-FFF2-40B4-BE49-F238E27FC236}">
                        <a16:creationId xmlns:a16="http://schemas.microsoft.com/office/drawing/2014/main" id="{9C8CC7D5-CF91-2454-7096-33EAC83CDB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89" name="Straight Connector 2088">
                  <a:extLst>
                    <a:ext uri="{FF2B5EF4-FFF2-40B4-BE49-F238E27FC236}">
                      <a16:creationId xmlns:a16="http://schemas.microsoft.com/office/drawing/2014/main" id="{67111902-0CCE-A844-322D-BF26104E2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0" name="Straight Connector 2089">
                  <a:extLst>
                    <a:ext uri="{FF2B5EF4-FFF2-40B4-BE49-F238E27FC236}">
                      <a16:creationId xmlns:a16="http://schemas.microsoft.com/office/drawing/2014/main" id="{31773E78-DCE4-1BF6-27B2-B2C54F7ADD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1" name="Straight Connector 2090">
                  <a:extLst>
                    <a:ext uri="{FF2B5EF4-FFF2-40B4-BE49-F238E27FC236}">
                      <a16:creationId xmlns:a16="http://schemas.microsoft.com/office/drawing/2014/main" id="{B43138A9-B045-2E04-9234-39DF17863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92" name="Group 2091">
                  <a:extLst>
                    <a:ext uri="{FF2B5EF4-FFF2-40B4-BE49-F238E27FC236}">
                      <a16:creationId xmlns:a16="http://schemas.microsoft.com/office/drawing/2014/main" id="{59E7E259-76F1-FF36-4539-677A8E91C5A0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99" name="Rectangle 2098">
                    <a:extLst>
                      <a:ext uri="{FF2B5EF4-FFF2-40B4-BE49-F238E27FC236}">
                        <a16:creationId xmlns:a16="http://schemas.microsoft.com/office/drawing/2014/main" id="{EBDE0986-F6B1-F3B7-023D-4A33F3D7E4F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00" name="Rectangle 2099">
                    <a:extLst>
                      <a:ext uri="{FF2B5EF4-FFF2-40B4-BE49-F238E27FC236}">
                        <a16:creationId xmlns:a16="http://schemas.microsoft.com/office/drawing/2014/main" id="{FACF00F3-BA33-AC0A-7858-8CE49670CF0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01" name="Rectangle 2100">
                    <a:extLst>
                      <a:ext uri="{FF2B5EF4-FFF2-40B4-BE49-F238E27FC236}">
                        <a16:creationId xmlns:a16="http://schemas.microsoft.com/office/drawing/2014/main" id="{98790BC7-2AC3-085E-F69C-161ABC4F5E1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93" name="Group 2092">
                  <a:extLst>
                    <a:ext uri="{FF2B5EF4-FFF2-40B4-BE49-F238E27FC236}">
                      <a16:creationId xmlns:a16="http://schemas.microsoft.com/office/drawing/2014/main" id="{CB815609-02D4-C2EA-4091-8A1FFFC60731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96" name="Rectangle 2095">
                    <a:extLst>
                      <a:ext uri="{FF2B5EF4-FFF2-40B4-BE49-F238E27FC236}">
                        <a16:creationId xmlns:a16="http://schemas.microsoft.com/office/drawing/2014/main" id="{D1B0217F-B959-7A5D-CC74-AFDBA4B04C1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97" name="Rectangle 2096">
                    <a:extLst>
                      <a:ext uri="{FF2B5EF4-FFF2-40B4-BE49-F238E27FC236}">
                        <a16:creationId xmlns:a16="http://schemas.microsoft.com/office/drawing/2014/main" id="{F73011BD-73DF-C4EB-D03F-B15234A975C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98" name="Rectangle 2097">
                    <a:extLst>
                      <a:ext uri="{FF2B5EF4-FFF2-40B4-BE49-F238E27FC236}">
                        <a16:creationId xmlns:a16="http://schemas.microsoft.com/office/drawing/2014/main" id="{5A83932F-D68A-E4D4-025D-A9FF83DE18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94" name="Straight Connector 2093">
                  <a:extLst>
                    <a:ext uri="{FF2B5EF4-FFF2-40B4-BE49-F238E27FC236}">
                      <a16:creationId xmlns:a16="http://schemas.microsoft.com/office/drawing/2014/main" id="{D895C2D5-4FFF-2D53-E753-0C1110143633}"/>
                    </a:ext>
                  </a:extLst>
                </p:cNvPr>
                <p:cNvCxnSpPr>
                  <a:cxnSpLocks/>
                  <a:stCxn id="2098" idx="3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5" name="Straight Connector 2094">
                  <a:extLst>
                    <a:ext uri="{FF2B5EF4-FFF2-40B4-BE49-F238E27FC236}">
                      <a16:creationId xmlns:a16="http://schemas.microsoft.com/office/drawing/2014/main" id="{B646C979-1CF2-F1C3-4BDB-FA93051AD3D4}"/>
                    </a:ext>
                  </a:extLst>
                </p:cNvPr>
                <p:cNvCxnSpPr>
                  <a:cxnSpLocks/>
                  <a:stCxn id="2101" idx="3"/>
                  <a:endCxn id="2103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8" name="Group 2017">
                <a:extLst>
                  <a:ext uri="{FF2B5EF4-FFF2-40B4-BE49-F238E27FC236}">
                    <a16:creationId xmlns:a16="http://schemas.microsoft.com/office/drawing/2014/main" id="{E6581752-006D-4936-B804-5A6E32480072}"/>
                  </a:ext>
                </a:extLst>
              </p:cNvPr>
              <p:cNvGrpSpPr/>
              <p:nvPr/>
            </p:nvGrpSpPr>
            <p:grpSpPr>
              <a:xfrm>
                <a:off x="8629433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2067" name="Rectangle 2066">
                  <a:extLst>
                    <a:ext uri="{FF2B5EF4-FFF2-40B4-BE49-F238E27FC236}">
                      <a16:creationId xmlns:a16="http://schemas.microsoft.com/office/drawing/2014/main" id="{DAC2D8BE-7CF3-2957-5670-1D6FB83AC15E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2068" name="Straight Connector 2067">
                  <a:extLst>
                    <a:ext uri="{FF2B5EF4-FFF2-40B4-BE49-F238E27FC236}">
                      <a16:creationId xmlns:a16="http://schemas.microsoft.com/office/drawing/2014/main" id="{C1568126-70AD-3A24-FDB9-8E808D2E0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69" name="Group 2068">
                  <a:extLst>
                    <a:ext uri="{FF2B5EF4-FFF2-40B4-BE49-F238E27FC236}">
                      <a16:creationId xmlns:a16="http://schemas.microsoft.com/office/drawing/2014/main" id="{DC4BBC38-93EE-CC70-9D11-B9BB1EDE2DAB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83" name="Rectangle 2082">
                    <a:extLst>
                      <a:ext uri="{FF2B5EF4-FFF2-40B4-BE49-F238E27FC236}">
                        <a16:creationId xmlns:a16="http://schemas.microsoft.com/office/drawing/2014/main" id="{16B825E0-6891-264A-4B81-F8845CB4F98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84" name="Rectangle 2083">
                    <a:extLst>
                      <a:ext uri="{FF2B5EF4-FFF2-40B4-BE49-F238E27FC236}">
                        <a16:creationId xmlns:a16="http://schemas.microsoft.com/office/drawing/2014/main" id="{C64B1F61-A2AC-98BB-0F86-54F1356664C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85" name="Rectangle 2084">
                    <a:extLst>
                      <a:ext uri="{FF2B5EF4-FFF2-40B4-BE49-F238E27FC236}">
                        <a16:creationId xmlns:a16="http://schemas.microsoft.com/office/drawing/2014/main" id="{EDBBBB10-10AD-2D67-DB40-595F401327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70" name="Group 2069">
                  <a:extLst>
                    <a:ext uri="{FF2B5EF4-FFF2-40B4-BE49-F238E27FC236}">
                      <a16:creationId xmlns:a16="http://schemas.microsoft.com/office/drawing/2014/main" id="{C1C56653-3C09-580F-4372-428656AC7631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80" name="Rectangle 2079">
                    <a:extLst>
                      <a:ext uri="{FF2B5EF4-FFF2-40B4-BE49-F238E27FC236}">
                        <a16:creationId xmlns:a16="http://schemas.microsoft.com/office/drawing/2014/main" id="{CC00EA40-3CBE-3767-3FF5-4539FDEE8EB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81" name="Rectangle 2080">
                    <a:extLst>
                      <a:ext uri="{FF2B5EF4-FFF2-40B4-BE49-F238E27FC236}">
                        <a16:creationId xmlns:a16="http://schemas.microsoft.com/office/drawing/2014/main" id="{743E14AE-F864-AE79-F81B-40D173E9AD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82" name="Rectangle 2081">
                    <a:extLst>
                      <a:ext uri="{FF2B5EF4-FFF2-40B4-BE49-F238E27FC236}">
                        <a16:creationId xmlns:a16="http://schemas.microsoft.com/office/drawing/2014/main" id="{11DC6A19-6242-3413-1ED6-D02923930EB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71" name="Straight Connector 2070">
                  <a:extLst>
                    <a:ext uri="{FF2B5EF4-FFF2-40B4-BE49-F238E27FC236}">
                      <a16:creationId xmlns:a16="http://schemas.microsoft.com/office/drawing/2014/main" id="{91C3D085-901F-03CB-F085-D9C6AAA0E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2" name="Straight Connector 2071">
                  <a:extLst>
                    <a:ext uri="{FF2B5EF4-FFF2-40B4-BE49-F238E27FC236}">
                      <a16:creationId xmlns:a16="http://schemas.microsoft.com/office/drawing/2014/main" id="{890B251A-0C2E-FEB8-7E94-8D9F179D49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3" name="Straight Connector 2072">
                  <a:extLst>
                    <a:ext uri="{FF2B5EF4-FFF2-40B4-BE49-F238E27FC236}">
                      <a16:creationId xmlns:a16="http://schemas.microsoft.com/office/drawing/2014/main" id="{D9104B1A-FAAD-C09A-7C1F-579AB22FF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4" name="Group 2073">
                  <a:extLst>
                    <a:ext uri="{FF2B5EF4-FFF2-40B4-BE49-F238E27FC236}">
                      <a16:creationId xmlns:a16="http://schemas.microsoft.com/office/drawing/2014/main" id="{989D6DB8-1F10-DE78-5761-BECEA1BC028A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77" name="Rectangle 2076">
                    <a:extLst>
                      <a:ext uri="{FF2B5EF4-FFF2-40B4-BE49-F238E27FC236}">
                        <a16:creationId xmlns:a16="http://schemas.microsoft.com/office/drawing/2014/main" id="{6B993EC1-FE9F-5F80-3311-74983094E8A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78" name="Rectangle 2077">
                    <a:extLst>
                      <a:ext uri="{FF2B5EF4-FFF2-40B4-BE49-F238E27FC236}">
                        <a16:creationId xmlns:a16="http://schemas.microsoft.com/office/drawing/2014/main" id="{BD55B533-D4E4-5FF9-5238-FBC9465DE5C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9" name="Rectangle 2078">
                    <a:extLst>
                      <a:ext uri="{FF2B5EF4-FFF2-40B4-BE49-F238E27FC236}">
                        <a16:creationId xmlns:a16="http://schemas.microsoft.com/office/drawing/2014/main" id="{4E1F387C-3FC2-35CE-BA75-8A2C994D082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75" name="Straight Connector 2074">
                  <a:extLst>
                    <a:ext uri="{FF2B5EF4-FFF2-40B4-BE49-F238E27FC236}">
                      <a16:creationId xmlns:a16="http://schemas.microsoft.com/office/drawing/2014/main" id="{295829AB-88A8-4263-ADB0-D200AD605F75}"/>
                    </a:ext>
                  </a:extLst>
                </p:cNvPr>
                <p:cNvCxnSpPr>
                  <a:cxnSpLocks/>
                  <a:endCxn id="2084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6" name="Straight Connector 2075">
                  <a:extLst>
                    <a:ext uri="{FF2B5EF4-FFF2-40B4-BE49-F238E27FC236}">
                      <a16:creationId xmlns:a16="http://schemas.microsoft.com/office/drawing/2014/main" id="{3A7CDC05-C291-35E2-64C8-D32E54888F31}"/>
                    </a:ext>
                  </a:extLst>
                </p:cNvPr>
                <p:cNvCxnSpPr>
                  <a:cxnSpLocks/>
                  <a:stCxn id="2079" idx="3"/>
                  <a:endCxn id="2081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9" name="Group 2018">
                <a:extLst>
                  <a:ext uri="{FF2B5EF4-FFF2-40B4-BE49-F238E27FC236}">
                    <a16:creationId xmlns:a16="http://schemas.microsoft.com/office/drawing/2014/main" id="{65979F44-A5BD-0B58-E2EB-28814C3E457A}"/>
                  </a:ext>
                </a:extLst>
              </p:cNvPr>
              <p:cNvGrpSpPr/>
              <p:nvPr/>
            </p:nvGrpSpPr>
            <p:grpSpPr>
              <a:xfrm>
                <a:off x="10334770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2052" name="Rectangle 2051">
                  <a:extLst>
                    <a:ext uri="{FF2B5EF4-FFF2-40B4-BE49-F238E27FC236}">
                      <a16:creationId xmlns:a16="http://schemas.microsoft.com/office/drawing/2014/main" id="{2F993726-1BBF-8D36-AFD4-B94E9E29FF5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2053" name="Straight Connector 2052">
                  <a:extLst>
                    <a:ext uri="{FF2B5EF4-FFF2-40B4-BE49-F238E27FC236}">
                      <a16:creationId xmlns:a16="http://schemas.microsoft.com/office/drawing/2014/main" id="{0DBEA7AC-2776-052B-D6BA-DFD3A18EB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54" name="Group 2053">
                  <a:extLst>
                    <a:ext uri="{FF2B5EF4-FFF2-40B4-BE49-F238E27FC236}">
                      <a16:creationId xmlns:a16="http://schemas.microsoft.com/office/drawing/2014/main" id="{76335B38-E0B3-BFA7-FDB7-88E046A4DDFC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64" name="Rectangle 2063">
                    <a:extLst>
                      <a:ext uri="{FF2B5EF4-FFF2-40B4-BE49-F238E27FC236}">
                        <a16:creationId xmlns:a16="http://schemas.microsoft.com/office/drawing/2014/main" id="{53298556-9D18-D14F-2E33-4202D271D4F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65" name="Rectangle 2064">
                    <a:extLst>
                      <a:ext uri="{FF2B5EF4-FFF2-40B4-BE49-F238E27FC236}">
                        <a16:creationId xmlns:a16="http://schemas.microsoft.com/office/drawing/2014/main" id="{DCBA1A52-8FA0-7605-02E9-94987E89BB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66" name="Rectangle 2065">
                    <a:extLst>
                      <a:ext uri="{FF2B5EF4-FFF2-40B4-BE49-F238E27FC236}">
                        <a16:creationId xmlns:a16="http://schemas.microsoft.com/office/drawing/2014/main" id="{78B00323-D64F-7332-3A03-5EC6C883CDE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55" name="Straight Connector 2054">
                  <a:extLst>
                    <a:ext uri="{FF2B5EF4-FFF2-40B4-BE49-F238E27FC236}">
                      <a16:creationId xmlns:a16="http://schemas.microsoft.com/office/drawing/2014/main" id="{8529F1E8-FC1D-C2E8-B9BF-D7C648F82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6" name="Straight Connector 2055">
                  <a:extLst>
                    <a:ext uri="{FF2B5EF4-FFF2-40B4-BE49-F238E27FC236}">
                      <a16:creationId xmlns:a16="http://schemas.microsoft.com/office/drawing/2014/main" id="{FAE284CD-20DD-5649-49BC-2DAD99C83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7" name="Straight Connector 2056">
                  <a:extLst>
                    <a:ext uri="{FF2B5EF4-FFF2-40B4-BE49-F238E27FC236}">
                      <a16:creationId xmlns:a16="http://schemas.microsoft.com/office/drawing/2014/main" id="{985B0C0E-24F8-38C1-4FA8-F33B892613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58" name="Group 2057">
                  <a:extLst>
                    <a:ext uri="{FF2B5EF4-FFF2-40B4-BE49-F238E27FC236}">
                      <a16:creationId xmlns:a16="http://schemas.microsoft.com/office/drawing/2014/main" id="{F065D620-79C2-4B4F-04BF-F72D4F47D226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61" name="Rectangle 2060">
                    <a:extLst>
                      <a:ext uri="{FF2B5EF4-FFF2-40B4-BE49-F238E27FC236}">
                        <a16:creationId xmlns:a16="http://schemas.microsoft.com/office/drawing/2014/main" id="{FA553947-6B77-FC07-DF39-BBD83334C08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62" name="Rectangle 2061">
                    <a:extLst>
                      <a:ext uri="{FF2B5EF4-FFF2-40B4-BE49-F238E27FC236}">
                        <a16:creationId xmlns:a16="http://schemas.microsoft.com/office/drawing/2014/main" id="{D8B82C95-69CE-2DB6-58CD-57A4E1A874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63" name="Rectangle 2062">
                    <a:extLst>
                      <a:ext uri="{FF2B5EF4-FFF2-40B4-BE49-F238E27FC236}">
                        <a16:creationId xmlns:a16="http://schemas.microsoft.com/office/drawing/2014/main" id="{615AAD8F-ECFD-AB27-16BC-26A457079E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59" name="Straight Connector 2058">
                  <a:extLst>
                    <a:ext uri="{FF2B5EF4-FFF2-40B4-BE49-F238E27FC236}">
                      <a16:creationId xmlns:a16="http://schemas.microsoft.com/office/drawing/2014/main" id="{7A6F3EC9-3BB7-A05C-FB88-5419232F8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0" name="Straight Connector 2059">
                  <a:extLst>
                    <a:ext uri="{FF2B5EF4-FFF2-40B4-BE49-F238E27FC236}">
                      <a16:creationId xmlns:a16="http://schemas.microsoft.com/office/drawing/2014/main" id="{F1BB0A1C-4B96-DCF5-E4C5-37304529F59C}"/>
                    </a:ext>
                  </a:extLst>
                </p:cNvPr>
                <p:cNvCxnSpPr>
                  <a:cxnSpLocks/>
                  <a:stCxn id="2063" idx="3"/>
                  <a:endCxn id="206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0" name="Group 2019">
                <a:extLst>
                  <a:ext uri="{FF2B5EF4-FFF2-40B4-BE49-F238E27FC236}">
                    <a16:creationId xmlns:a16="http://schemas.microsoft.com/office/drawing/2014/main" id="{8DAC0E9F-1A3E-AFE6-752C-FEB522D241F5}"/>
                  </a:ext>
                </a:extLst>
              </p:cNvPr>
              <p:cNvGrpSpPr/>
              <p:nvPr/>
            </p:nvGrpSpPr>
            <p:grpSpPr>
              <a:xfrm>
                <a:off x="11814788" y="2022310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2037" name="Rectangle 2036">
                  <a:extLst>
                    <a:ext uri="{FF2B5EF4-FFF2-40B4-BE49-F238E27FC236}">
                      <a16:creationId xmlns:a16="http://schemas.microsoft.com/office/drawing/2014/main" id="{267D4768-2C0E-94D4-4E94-172B62D0C59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2038" name="Straight Connector 2037">
                  <a:extLst>
                    <a:ext uri="{FF2B5EF4-FFF2-40B4-BE49-F238E27FC236}">
                      <a16:creationId xmlns:a16="http://schemas.microsoft.com/office/drawing/2014/main" id="{A66A650F-F73D-4FC6-DC3D-8EDECC0D6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39" name="Group 2038">
                  <a:extLst>
                    <a:ext uri="{FF2B5EF4-FFF2-40B4-BE49-F238E27FC236}">
                      <a16:creationId xmlns:a16="http://schemas.microsoft.com/office/drawing/2014/main" id="{11FC68F0-DB7A-83ED-136E-D45C8D431B88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49" name="Rectangle 2048">
                    <a:extLst>
                      <a:ext uri="{FF2B5EF4-FFF2-40B4-BE49-F238E27FC236}">
                        <a16:creationId xmlns:a16="http://schemas.microsoft.com/office/drawing/2014/main" id="{D310F8B4-8CF1-89A4-7BC9-8B378F87A47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50" name="Rectangle 2049">
                    <a:extLst>
                      <a:ext uri="{FF2B5EF4-FFF2-40B4-BE49-F238E27FC236}">
                        <a16:creationId xmlns:a16="http://schemas.microsoft.com/office/drawing/2014/main" id="{BD069B4F-7FA0-912F-D394-7E5DBB670A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1" name="Rectangle 2050">
                    <a:extLst>
                      <a:ext uri="{FF2B5EF4-FFF2-40B4-BE49-F238E27FC236}">
                        <a16:creationId xmlns:a16="http://schemas.microsoft.com/office/drawing/2014/main" id="{04DAF2C2-D8A6-CF18-85DF-344A8155CC1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40" name="Straight Connector 2039">
                  <a:extLst>
                    <a:ext uri="{FF2B5EF4-FFF2-40B4-BE49-F238E27FC236}">
                      <a16:creationId xmlns:a16="http://schemas.microsoft.com/office/drawing/2014/main" id="{262456C6-C806-6A62-3072-6647AE8AF5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1" name="Straight Connector 2040">
                  <a:extLst>
                    <a:ext uri="{FF2B5EF4-FFF2-40B4-BE49-F238E27FC236}">
                      <a16:creationId xmlns:a16="http://schemas.microsoft.com/office/drawing/2014/main" id="{99C3A7BA-1781-CC32-BDCC-B4CB710202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2" name="Straight Connector 2041">
                  <a:extLst>
                    <a:ext uri="{FF2B5EF4-FFF2-40B4-BE49-F238E27FC236}">
                      <a16:creationId xmlns:a16="http://schemas.microsoft.com/office/drawing/2014/main" id="{B009B98A-A9F0-5FCD-3983-850498EB62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6BE6EA24-5BA6-9E35-A6F3-31338958AB01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46" name="Rectangle 2045">
                    <a:extLst>
                      <a:ext uri="{FF2B5EF4-FFF2-40B4-BE49-F238E27FC236}">
                        <a16:creationId xmlns:a16="http://schemas.microsoft.com/office/drawing/2014/main" id="{FC7D061F-9694-2DD8-E1DE-8E4E24BAC14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47" name="Rectangle 2046">
                    <a:extLst>
                      <a:ext uri="{FF2B5EF4-FFF2-40B4-BE49-F238E27FC236}">
                        <a16:creationId xmlns:a16="http://schemas.microsoft.com/office/drawing/2014/main" id="{82EA2A4D-3E2B-28F6-5B6C-1745475DB1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8" name="Rectangle 2047">
                    <a:extLst>
                      <a:ext uri="{FF2B5EF4-FFF2-40B4-BE49-F238E27FC236}">
                        <a16:creationId xmlns:a16="http://schemas.microsoft.com/office/drawing/2014/main" id="{C707CF22-8E42-0AE9-5E0B-3BCB815BF6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44" name="Straight Connector 2043">
                  <a:extLst>
                    <a:ext uri="{FF2B5EF4-FFF2-40B4-BE49-F238E27FC236}">
                      <a16:creationId xmlns:a16="http://schemas.microsoft.com/office/drawing/2014/main" id="{5F82EC53-5F4F-CAFC-30C0-313BDFE553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5" name="Straight Connector 2044">
                  <a:extLst>
                    <a:ext uri="{FF2B5EF4-FFF2-40B4-BE49-F238E27FC236}">
                      <a16:creationId xmlns:a16="http://schemas.microsoft.com/office/drawing/2014/main" id="{348EC20E-2D1E-7ACD-E11F-8BAA8F907636}"/>
                    </a:ext>
                  </a:extLst>
                </p:cNvPr>
                <p:cNvCxnSpPr>
                  <a:cxnSpLocks/>
                  <a:stCxn id="2048" idx="3"/>
                  <a:endCxn id="205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1" name="Group 2020">
                <a:extLst>
                  <a:ext uri="{FF2B5EF4-FFF2-40B4-BE49-F238E27FC236}">
                    <a16:creationId xmlns:a16="http://schemas.microsoft.com/office/drawing/2014/main" id="{D963291F-381B-EB12-350F-423C5BCF1B6B}"/>
                  </a:ext>
                </a:extLst>
              </p:cNvPr>
              <p:cNvGrpSpPr/>
              <p:nvPr/>
            </p:nvGrpSpPr>
            <p:grpSpPr>
              <a:xfrm>
                <a:off x="13294033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2022" name="Rectangle 2021">
                  <a:extLst>
                    <a:ext uri="{FF2B5EF4-FFF2-40B4-BE49-F238E27FC236}">
                      <a16:creationId xmlns:a16="http://schemas.microsoft.com/office/drawing/2014/main" id="{B96EB432-B95F-3AB5-50D1-14A4A7CAC5F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2023" name="Straight Connector 2022">
                  <a:extLst>
                    <a:ext uri="{FF2B5EF4-FFF2-40B4-BE49-F238E27FC236}">
                      <a16:creationId xmlns:a16="http://schemas.microsoft.com/office/drawing/2014/main" id="{2B6ACBE6-F34C-286A-9BC2-01AD7D0DCA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24" name="Group 2023">
                  <a:extLst>
                    <a:ext uri="{FF2B5EF4-FFF2-40B4-BE49-F238E27FC236}">
                      <a16:creationId xmlns:a16="http://schemas.microsoft.com/office/drawing/2014/main" id="{4BAA859B-6CE6-9332-76B4-667CDCC01598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34" name="Rectangle 2033">
                    <a:extLst>
                      <a:ext uri="{FF2B5EF4-FFF2-40B4-BE49-F238E27FC236}">
                        <a16:creationId xmlns:a16="http://schemas.microsoft.com/office/drawing/2014/main" id="{3146B594-560E-75A7-7744-2E07F6DC749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35" name="Rectangle 2034">
                    <a:extLst>
                      <a:ext uri="{FF2B5EF4-FFF2-40B4-BE49-F238E27FC236}">
                        <a16:creationId xmlns:a16="http://schemas.microsoft.com/office/drawing/2014/main" id="{66D5DE11-659E-93E3-FFD3-8D29EAF936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6" name="Rectangle 2035">
                    <a:extLst>
                      <a:ext uri="{FF2B5EF4-FFF2-40B4-BE49-F238E27FC236}">
                        <a16:creationId xmlns:a16="http://schemas.microsoft.com/office/drawing/2014/main" id="{1F477B5E-277F-5F69-A239-1DDEB4A49D4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25" name="Straight Connector 2024">
                  <a:extLst>
                    <a:ext uri="{FF2B5EF4-FFF2-40B4-BE49-F238E27FC236}">
                      <a16:creationId xmlns:a16="http://schemas.microsoft.com/office/drawing/2014/main" id="{EB71F431-D05D-71DD-9994-2B7B7EE89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6" name="Straight Connector 2025">
                  <a:extLst>
                    <a:ext uri="{FF2B5EF4-FFF2-40B4-BE49-F238E27FC236}">
                      <a16:creationId xmlns:a16="http://schemas.microsoft.com/office/drawing/2014/main" id="{2342080E-C730-FC57-A45A-FC2A3E4BB9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7" name="Straight Connector 2026">
                  <a:extLst>
                    <a:ext uri="{FF2B5EF4-FFF2-40B4-BE49-F238E27FC236}">
                      <a16:creationId xmlns:a16="http://schemas.microsoft.com/office/drawing/2014/main" id="{90754EB1-E10E-D5D2-B571-B2B59A585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28" name="Group 2027">
                  <a:extLst>
                    <a:ext uri="{FF2B5EF4-FFF2-40B4-BE49-F238E27FC236}">
                      <a16:creationId xmlns:a16="http://schemas.microsoft.com/office/drawing/2014/main" id="{07196AF5-3FB5-77D4-C246-FFC742139BE6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31" name="Rectangle 2030">
                    <a:extLst>
                      <a:ext uri="{FF2B5EF4-FFF2-40B4-BE49-F238E27FC236}">
                        <a16:creationId xmlns:a16="http://schemas.microsoft.com/office/drawing/2014/main" id="{AE41496C-8DBC-F2F5-C2CD-3815DAA0A68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32" name="Rectangle 2031">
                    <a:extLst>
                      <a:ext uri="{FF2B5EF4-FFF2-40B4-BE49-F238E27FC236}">
                        <a16:creationId xmlns:a16="http://schemas.microsoft.com/office/drawing/2014/main" id="{0D26DB20-CCDB-7B3D-BD5C-8E6F8D9138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3" name="Rectangle 2032">
                    <a:extLst>
                      <a:ext uri="{FF2B5EF4-FFF2-40B4-BE49-F238E27FC236}">
                        <a16:creationId xmlns:a16="http://schemas.microsoft.com/office/drawing/2014/main" id="{1D660280-9AB3-90F2-D9EB-DAD0840875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29" name="Straight Connector 2028">
                  <a:extLst>
                    <a:ext uri="{FF2B5EF4-FFF2-40B4-BE49-F238E27FC236}">
                      <a16:creationId xmlns:a16="http://schemas.microsoft.com/office/drawing/2014/main" id="{3A3BFCE7-6918-40D0-CF2B-7A11C9B04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0" name="Straight Connector 2029">
                  <a:extLst>
                    <a:ext uri="{FF2B5EF4-FFF2-40B4-BE49-F238E27FC236}">
                      <a16:creationId xmlns:a16="http://schemas.microsoft.com/office/drawing/2014/main" id="{243B7824-6BC9-1817-AED1-0F4596E18865}"/>
                    </a:ext>
                  </a:extLst>
                </p:cNvPr>
                <p:cNvCxnSpPr>
                  <a:cxnSpLocks/>
                  <a:stCxn id="2033" idx="3"/>
                  <a:endCxn id="203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28" name="Freeform 2127">
            <a:extLst>
              <a:ext uri="{FF2B5EF4-FFF2-40B4-BE49-F238E27FC236}">
                <a16:creationId xmlns:a16="http://schemas.microsoft.com/office/drawing/2014/main" id="{A8F66C06-C287-9581-6D95-2D71FA4F6173}"/>
              </a:ext>
            </a:extLst>
          </p:cNvPr>
          <p:cNvSpPr/>
          <p:nvPr/>
        </p:nvSpPr>
        <p:spPr>
          <a:xfrm rot="16200000" flipV="1">
            <a:off x="18928247" y="8723597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6" name="Group 1255">
            <a:extLst>
              <a:ext uri="{FF2B5EF4-FFF2-40B4-BE49-F238E27FC236}">
                <a16:creationId xmlns:a16="http://schemas.microsoft.com/office/drawing/2014/main" id="{90A972D4-2C89-D9BD-B63A-A58A49CDA79A}"/>
              </a:ext>
            </a:extLst>
          </p:cNvPr>
          <p:cNvGrpSpPr/>
          <p:nvPr/>
        </p:nvGrpSpPr>
        <p:grpSpPr>
          <a:xfrm>
            <a:off x="9749439" y="8486035"/>
            <a:ext cx="9339996" cy="2000950"/>
            <a:chOff x="9779527" y="7561002"/>
            <a:chExt cx="9339996" cy="200095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ADE82C-0632-2E47-26A8-7A8D7FFEF788}"/>
                </a:ext>
              </a:extLst>
            </p:cNvPr>
            <p:cNvCxnSpPr>
              <a:cxnSpLocks/>
              <a:stCxn id="1074" idx="1"/>
              <a:endCxn id="1244" idx="3"/>
            </p:cNvCxnSpPr>
            <p:nvPr/>
          </p:nvCxnSpPr>
          <p:spPr>
            <a:xfrm flipH="1" flipV="1">
              <a:off x="10236727" y="9268553"/>
              <a:ext cx="8425596" cy="6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F3D6181-8E67-6AA4-0B3E-D9EE92FB9A02}"/>
                </a:ext>
              </a:extLst>
            </p:cNvPr>
            <p:cNvCxnSpPr>
              <a:cxnSpLocks/>
              <a:stCxn id="1069" idx="1"/>
              <a:endCxn id="1229" idx="3"/>
            </p:cNvCxnSpPr>
            <p:nvPr/>
          </p:nvCxnSpPr>
          <p:spPr>
            <a:xfrm flipH="1">
              <a:off x="10237109" y="7847991"/>
              <a:ext cx="8425214" cy="46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028E4591-3954-9844-BD0B-D8660C82AC0E}"/>
                </a:ext>
              </a:extLst>
            </p:cNvPr>
            <p:cNvGrpSpPr/>
            <p:nvPr/>
          </p:nvGrpSpPr>
          <p:grpSpPr>
            <a:xfrm>
              <a:off x="9779527" y="7561002"/>
              <a:ext cx="9339996" cy="2000950"/>
              <a:chOff x="5668631" y="2021462"/>
              <a:chExt cx="9339996" cy="2000950"/>
            </a:xfrm>
          </p:grpSpPr>
          <p:grpSp>
            <p:nvGrpSpPr>
              <p:cNvPr id="1045" name="Group 1044">
                <a:extLst>
                  <a:ext uri="{FF2B5EF4-FFF2-40B4-BE49-F238E27FC236}">
                    <a16:creationId xmlns:a16="http://schemas.microsoft.com/office/drawing/2014/main" id="{5E8CD75C-5CF2-4545-8A56-5F21962FC8DF}"/>
                  </a:ext>
                </a:extLst>
              </p:cNvPr>
              <p:cNvGrpSpPr/>
              <p:nvPr/>
            </p:nvGrpSpPr>
            <p:grpSpPr>
              <a:xfrm>
                <a:off x="5668631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216" name="Rectangle 1215">
                  <a:extLst>
                    <a:ext uri="{FF2B5EF4-FFF2-40B4-BE49-F238E27FC236}">
                      <a16:creationId xmlns:a16="http://schemas.microsoft.com/office/drawing/2014/main" id="{E4C3837E-92DC-104E-82D0-A00448B25DA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217" name="Straight Connector 1216">
                  <a:extLst>
                    <a:ext uri="{FF2B5EF4-FFF2-40B4-BE49-F238E27FC236}">
                      <a16:creationId xmlns:a16="http://schemas.microsoft.com/office/drawing/2014/main" id="{8E49935C-3E9C-1440-BC91-D5B2BA485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18" name="Group 1217">
                  <a:extLst>
                    <a:ext uri="{FF2B5EF4-FFF2-40B4-BE49-F238E27FC236}">
                      <a16:creationId xmlns:a16="http://schemas.microsoft.com/office/drawing/2014/main" id="{2E1FDC5F-7BB0-C24B-8752-D2CD0A5A92B7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244" name="Rectangle 1243">
                    <a:extLst>
                      <a:ext uri="{FF2B5EF4-FFF2-40B4-BE49-F238E27FC236}">
                        <a16:creationId xmlns:a16="http://schemas.microsoft.com/office/drawing/2014/main" id="{CB13B8FF-BD38-A641-B27F-37C68920A67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45" name="Rectangle 1244">
                    <a:extLst>
                      <a:ext uri="{FF2B5EF4-FFF2-40B4-BE49-F238E27FC236}">
                        <a16:creationId xmlns:a16="http://schemas.microsoft.com/office/drawing/2014/main" id="{726BA6B1-2223-2546-9EF6-4045C676FE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7" name="Rectangle 1246">
                    <a:extLst>
                      <a:ext uri="{FF2B5EF4-FFF2-40B4-BE49-F238E27FC236}">
                        <a16:creationId xmlns:a16="http://schemas.microsoft.com/office/drawing/2014/main" id="{32331398-C9DC-FA45-988A-BAB4499092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19" name="Group 1218">
                  <a:extLst>
                    <a:ext uri="{FF2B5EF4-FFF2-40B4-BE49-F238E27FC236}">
                      <a16:creationId xmlns:a16="http://schemas.microsoft.com/office/drawing/2014/main" id="{6AB3FE78-4AD4-8E40-8306-B328D9F85A86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239" name="Rectangle 1238">
                    <a:extLst>
                      <a:ext uri="{FF2B5EF4-FFF2-40B4-BE49-F238E27FC236}">
                        <a16:creationId xmlns:a16="http://schemas.microsoft.com/office/drawing/2014/main" id="{B44B6185-9636-E841-8F91-F30C53F7A64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40" name="Rectangle 1239">
                    <a:extLst>
                      <a:ext uri="{FF2B5EF4-FFF2-40B4-BE49-F238E27FC236}">
                        <a16:creationId xmlns:a16="http://schemas.microsoft.com/office/drawing/2014/main" id="{766A810B-758E-A546-B3A3-E53D55376B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2" name="Rectangle 1241">
                    <a:extLst>
                      <a:ext uri="{FF2B5EF4-FFF2-40B4-BE49-F238E27FC236}">
                        <a16:creationId xmlns:a16="http://schemas.microsoft.com/office/drawing/2014/main" id="{63350F20-D8B9-3346-A433-FFAC60B75E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20" name="Straight Connector 1219">
                  <a:extLst>
                    <a:ext uri="{FF2B5EF4-FFF2-40B4-BE49-F238E27FC236}">
                      <a16:creationId xmlns:a16="http://schemas.microsoft.com/office/drawing/2014/main" id="{BEC7CF60-8F89-8848-B811-F6315D796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1" name="Straight Connector 1220">
                  <a:extLst>
                    <a:ext uri="{FF2B5EF4-FFF2-40B4-BE49-F238E27FC236}">
                      <a16:creationId xmlns:a16="http://schemas.microsoft.com/office/drawing/2014/main" id="{99F0E588-D884-BE4D-9CBE-9BFA78BF7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2" name="Straight Connector 1221">
                  <a:extLst>
                    <a:ext uri="{FF2B5EF4-FFF2-40B4-BE49-F238E27FC236}">
                      <a16:creationId xmlns:a16="http://schemas.microsoft.com/office/drawing/2014/main" id="{5A194682-4B57-CE44-AAB8-2BA2A2661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23" name="Group 1222">
                  <a:extLst>
                    <a:ext uri="{FF2B5EF4-FFF2-40B4-BE49-F238E27FC236}">
                      <a16:creationId xmlns:a16="http://schemas.microsoft.com/office/drawing/2014/main" id="{5593D0F3-8A84-B740-BEAC-ABB5270880C3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234" name="Rectangle 1233">
                    <a:extLst>
                      <a:ext uri="{FF2B5EF4-FFF2-40B4-BE49-F238E27FC236}">
                        <a16:creationId xmlns:a16="http://schemas.microsoft.com/office/drawing/2014/main" id="{CE65C4F3-2FED-5044-9059-8769DE91B80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35" name="Rectangle 1234">
                    <a:extLst>
                      <a:ext uri="{FF2B5EF4-FFF2-40B4-BE49-F238E27FC236}">
                        <a16:creationId xmlns:a16="http://schemas.microsoft.com/office/drawing/2014/main" id="{4608B38E-82CE-A947-98E1-10B42E72D8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7" name="Rectangle 1236">
                    <a:extLst>
                      <a:ext uri="{FF2B5EF4-FFF2-40B4-BE49-F238E27FC236}">
                        <a16:creationId xmlns:a16="http://schemas.microsoft.com/office/drawing/2014/main" id="{C0549E86-2FB1-A448-A1E8-532ACB30B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24" name="Group 1223">
                  <a:extLst>
                    <a:ext uri="{FF2B5EF4-FFF2-40B4-BE49-F238E27FC236}">
                      <a16:creationId xmlns:a16="http://schemas.microsoft.com/office/drawing/2014/main" id="{17A7A7F0-C71F-234D-B787-B4FB9B157DA6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229" name="Rectangle 1228">
                    <a:extLst>
                      <a:ext uri="{FF2B5EF4-FFF2-40B4-BE49-F238E27FC236}">
                        <a16:creationId xmlns:a16="http://schemas.microsoft.com/office/drawing/2014/main" id="{B4F77D70-72E0-B946-BD77-925C329613D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30" name="Rectangle 1229">
                    <a:extLst>
                      <a:ext uri="{FF2B5EF4-FFF2-40B4-BE49-F238E27FC236}">
                        <a16:creationId xmlns:a16="http://schemas.microsoft.com/office/drawing/2014/main" id="{61323F38-4977-EE47-BB42-4F1E013325D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2" name="Rectangle 1231">
                    <a:extLst>
                      <a:ext uri="{FF2B5EF4-FFF2-40B4-BE49-F238E27FC236}">
                        <a16:creationId xmlns:a16="http://schemas.microsoft.com/office/drawing/2014/main" id="{AA8D44E3-C00F-3D40-8B23-EF485BB971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25" name="Straight Connector 1224">
                  <a:extLst>
                    <a:ext uri="{FF2B5EF4-FFF2-40B4-BE49-F238E27FC236}">
                      <a16:creationId xmlns:a16="http://schemas.microsoft.com/office/drawing/2014/main" id="{21C66AAD-18B5-0549-8C4E-2D0AAEE11DCA}"/>
                    </a:ext>
                  </a:extLst>
                </p:cNvPr>
                <p:cNvCxnSpPr>
                  <a:cxnSpLocks/>
                  <a:stCxn id="1232" idx="3"/>
                  <a:endCxn id="124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6" name="Straight Connector 1225">
                  <a:extLst>
                    <a:ext uri="{FF2B5EF4-FFF2-40B4-BE49-F238E27FC236}">
                      <a16:creationId xmlns:a16="http://schemas.microsoft.com/office/drawing/2014/main" id="{74904650-5D37-B54C-B7DE-EBBA45390D5E}"/>
                    </a:ext>
                  </a:extLst>
                </p:cNvPr>
                <p:cNvCxnSpPr>
                  <a:cxnSpLocks/>
                  <a:stCxn id="1237" idx="3"/>
                  <a:endCxn id="124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199CAC2A-29D3-A445-87C3-29D1D86FFEE6}"/>
                  </a:ext>
                </a:extLst>
              </p:cNvPr>
              <p:cNvGrpSpPr/>
              <p:nvPr/>
            </p:nvGrpSpPr>
            <p:grpSpPr>
              <a:xfrm>
                <a:off x="7148258" y="2021462"/>
                <a:ext cx="1940304" cy="2000102"/>
                <a:chOff x="5133754" y="3962622"/>
                <a:chExt cx="1940304" cy="2000102"/>
              </a:xfrm>
            </p:grpSpPr>
            <p:sp>
              <p:nvSpPr>
                <p:cNvPr id="1183" name="Rectangle 1182">
                  <a:extLst>
                    <a:ext uri="{FF2B5EF4-FFF2-40B4-BE49-F238E27FC236}">
                      <a16:creationId xmlns:a16="http://schemas.microsoft.com/office/drawing/2014/main" id="{A1366FA2-A7BF-4740-9C9B-9D45CB1E847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184" name="Straight Connector 1183">
                  <a:extLst>
                    <a:ext uri="{FF2B5EF4-FFF2-40B4-BE49-F238E27FC236}">
                      <a16:creationId xmlns:a16="http://schemas.microsoft.com/office/drawing/2014/main" id="{0C0D0D63-32C8-154D-9CA1-C3F7F966A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6" name="Group 1185">
                  <a:extLst>
                    <a:ext uri="{FF2B5EF4-FFF2-40B4-BE49-F238E27FC236}">
                      <a16:creationId xmlns:a16="http://schemas.microsoft.com/office/drawing/2014/main" id="{7EE6C28B-0306-7F4D-B38A-C7A502BEC8D7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206" name="Rectangle 1205">
                    <a:extLst>
                      <a:ext uri="{FF2B5EF4-FFF2-40B4-BE49-F238E27FC236}">
                        <a16:creationId xmlns:a16="http://schemas.microsoft.com/office/drawing/2014/main" id="{6A0F5336-83E3-8A4D-8F92-928201876FA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07" name="Rectangle 1206">
                    <a:extLst>
                      <a:ext uri="{FF2B5EF4-FFF2-40B4-BE49-F238E27FC236}">
                        <a16:creationId xmlns:a16="http://schemas.microsoft.com/office/drawing/2014/main" id="{4D72AD89-B641-6F4A-AB3A-8537989418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9" name="Rectangle 1208">
                    <a:extLst>
                      <a:ext uri="{FF2B5EF4-FFF2-40B4-BE49-F238E27FC236}">
                        <a16:creationId xmlns:a16="http://schemas.microsoft.com/office/drawing/2014/main" id="{95BB4F53-24C9-9D45-9FD1-79147E51D9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87" name="Straight Connector 1186">
                  <a:extLst>
                    <a:ext uri="{FF2B5EF4-FFF2-40B4-BE49-F238E27FC236}">
                      <a16:creationId xmlns:a16="http://schemas.microsoft.com/office/drawing/2014/main" id="{63E8D3F9-551B-594C-A9BC-9625274DF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Connector 1187">
                  <a:extLst>
                    <a:ext uri="{FF2B5EF4-FFF2-40B4-BE49-F238E27FC236}">
                      <a16:creationId xmlns:a16="http://schemas.microsoft.com/office/drawing/2014/main" id="{51017A53-95ED-324D-8EC0-4D0D6623B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9" name="Straight Connector 1188">
                  <a:extLst>
                    <a:ext uri="{FF2B5EF4-FFF2-40B4-BE49-F238E27FC236}">
                      <a16:creationId xmlns:a16="http://schemas.microsoft.com/office/drawing/2014/main" id="{2EB36EBD-7B25-454E-B597-AC8749A6B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0" name="Group 1189">
                  <a:extLst>
                    <a:ext uri="{FF2B5EF4-FFF2-40B4-BE49-F238E27FC236}">
                      <a16:creationId xmlns:a16="http://schemas.microsoft.com/office/drawing/2014/main" id="{5AD54194-5921-764B-9F73-3B2927C5D8A4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201" name="Rectangle 1200">
                    <a:extLst>
                      <a:ext uri="{FF2B5EF4-FFF2-40B4-BE49-F238E27FC236}">
                        <a16:creationId xmlns:a16="http://schemas.microsoft.com/office/drawing/2014/main" id="{90E54F7C-CBF1-4D45-9D33-775E6A8CD7E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02" name="Rectangle 1201">
                    <a:extLst>
                      <a:ext uri="{FF2B5EF4-FFF2-40B4-BE49-F238E27FC236}">
                        <a16:creationId xmlns:a16="http://schemas.microsoft.com/office/drawing/2014/main" id="{8AE4BADB-D019-694B-8CD8-2018439E95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4" name="Rectangle 1203">
                    <a:extLst>
                      <a:ext uri="{FF2B5EF4-FFF2-40B4-BE49-F238E27FC236}">
                        <a16:creationId xmlns:a16="http://schemas.microsoft.com/office/drawing/2014/main" id="{0B8CCAA9-29F1-E444-97A0-A32D7E688B2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91" name="Group 1190">
                  <a:extLst>
                    <a:ext uri="{FF2B5EF4-FFF2-40B4-BE49-F238E27FC236}">
                      <a16:creationId xmlns:a16="http://schemas.microsoft.com/office/drawing/2014/main" id="{14B41861-1371-6F4E-8636-CA32C95FCED9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96" name="Rectangle 1195">
                    <a:extLst>
                      <a:ext uri="{FF2B5EF4-FFF2-40B4-BE49-F238E27FC236}">
                        <a16:creationId xmlns:a16="http://schemas.microsoft.com/office/drawing/2014/main" id="{BDBE2935-8FDA-334B-BD66-398EF779482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97" name="Rectangle 1196">
                    <a:extLst>
                      <a:ext uri="{FF2B5EF4-FFF2-40B4-BE49-F238E27FC236}">
                        <a16:creationId xmlns:a16="http://schemas.microsoft.com/office/drawing/2014/main" id="{5BA22CFC-2148-904D-9BA2-7E2448F9B8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9" name="Rectangle 1198">
                    <a:extLst>
                      <a:ext uri="{FF2B5EF4-FFF2-40B4-BE49-F238E27FC236}">
                        <a16:creationId xmlns:a16="http://schemas.microsoft.com/office/drawing/2014/main" id="{6AA4C878-1AF5-3B46-93D9-E987CA4957A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92" name="Straight Connector 1191">
                  <a:extLst>
                    <a:ext uri="{FF2B5EF4-FFF2-40B4-BE49-F238E27FC236}">
                      <a16:creationId xmlns:a16="http://schemas.microsoft.com/office/drawing/2014/main" id="{F831B152-0A76-944C-B7CB-6335E7829CD2}"/>
                    </a:ext>
                  </a:extLst>
                </p:cNvPr>
                <p:cNvCxnSpPr>
                  <a:cxnSpLocks/>
                  <a:stCxn id="1199" idx="3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3" name="Straight Connector 1192">
                  <a:extLst>
                    <a:ext uri="{FF2B5EF4-FFF2-40B4-BE49-F238E27FC236}">
                      <a16:creationId xmlns:a16="http://schemas.microsoft.com/office/drawing/2014/main" id="{58D82E27-C98D-944D-803F-F551DABB65FA}"/>
                    </a:ext>
                  </a:extLst>
                </p:cNvPr>
                <p:cNvCxnSpPr>
                  <a:cxnSpLocks/>
                  <a:stCxn id="1204" idx="3"/>
                  <a:endCxn id="120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54685B28-0563-984C-B025-3276D4DCFEC2}"/>
                  </a:ext>
                </a:extLst>
              </p:cNvPr>
              <p:cNvGrpSpPr/>
              <p:nvPr/>
            </p:nvGrpSpPr>
            <p:grpSpPr>
              <a:xfrm>
                <a:off x="8629433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150" name="Rectangle 1149">
                  <a:extLst>
                    <a:ext uri="{FF2B5EF4-FFF2-40B4-BE49-F238E27FC236}">
                      <a16:creationId xmlns:a16="http://schemas.microsoft.com/office/drawing/2014/main" id="{7824933C-A1AA-A542-87C5-E10BCEAE012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151" name="Straight Connector 1150">
                  <a:extLst>
                    <a:ext uri="{FF2B5EF4-FFF2-40B4-BE49-F238E27FC236}">
                      <a16:creationId xmlns:a16="http://schemas.microsoft.com/office/drawing/2014/main" id="{7273FA05-E7BD-AB4B-AD62-F303F06D82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2" name="Group 1151">
                  <a:extLst>
                    <a:ext uri="{FF2B5EF4-FFF2-40B4-BE49-F238E27FC236}">
                      <a16:creationId xmlns:a16="http://schemas.microsoft.com/office/drawing/2014/main" id="{836F6686-B025-874C-98F4-B20983552A30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78" name="Rectangle 1177">
                    <a:extLst>
                      <a:ext uri="{FF2B5EF4-FFF2-40B4-BE49-F238E27FC236}">
                        <a16:creationId xmlns:a16="http://schemas.microsoft.com/office/drawing/2014/main" id="{AF16ABA0-AA93-1D41-8841-61AFFD5AB5E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79" name="Rectangle 1178">
                    <a:extLst>
                      <a:ext uri="{FF2B5EF4-FFF2-40B4-BE49-F238E27FC236}">
                        <a16:creationId xmlns:a16="http://schemas.microsoft.com/office/drawing/2014/main" id="{FA194B91-6171-694A-AC69-7C678943DA7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1" name="Rectangle 1180">
                    <a:extLst>
                      <a:ext uri="{FF2B5EF4-FFF2-40B4-BE49-F238E27FC236}">
                        <a16:creationId xmlns:a16="http://schemas.microsoft.com/office/drawing/2014/main" id="{80D3731B-99A2-D940-91AA-F2ADE3C596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53" name="Group 1152">
                  <a:extLst>
                    <a:ext uri="{FF2B5EF4-FFF2-40B4-BE49-F238E27FC236}">
                      <a16:creationId xmlns:a16="http://schemas.microsoft.com/office/drawing/2014/main" id="{6D0D5E5D-393D-D74C-893C-CE276D001211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73" name="Rectangle 1172">
                    <a:extLst>
                      <a:ext uri="{FF2B5EF4-FFF2-40B4-BE49-F238E27FC236}">
                        <a16:creationId xmlns:a16="http://schemas.microsoft.com/office/drawing/2014/main" id="{5ACF455F-6B24-A440-9606-5B3A68400ED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74" name="Rectangle 1173">
                    <a:extLst>
                      <a:ext uri="{FF2B5EF4-FFF2-40B4-BE49-F238E27FC236}">
                        <a16:creationId xmlns:a16="http://schemas.microsoft.com/office/drawing/2014/main" id="{9731AAD1-496C-D74F-B831-B189BB8BF47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6" name="Rectangle 1175">
                    <a:extLst>
                      <a:ext uri="{FF2B5EF4-FFF2-40B4-BE49-F238E27FC236}">
                        <a16:creationId xmlns:a16="http://schemas.microsoft.com/office/drawing/2014/main" id="{D41B0FD7-359C-6043-8808-47811BD6865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54" name="Straight Connector 1153">
                  <a:extLst>
                    <a:ext uri="{FF2B5EF4-FFF2-40B4-BE49-F238E27FC236}">
                      <a16:creationId xmlns:a16="http://schemas.microsoft.com/office/drawing/2014/main" id="{0F06B62A-2580-5748-B7D4-A965893B5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5" name="Straight Connector 1154">
                  <a:extLst>
                    <a:ext uri="{FF2B5EF4-FFF2-40B4-BE49-F238E27FC236}">
                      <a16:creationId xmlns:a16="http://schemas.microsoft.com/office/drawing/2014/main" id="{E963C9F5-347E-9A4E-A10F-7DAA6E38F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6" name="Straight Connector 1155">
                  <a:extLst>
                    <a:ext uri="{FF2B5EF4-FFF2-40B4-BE49-F238E27FC236}">
                      <a16:creationId xmlns:a16="http://schemas.microsoft.com/office/drawing/2014/main" id="{DB3E0C2C-A546-E94F-BD20-8F782A1B5D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7" name="Group 1156">
                  <a:extLst>
                    <a:ext uri="{FF2B5EF4-FFF2-40B4-BE49-F238E27FC236}">
                      <a16:creationId xmlns:a16="http://schemas.microsoft.com/office/drawing/2014/main" id="{3F266A4C-6BD8-B448-817C-3493A22C1C70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68" name="Rectangle 1167">
                    <a:extLst>
                      <a:ext uri="{FF2B5EF4-FFF2-40B4-BE49-F238E27FC236}">
                        <a16:creationId xmlns:a16="http://schemas.microsoft.com/office/drawing/2014/main" id="{0BBE4329-82CE-8E40-B4F6-F1CE74BF9CD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69" name="Rectangle 1168">
                    <a:extLst>
                      <a:ext uri="{FF2B5EF4-FFF2-40B4-BE49-F238E27FC236}">
                        <a16:creationId xmlns:a16="http://schemas.microsoft.com/office/drawing/2014/main" id="{85C7F0A7-1EA4-464C-AF51-7E77E3FE85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1" name="Rectangle 1170">
                    <a:extLst>
                      <a:ext uri="{FF2B5EF4-FFF2-40B4-BE49-F238E27FC236}">
                        <a16:creationId xmlns:a16="http://schemas.microsoft.com/office/drawing/2014/main" id="{D5660072-9A46-2541-996B-B3E492A907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59" name="Straight Connector 1158">
                  <a:extLst>
                    <a:ext uri="{FF2B5EF4-FFF2-40B4-BE49-F238E27FC236}">
                      <a16:creationId xmlns:a16="http://schemas.microsoft.com/office/drawing/2014/main" id="{31C42F1A-ED05-9846-905E-444F5B956FD6}"/>
                    </a:ext>
                  </a:extLst>
                </p:cNvPr>
                <p:cNvCxnSpPr>
                  <a:cxnSpLocks/>
                  <a:endCxn id="117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0" name="Straight Connector 1159">
                  <a:extLst>
                    <a:ext uri="{FF2B5EF4-FFF2-40B4-BE49-F238E27FC236}">
                      <a16:creationId xmlns:a16="http://schemas.microsoft.com/office/drawing/2014/main" id="{9ADB8AC6-5298-B24A-8E07-0B2F5DD8A233}"/>
                    </a:ext>
                  </a:extLst>
                </p:cNvPr>
                <p:cNvCxnSpPr>
                  <a:cxnSpLocks/>
                  <a:stCxn id="1171" idx="3"/>
                  <a:endCxn id="117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49EC1153-8A29-364D-96B0-B9262F45A7E5}"/>
                  </a:ext>
                </a:extLst>
              </p:cNvPr>
              <p:cNvGrpSpPr/>
              <p:nvPr/>
            </p:nvGrpSpPr>
            <p:grpSpPr>
              <a:xfrm>
                <a:off x="10334770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117" name="Rectangle 1116">
                  <a:extLst>
                    <a:ext uri="{FF2B5EF4-FFF2-40B4-BE49-F238E27FC236}">
                      <a16:creationId xmlns:a16="http://schemas.microsoft.com/office/drawing/2014/main" id="{94F5866C-9D0F-E046-853E-1A0AE9EEDD68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4AF013FF-7C71-E242-BE31-BB9D35509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0" name="Group 1119">
                  <a:extLst>
                    <a:ext uri="{FF2B5EF4-FFF2-40B4-BE49-F238E27FC236}">
                      <a16:creationId xmlns:a16="http://schemas.microsoft.com/office/drawing/2014/main" id="{77B5F918-5A53-7842-97B1-2C9301F1A5D3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40" name="Rectangle 1139">
                    <a:extLst>
                      <a:ext uri="{FF2B5EF4-FFF2-40B4-BE49-F238E27FC236}">
                        <a16:creationId xmlns:a16="http://schemas.microsoft.com/office/drawing/2014/main" id="{6B834D2D-D74B-0A44-9242-011843D08D4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41" name="Rectangle 1140">
                    <a:extLst>
                      <a:ext uri="{FF2B5EF4-FFF2-40B4-BE49-F238E27FC236}">
                        <a16:creationId xmlns:a16="http://schemas.microsoft.com/office/drawing/2014/main" id="{70183CA9-F209-2441-B791-08AAA366498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3" name="Rectangle 1142">
                    <a:extLst>
                      <a:ext uri="{FF2B5EF4-FFF2-40B4-BE49-F238E27FC236}">
                        <a16:creationId xmlns:a16="http://schemas.microsoft.com/office/drawing/2014/main" id="{9595C479-DACD-D047-A013-2A717520311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21" name="Straight Connector 1120">
                  <a:extLst>
                    <a:ext uri="{FF2B5EF4-FFF2-40B4-BE49-F238E27FC236}">
                      <a16:creationId xmlns:a16="http://schemas.microsoft.com/office/drawing/2014/main" id="{19923CC8-73A7-0343-9EB4-02F146D4BA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>
                  <a:extLst>
                    <a:ext uri="{FF2B5EF4-FFF2-40B4-BE49-F238E27FC236}">
                      <a16:creationId xmlns:a16="http://schemas.microsoft.com/office/drawing/2014/main" id="{33A4BC63-1AFB-0148-B127-E5336E4CE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3" name="Straight Connector 1122">
                  <a:extLst>
                    <a:ext uri="{FF2B5EF4-FFF2-40B4-BE49-F238E27FC236}">
                      <a16:creationId xmlns:a16="http://schemas.microsoft.com/office/drawing/2014/main" id="{167C043A-D141-124D-9EE3-CDAE0D62E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4" name="Group 1123">
                  <a:extLst>
                    <a:ext uri="{FF2B5EF4-FFF2-40B4-BE49-F238E27FC236}">
                      <a16:creationId xmlns:a16="http://schemas.microsoft.com/office/drawing/2014/main" id="{3D9FE765-8FD3-4B46-808F-1BA38CBD912A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35" name="Rectangle 1134">
                    <a:extLst>
                      <a:ext uri="{FF2B5EF4-FFF2-40B4-BE49-F238E27FC236}">
                        <a16:creationId xmlns:a16="http://schemas.microsoft.com/office/drawing/2014/main" id="{E50D5B04-D6D5-2448-B2FC-A5B3DD48057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36" name="Rectangle 1135">
                    <a:extLst>
                      <a:ext uri="{FF2B5EF4-FFF2-40B4-BE49-F238E27FC236}">
                        <a16:creationId xmlns:a16="http://schemas.microsoft.com/office/drawing/2014/main" id="{4F9922D4-C1E7-FC43-915C-66BF97B8A1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8" name="Rectangle 1137">
                    <a:extLst>
                      <a:ext uri="{FF2B5EF4-FFF2-40B4-BE49-F238E27FC236}">
                        <a16:creationId xmlns:a16="http://schemas.microsoft.com/office/drawing/2014/main" id="{B519DFA4-5138-4140-9B68-C674514FC1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26" name="Straight Connector 1125">
                  <a:extLst>
                    <a:ext uri="{FF2B5EF4-FFF2-40B4-BE49-F238E27FC236}">
                      <a16:creationId xmlns:a16="http://schemas.microsoft.com/office/drawing/2014/main" id="{388435C0-1E79-3C47-B393-1B6FB904F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Straight Connector 1126">
                  <a:extLst>
                    <a:ext uri="{FF2B5EF4-FFF2-40B4-BE49-F238E27FC236}">
                      <a16:creationId xmlns:a16="http://schemas.microsoft.com/office/drawing/2014/main" id="{10999675-D7AB-F540-9206-7714E4C6D145}"/>
                    </a:ext>
                  </a:extLst>
                </p:cNvPr>
                <p:cNvCxnSpPr>
                  <a:cxnSpLocks/>
                  <a:stCxn id="1138" idx="3"/>
                  <a:endCxn id="1141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9" name="Group 1048">
                <a:extLst>
                  <a:ext uri="{FF2B5EF4-FFF2-40B4-BE49-F238E27FC236}">
                    <a16:creationId xmlns:a16="http://schemas.microsoft.com/office/drawing/2014/main" id="{05822896-40F5-8B44-9663-8A1B3F8446A1}"/>
                  </a:ext>
                </a:extLst>
              </p:cNvPr>
              <p:cNvGrpSpPr/>
              <p:nvPr/>
            </p:nvGrpSpPr>
            <p:grpSpPr>
              <a:xfrm>
                <a:off x="11814788" y="2022310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084" name="Rectangle 1083">
                  <a:extLst>
                    <a:ext uri="{FF2B5EF4-FFF2-40B4-BE49-F238E27FC236}">
                      <a16:creationId xmlns:a16="http://schemas.microsoft.com/office/drawing/2014/main" id="{E67353CD-3EFA-904F-80A0-C468679258B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085" name="Straight Connector 1084">
                  <a:extLst>
                    <a:ext uri="{FF2B5EF4-FFF2-40B4-BE49-F238E27FC236}">
                      <a16:creationId xmlns:a16="http://schemas.microsoft.com/office/drawing/2014/main" id="{5B73932F-A5DC-CC47-8486-3F2A58D10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7" name="Group 1086">
                  <a:extLst>
                    <a:ext uri="{FF2B5EF4-FFF2-40B4-BE49-F238E27FC236}">
                      <a16:creationId xmlns:a16="http://schemas.microsoft.com/office/drawing/2014/main" id="{6C2FE693-0E3E-5F43-94CD-6E21D700D783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07" name="Rectangle 1106">
                    <a:extLst>
                      <a:ext uri="{FF2B5EF4-FFF2-40B4-BE49-F238E27FC236}">
                        <a16:creationId xmlns:a16="http://schemas.microsoft.com/office/drawing/2014/main" id="{7B26A426-0065-924A-BCDE-C88DA994730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08" name="Rectangle 1107">
                    <a:extLst>
                      <a:ext uri="{FF2B5EF4-FFF2-40B4-BE49-F238E27FC236}">
                        <a16:creationId xmlns:a16="http://schemas.microsoft.com/office/drawing/2014/main" id="{F731B4E3-91CC-0846-89E4-7F3228498C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0" name="Rectangle 1109">
                    <a:extLst>
                      <a:ext uri="{FF2B5EF4-FFF2-40B4-BE49-F238E27FC236}">
                        <a16:creationId xmlns:a16="http://schemas.microsoft.com/office/drawing/2014/main" id="{E0AA832B-10ED-084E-8F10-78B8536C54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88" name="Straight Connector 1087">
                  <a:extLst>
                    <a:ext uri="{FF2B5EF4-FFF2-40B4-BE49-F238E27FC236}">
                      <a16:creationId xmlns:a16="http://schemas.microsoft.com/office/drawing/2014/main" id="{CEA7F7E6-8B5B-B140-9A08-BB170A6E8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9" name="Straight Connector 1088">
                  <a:extLst>
                    <a:ext uri="{FF2B5EF4-FFF2-40B4-BE49-F238E27FC236}">
                      <a16:creationId xmlns:a16="http://schemas.microsoft.com/office/drawing/2014/main" id="{C802A0DC-0834-6C44-A775-CC7DEAD14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0" name="Straight Connector 1089">
                  <a:extLst>
                    <a:ext uri="{FF2B5EF4-FFF2-40B4-BE49-F238E27FC236}">
                      <a16:creationId xmlns:a16="http://schemas.microsoft.com/office/drawing/2014/main" id="{916E3848-EE89-1347-9EB1-7062B9F10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1" name="Group 1090">
                  <a:extLst>
                    <a:ext uri="{FF2B5EF4-FFF2-40B4-BE49-F238E27FC236}">
                      <a16:creationId xmlns:a16="http://schemas.microsoft.com/office/drawing/2014/main" id="{80D8F0BF-55D6-FF47-8267-71DE210483A0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02" name="Rectangle 1101">
                    <a:extLst>
                      <a:ext uri="{FF2B5EF4-FFF2-40B4-BE49-F238E27FC236}">
                        <a16:creationId xmlns:a16="http://schemas.microsoft.com/office/drawing/2014/main" id="{F10FF42A-5715-2040-A703-F793DD35470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03" name="Rectangle 1102">
                    <a:extLst>
                      <a:ext uri="{FF2B5EF4-FFF2-40B4-BE49-F238E27FC236}">
                        <a16:creationId xmlns:a16="http://schemas.microsoft.com/office/drawing/2014/main" id="{4F003576-378B-EC4A-AD6C-B5EC555D48C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5" name="Rectangle 1104">
                    <a:extLst>
                      <a:ext uri="{FF2B5EF4-FFF2-40B4-BE49-F238E27FC236}">
                        <a16:creationId xmlns:a16="http://schemas.microsoft.com/office/drawing/2014/main" id="{A65B34B4-CBCC-1647-9356-DA38A98B6F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93" name="Straight Connector 1092">
                  <a:extLst>
                    <a:ext uri="{FF2B5EF4-FFF2-40B4-BE49-F238E27FC236}">
                      <a16:creationId xmlns:a16="http://schemas.microsoft.com/office/drawing/2014/main" id="{9687BCD0-7B61-BA40-80E5-6AD8D9AC5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4" name="Straight Connector 1093">
                  <a:extLst>
                    <a:ext uri="{FF2B5EF4-FFF2-40B4-BE49-F238E27FC236}">
                      <a16:creationId xmlns:a16="http://schemas.microsoft.com/office/drawing/2014/main" id="{E2892F3A-02A2-544B-A1C7-CC3A346FE555}"/>
                    </a:ext>
                  </a:extLst>
                </p:cNvPr>
                <p:cNvCxnSpPr>
                  <a:cxnSpLocks/>
                  <a:stCxn id="1105" idx="3"/>
                  <a:endCxn id="110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33FBBA51-21BD-984D-8CB7-F77AD9AFD8BE}"/>
                  </a:ext>
                </a:extLst>
              </p:cNvPr>
              <p:cNvGrpSpPr/>
              <p:nvPr/>
            </p:nvGrpSpPr>
            <p:grpSpPr>
              <a:xfrm>
                <a:off x="13294033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60B1821D-99FD-034A-BAD3-74242BDC3F7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95F947F6-1BE1-AF48-8C32-AEF42B405E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4" name="Group 1053">
                  <a:extLst>
                    <a:ext uri="{FF2B5EF4-FFF2-40B4-BE49-F238E27FC236}">
                      <a16:creationId xmlns:a16="http://schemas.microsoft.com/office/drawing/2014/main" id="{9AD67253-6BE8-C94A-A539-355F3177D45F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074" name="Rectangle 1073">
                    <a:extLst>
                      <a:ext uri="{FF2B5EF4-FFF2-40B4-BE49-F238E27FC236}">
                        <a16:creationId xmlns:a16="http://schemas.microsoft.com/office/drawing/2014/main" id="{AE2A638D-664B-8842-80B0-FA61A2C2179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75" name="Rectangle 1074">
                    <a:extLst>
                      <a:ext uri="{FF2B5EF4-FFF2-40B4-BE49-F238E27FC236}">
                        <a16:creationId xmlns:a16="http://schemas.microsoft.com/office/drawing/2014/main" id="{A2B06B70-0866-E644-861D-CBF5D720ED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7" name="Rectangle 1076">
                    <a:extLst>
                      <a:ext uri="{FF2B5EF4-FFF2-40B4-BE49-F238E27FC236}">
                        <a16:creationId xmlns:a16="http://schemas.microsoft.com/office/drawing/2014/main" id="{48733E86-A1E4-3544-886A-F9F73B0637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55" name="Straight Connector 1054">
                  <a:extLst>
                    <a:ext uri="{FF2B5EF4-FFF2-40B4-BE49-F238E27FC236}">
                      <a16:creationId xmlns:a16="http://schemas.microsoft.com/office/drawing/2014/main" id="{3FE27563-EF96-DB49-8A42-322DF584A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A46D8E3D-83C2-EC41-91C1-592C49768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07455E60-A735-3D4B-BB6E-84AD27E27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8" name="Group 1057">
                  <a:extLst>
                    <a:ext uri="{FF2B5EF4-FFF2-40B4-BE49-F238E27FC236}">
                      <a16:creationId xmlns:a16="http://schemas.microsoft.com/office/drawing/2014/main" id="{8DF5ECD6-608C-574F-97CB-9F0D2CF94A5D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069" name="Rectangle 1068">
                    <a:extLst>
                      <a:ext uri="{FF2B5EF4-FFF2-40B4-BE49-F238E27FC236}">
                        <a16:creationId xmlns:a16="http://schemas.microsoft.com/office/drawing/2014/main" id="{C63DB27D-6C48-214C-BECD-DFE444AEAE9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70" name="Rectangle 1069">
                    <a:extLst>
                      <a:ext uri="{FF2B5EF4-FFF2-40B4-BE49-F238E27FC236}">
                        <a16:creationId xmlns:a16="http://schemas.microsoft.com/office/drawing/2014/main" id="{ACD51948-40C2-E843-866A-42934C679B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2" name="Rectangle 1071">
                    <a:extLst>
                      <a:ext uri="{FF2B5EF4-FFF2-40B4-BE49-F238E27FC236}">
                        <a16:creationId xmlns:a16="http://schemas.microsoft.com/office/drawing/2014/main" id="{063806B4-0CA3-AE47-BC4C-5A8223945B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60" name="Straight Connector 1059">
                  <a:extLst>
                    <a:ext uri="{FF2B5EF4-FFF2-40B4-BE49-F238E27FC236}">
                      <a16:creationId xmlns:a16="http://schemas.microsoft.com/office/drawing/2014/main" id="{A8970BFF-27D5-CC44-9A42-F358F94E1A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1" name="Straight Connector 1060">
                  <a:extLst>
                    <a:ext uri="{FF2B5EF4-FFF2-40B4-BE49-F238E27FC236}">
                      <a16:creationId xmlns:a16="http://schemas.microsoft.com/office/drawing/2014/main" id="{65819193-7671-5243-A590-FFEE9D5919EA}"/>
                    </a:ext>
                  </a:extLst>
                </p:cNvPr>
                <p:cNvCxnSpPr>
                  <a:cxnSpLocks/>
                  <a:stCxn id="1072" idx="3"/>
                  <a:endCxn id="107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29" name="Freeform 2128">
            <a:extLst>
              <a:ext uri="{FF2B5EF4-FFF2-40B4-BE49-F238E27FC236}">
                <a16:creationId xmlns:a16="http://schemas.microsoft.com/office/drawing/2014/main" id="{D98C07B1-0940-36BC-418A-5CA7C7ABCBDE}"/>
              </a:ext>
            </a:extLst>
          </p:cNvPr>
          <p:cNvSpPr/>
          <p:nvPr/>
        </p:nvSpPr>
        <p:spPr>
          <a:xfrm rot="16200000" flipV="1">
            <a:off x="18929204" y="5885251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reeform 2129">
            <a:extLst>
              <a:ext uri="{FF2B5EF4-FFF2-40B4-BE49-F238E27FC236}">
                <a16:creationId xmlns:a16="http://schemas.microsoft.com/office/drawing/2014/main" id="{FB7D2076-BCB7-8B36-B3E7-846173C4B0BF}"/>
              </a:ext>
            </a:extLst>
          </p:cNvPr>
          <p:cNvSpPr/>
          <p:nvPr/>
        </p:nvSpPr>
        <p:spPr>
          <a:xfrm rot="16200000" flipV="1">
            <a:off x="18932846" y="4463768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reeform 2130">
            <a:extLst>
              <a:ext uri="{FF2B5EF4-FFF2-40B4-BE49-F238E27FC236}">
                <a16:creationId xmlns:a16="http://schemas.microsoft.com/office/drawing/2014/main" id="{ED69C9B7-69E3-1FB1-CE9F-CF03BABD7680}"/>
              </a:ext>
            </a:extLst>
          </p:cNvPr>
          <p:cNvSpPr/>
          <p:nvPr/>
        </p:nvSpPr>
        <p:spPr>
          <a:xfrm rot="16200000" flipV="1">
            <a:off x="18922676" y="303925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reeform 2131">
            <a:extLst>
              <a:ext uri="{FF2B5EF4-FFF2-40B4-BE49-F238E27FC236}">
                <a16:creationId xmlns:a16="http://schemas.microsoft.com/office/drawing/2014/main" id="{34E09106-0CDF-5F9B-1EC7-0261DD14CE9A}"/>
              </a:ext>
            </a:extLst>
          </p:cNvPr>
          <p:cNvSpPr/>
          <p:nvPr/>
        </p:nvSpPr>
        <p:spPr>
          <a:xfrm rot="16200000" flipV="1">
            <a:off x="18916323" y="160712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3" name="Straight Connector 2132">
            <a:extLst>
              <a:ext uri="{FF2B5EF4-FFF2-40B4-BE49-F238E27FC236}">
                <a16:creationId xmlns:a16="http://schemas.microsoft.com/office/drawing/2014/main" id="{8F6F4C7B-9ED7-A6E8-A736-86CD29B2DA54}"/>
              </a:ext>
            </a:extLst>
          </p:cNvPr>
          <p:cNvCxnSpPr>
            <a:cxnSpLocks/>
            <a:endCxn id="1441" idx="0"/>
          </p:cNvCxnSpPr>
          <p:nvPr/>
        </p:nvCxnSpPr>
        <p:spPr>
          <a:xfrm flipH="1">
            <a:off x="18126654" y="1265275"/>
            <a:ext cx="1858" cy="7339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8" name="Straight Connector 2137">
            <a:extLst>
              <a:ext uri="{FF2B5EF4-FFF2-40B4-BE49-F238E27FC236}">
                <a16:creationId xmlns:a16="http://schemas.microsoft.com/office/drawing/2014/main" id="{562A3092-9B04-9F54-18FB-D9C9E9A4A4C3}"/>
              </a:ext>
            </a:extLst>
          </p:cNvPr>
          <p:cNvCxnSpPr>
            <a:cxnSpLocks/>
          </p:cNvCxnSpPr>
          <p:nvPr/>
        </p:nvCxnSpPr>
        <p:spPr>
          <a:xfrm flipH="1">
            <a:off x="16641339" y="1267880"/>
            <a:ext cx="1858" cy="7339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Straight Connector 2138">
            <a:extLst>
              <a:ext uri="{FF2B5EF4-FFF2-40B4-BE49-F238E27FC236}">
                <a16:creationId xmlns:a16="http://schemas.microsoft.com/office/drawing/2014/main" id="{9B2AB98F-D6EF-684B-8AFA-C67AA23AF242}"/>
              </a:ext>
            </a:extLst>
          </p:cNvPr>
          <p:cNvCxnSpPr>
            <a:cxnSpLocks/>
          </p:cNvCxnSpPr>
          <p:nvPr/>
        </p:nvCxnSpPr>
        <p:spPr>
          <a:xfrm flipH="1">
            <a:off x="15156647" y="1269979"/>
            <a:ext cx="1858" cy="7339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0" name="Straight Connector 2139">
            <a:extLst>
              <a:ext uri="{FF2B5EF4-FFF2-40B4-BE49-F238E27FC236}">
                <a16:creationId xmlns:a16="http://schemas.microsoft.com/office/drawing/2014/main" id="{01E6BF65-4478-48A1-DFDF-862975054D2B}"/>
              </a:ext>
            </a:extLst>
          </p:cNvPr>
          <p:cNvCxnSpPr>
            <a:cxnSpLocks/>
          </p:cNvCxnSpPr>
          <p:nvPr/>
        </p:nvCxnSpPr>
        <p:spPr>
          <a:xfrm flipH="1">
            <a:off x="13661188" y="1263178"/>
            <a:ext cx="1858" cy="7339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1" name="Straight Connector 2140">
            <a:extLst>
              <a:ext uri="{FF2B5EF4-FFF2-40B4-BE49-F238E27FC236}">
                <a16:creationId xmlns:a16="http://schemas.microsoft.com/office/drawing/2014/main" id="{826591A8-4686-B2E3-6EB8-6F9036E68AAA}"/>
              </a:ext>
            </a:extLst>
          </p:cNvPr>
          <p:cNvCxnSpPr>
            <a:cxnSpLocks/>
          </p:cNvCxnSpPr>
          <p:nvPr/>
        </p:nvCxnSpPr>
        <p:spPr>
          <a:xfrm flipH="1">
            <a:off x="12209682" y="1267880"/>
            <a:ext cx="1858" cy="7339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70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6E161-5EFE-1145-A1D2-8E315A51FD83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72522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753484-990B-3949-A623-11FE9D45E83C}"/>
              </a:ext>
            </a:extLst>
          </p:cNvPr>
          <p:cNvCxnSpPr>
            <a:cxnSpLocks/>
          </p:cNvCxnSpPr>
          <p:nvPr/>
        </p:nvCxnSpPr>
        <p:spPr>
          <a:xfrm flipH="1">
            <a:off x="7846721" y="763026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1E1082-98D8-B44E-A196-134F4A7AB40D}"/>
              </a:ext>
            </a:extLst>
          </p:cNvPr>
          <p:cNvCxnSpPr>
            <a:cxnSpLocks/>
          </p:cNvCxnSpPr>
          <p:nvPr/>
        </p:nvCxnSpPr>
        <p:spPr>
          <a:xfrm flipH="1">
            <a:off x="7846721" y="705055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E3F776-EC1F-F84D-844F-903688AF98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7497" y="7368446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DFECAA-4F81-FC47-A3BB-A386F1F98599}"/>
              </a:ext>
            </a:extLst>
          </p:cNvPr>
          <p:cNvSpPr txBox="1"/>
          <p:nvPr/>
        </p:nvSpPr>
        <p:spPr>
          <a:xfrm>
            <a:off x="7231348" y="730758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68EF7-F6A5-FC4B-9ADD-858AD12E816C}"/>
              </a:ext>
            </a:extLst>
          </p:cNvPr>
          <p:cNvSpPr txBox="1"/>
          <p:nvPr/>
        </p:nvSpPr>
        <p:spPr>
          <a:xfrm>
            <a:off x="7687863" y="679770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8E931-3AFF-0F4C-9121-B6592BBAE9F4}"/>
              </a:ext>
            </a:extLst>
          </p:cNvPr>
          <p:cNvSpPr txBox="1"/>
          <p:nvPr/>
        </p:nvSpPr>
        <p:spPr>
          <a:xfrm>
            <a:off x="7175633" y="7791724"/>
            <a:ext cx="144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in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in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12F280-3B47-294B-9FBF-BF5385E1BDC5}"/>
              </a:ext>
            </a:extLst>
          </p:cNvPr>
          <p:cNvSpPr/>
          <p:nvPr/>
        </p:nvSpPr>
        <p:spPr>
          <a:xfrm>
            <a:off x="8309702" y="6797707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75B777-7942-1440-978D-963413926F51}"/>
              </a:ext>
            </a:extLst>
          </p:cNvPr>
          <p:cNvSpPr/>
          <p:nvPr/>
        </p:nvSpPr>
        <p:spPr>
          <a:xfrm>
            <a:off x="8309702" y="7415328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F9B39ED-42A8-2E48-A7BF-47C4C59A5018}"/>
              </a:ext>
            </a:extLst>
          </p:cNvPr>
          <p:cNvSpPr/>
          <p:nvPr/>
        </p:nvSpPr>
        <p:spPr>
          <a:xfrm>
            <a:off x="8261684" y="7090613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299093B-6258-564A-A926-D9BC5772F855}"/>
              </a:ext>
            </a:extLst>
          </p:cNvPr>
          <p:cNvSpPr/>
          <p:nvPr/>
        </p:nvSpPr>
        <p:spPr>
          <a:xfrm flipH="1" flipV="1">
            <a:off x="8631346" y="7084300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7FD1F1D-0B8F-E44E-A625-5127B2FF3A2E}"/>
              </a:ext>
            </a:extLst>
          </p:cNvPr>
          <p:cNvSpPr/>
          <p:nvPr/>
        </p:nvSpPr>
        <p:spPr>
          <a:xfrm>
            <a:off x="8526379" y="7676149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83BA5-A92A-1247-8CE8-8AD78BF90460}"/>
              </a:ext>
            </a:extLst>
          </p:cNvPr>
          <p:cNvSpPr txBox="1"/>
          <p:nvPr/>
        </p:nvSpPr>
        <p:spPr>
          <a:xfrm>
            <a:off x="8745994" y="7560891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9550B2-54AA-A243-AEA1-649FADEFDBF5}"/>
              </a:ext>
            </a:extLst>
          </p:cNvPr>
          <p:cNvSpPr txBox="1"/>
          <p:nvPr/>
        </p:nvSpPr>
        <p:spPr>
          <a:xfrm>
            <a:off x="8671562" y="7058567"/>
            <a:ext cx="74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in, 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CB3AB9-D471-7642-B5B6-FFF55979BD6A}"/>
              </a:ext>
            </a:extLst>
          </p:cNvPr>
          <p:cNvSpPr txBox="1"/>
          <p:nvPr/>
        </p:nvSpPr>
        <p:spPr>
          <a:xfrm>
            <a:off x="8003232" y="713626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76DAE4-E218-FF4A-AF97-D60C2C215452}"/>
              </a:ext>
            </a:extLst>
          </p:cNvPr>
          <p:cNvSpPr txBox="1"/>
          <p:nvPr/>
        </p:nvSpPr>
        <p:spPr>
          <a:xfrm>
            <a:off x="8189588" y="6400802"/>
            <a:ext cx="673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State </a:t>
            </a:r>
          </a:p>
          <a:p>
            <a:pPr algn="ctr"/>
            <a:r>
              <a:rPr lang="en-US" sz="1100" dirty="0"/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89452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11191</TotalTime>
  <Words>4355</Words>
  <Application>Microsoft Macintosh PowerPoint</Application>
  <PresentationFormat>Custom</PresentationFormat>
  <Paragraphs>1919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</vt:lpstr>
      <vt:lpstr>Courier New</vt:lpstr>
      <vt:lpstr>Helvetica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Gobieski</dc:creator>
  <cp:lastModifiedBy>Graham Gobieski</cp:lastModifiedBy>
  <cp:revision>292</cp:revision>
  <dcterms:created xsi:type="dcterms:W3CDTF">2022-03-24T14:53:00Z</dcterms:created>
  <dcterms:modified xsi:type="dcterms:W3CDTF">2022-08-23T18:26:43Z</dcterms:modified>
</cp:coreProperties>
</file>