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29" r:id="rId4"/>
    <p:sldId id="328" r:id="rId5"/>
    <p:sldId id="330" r:id="rId6"/>
    <p:sldId id="333" r:id="rId7"/>
    <p:sldId id="331" r:id="rId8"/>
    <p:sldId id="332" r:id="rId9"/>
    <p:sldId id="334" r:id="rId10"/>
    <p:sldId id="335" r:id="rId11"/>
    <p:sldId id="337" r:id="rId12"/>
    <p:sldId id="340" r:id="rId13"/>
    <p:sldId id="339" r:id="rId14"/>
    <p:sldId id="342" r:id="rId15"/>
    <p:sldId id="327" r:id="rId16"/>
    <p:sldId id="341" r:id="rId17"/>
    <p:sldId id="343" r:id="rId18"/>
    <p:sldId id="344" r:id="rId19"/>
    <p:sldId id="345" r:id="rId20"/>
    <p:sldId id="348" r:id="rId21"/>
    <p:sldId id="347" r:id="rId22"/>
    <p:sldId id="349" r:id="rId23"/>
    <p:sldId id="310" r:id="rId24"/>
    <p:sldId id="32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D4B3FB"/>
    <a:srgbClr val="E05957"/>
    <a:srgbClr val="9DC3E6"/>
    <a:srgbClr val="290051"/>
    <a:srgbClr val="8000FF"/>
    <a:srgbClr val="55131C"/>
    <a:srgbClr val="F6C9CD"/>
    <a:srgbClr val="00678B"/>
    <a:srgbClr val="C3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1"/>
    <p:restoredTop sz="96327"/>
  </p:normalViewPr>
  <p:slideViewPr>
    <p:cSldViewPr snapToGrid="0" snapToObjects="1">
      <p:cViewPr>
        <p:scale>
          <a:sx n="140" d="100"/>
          <a:sy n="140" d="100"/>
        </p:scale>
        <p:origin x="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20F8-70D0-0048-879F-EF84BADD7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D831F-3789-EC47-9AE1-AA8EBEF2A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E3E2-BACE-2841-BEF9-181F7BBD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096C-A85C-BE4C-A971-CA238042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9BF6-5B92-5F4B-BA45-96C2EB5F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3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3572-321C-2F40-A3E0-CA8B6C76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8F97F-30F8-C047-9AA7-E2028A104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1D085-9880-D147-832C-5B40432A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000C-CDC5-F248-AD48-7144851D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CD3B5-FAEB-0644-B43F-99779AE9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408FB-34FF-E645-9309-CBA27F6A6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67968-F742-6F40-AAF5-E360085AC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F2CEF-AF78-194D-8453-6B9577EB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CE53-09FE-FB45-B458-967E9A87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A2CC-9F20-C949-8654-13BB8463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3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5171-2D1A-9942-AAFF-EA14D910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9388-92E5-2349-99D8-F05C092A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31E78-4991-EE42-9E13-A773AE4C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3C2A3-F24F-2E46-8BE9-40822C52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AE0C4-F971-7E4F-97CC-719C3200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0F75-8ECE-1245-A740-A434CC0E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A43C8-2146-7A4D-9B54-2400BD3E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BEB1C-9F61-694D-BA91-BCE22C03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302D-A796-6D4E-A242-86925C5C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DF6F-3958-B54C-84AA-2C71768C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2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BBB6-5B61-3D43-A74F-F6588796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98301-6C0A-8F47-84E2-1C1176063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C4062-D29A-5A40-A83E-3CF221709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BD8DC-5E0D-6044-99F6-D41A5FE0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349D2-F593-6F45-A3D0-49933384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3F680-8FCB-074C-8717-5BE85E0B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FD71-4039-E747-B29D-4A0DAE8E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B77C0-D5E8-EC4A-9D5B-7DE71C5A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16F12-4C19-F046-9BBB-48E9F01E8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A8F49-2CD5-8142-B922-091082975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19FD1-119E-2C4E-9F20-F185B1C59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F1251-4FD7-FB40-A090-6E39FA97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ADF86-1322-5344-BE3F-FEFB2626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92D8C-1B9D-EA47-9BAD-C9BD3598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D23F-0176-2F4B-8BF2-21366902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E0DDD-45C7-CE46-8523-36E95CFF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A431-1C05-1A42-8460-9AC671F3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53735-F06D-2044-9E46-675002F9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9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46820-CE3D-4844-9910-0150A7D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A9392-8F40-FF42-88AA-41583C60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8C234-6635-1448-8156-C5E8E158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D8EE-65AB-444E-817B-8DB0D82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01EF-18FF-544F-9B35-4052898D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FC3FD-7DD2-4E46-815E-B557F082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0A519-8971-DA44-AF2D-9F795A05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EE1E4-09C0-E149-B9A0-C1230C6C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2DAC5-CB8B-8245-93C2-3DD0698D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310B-8470-EA42-B039-A6027CBE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1C99D-8DF5-A14C-AFC6-25210732F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822B4-8106-CC44-9911-8025568E5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48C58-DC72-DF41-B061-9CF8F808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17D-E224-B64E-A123-12D55F20282F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32883-C7C9-9547-B771-7F36F9C7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6CA52-032C-794E-B63D-B7EE6FAD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5B9A5-0C53-D741-B03E-14EF2FBC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D103-B242-9142-B5AD-61F672F7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C0C97-5E22-9F4B-8D27-98B065156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017D-E224-B64E-A123-12D55F20282F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6EE1-E78F-EA4F-B436-16964423C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8894-C59D-3D47-BFB8-AF238BBA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3E18-D683-1E45-A813-1ACC548F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7761BD-DDD8-DA43-BAFD-4DB140341570}"/>
              </a:ext>
            </a:extLst>
          </p:cNvPr>
          <p:cNvCxnSpPr>
            <a:cxnSpLocks/>
          </p:cNvCxnSpPr>
          <p:nvPr/>
        </p:nvCxnSpPr>
        <p:spPr>
          <a:xfrm>
            <a:off x="4956491" y="4790535"/>
            <a:ext cx="0" cy="114300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B0127-FDE5-294D-B405-4E513F564B8F}"/>
              </a:ext>
            </a:extLst>
          </p:cNvPr>
          <p:cNvCxnSpPr>
            <a:cxnSpLocks/>
          </p:cNvCxnSpPr>
          <p:nvPr/>
        </p:nvCxnSpPr>
        <p:spPr>
          <a:xfrm flipH="1">
            <a:off x="4952304" y="5921178"/>
            <a:ext cx="2743200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975717-5A2C-A04D-A453-DBCC5128500D}"/>
              </a:ext>
            </a:extLst>
          </p:cNvPr>
          <p:cNvSpPr txBox="1"/>
          <p:nvPr/>
        </p:nvSpPr>
        <p:spPr>
          <a:xfrm>
            <a:off x="7104179" y="5921178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energy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3FD00-AB97-9249-84A4-82A940AF1092}"/>
              </a:ext>
            </a:extLst>
          </p:cNvPr>
          <p:cNvSpPr txBox="1"/>
          <p:nvPr/>
        </p:nvSpPr>
        <p:spPr>
          <a:xfrm>
            <a:off x="4431443" y="2858208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performance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EC06EB-20E4-774D-B25B-649C2D1078AB}"/>
              </a:ext>
            </a:extLst>
          </p:cNvPr>
          <p:cNvSpPr txBox="1"/>
          <p:nvPr/>
        </p:nvSpPr>
        <p:spPr>
          <a:xfrm>
            <a:off x="4598941" y="4567704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flexibility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C3741F-9434-2B45-8A60-384556084E27}"/>
              </a:ext>
            </a:extLst>
          </p:cNvPr>
          <p:cNvSpPr txBox="1"/>
          <p:nvPr/>
        </p:nvSpPr>
        <p:spPr>
          <a:xfrm>
            <a:off x="5175345" y="3767396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SNAFU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76C11-3B10-4441-BEBE-78CDADAA797A}"/>
              </a:ext>
            </a:extLst>
          </p:cNvPr>
          <p:cNvSpPr txBox="1"/>
          <p:nvPr/>
        </p:nvSpPr>
        <p:spPr>
          <a:xfrm>
            <a:off x="5119517" y="3503591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ASIC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523AB-9256-8B4C-9504-823C7427C3DB}"/>
              </a:ext>
            </a:extLst>
          </p:cNvPr>
          <p:cNvSpPr txBox="1"/>
          <p:nvPr/>
        </p:nvSpPr>
        <p:spPr>
          <a:xfrm>
            <a:off x="5430191" y="4002820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MANIC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3F3D35-B0AC-0B4B-9ADA-8478F0909957}"/>
              </a:ext>
            </a:extLst>
          </p:cNvPr>
          <p:cNvSpPr txBox="1"/>
          <p:nvPr/>
        </p:nvSpPr>
        <p:spPr>
          <a:xfrm>
            <a:off x="6368164" y="4254815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COTS</a:t>
            </a:r>
          </a:p>
          <a:p>
            <a:pPr algn="ctr"/>
            <a:r>
              <a:rPr lang="en-US" sz="800" dirty="0">
                <a:latin typeface="Helvetica" pitchFamily="2" charset="0"/>
              </a:rPr>
              <a:t>MCU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8D48D9-5DAA-2944-81CA-C3117107BE36}"/>
              </a:ext>
            </a:extLst>
          </p:cNvPr>
          <p:cNvSpPr txBox="1"/>
          <p:nvPr/>
        </p:nvSpPr>
        <p:spPr>
          <a:xfrm>
            <a:off x="5834535" y="41457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Classic</a:t>
            </a:r>
          </a:p>
          <a:p>
            <a:pPr algn="ctr"/>
            <a:r>
              <a:rPr lang="en-US" sz="800" dirty="0">
                <a:latin typeface="Helvetica" pitchFamily="2" charset="0"/>
              </a:rPr>
              <a:t>Vector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A578D0-66E2-AF4C-BFA2-5465F138C585}"/>
              </a:ext>
            </a:extLst>
          </p:cNvPr>
          <p:cNvSpPr txBox="1"/>
          <p:nvPr/>
        </p:nvSpPr>
        <p:spPr>
          <a:xfrm>
            <a:off x="5072185" y="5652432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ASIC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705491-12C7-4D4C-9EF9-C65E9C264D08}"/>
              </a:ext>
            </a:extLst>
          </p:cNvPr>
          <p:cNvSpPr txBox="1"/>
          <p:nvPr/>
        </p:nvSpPr>
        <p:spPr>
          <a:xfrm>
            <a:off x="5190093" y="5209114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SNAFU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C2CA25-CE91-2D42-9DC0-B9D7E5222F14}"/>
              </a:ext>
            </a:extLst>
          </p:cNvPr>
          <p:cNvSpPr txBox="1"/>
          <p:nvPr/>
        </p:nvSpPr>
        <p:spPr>
          <a:xfrm>
            <a:off x="5454958" y="5053018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MANIC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AF1058-84EE-7148-94B0-2977E339783F}"/>
              </a:ext>
            </a:extLst>
          </p:cNvPr>
          <p:cNvSpPr txBox="1"/>
          <p:nvPr/>
        </p:nvSpPr>
        <p:spPr>
          <a:xfrm>
            <a:off x="5892625" y="488098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Classic</a:t>
            </a:r>
          </a:p>
          <a:p>
            <a:pPr algn="ctr"/>
            <a:r>
              <a:rPr lang="en-US" sz="800" dirty="0">
                <a:latin typeface="Helvetica" pitchFamily="2" charset="0"/>
              </a:rPr>
              <a:t>Vector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B6D8AB-5B1A-814A-B7A6-B6A6E918C9D0}"/>
              </a:ext>
            </a:extLst>
          </p:cNvPr>
          <p:cNvSpPr txBox="1"/>
          <p:nvPr/>
        </p:nvSpPr>
        <p:spPr>
          <a:xfrm>
            <a:off x="6382912" y="4805120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COTS</a:t>
            </a:r>
          </a:p>
          <a:p>
            <a:pPr algn="ctr"/>
            <a:r>
              <a:rPr lang="en-US" sz="800" dirty="0">
                <a:latin typeface="Helvetica" pitchFamily="2" charset="0"/>
              </a:rPr>
              <a:t>MCU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09A644-17D8-C148-815A-5216129206B7}"/>
              </a:ext>
            </a:extLst>
          </p:cNvPr>
          <p:cNvSpPr/>
          <p:nvPr/>
        </p:nvSpPr>
        <p:spPr>
          <a:xfrm>
            <a:off x="5111042" y="3572486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A8BDFE-A079-CD42-973A-D7046C0DAA83}"/>
              </a:ext>
            </a:extLst>
          </p:cNvPr>
          <p:cNvSpPr/>
          <p:nvPr/>
        </p:nvSpPr>
        <p:spPr>
          <a:xfrm>
            <a:off x="5175345" y="3836785"/>
            <a:ext cx="73152" cy="7315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861C1C-E99C-8648-9D25-8DDF0D94212F}"/>
              </a:ext>
            </a:extLst>
          </p:cNvPr>
          <p:cNvSpPr/>
          <p:nvPr/>
        </p:nvSpPr>
        <p:spPr>
          <a:xfrm>
            <a:off x="5424149" y="4072614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0A59CC-98BC-5F44-A680-3763DEFB9A44}"/>
              </a:ext>
            </a:extLst>
          </p:cNvPr>
          <p:cNvSpPr/>
          <p:nvPr/>
        </p:nvSpPr>
        <p:spPr>
          <a:xfrm>
            <a:off x="5834535" y="4264377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2E25DE3-C4D3-E145-8328-D6E31365364D}"/>
              </a:ext>
            </a:extLst>
          </p:cNvPr>
          <p:cNvSpPr/>
          <p:nvPr/>
        </p:nvSpPr>
        <p:spPr>
          <a:xfrm>
            <a:off x="6376088" y="4387516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18C3848-2B88-1042-AD67-997B8A05A8AC}"/>
              </a:ext>
            </a:extLst>
          </p:cNvPr>
          <p:cNvSpPr/>
          <p:nvPr/>
        </p:nvSpPr>
        <p:spPr>
          <a:xfrm>
            <a:off x="6382912" y="4939256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8081F0-7331-C444-844F-F2C27C790D4A}"/>
              </a:ext>
            </a:extLst>
          </p:cNvPr>
          <p:cNvSpPr/>
          <p:nvPr/>
        </p:nvSpPr>
        <p:spPr>
          <a:xfrm>
            <a:off x="5878270" y="5013685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0C0972-8E12-3946-93CD-7E4F7992B510}"/>
              </a:ext>
            </a:extLst>
          </p:cNvPr>
          <p:cNvSpPr/>
          <p:nvPr/>
        </p:nvSpPr>
        <p:spPr>
          <a:xfrm>
            <a:off x="5454958" y="5120777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9B6DD5E-DEB0-2744-B34A-18564C739C5E}"/>
              </a:ext>
            </a:extLst>
          </p:cNvPr>
          <p:cNvSpPr/>
          <p:nvPr/>
        </p:nvSpPr>
        <p:spPr>
          <a:xfrm>
            <a:off x="5184194" y="5272140"/>
            <a:ext cx="73152" cy="7315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A087467-4231-C644-8692-FE6D5AFA6C14}"/>
              </a:ext>
            </a:extLst>
          </p:cNvPr>
          <p:cNvSpPr/>
          <p:nvPr/>
        </p:nvSpPr>
        <p:spPr>
          <a:xfrm>
            <a:off x="5072185" y="5720732"/>
            <a:ext cx="73152" cy="73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15CB30-162D-9A42-8CE7-797DBE068961}"/>
              </a:ext>
            </a:extLst>
          </p:cNvPr>
          <p:cNvSpPr txBox="1"/>
          <p:nvPr/>
        </p:nvSpPr>
        <p:spPr>
          <a:xfrm>
            <a:off x="5076777" y="482941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Ideal</a:t>
            </a:r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1420F9D8-B187-054F-9D54-8FCA2669F3ED}"/>
              </a:ext>
            </a:extLst>
          </p:cNvPr>
          <p:cNvSpPr/>
          <p:nvPr/>
        </p:nvSpPr>
        <p:spPr>
          <a:xfrm>
            <a:off x="5070878" y="4892441"/>
            <a:ext cx="73152" cy="7315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992A38-297F-4143-ABCD-0744276C4F4C}"/>
              </a:ext>
            </a:extLst>
          </p:cNvPr>
          <p:cNvSpPr txBox="1"/>
          <p:nvPr/>
        </p:nvSpPr>
        <p:spPr>
          <a:xfrm>
            <a:off x="5056614" y="3378982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Ideal</a:t>
            </a:r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E42E7486-EC11-8D4E-8459-507E3FDAD1C5}"/>
              </a:ext>
            </a:extLst>
          </p:cNvPr>
          <p:cNvSpPr/>
          <p:nvPr/>
        </p:nvSpPr>
        <p:spPr>
          <a:xfrm>
            <a:off x="5050715" y="3442008"/>
            <a:ext cx="73152" cy="7315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7D424D41-8DEC-F94A-8F8E-649F3896960E}"/>
              </a:ext>
            </a:extLst>
          </p:cNvPr>
          <p:cNvSpPr/>
          <p:nvPr/>
        </p:nvSpPr>
        <p:spPr>
          <a:xfrm>
            <a:off x="5020887" y="4846321"/>
            <a:ext cx="1396538" cy="914400"/>
          </a:xfrm>
          <a:custGeom>
            <a:avLst/>
            <a:gdLst>
              <a:gd name="connsiteX0" fmla="*/ 0 w 1396538"/>
              <a:gd name="connsiteY0" fmla="*/ 914400 h 914400"/>
              <a:gd name="connsiteX1" fmla="*/ 149629 w 1396538"/>
              <a:gd name="connsiteY1" fmla="*/ 407324 h 914400"/>
              <a:gd name="connsiteX2" fmla="*/ 598517 w 1396538"/>
              <a:gd name="connsiteY2" fmla="*/ 124691 h 914400"/>
              <a:gd name="connsiteX3" fmla="*/ 1396538 w 1396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6538" h="914400">
                <a:moveTo>
                  <a:pt x="0" y="914400"/>
                </a:moveTo>
                <a:cubicBezTo>
                  <a:pt x="24938" y="726671"/>
                  <a:pt x="49876" y="538942"/>
                  <a:pt x="149629" y="407324"/>
                </a:cubicBezTo>
                <a:cubicBezTo>
                  <a:pt x="249382" y="275706"/>
                  <a:pt x="390699" y="192578"/>
                  <a:pt x="598517" y="124691"/>
                </a:cubicBezTo>
                <a:cubicBezTo>
                  <a:pt x="806335" y="56804"/>
                  <a:pt x="1101436" y="28402"/>
                  <a:pt x="1396538" y="0"/>
                </a:cubicBezTo>
              </a:path>
            </a:pathLst>
          </a:custGeom>
          <a:noFill/>
          <a:ln w="158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90FC2B2-0011-4341-B71B-06137990E153}"/>
              </a:ext>
            </a:extLst>
          </p:cNvPr>
          <p:cNvSpPr/>
          <p:nvPr/>
        </p:nvSpPr>
        <p:spPr>
          <a:xfrm flipV="1">
            <a:off x="5019476" y="3583824"/>
            <a:ext cx="1396538" cy="914400"/>
          </a:xfrm>
          <a:custGeom>
            <a:avLst/>
            <a:gdLst>
              <a:gd name="connsiteX0" fmla="*/ 0 w 1396538"/>
              <a:gd name="connsiteY0" fmla="*/ 914400 h 914400"/>
              <a:gd name="connsiteX1" fmla="*/ 149629 w 1396538"/>
              <a:gd name="connsiteY1" fmla="*/ 407324 h 914400"/>
              <a:gd name="connsiteX2" fmla="*/ 598517 w 1396538"/>
              <a:gd name="connsiteY2" fmla="*/ 124691 h 914400"/>
              <a:gd name="connsiteX3" fmla="*/ 1396538 w 1396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6538" h="914400">
                <a:moveTo>
                  <a:pt x="0" y="914400"/>
                </a:moveTo>
                <a:cubicBezTo>
                  <a:pt x="24938" y="726671"/>
                  <a:pt x="49876" y="538942"/>
                  <a:pt x="149629" y="407324"/>
                </a:cubicBezTo>
                <a:cubicBezTo>
                  <a:pt x="249382" y="275706"/>
                  <a:pt x="390699" y="192578"/>
                  <a:pt x="598517" y="124691"/>
                </a:cubicBezTo>
                <a:cubicBezTo>
                  <a:pt x="806335" y="56804"/>
                  <a:pt x="1101436" y="28402"/>
                  <a:pt x="1396538" y="0"/>
                </a:cubicBezTo>
              </a:path>
            </a:pathLst>
          </a:custGeom>
          <a:noFill/>
          <a:ln w="158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400AB-37CA-0948-8EF6-79D580D6B16B}"/>
              </a:ext>
            </a:extLst>
          </p:cNvPr>
          <p:cNvGrpSpPr/>
          <p:nvPr/>
        </p:nvGrpSpPr>
        <p:grpSpPr>
          <a:xfrm>
            <a:off x="7152141" y="5255281"/>
            <a:ext cx="561250" cy="338554"/>
            <a:chOff x="7134282" y="4951252"/>
            <a:chExt cx="561250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9043DB-74AB-E443-A68E-7D59EDC5F76A}"/>
                </a:ext>
              </a:extLst>
            </p:cNvPr>
            <p:cNvSpPr txBox="1"/>
            <p:nvPr/>
          </p:nvSpPr>
          <p:spPr>
            <a:xfrm>
              <a:off x="7150191" y="4951252"/>
              <a:ext cx="545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</a:rPr>
                <a:t>Existing</a:t>
              </a:r>
            </a:p>
            <a:p>
              <a:pPr algn="ctr"/>
              <a:r>
                <a:rPr lang="en-US" sz="800" dirty="0">
                  <a:latin typeface="Helvetica" pitchFamily="2" charset="0"/>
                </a:rPr>
                <a:t>CGRAs</a:t>
              </a:r>
            </a:p>
          </p:txBody>
        </p:sp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0FDCAAB5-7C5B-FE40-B55A-E53367F6E587}"/>
                </a:ext>
              </a:extLst>
            </p:cNvPr>
            <p:cNvSpPr/>
            <p:nvPr/>
          </p:nvSpPr>
          <p:spPr>
            <a:xfrm>
              <a:off x="7134282" y="5085388"/>
              <a:ext cx="73152" cy="73152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E23A3FAA-9890-2447-A405-89B9F8681165}"/>
              </a:ext>
            </a:extLst>
          </p:cNvPr>
          <p:cNvSpPr/>
          <p:nvPr/>
        </p:nvSpPr>
        <p:spPr>
          <a:xfrm>
            <a:off x="6779419" y="5867876"/>
            <a:ext cx="228600" cy="157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70A86FD1-5413-A84A-A514-B1175682F884}"/>
              </a:ext>
            </a:extLst>
          </p:cNvPr>
          <p:cNvSpPr/>
          <p:nvPr/>
        </p:nvSpPr>
        <p:spPr>
          <a:xfrm rot="21392992">
            <a:off x="6775650" y="5847770"/>
            <a:ext cx="234712" cy="125016"/>
          </a:xfrm>
          <a:custGeom>
            <a:avLst/>
            <a:gdLst>
              <a:gd name="connsiteX0" fmla="*/ 0 w 153591"/>
              <a:gd name="connsiteY0" fmla="*/ 75010 h 125016"/>
              <a:gd name="connsiteX1" fmla="*/ 39291 w 153591"/>
              <a:gd name="connsiteY1" fmla="*/ 0 h 125016"/>
              <a:gd name="connsiteX2" fmla="*/ 53578 w 153591"/>
              <a:gd name="connsiteY2" fmla="*/ 125016 h 125016"/>
              <a:gd name="connsiteX3" fmla="*/ 71438 w 153591"/>
              <a:gd name="connsiteY3" fmla="*/ 25004 h 125016"/>
              <a:gd name="connsiteX4" fmla="*/ 96441 w 153591"/>
              <a:gd name="connsiteY4" fmla="*/ 96441 h 125016"/>
              <a:gd name="connsiteX5" fmla="*/ 125016 w 153591"/>
              <a:gd name="connsiteY5" fmla="*/ 0 h 125016"/>
              <a:gd name="connsiteX6" fmla="*/ 153591 w 153591"/>
              <a:gd name="connsiteY6" fmla="*/ 100013 h 12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591" h="125016">
                <a:moveTo>
                  <a:pt x="0" y="75010"/>
                </a:moveTo>
                <a:lnTo>
                  <a:pt x="39291" y="0"/>
                </a:lnTo>
                <a:lnTo>
                  <a:pt x="53578" y="125016"/>
                </a:lnTo>
                <a:lnTo>
                  <a:pt x="71438" y="25004"/>
                </a:lnTo>
                <a:lnTo>
                  <a:pt x="96441" y="96441"/>
                </a:lnTo>
                <a:lnTo>
                  <a:pt x="125016" y="0"/>
                </a:lnTo>
                <a:lnTo>
                  <a:pt x="153591" y="100013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E646F3A-2549-3945-AFCD-0D2948663097}"/>
              </a:ext>
            </a:extLst>
          </p:cNvPr>
          <p:cNvCxnSpPr>
            <a:cxnSpLocks/>
          </p:cNvCxnSpPr>
          <p:nvPr/>
        </p:nvCxnSpPr>
        <p:spPr>
          <a:xfrm flipH="1">
            <a:off x="4914552" y="4558639"/>
            <a:ext cx="2743200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AF371BD-D3D2-CF4C-8AB8-9FE917314856}"/>
              </a:ext>
            </a:extLst>
          </p:cNvPr>
          <p:cNvSpPr txBox="1"/>
          <p:nvPr/>
        </p:nvSpPr>
        <p:spPr>
          <a:xfrm>
            <a:off x="7066427" y="4558639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energy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B17201-370B-324D-9293-CC847E6420C2}"/>
              </a:ext>
            </a:extLst>
          </p:cNvPr>
          <p:cNvSpPr/>
          <p:nvPr/>
        </p:nvSpPr>
        <p:spPr>
          <a:xfrm>
            <a:off x="6741667" y="4505337"/>
            <a:ext cx="228600" cy="157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56FDDD2B-EC73-8342-98C0-C5E043F3F40B}"/>
              </a:ext>
            </a:extLst>
          </p:cNvPr>
          <p:cNvSpPr/>
          <p:nvPr/>
        </p:nvSpPr>
        <p:spPr>
          <a:xfrm rot="21392992">
            <a:off x="6737898" y="4485231"/>
            <a:ext cx="234712" cy="125016"/>
          </a:xfrm>
          <a:custGeom>
            <a:avLst/>
            <a:gdLst>
              <a:gd name="connsiteX0" fmla="*/ 0 w 153591"/>
              <a:gd name="connsiteY0" fmla="*/ 75010 h 125016"/>
              <a:gd name="connsiteX1" fmla="*/ 39291 w 153591"/>
              <a:gd name="connsiteY1" fmla="*/ 0 h 125016"/>
              <a:gd name="connsiteX2" fmla="*/ 53578 w 153591"/>
              <a:gd name="connsiteY2" fmla="*/ 125016 h 125016"/>
              <a:gd name="connsiteX3" fmla="*/ 71438 w 153591"/>
              <a:gd name="connsiteY3" fmla="*/ 25004 h 125016"/>
              <a:gd name="connsiteX4" fmla="*/ 96441 w 153591"/>
              <a:gd name="connsiteY4" fmla="*/ 96441 h 125016"/>
              <a:gd name="connsiteX5" fmla="*/ 125016 w 153591"/>
              <a:gd name="connsiteY5" fmla="*/ 0 h 125016"/>
              <a:gd name="connsiteX6" fmla="*/ 153591 w 153591"/>
              <a:gd name="connsiteY6" fmla="*/ 100013 h 12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591" h="125016">
                <a:moveTo>
                  <a:pt x="0" y="75010"/>
                </a:moveTo>
                <a:lnTo>
                  <a:pt x="39291" y="0"/>
                </a:lnTo>
                <a:lnTo>
                  <a:pt x="53578" y="125016"/>
                </a:lnTo>
                <a:lnTo>
                  <a:pt x="71438" y="25004"/>
                </a:lnTo>
                <a:lnTo>
                  <a:pt x="96441" y="96441"/>
                </a:lnTo>
                <a:lnTo>
                  <a:pt x="125016" y="0"/>
                </a:lnTo>
                <a:lnTo>
                  <a:pt x="153591" y="100013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B7829D-644D-2B42-803D-25466A9C4E68}"/>
              </a:ext>
            </a:extLst>
          </p:cNvPr>
          <p:cNvGrpSpPr/>
          <p:nvPr/>
        </p:nvGrpSpPr>
        <p:grpSpPr>
          <a:xfrm>
            <a:off x="7160095" y="3358073"/>
            <a:ext cx="561250" cy="338554"/>
            <a:chOff x="7134282" y="4951252"/>
            <a:chExt cx="561250" cy="33855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0A3FC1-0022-C841-B242-2C80EF963054}"/>
                </a:ext>
              </a:extLst>
            </p:cNvPr>
            <p:cNvSpPr txBox="1"/>
            <p:nvPr/>
          </p:nvSpPr>
          <p:spPr>
            <a:xfrm>
              <a:off x="7150191" y="4951252"/>
              <a:ext cx="545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</a:rPr>
                <a:t>Existing</a:t>
              </a:r>
            </a:p>
            <a:p>
              <a:pPr algn="ctr"/>
              <a:r>
                <a:rPr lang="en-US" sz="800" dirty="0">
                  <a:latin typeface="Helvetica" pitchFamily="2" charset="0"/>
                </a:rPr>
                <a:t>CGRAs</a:t>
              </a:r>
            </a:p>
          </p:txBody>
        </p: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0F8AF1D8-8F59-EE4E-8809-B5A66B50A621}"/>
                </a:ext>
              </a:extLst>
            </p:cNvPr>
            <p:cNvSpPr/>
            <p:nvPr/>
          </p:nvSpPr>
          <p:spPr>
            <a:xfrm>
              <a:off x="7134282" y="5085388"/>
              <a:ext cx="73152" cy="73152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9E92436-0676-AD4C-839D-3853795C5D05}"/>
              </a:ext>
            </a:extLst>
          </p:cNvPr>
          <p:cNvCxnSpPr>
            <a:cxnSpLocks/>
          </p:cNvCxnSpPr>
          <p:nvPr/>
        </p:nvCxnSpPr>
        <p:spPr>
          <a:xfrm flipH="1">
            <a:off x="6994831" y="4253582"/>
            <a:ext cx="365029" cy="20708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CF9C56D-1944-E84E-A560-33B7B11EFEA0}"/>
              </a:ext>
            </a:extLst>
          </p:cNvPr>
          <p:cNvGrpSpPr/>
          <p:nvPr/>
        </p:nvGrpSpPr>
        <p:grpSpPr>
          <a:xfrm rot="16200000">
            <a:off x="4198516" y="3757892"/>
            <a:ext cx="1463040" cy="177983"/>
            <a:chOff x="6962715" y="1898789"/>
            <a:chExt cx="1463040" cy="17798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5B44CB-875A-E94F-8DCB-587EEB299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94235" y="1240557"/>
              <a:ext cx="0" cy="146304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73C2069-5332-DA44-89B7-4103C599B0BF}"/>
                </a:ext>
              </a:extLst>
            </p:cNvPr>
            <p:cNvSpPr/>
            <p:nvPr/>
          </p:nvSpPr>
          <p:spPr>
            <a:xfrm>
              <a:off x="8010987" y="1918895"/>
              <a:ext cx="228600" cy="157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12295C1-8105-0D4A-A940-95681716FD99}"/>
                </a:ext>
              </a:extLst>
            </p:cNvPr>
            <p:cNvSpPr/>
            <p:nvPr/>
          </p:nvSpPr>
          <p:spPr>
            <a:xfrm rot="21392992">
              <a:off x="8007193" y="1898789"/>
              <a:ext cx="234712" cy="125016"/>
            </a:xfrm>
            <a:custGeom>
              <a:avLst/>
              <a:gdLst>
                <a:gd name="connsiteX0" fmla="*/ 0 w 153591"/>
                <a:gd name="connsiteY0" fmla="*/ 75010 h 125016"/>
                <a:gd name="connsiteX1" fmla="*/ 39291 w 153591"/>
                <a:gd name="connsiteY1" fmla="*/ 0 h 125016"/>
                <a:gd name="connsiteX2" fmla="*/ 53578 w 153591"/>
                <a:gd name="connsiteY2" fmla="*/ 125016 h 125016"/>
                <a:gd name="connsiteX3" fmla="*/ 71438 w 153591"/>
                <a:gd name="connsiteY3" fmla="*/ 25004 h 125016"/>
                <a:gd name="connsiteX4" fmla="*/ 96441 w 153591"/>
                <a:gd name="connsiteY4" fmla="*/ 96441 h 125016"/>
                <a:gd name="connsiteX5" fmla="*/ 125016 w 153591"/>
                <a:gd name="connsiteY5" fmla="*/ 0 h 125016"/>
                <a:gd name="connsiteX6" fmla="*/ 153591 w 153591"/>
                <a:gd name="connsiteY6" fmla="*/ 100013 h 12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591" h="125016">
                  <a:moveTo>
                    <a:pt x="0" y="75010"/>
                  </a:moveTo>
                  <a:lnTo>
                    <a:pt x="39291" y="0"/>
                  </a:lnTo>
                  <a:lnTo>
                    <a:pt x="53578" y="125016"/>
                  </a:lnTo>
                  <a:lnTo>
                    <a:pt x="71438" y="25004"/>
                  </a:lnTo>
                  <a:lnTo>
                    <a:pt x="96441" y="96441"/>
                  </a:lnTo>
                  <a:lnTo>
                    <a:pt x="125016" y="0"/>
                  </a:lnTo>
                  <a:lnTo>
                    <a:pt x="153591" y="100013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11CC74C-428C-6145-A97B-ABB8410B40A0}"/>
              </a:ext>
            </a:extLst>
          </p:cNvPr>
          <p:cNvSpPr txBox="1"/>
          <p:nvPr/>
        </p:nvSpPr>
        <p:spPr>
          <a:xfrm>
            <a:off x="6057938" y="2946881"/>
            <a:ext cx="741607" cy="6155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Completely different operating domain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53C03D-24D0-794F-AAB6-6AE82716BEAB}"/>
              </a:ext>
            </a:extLst>
          </p:cNvPr>
          <p:cNvSpPr txBox="1"/>
          <p:nvPr/>
        </p:nvSpPr>
        <p:spPr>
          <a:xfrm>
            <a:off x="7061424" y="3991302"/>
            <a:ext cx="741607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2-3 orders of magnitude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17590D-0EDA-C24F-BE27-FDE09B5445B6}"/>
              </a:ext>
            </a:extLst>
          </p:cNvPr>
          <p:cNvCxnSpPr>
            <a:cxnSpLocks/>
            <a:stCxn id="86" idx="3"/>
            <a:endCxn id="69" idx="1"/>
          </p:cNvCxnSpPr>
          <p:nvPr/>
        </p:nvCxnSpPr>
        <p:spPr>
          <a:xfrm>
            <a:off x="6799545" y="3254658"/>
            <a:ext cx="360550" cy="27412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3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FC0C6BA-3913-D044-9A3D-E075A839505D}"/>
              </a:ext>
            </a:extLst>
          </p:cNvPr>
          <p:cNvGrpSpPr/>
          <p:nvPr/>
        </p:nvGrpSpPr>
        <p:grpSpPr>
          <a:xfrm>
            <a:off x="5187669" y="2349929"/>
            <a:ext cx="1261004" cy="1271146"/>
            <a:chOff x="3905014" y="622031"/>
            <a:chExt cx="1261004" cy="1271146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5A3DBE1-E716-4E4E-9C2D-5D2910795D80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CF885FD-D668-914C-88AE-51435ABB8DF8}"/>
                </a:ext>
              </a:extLst>
            </p:cNvPr>
            <p:cNvSpPr txBox="1"/>
            <p:nvPr/>
          </p:nvSpPr>
          <p:spPr>
            <a:xfrm>
              <a:off x="3905014" y="1431512"/>
              <a:ext cx="1261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Abstract CGRA topology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EEBB3A9-A758-9E43-82B5-975D207A90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57C66AB-3990-A441-91C2-D0BC29342853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42ADE53-1C77-F14C-9564-981967D03DD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FAFFD14C-3DC9-974A-8BFC-091023D00AF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26618E9-F052-1B41-BE10-CFB9488FE7B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095A87F9-C8B0-9C46-940D-FBD32E16D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650E719B-08D3-7C40-BC39-02190DD4ECF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0A43F10-9C54-D54A-B52E-33C4DE246DA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32F388-B056-984A-8E77-2825E35B540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6A92E61D-017E-B344-8FD0-3938A063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1CC00261-AD7C-CB4C-926C-65A5FCEF4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584BE787-0555-8044-A3BA-5555F583C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7FFCFC7B-5E11-374D-A3E8-14C460BD47E2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C79B9EAD-5614-4E43-890E-9CB47B63CD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00BB19A3-3BE7-A24F-BE99-51F6B4513F1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B68926DF-8DFE-EB47-BC89-58094D151DF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B2582EBD-4EC7-CA42-A06C-C93F64A4B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254FF226-C324-2743-9C63-E307739A1FB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2BFBD3C8-1EF9-B543-8CE1-3C46C6D4F28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8E5BEF5-A5FC-0144-86E8-B77C71CC42B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6EAE95FD-3025-5945-88F5-F70271C6B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61DA570C-8D86-2E4D-A2C1-4C1DBA18A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565D423D-7C13-F846-8ECC-28A0989B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8D0D9FB0-27D8-9F44-84E9-872E88F9BE7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90875F5-DD8C-0948-A098-21FA0A0DA6C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4B30A13F-B1DA-8A4D-9A81-72F0B4C6693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9A50D0B8-0332-1841-8DE4-558BF1CB387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11035C83-4876-1040-A73E-B6AE3FE87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8A932DE-8F9F-344D-8BB2-1950329DCE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92290962-02AA-EC40-A5B7-14AF43F0AC7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DC8D2B80-1889-5348-98E0-B03DCC089C3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5A29A69B-02E5-F046-9BC3-8E0CAD581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636C8E34-74AE-3D44-ABD8-8EA3BA20E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42E62B85-065B-2B4C-964C-0B31C286C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E630D9F-C57C-1E4F-AB01-E68B3681882E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A8A77636-0FAF-BE45-8127-83E65CEBE36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11A49EC0-7C71-8A4A-B935-7262ADA8923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5F3088C9-543B-2748-969E-80F0924F768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74DDB917-33B7-5A42-AFC6-0FA143DCB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090D9FFD-1D90-0448-BF8D-62E096C2C64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918595D-E032-AB48-A590-29C0EA24DA8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AE6C601A-1A97-D74D-9A0A-AAA1AA4B21F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696C7796-1A77-D24C-A9A3-9424E2EC2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8093907F-F4E5-F34D-A3BF-2A1719EBB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2745C93D-12D3-F44F-A219-8EDF517CB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7" name="Right Arrow 286">
            <a:extLst>
              <a:ext uri="{FF2B5EF4-FFF2-40B4-BE49-F238E27FC236}">
                <a16:creationId xmlns:a16="http://schemas.microsoft.com/office/drawing/2014/main" id="{9845B833-51E6-9E42-B999-47A5C2323087}"/>
              </a:ext>
            </a:extLst>
          </p:cNvPr>
          <p:cNvSpPr/>
          <p:nvPr/>
        </p:nvSpPr>
        <p:spPr>
          <a:xfrm>
            <a:off x="6392068" y="1587035"/>
            <a:ext cx="709286" cy="2009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3846D51-B0D8-094C-92BB-4F47D03CC7A5}"/>
              </a:ext>
            </a:extLst>
          </p:cNvPr>
          <p:cNvSpPr txBox="1"/>
          <p:nvPr/>
        </p:nvSpPr>
        <p:spPr>
          <a:xfrm>
            <a:off x="7014050" y="2065277"/>
            <a:ext cx="162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Synthesis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and P&amp;R</a:t>
            </a: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D8BC619-8882-794A-875E-C897D3236B79}"/>
              </a:ext>
            </a:extLst>
          </p:cNvPr>
          <p:cNvGrpSpPr/>
          <p:nvPr/>
        </p:nvGrpSpPr>
        <p:grpSpPr>
          <a:xfrm>
            <a:off x="4210442" y="2351894"/>
            <a:ext cx="1226817" cy="1033586"/>
            <a:chOff x="6926955" y="3267830"/>
            <a:chExt cx="2351794" cy="2037098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922995B-E161-CA4C-82A6-EAE2F0FC3D2D}"/>
                </a:ext>
              </a:extLst>
            </p:cNvPr>
            <p:cNvSpPr/>
            <p:nvPr/>
          </p:nvSpPr>
          <p:spPr>
            <a:xfrm>
              <a:off x="7547678" y="3340498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A07FEA10-49CA-2D41-A9D1-7C48FA403808}"/>
                </a:ext>
              </a:extLst>
            </p:cNvPr>
            <p:cNvSpPr/>
            <p:nvPr/>
          </p:nvSpPr>
          <p:spPr>
            <a:xfrm>
              <a:off x="7463775" y="3267830"/>
              <a:ext cx="1203305" cy="1184233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546F3F01-227A-8842-BEDB-73B34C5FED63}"/>
                </a:ext>
              </a:extLst>
            </p:cNvPr>
            <p:cNvSpPr txBox="1"/>
            <p:nvPr/>
          </p:nvSpPr>
          <p:spPr>
            <a:xfrm>
              <a:off x="6926955" y="4395031"/>
              <a:ext cx="2351794" cy="90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Standard PE Library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15E213F-0289-D944-A6B5-2D11E24F9E0E}"/>
                </a:ext>
              </a:extLst>
            </p:cNvPr>
            <p:cNvSpPr/>
            <p:nvPr/>
          </p:nvSpPr>
          <p:spPr>
            <a:xfrm>
              <a:off x="7541592" y="3901679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3AB9359B-DE5F-604E-BB1B-7C438FA7990C}"/>
                </a:ext>
              </a:extLst>
            </p:cNvPr>
            <p:cNvSpPr/>
            <p:nvPr/>
          </p:nvSpPr>
          <p:spPr>
            <a:xfrm>
              <a:off x="8118394" y="3342568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+/-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DEDCE99-9F74-7449-AAFF-C7D6BDB1C5D2}"/>
                </a:ext>
              </a:extLst>
            </p:cNvPr>
            <p:cNvSpPr/>
            <p:nvPr/>
          </p:nvSpPr>
          <p:spPr>
            <a:xfrm>
              <a:off x="8127942" y="3901679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5" name="Trapezoid 344">
              <a:extLst>
                <a:ext uri="{FF2B5EF4-FFF2-40B4-BE49-F238E27FC236}">
                  <a16:creationId xmlns:a16="http://schemas.microsoft.com/office/drawing/2014/main" id="{69BEBDD5-6F81-5647-A8C6-CB59BF4B5021}"/>
                </a:ext>
              </a:extLst>
            </p:cNvPr>
            <p:cNvSpPr/>
            <p:nvPr/>
          </p:nvSpPr>
          <p:spPr>
            <a:xfrm rot="5400000">
              <a:off x="7604375" y="4066742"/>
              <a:ext cx="339730" cy="120759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rapezoid 345">
              <a:extLst>
                <a:ext uri="{FF2B5EF4-FFF2-40B4-BE49-F238E27FC236}">
                  <a16:creationId xmlns:a16="http://schemas.microsoft.com/office/drawing/2014/main" id="{9DE11435-1A0B-4149-9697-D56D229BFD24}"/>
                </a:ext>
              </a:extLst>
            </p:cNvPr>
            <p:cNvSpPr/>
            <p:nvPr/>
          </p:nvSpPr>
          <p:spPr>
            <a:xfrm rot="5400000">
              <a:off x="7677095" y="4107229"/>
              <a:ext cx="135180" cy="46418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rapezoid 346">
              <a:extLst>
                <a:ext uri="{FF2B5EF4-FFF2-40B4-BE49-F238E27FC236}">
                  <a16:creationId xmlns:a16="http://schemas.microsoft.com/office/drawing/2014/main" id="{DA213873-7A67-914E-8236-1837A6F25051}"/>
                </a:ext>
              </a:extLst>
            </p:cNvPr>
            <p:cNvSpPr/>
            <p:nvPr/>
          </p:nvSpPr>
          <p:spPr>
            <a:xfrm rot="5400000">
              <a:off x="7608347" y="4075446"/>
              <a:ext cx="191459" cy="103285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083E795A-ED5E-3147-92C2-08C0E3CFFD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84203" y="3978335"/>
              <a:ext cx="125581" cy="313953"/>
              <a:chOff x="4998244" y="3433403"/>
              <a:chExt cx="230981" cy="367059"/>
            </a:xfrm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6773C3EE-2BA8-CF45-96AC-06FBFEEC4947}"/>
                  </a:ext>
                </a:extLst>
              </p:cNvPr>
              <p:cNvSpPr/>
              <p:nvPr/>
            </p:nvSpPr>
            <p:spPr>
              <a:xfrm>
                <a:off x="4998244" y="3433403"/>
                <a:ext cx="230981" cy="3670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Triangle 351">
                <a:extLst>
                  <a:ext uri="{FF2B5EF4-FFF2-40B4-BE49-F238E27FC236}">
                    <a16:creationId xmlns:a16="http://schemas.microsoft.com/office/drawing/2014/main" id="{03C0642F-55BF-EE47-B69C-0CE4C9E3A6C2}"/>
                  </a:ext>
                </a:extLst>
              </p:cNvPr>
              <p:cNvSpPr/>
              <p:nvPr/>
            </p:nvSpPr>
            <p:spPr>
              <a:xfrm rot="5400000">
                <a:off x="4949217" y="3563651"/>
                <a:ext cx="204616" cy="106562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7B76797E-A488-8B49-B391-7F248135FADF}"/>
              </a:ext>
            </a:extLst>
          </p:cNvPr>
          <p:cNvSpPr txBox="1"/>
          <p:nvPr/>
        </p:nvSpPr>
        <p:spPr>
          <a:xfrm>
            <a:off x="6958005" y="3364294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SNAFU-Arch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53D416F-BADF-3B47-9A2C-601A94BC83CC}"/>
              </a:ext>
            </a:extLst>
          </p:cNvPr>
          <p:cNvGrpSpPr/>
          <p:nvPr/>
        </p:nvGrpSpPr>
        <p:grpSpPr>
          <a:xfrm>
            <a:off x="7101892" y="1185651"/>
            <a:ext cx="1097280" cy="909421"/>
            <a:chOff x="1816291" y="3047079"/>
            <a:chExt cx="1097280" cy="929849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FBBB37B4-46BE-1D43-B583-B01429B21D33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module PE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  (input </a:t>
              </a:r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clk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,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   input  data);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ED8D773A-5680-2847-8A9D-4EDB1DC27BE1}"/>
                </a:ext>
              </a:extLst>
            </p:cNvPr>
            <p:cNvSpPr/>
            <p:nvPr/>
          </p:nvSpPr>
          <p:spPr>
            <a:xfrm>
              <a:off x="1816291" y="3052166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SystemVerilog</a:t>
              </a:r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Description</a:t>
              </a:r>
              <a:endParaRPr lang="en-US" sz="105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583" name="Right Arrow 582">
            <a:extLst>
              <a:ext uri="{FF2B5EF4-FFF2-40B4-BE49-F238E27FC236}">
                <a16:creationId xmlns:a16="http://schemas.microsoft.com/office/drawing/2014/main" id="{9911E312-0E46-234E-8A17-B2C441A84A11}"/>
              </a:ext>
            </a:extLst>
          </p:cNvPr>
          <p:cNvSpPr/>
          <p:nvPr/>
        </p:nvSpPr>
        <p:spPr>
          <a:xfrm rot="5400000">
            <a:off x="7207243" y="2193479"/>
            <a:ext cx="377922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40A21A-6A99-614F-B5C9-17B6B5DE092C}"/>
              </a:ext>
            </a:extLst>
          </p:cNvPr>
          <p:cNvGrpSpPr/>
          <p:nvPr/>
        </p:nvGrpSpPr>
        <p:grpSpPr>
          <a:xfrm>
            <a:off x="4515267" y="1142255"/>
            <a:ext cx="1708119" cy="1168895"/>
            <a:chOff x="5383272" y="3263183"/>
            <a:chExt cx="1708119" cy="116889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2B79ADF-1661-8448-93D0-B9B008725482}"/>
                </a:ext>
              </a:extLst>
            </p:cNvPr>
            <p:cNvGrpSpPr/>
            <p:nvPr/>
          </p:nvGrpSpPr>
          <p:grpSpPr>
            <a:xfrm>
              <a:off x="5383272" y="3263183"/>
              <a:ext cx="1708119" cy="1121327"/>
              <a:chOff x="5384842" y="3604661"/>
              <a:chExt cx="1708119" cy="1121327"/>
            </a:xfrm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497FD2A0-E57B-4646-A108-F3B6455AB22F}"/>
                  </a:ext>
                </a:extLst>
              </p:cNvPr>
              <p:cNvSpPr/>
              <p:nvPr/>
            </p:nvSpPr>
            <p:spPr>
              <a:xfrm>
                <a:off x="5411231" y="3604661"/>
                <a:ext cx="1681730" cy="112132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8DD2EFFB-05F2-A047-A744-6777FECD5738}"/>
                  </a:ext>
                </a:extLst>
              </p:cNvPr>
              <p:cNvGrpSpPr/>
              <p:nvPr/>
            </p:nvGrpSpPr>
            <p:grpSpPr>
              <a:xfrm>
                <a:off x="6152669" y="3650687"/>
                <a:ext cx="914400" cy="914400"/>
                <a:chOff x="6056216" y="3516776"/>
                <a:chExt cx="914400" cy="914400"/>
              </a:xfrm>
            </p:grpSpPr>
            <p:pic>
              <p:nvPicPr>
                <p:cNvPr id="326" name="Picture 325" descr="A picture containing box&#10;&#10;Description automatically generated">
                  <a:extLst>
                    <a:ext uri="{FF2B5EF4-FFF2-40B4-BE49-F238E27FC236}">
                      <a16:creationId xmlns:a16="http://schemas.microsoft.com/office/drawing/2014/main" id="{76CC4A62-FCE1-7345-A937-4282689425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333333">
                        <a:alpha val="1961"/>
                      </a:srgbClr>
                    </a:clrFrom>
                    <a:clrTo>
                      <a:srgbClr val="333333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6056216" y="351677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19FEB3EA-35A3-AF4F-A4B2-867DB5BE40E9}"/>
                    </a:ext>
                  </a:extLst>
                </p:cNvPr>
                <p:cNvSpPr txBox="1"/>
                <p:nvPr/>
              </p:nvSpPr>
              <p:spPr>
                <a:xfrm rot="19576705">
                  <a:off x="6195927" y="3609109"/>
                  <a:ext cx="7168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Helvetica" pitchFamily="2" charset="0"/>
                    </a:rPr>
                    <a:t>Standard </a:t>
                  </a:r>
                </a:p>
                <a:p>
                  <a:pPr algn="ctr"/>
                  <a:r>
                    <a:rPr lang="en-US" sz="900" b="1" dirty="0">
                      <a:latin typeface="Helvetica" pitchFamily="2" charset="0"/>
                    </a:rPr>
                    <a:t>interface</a:t>
                  </a:r>
                </a:p>
              </p:txBody>
            </p:sp>
          </p:grpSp>
          <p:pic>
            <p:nvPicPr>
              <p:cNvPr id="329" name="Picture 328" descr="Diagram&#10;&#10;Description automatically generated">
                <a:extLst>
                  <a:ext uri="{FF2B5EF4-FFF2-40B4-BE49-F238E27FC236}">
                    <a16:creationId xmlns:a16="http://schemas.microsoft.com/office/drawing/2014/main" id="{02D7E85D-DE79-4746-BEBC-D1941AE97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384842" y="4091447"/>
                <a:ext cx="1076706" cy="548640"/>
              </a:xfrm>
              <a:prstGeom prst="rect">
                <a:avLst/>
              </a:prstGeom>
            </p:spPr>
          </p:pic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FEB44DEF-0733-4E4D-AD1C-7396163FEA54}"/>
                  </a:ext>
                </a:extLst>
              </p:cNvPr>
              <p:cNvSpPr txBox="1"/>
              <p:nvPr/>
            </p:nvSpPr>
            <p:spPr>
              <a:xfrm>
                <a:off x="5384842" y="3608509"/>
                <a:ext cx="115923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Helvetica" pitchFamily="2" charset="0"/>
                  </a:rPr>
                  <a:t>Bring your own functional </a:t>
                </a:r>
              </a:p>
              <a:p>
                <a:r>
                  <a:rPr lang="en-US" sz="1100" dirty="0">
                    <a:latin typeface="Helvetica" pitchFamily="2" charset="0"/>
                  </a:rPr>
                  <a:t>unit</a:t>
                </a:r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7A0ECAD6-C011-A14F-8C37-FD3346D9F4F0}"/>
                  </a:ext>
                </a:extLst>
              </p:cNvPr>
              <p:cNvSpPr/>
              <p:nvPr/>
            </p:nvSpPr>
            <p:spPr>
              <a:xfrm>
                <a:off x="5428450" y="4184867"/>
                <a:ext cx="48426" cy="65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A02589D4-AF16-DF42-88EC-EF8EF96887E3}"/>
                  </a:ext>
                </a:extLst>
              </p:cNvPr>
              <p:cNvSpPr/>
              <p:nvPr/>
            </p:nvSpPr>
            <p:spPr>
              <a:xfrm>
                <a:off x="6382849" y="4433751"/>
                <a:ext cx="78699" cy="65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Freeform 334">
                <a:extLst>
                  <a:ext uri="{FF2B5EF4-FFF2-40B4-BE49-F238E27FC236}">
                    <a16:creationId xmlns:a16="http://schemas.microsoft.com/office/drawing/2014/main" id="{67208839-455F-2D4B-9629-72E70166E253}"/>
                  </a:ext>
                </a:extLst>
              </p:cNvPr>
              <p:cNvSpPr/>
              <p:nvPr/>
            </p:nvSpPr>
            <p:spPr>
              <a:xfrm>
                <a:off x="6206490" y="4198292"/>
                <a:ext cx="165735" cy="154305"/>
              </a:xfrm>
              <a:custGeom>
                <a:avLst/>
                <a:gdLst>
                  <a:gd name="connsiteX0" fmla="*/ 0 w 165735"/>
                  <a:gd name="connsiteY0" fmla="*/ 154305 h 154305"/>
                  <a:gd name="connsiteX1" fmla="*/ 34290 w 165735"/>
                  <a:gd name="connsiteY1" fmla="*/ 34290 h 154305"/>
                  <a:gd name="connsiteX2" fmla="*/ 165735 w 165735"/>
                  <a:gd name="connsiteY2" fmla="*/ 0 h 154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735" h="154305">
                    <a:moveTo>
                      <a:pt x="0" y="154305"/>
                    </a:moveTo>
                    <a:cubicBezTo>
                      <a:pt x="3334" y="107156"/>
                      <a:pt x="6668" y="60007"/>
                      <a:pt x="34290" y="34290"/>
                    </a:cubicBezTo>
                    <a:cubicBezTo>
                      <a:pt x="61912" y="8573"/>
                      <a:pt x="113823" y="4286"/>
                      <a:pt x="165735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B917DBAD-E1D8-5648-AE4C-C0DF3A2D4A43}"/>
                  </a:ext>
                </a:extLst>
              </p:cNvPr>
              <p:cNvSpPr/>
              <p:nvPr/>
            </p:nvSpPr>
            <p:spPr>
              <a:xfrm>
                <a:off x="5426796" y="4482213"/>
                <a:ext cx="48426" cy="65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F0E92A9-E833-C54D-9F93-92E1154B8702}"/>
                </a:ext>
              </a:extLst>
            </p:cNvPr>
            <p:cNvSpPr txBox="1"/>
            <p:nvPr/>
          </p:nvSpPr>
          <p:spPr>
            <a:xfrm>
              <a:off x="5463432" y="4170468"/>
              <a:ext cx="8130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Helvetica" pitchFamily="2" charset="0"/>
                </a:rPr>
                <a:t>Your logic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90314265-D60A-F24D-81AF-048B6CE25ECE}"/>
              </a:ext>
            </a:extLst>
          </p:cNvPr>
          <p:cNvSpPr/>
          <p:nvPr/>
        </p:nvSpPr>
        <p:spPr>
          <a:xfrm>
            <a:off x="6287201" y="1142255"/>
            <a:ext cx="188831" cy="2449665"/>
          </a:xfrm>
          <a:prstGeom prst="rightBrace">
            <a:avLst>
              <a:gd name="adj1" fmla="val 33554"/>
              <a:gd name="adj2" fmla="val 2235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Picture 29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6EA5C63-C587-4E4D-9B84-24CFBAD6D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989603" y="2231706"/>
            <a:ext cx="884497" cy="1380678"/>
          </a:xfrm>
          <a:prstGeom prst="rect">
            <a:avLst/>
          </a:prstGeom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C0E0C11F-A0AC-8B44-9751-438CBA2886B8}"/>
              </a:ext>
            </a:extLst>
          </p:cNvPr>
          <p:cNvSpPr txBox="1"/>
          <p:nvPr/>
        </p:nvSpPr>
        <p:spPr>
          <a:xfrm>
            <a:off x="6371791" y="1249666"/>
            <a:ext cx="729563" cy="430887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RTL</a:t>
            </a:r>
          </a:p>
          <a:p>
            <a:pPr algn="ctr"/>
            <a:r>
              <a:rPr lang="en-US" sz="1050" dirty="0">
                <a:latin typeface="Helvetica" pitchFamily="2" charset="0"/>
              </a:rPr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50508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A16A862-49D7-3D4D-9729-8F44DFBD9B8F}"/>
              </a:ext>
            </a:extLst>
          </p:cNvPr>
          <p:cNvSpPr/>
          <p:nvPr/>
        </p:nvSpPr>
        <p:spPr>
          <a:xfrm>
            <a:off x="5009525" y="1077964"/>
            <a:ext cx="5626640" cy="3760039"/>
          </a:xfrm>
          <a:custGeom>
            <a:avLst/>
            <a:gdLst>
              <a:gd name="connsiteX0" fmla="*/ 245171 w 5710953"/>
              <a:gd name="connsiteY0" fmla="*/ 348312 h 3752931"/>
              <a:gd name="connsiteX1" fmla="*/ 690014 w 5710953"/>
              <a:gd name="connsiteY1" fmla="*/ 51750 h 3752931"/>
              <a:gd name="connsiteX2" fmla="*/ 2160468 w 5710953"/>
              <a:gd name="connsiteY2" fmla="*/ 187674 h 3752931"/>
              <a:gd name="connsiteX3" fmla="*/ 5385582 w 5710953"/>
              <a:gd name="connsiteY3" fmla="*/ 1163858 h 3752931"/>
              <a:gd name="connsiteX4" fmla="*/ 5187874 w 5710953"/>
              <a:gd name="connsiteY4" fmla="*/ 2572528 h 3752931"/>
              <a:gd name="connsiteX5" fmla="*/ 1740338 w 5710953"/>
              <a:gd name="connsiteY5" fmla="*/ 3585782 h 3752931"/>
              <a:gd name="connsiteX6" fmla="*/ 96890 w 5710953"/>
              <a:gd name="connsiteY6" fmla="*/ 3412787 h 3752931"/>
              <a:gd name="connsiteX7" fmla="*/ 245171 w 5710953"/>
              <a:gd name="connsiteY7" fmla="*/ 348312 h 3752931"/>
              <a:gd name="connsiteX0" fmla="*/ 301751 w 5767533"/>
              <a:gd name="connsiteY0" fmla="*/ 286465 h 3691084"/>
              <a:gd name="connsiteX1" fmla="*/ 2192335 w 5767533"/>
              <a:gd name="connsiteY1" fmla="*/ 113470 h 3691084"/>
              <a:gd name="connsiteX2" fmla="*/ 2217048 w 5767533"/>
              <a:gd name="connsiteY2" fmla="*/ 125827 h 3691084"/>
              <a:gd name="connsiteX3" fmla="*/ 5442162 w 5767533"/>
              <a:gd name="connsiteY3" fmla="*/ 1102011 h 3691084"/>
              <a:gd name="connsiteX4" fmla="*/ 5244454 w 5767533"/>
              <a:gd name="connsiteY4" fmla="*/ 2510681 h 3691084"/>
              <a:gd name="connsiteX5" fmla="*/ 1796918 w 5767533"/>
              <a:gd name="connsiteY5" fmla="*/ 3523935 h 3691084"/>
              <a:gd name="connsiteX6" fmla="*/ 153470 w 5767533"/>
              <a:gd name="connsiteY6" fmla="*/ 3350940 h 3691084"/>
              <a:gd name="connsiteX7" fmla="*/ 301751 w 5767533"/>
              <a:gd name="connsiteY7" fmla="*/ 286465 h 3691084"/>
              <a:gd name="connsiteX0" fmla="*/ 301751 w 5767533"/>
              <a:gd name="connsiteY0" fmla="*/ 330770 h 3735389"/>
              <a:gd name="connsiteX1" fmla="*/ 2192335 w 5767533"/>
              <a:gd name="connsiteY1" fmla="*/ 157775 h 3735389"/>
              <a:gd name="connsiteX2" fmla="*/ 2217048 w 5767533"/>
              <a:gd name="connsiteY2" fmla="*/ 170132 h 3735389"/>
              <a:gd name="connsiteX3" fmla="*/ 5442162 w 5767533"/>
              <a:gd name="connsiteY3" fmla="*/ 1146316 h 3735389"/>
              <a:gd name="connsiteX4" fmla="*/ 5244454 w 5767533"/>
              <a:gd name="connsiteY4" fmla="*/ 2554986 h 3735389"/>
              <a:gd name="connsiteX5" fmla="*/ 1796918 w 5767533"/>
              <a:gd name="connsiteY5" fmla="*/ 3568240 h 3735389"/>
              <a:gd name="connsiteX6" fmla="*/ 153470 w 5767533"/>
              <a:gd name="connsiteY6" fmla="*/ 3395245 h 3735389"/>
              <a:gd name="connsiteX7" fmla="*/ 301751 w 5767533"/>
              <a:gd name="connsiteY7" fmla="*/ 330770 h 3735389"/>
              <a:gd name="connsiteX0" fmla="*/ 300643 w 5766425"/>
              <a:gd name="connsiteY0" fmla="*/ 330770 h 3735389"/>
              <a:gd name="connsiteX1" fmla="*/ 2169002 w 5766425"/>
              <a:gd name="connsiteY1" fmla="*/ 157775 h 3735389"/>
              <a:gd name="connsiteX2" fmla="*/ 2215940 w 5766425"/>
              <a:gd name="connsiteY2" fmla="*/ 170132 h 3735389"/>
              <a:gd name="connsiteX3" fmla="*/ 5441054 w 5766425"/>
              <a:gd name="connsiteY3" fmla="*/ 1146316 h 3735389"/>
              <a:gd name="connsiteX4" fmla="*/ 5243346 w 5766425"/>
              <a:gd name="connsiteY4" fmla="*/ 2554986 h 3735389"/>
              <a:gd name="connsiteX5" fmla="*/ 1795810 w 5766425"/>
              <a:gd name="connsiteY5" fmla="*/ 3568240 h 3735389"/>
              <a:gd name="connsiteX6" fmla="*/ 152362 w 5766425"/>
              <a:gd name="connsiteY6" fmla="*/ 3395245 h 3735389"/>
              <a:gd name="connsiteX7" fmla="*/ 300643 w 5766425"/>
              <a:gd name="connsiteY7" fmla="*/ 330770 h 3735389"/>
              <a:gd name="connsiteX0" fmla="*/ 300643 w 5648116"/>
              <a:gd name="connsiteY0" fmla="*/ 310288 h 3714907"/>
              <a:gd name="connsiteX1" fmla="*/ 2169002 w 5648116"/>
              <a:gd name="connsiteY1" fmla="*/ 137293 h 3714907"/>
              <a:gd name="connsiteX2" fmla="*/ 3993940 w 5648116"/>
              <a:gd name="connsiteY2" fmla="*/ 603675 h 3714907"/>
              <a:gd name="connsiteX3" fmla="*/ 5441054 w 5648116"/>
              <a:gd name="connsiteY3" fmla="*/ 1125834 h 3714907"/>
              <a:gd name="connsiteX4" fmla="*/ 5243346 w 5648116"/>
              <a:gd name="connsiteY4" fmla="*/ 2534504 h 3714907"/>
              <a:gd name="connsiteX5" fmla="*/ 1795810 w 5648116"/>
              <a:gd name="connsiteY5" fmla="*/ 3547758 h 3714907"/>
              <a:gd name="connsiteX6" fmla="*/ 152362 w 5648116"/>
              <a:gd name="connsiteY6" fmla="*/ 3374763 h 3714907"/>
              <a:gd name="connsiteX7" fmla="*/ 300643 w 5648116"/>
              <a:gd name="connsiteY7" fmla="*/ 310288 h 3714907"/>
              <a:gd name="connsiteX0" fmla="*/ 279167 w 5626640"/>
              <a:gd name="connsiteY0" fmla="*/ 355420 h 3760039"/>
              <a:gd name="connsiteX1" fmla="*/ 1683976 w 5626640"/>
              <a:gd name="connsiteY1" fmla="*/ 96700 h 3760039"/>
              <a:gd name="connsiteX2" fmla="*/ 3972464 w 5626640"/>
              <a:gd name="connsiteY2" fmla="*/ 648807 h 3760039"/>
              <a:gd name="connsiteX3" fmla="*/ 5419578 w 5626640"/>
              <a:gd name="connsiteY3" fmla="*/ 1170966 h 3760039"/>
              <a:gd name="connsiteX4" fmla="*/ 5221870 w 5626640"/>
              <a:gd name="connsiteY4" fmla="*/ 2579636 h 3760039"/>
              <a:gd name="connsiteX5" fmla="*/ 1774334 w 5626640"/>
              <a:gd name="connsiteY5" fmla="*/ 3592890 h 3760039"/>
              <a:gd name="connsiteX6" fmla="*/ 130886 w 5626640"/>
              <a:gd name="connsiteY6" fmla="*/ 3419895 h 3760039"/>
              <a:gd name="connsiteX7" fmla="*/ 279167 w 5626640"/>
              <a:gd name="connsiteY7" fmla="*/ 355420 h 376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6640" h="3760039">
                <a:moveTo>
                  <a:pt x="279167" y="355420"/>
                </a:moveTo>
                <a:cubicBezTo>
                  <a:pt x="538015" y="-198446"/>
                  <a:pt x="1068427" y="47802"/>
                  <a:pt x="1683976" y="96700"/>
                </a:cubicBezTo>
                <a:cubicBezTo>
                  <a:pt x="2299526" y="145598"/>
                  <a:pt x="3349864" y="469763"/>
                  <a:pt x="3972464" y="648807"/>
                </a:cubicBezTo>
                <a:cubicBezTo>
                  <a:pt x="4595064" y="827851"/>
                  <a:pt x="5211344" y="849161"/>
                  <a:pt x="5419578" y="1170966"/>
                </a:cubicBezTo>
                <a:cubicBezTo>
                  <a:pt x="5627812" y="1492771"/>
                  <a:pt x="5829410" y="2175982"/>
                  <a:pt x="5221870" y="2579636"/>
                </a:cubicBezTo>
                <a:cubicBezTo>
                  <a:pt x="4614330" y="2983290"/>
                  <a:pt x="2622831" y="3452847"/>
                  <a:pt x="1774334" y="3592890"/>
                </a:cubicBezTo>
                <a:cubicBezTo>
                  <a:pt x="925837" y="3732933"/>
                  <a:pt x="380080" y="3955354"/>
                  <a:pt x="130886" y="3419895"/>
                </a:cubicBezTo>
                <a:cubicBezTo>
                  <a:pt x="-118308" y="2884436"/>
                  <a:pt x="20319" y="909286"/>
                  <a:pt x="279167" y="355420"/>
                </a:cubicBezTo>
                <a:close/>
              </a:path>
            </a:pathLst>
          </a:cu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EC2B9E2-9C60-D54F-BD2F-9467FE7D561E}"/>
              </a:ext>
            </a:extLst>
          </p:cNvPr>
          <p:cNvSpPr/>
          <p:nvPr/>
        </p:nvSpPr>
        <p:spPr>
          <a:xfrm>
            <a:off x="1308272" y="1386830"/>
            <a:ext cx="5728374" cy="3061629"/>
          </a:xfrm>
          <a:custGeom>
            <a:avLst/>
            <a:gdLst>
              <a:gd name="connsiteX0" fmla="*/ 3486150 w 5728374"/>
              <a:gd name="connsiteY0" fmla="*/ 34197 h 3061629"/>
              <a:gd name="connsiteX1" fmla="*/ 2015696 w 5728374"/>
              <a:gd name="connsiteY1" fmla="*/ 182478 h 3061629"/>
              <a:gd name="connsiteX2" fmla="*/ 211609 w 5728374"/>
              <a:gd name="connsiteY2" fmla="*/ 701462 h 3061629"/>
              <a:gd name="connsiteX3" fmla="*/ 100398 w 5728374"/>
              <a:gd name="connsiteY3" fmla="*/ 1702359 h 3061629"/>
              <a:gd name="connsiteX4" fmla="*/ 792377 w 5728374"/>
              <a:gd name="connsiteY4" fmla="*/ 2616759 h 3061629"/>
              <a:gd name="connsiteX5" fmla="*/ 3374939 w 5728374"/>
              <a:gd name="connsiteY5" fmla="*/ 3036889 h 3061629"/>
              <a:gd name="connsiteX6" fmla="*/ 5599155 w 5728374"/>
              <a:gd name="connsiteY6" fmla="*/ 1924781 h 3061629"/>
              <a:gd name="connsiteX7" fmla="*/ 5253166 w 5728374"/>
              <a:gd name="connsiteY7" fmla="*/ 775602 h 3061629"/>
              <a:gd name="connsiteX8" fmla="*/ 3486150 w 5728374"/>
              <a:gd name="connsiteY8" fmla="*/ 34197 h 30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28374" h="3061629">
                <a:moveTo>
                  <a:pt x="3486150" y="34197"/>
                </a:moveTo>
                <a:cubicBezTo>
                  <a:pt x="2946572" y="-64657"/>
                  <a:pt x="2561453" y="71267"/>
                  <a:pt x="2015696" y="182478"/>
                </a:cubicBezTo>
                <a:cubicBezTo>
                  <a:pt x="1469939" y="293689"/>
                  <a:pt x="530825" y="448149"/>
                  <a:pt x="211609" y="701462"/>
                </a:cubicBezTo>
                <a:cubicBezTo>
                  <a:pt x="-107607" y="954776"/>
                  <a:pt x="3603" y="1383143"/>
                  <a:pt x="100398" y="1702359"/>
                </a:cubicBezTo>
                <a:cubicBezTo>
                  <a:pt x="197193" y="2021575"/>
                  <a:pt x="246620" y="2394337"/>
                  <a:pt x="792377" y="2616759"/>
                </a:cubicBezTo>
                <a:cubicBezTo>
                  <a:pt x="1338134" y="2839181"/>
                  <a:pt x="2573809" y="3152219"/>
                  <a:pt x="3374939" y="3036889"/>
                </a:cubicBezTo>
                <a:cubicBezTo>
                  <a:pt x="4176069" y="2921559"/>
                  <a:pt x="5286117" y="2301662"/>
                  <a:pt x="5599155" y="1924781"/>
                </a:cubicBezTo>
                <a:cubicBezTo>
                  <a:pt x="5912193" y="1547900"/>
                  <a:pt x="5601214" y="1086580"/>
                  <a:pt x="5253166" y="775602"/>
                </a:cubicBezTo>
                <a:cubicBezTo>
                  <a:pt x="4905118" y="464624"/>
                  <a:pt x="4025728" y="133051"/>
                  <a:pt x="3486150" y="34197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497FD2A0-E57B-4646-A108-F3B6455AB22F}"/>
              </a:ext>
            </a:extLst>
          </p:cNvPr>
          <p:cNvSpPr/>
          <p:nvPr/>
        </p:nvSpPr>
        <p:spPr>
          <a:xfrm>
            <a:off x="5411231" y="3401461"/>
            <a:ext cx="1681730" cy="1121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7420C-6145-DE46-8539-5D4BC514FE71}"/>
              </a:ext>
            </a:extLst>
          </p:cNvPr>
          <p:cNvSpPr txBox="1"/>
          <p:nvPr/>
        </p:nvSpPr>
        <p:spPr>
          <a:xfrm>
            <a:off x="8375482" y="124620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Helvetica" pitchFamily="2" charset="0"/>
              </a:rPr>
              <a:t>SNAFUFramework</a:t>
            </a:r>
            <a:endParaRPr lang="en-US" b="1" dirty="0">
              <a:latin typeface="Helvetica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8E39DD-AE6B-6A42-8BAD-0B55FBB674BB}"/>
              </a:ext>
            </a:extLst>
          </p:cNvPr>
          <p:cNvGrpSpPr/>
          <p:nvPr/>
        </p:nvGrpSpPr>
        <p:grpSpPr>
          <a:xfrm>
            <a:off x="1779300" y="2109784"/>
            <a:ext cx="1097280" cy="914400"/>
            <a:chOff x="1816291" y="3036901"/>
            <a:chExt cx="1097280" cy="93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324DC1-EE51-CF4F-B41C-A6F0D1E1BBB9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48E0A-9402-D749-859B-7E5A0F567003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FDDD9-1CF6-0B48-B9FA-B478FB6747E4}"/>
              </a:ext>
            </a:extLst>
          </p:cNvPr>
          <p:cNvGrpSpPr/>
          <p:nvPr/>
        </p:nvGrpSpPr>
        <p:grpSpPr>
          <a:xfrm>
            <a:off x="1974564" y="2305048"/>
            <a:ext cx="1097280" cy="914400"/>
            <a:chOff x="1816291" y="3036901"/>
            <a:chExt cx="1097280" cy="9349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96E7AB-1522-6344-A18E-ECC10DD909DB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8AE30B-39DF-2748-B24A-0B78D30915B4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F0D0D2-A838-5848-9A93-A34265230240}"/>
              </a:ext>
            </a:extLst>
          </p:cNvPr>
          <p:cNvGrpSpPr/>
          <p:nvPr/>
        </p:nvGrpSpPr>
        <p:grpSpPr>
          <a:xfrm>
            <a:off x="2169828" y="2514600"/>
            <a:ext cx="1097280" cy="914400"/>
            <a:chOff x="1816291" y="3036901"/>
            <a:chExt cx="1097280" cy="9349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1BF9B3-C960-2A42-8F2D-6512807B18B6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FF9CB-3708-7E4B-B331-3D4680D635B2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760E23-3FCA-EE4A-B1D9-FB8575BA9525}"/>
              </a:ext>
            </a:extLst>
          </p:cNvPr>
          <p:cNvSpPr txBox="1"/>
          <p:nvPr/>
        </p:nvSpPr>
        <p:spPr>
          <a:xfrm>
            <a:off x="1658332" y="3423379"/>
            <a:ext cx="177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Library of vectorized kernels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9CE02F3-28EC-E046-8F14-12322B25BC2D}"/>
              </a:ext>
            </a:extLst>
          </p:cNvPr>
          <p:cNvSpPr/>
          <p:nvPr/>
        </p:nvSpPr>
        <p:spPr>
          <a:xfrm>
            <a:off x="3378760" y="2841710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556CB3-ADCE-DD40-85BA-BBEC1A626A49}"/>
              </a:ext>
            </a:extLst>
          </p:cNvPr>
          <p:cNvSpPr txBox="1"/>
          <p:nvPr/>
        </p:nvSpPr>
        <p:spPr>
          <a:xfrm>
            <a:off x="3285139" y="259098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4E43C-8A30-DB4F-80CD-C9631A8C2505}"/>
              </a:ext>
            </a:extLst>
          </p:cNvPr>
          <p:cNvSpPr txBox="1"/>
          <p:nvPr/>
        </p:nvSpPr>
        <p:spPr>
          <a:xfrm>
            <a:off x="3907353" y="3815488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Library of dataflow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graphs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C4AE5A3-C917-2E49-A1EE-63BC32D0BCE7}"/>
              </a:ext>
            </a:extLst>
          </p:cNvPr>
          <p:cNvGrpSpPr/>
          <p:nvPr/>
        </p:nvGrpSpPr>
        <p:grpSpPr>
          <a:xfrm>
            <a:off x="3861151" y="1668488"/>
            <a:ext cx="1701188" cy="792898"/>
            <a:chOff x="4100359" y="622031"/>
            <a:chExt cx="1701188" cy="79289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9819D7D-A105-754B-82EA-D29A3F1F4E35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8D4DE8-3603-4A4E-A0E5-8D8719BF520B}"/>
                </a:ext>
              </a:extLst>
            </p:cNvPr>
            <p:cNvSpPr txBox="1"/>
            <p:nvPr/>
          </p:nvSpPr>
          <p:spPr>
            <a:xfrm>
              <a:off x="4773632" y="806851"/>
              <a:ext cx="1027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Generic topology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AB8262C-BE0E-F548-BD57-FBB6E20BB0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0ED78DC-35A2-EA48-B85D-601A9603DEB7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4568B060-A394-0243-BCA4-29BBC474DDC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D0DA43A-F618-6542-AFDA-E2187B88656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F769F0C-1A0C-6F4D-99C2-E231F0C6635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2FF829BA-16ED-2C44-9FA2-91DE4484F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5FF24E5-24A5-104B-B5D3-AAA1A3153B5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3FFE3540-986D-2E4C-8ECC-F9F07D02D4E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22F2588-5B8D-ED49-8B50-CE032D2F5B9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D50A6163-4BF9-EA43-94A3-9F5CC7948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DB73AD19-ABC8-154E-932F-C4D230ED4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BE7ED1F-4075-F442-8846-DDB55C206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3255443-69D1-E443-AACD-BE470AC4A708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D96E9EE9-894B-0F41-B31A-D07B8764665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C18EC5D-4FD8-C64A-95D0-0B989586BC5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A851591-ACBB-DC46-A88E-D2997B424C9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55F867F4-56FF-024E-B786-A9BC6E382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C708CAA4-6E92-EB44-861C-2F02A343D1C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6D75ECE3-3755-184A-9315-C3B2D80CDF5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FF21DD31-9B07-A548-8EFD-1AE9591427E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4554E26B-1960-3A4C-814D-BF6246A70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AA5958B8-ABCE-C244-9750-742624E1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AFB216AC-F236-5D4B-A951-6312B0392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7FE6BF5-25E2-2948-8CD5-3E044C4A910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9C5B4DE9-168E-DE49-B9E0-418EF57D0BB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809ABEC-D56C-6045-9484-4861A7EEB2C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891EB42-48FA-3347-85B8-392EAA5EF47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1885614-6F4D-2740-86F7-B44D15BCF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7C73394-5DFC-C94D-AEC9-FAFF5FAE6F9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B49974E4-CAEF-F544-A4F9-049B37244F8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40D3C29-A49A-3144-9B9B-62B4C0A6AD7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BC099A0-4CF0-B446-B9E8-6BA5CE8EE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CCC5629B-B4C8-C040-8281-58C374AC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801B1142-2C92-B04A-BE2F-8B358A9C5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A7C11522-C6C9-6A41-9F88-9389539E17BF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EB8DEB8-ACF5-964D-8071-6EE741F9893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D597166-7606-544A-A7AB-CD153B81AFA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729BB17-3326-5647-88D8-19F6F56CA11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10B6D9B-82F4-644C-B769-D2C7BD3F3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374E333-2145-5B46-8559-4345477EA62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BF01062D-7426-2A4F-ABF1-85305EAFE08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ED714357-4B6B-064B-A658-B8352F408A5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302484B-CFEE-2F4F-952F-C4A133CD8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C9029BC3-332D-E44B-B0A9-1AACBC6BA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717407C9-A1A3-BF44-A9F8-6C64260EB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EE6AC96-1F32-8F47-B6A6-867158529F04}"/>
              </a:ext>
            </a:extLst>
          </p:cNvPr>
          <p:cNvGrpSpPr/>
          <p:nvPr/>
        </p:nvGrpSpPr>
        <p:grpSpPr>
          <a:xfrm>
            <a:off x="4126978" y="2582093"/>
            <a:ext cx="838762" cy="1240226"/>
            <a:chOff x="9180961" y="2528303"/>
            <a:chExt cx="838762" cy="124022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6891AF4-FD7C-1E40-BB90-94F66FADD8A2}"/>
                </a:ext>
              </a:extLst>
            </p:cNvPr>
            <p:cNvGrpSpPr/>
            <p:nvPr/>
          </p:nvGrpSpPr>
          <p:grpSpPr>
            <a:xfrm>
              <a:off x="9180961" y="2528303"/>
              <a:ext cx="615156" cy="1005375"/>
              <a:chOff x="9180961" y="2528303"/>
              <a:chExt cx="615156" cy="100537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15ECEBA-94EC-6B48-9D79-C0F7A3C2B6B4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201C3BA-7A2F-1840-9DA1-B0413B170729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4271E8-5C0E-A443-908D-C857B5337D79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A014632-1871-6341-BEB4-6BF5BB1F3420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265381-0033-544C-AAA8-CB36F084DADC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545780-6EE5-7B41-AE80-FDA9D3A33C15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011687A-E885-AC4D-A8B8-F07442CA76B5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A0BDDED-3B7B-BA44-A358-B3730DF150A2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26CD3B2-A5F3-4341-8AFD-27E1543814B9}"/>
                  </a:ext>
                </a:extLst>
              </p:cNvPr>
              <p:cNvCxnSpPr>
                <a:stCxn id="30" idx="5"/>
                <a:endCxn id="32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AA1EB00-557F-4143-A436-40B32AA133C0}"/>
                  </a:ext>
                </a:extLst>
              </p:cNvPr>
              <p:cNvCxnSpPr>
                <a:cxnSpLocks/>
                <a:stCxn id="30" idx="3"/>
                <a:endCxn id="31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9FF6FD8-DC89-C741-8679-9F8698361C86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DDF9A90-9B39-D84D-81C7-2AAD9C77FA6E}"/>
                  </a:ext>
                </a:extLst>
              </p:cNvPr>
              <p:cNvCxnSpPr>
                <a:cxnSpLocks/>
                <a:stCxn id="32" idx="4"/>
                <a:endCxn id="34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556B219-9C93-6640-9131-63A46514A70B}"/>
                  </a:ext>
                </a:extLst>
              </p:cNvPr>
              <p:cNvCxnSpPr>
                <a:cxnSpLocks/>
                <a:stCxn id="31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2374681-D50E-5447-B040-C686AAFAD5FD}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A9B7EBE-DB54-9B40-A656-3DBD07DD8217}"/>
                  </a:ext>
                </a:extLst>
              </p:cNvPr>
              <p:cNvCxnSpPr>
                <a:cxnSpLocks/>
                <a:stCxn id="35" idx="5"/>
                <a:endCxn id="36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89E6727D-DF1B-684A-B3C9-F58ACB4C3339}"/>
                </a:ext>
              </a:extLst>
            </p:cNvPr>
            <p:cNvGrpSpPr/>
            <p:nvPr/>
          </p:nvGrpSpPr>
          <p:grpSpPr>
            <a:xfrm>
              <a:off x="9288390" y="2643223"/>
              <a:ext cx="615156" cy="1005375"/>
              <a:chOff x="9180961" y="2528303"/>
              <a:chExt cx="615156" cy="1005375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3029FFF-9665-3B4E-A693-7259532F96EC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6E42E42-DC9A-B944-A988-FF030189EABE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0D5DD97-AA86-9F41-AB64-382CDC93C82F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13E55F76-82D7-F540-900F-5B74C912134A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8311A77-1139-8D4B-9E1A-3E73D33E42E4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E5CFA60-AF0C-7541-90FA-59BD670E593D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719A06F4-CB92-2443-8F9D-C08D6F2F5628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08124BF-337E-2340-AFA6-72B1E1B4CF9B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4C7E3D8F-B8A5-C840-978A-C13F0D221E4D}"/>
                  </a:ext>
                </a:extLst>
              </p:cNvPr>
              <p:cNvCxnSpPr>
                <a:stCxn id="205" idx="5"/>
                <a:endCxn id="207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F101EEC9-E7A6-BD4A-BFE3-134AE1366BEA}"/>
                  </a:ext>
                </a:extLst>
              </p:cNvPr>
              <p:cNvCxnSpPr>
                <a:cxnSpLocks/>
                <a:stCxn id="205" idx="3"/>
                <a:endCxn id="206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55FB2B52-AC96-3E42-B020-6AD1A974EBBB}"/>
                  </a:ext>
                </a:extLst>
              </p:cNvPr>
              <p:cNvCxnSpPr>
                <a:cxnSpLocks/>
                <a:stCxn id="207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F7BB9715-7B12-0640-B521-98D6586042F7}"/>
                  </a:ext>
                </a:extLst>
              </p:cNvPr>
              <p:cNvCxnSpPr>
                <a:cxnSpLocks/>
                <a:stCxn id="207" idx="4"/>
                <a:endCxn id="209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7BD87C63-D56A-2140-8DCF-565704ABEB7C}"/>
                  </a:ext>
                </a:extLst>
              </p:cNvPr>
              <p:cNvCxnSpPr>
                <a:cxnSpLocks/>
                <a:stCxn id="206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A7E38FC1-97EA-F945-974A-DA51CA1653C0}"/>
                  </a:ext>
                </a:extLst>
              </p:cNvPr>
              <p:cNvCxnSpPr>
                <a:cxnSpLocks/>
                <a:stCxn id="208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3A9788D7-D992-BC49-B2BD-7097D7D0A83F}"/>
                  </a:ext>
                </a:extLst>
              </p:cNvPr>
              <p:cNvCxnSpPr>
                <a:cxnSpLocks/>
                <a:stCxn id="210" idx="5"/>
                <a:endCxn id="211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8F33EE36-7204-E440-94FD-322210045E51}"/>
                </a:ext>
              </a:extLst>
            </p:cNvPr>
            <p:cNvGrpSpPr/>
            <p:nvPr/>
          </p:nvGrpSpPr>
          <p:grpSpPr>
            <a:xfrm>
              <a:off x="9404567" y="2763154"/>
              <a:ext cx="615156" cy="1005375"/>
              <a:chOff x="9180961" y="2528303"/>
              <a:chExt cx="615156" cy="100537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5F281734-ADB2-9D45-B7F2-5B1AB59E6B38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ADD0BDD-DE4F-2746-A6DA-E5E46DADC536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54AD4F0E-9777-D842-B267-DAE305022BFF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075523A-0BE5-6549-99E6-21EB545D59A8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CF7DD1F3-E72A-6141-8C61-DA4B57C7F002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CA8BC38C-9DBA-A744-9871-77EEF2A8363E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F8A09970-130E-2E45-BAD0-E67B8E810A25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CF82186-F8D5-AB41-A63C-43B1E866F930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CA809008-E00B-714B-8789-138F1F3A3E9D}"/>
                  </a:ext>
                </a:extLst>
              </p:cNvPr>
              <p:cNvCxnSpPr>
                <a:stCxn id="221" idx="5"/>
                <a:endCxn id="223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94AC605D-EE4E-2143-9809-051C1AE6A742}"/>
                  </a:ext>
                </a:extLst>
              </p:cNvPr>
              <p:cNvCxnSpPr>
                <a:cxnSpLocks/>
                <a:stCxn id="221" idx="3"/>
                <a:endCxn id="222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96037FCA-C76C-684C-8031-6CABC2D87571}"/>
                  </a:ext>
                </a:extLst>
              </p:cNvPr>
              <p:cNvCxnSpPr>
                <a:cxnSpLocks/>
                <a:stCxn id="223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121EBBE9-A603-814A-90DC-1EBEB9FA0DED}"/>
                  </a:ext>
                </a:extLst>
              </p:cNvPr>
              <p:cNvCxnSpPr>
                <a:cxnSpLocks/>
                <a:stCxn id="223" idx="4"/>
                <a:endCxn id="225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416FEA3A-E650-4942-8911-1A8F24D72115}"/>
                  </a:ext>
                </a:extLst>
              </p:cNvPr>
              <p:cNvCxnSpPr>
                <a:cxnSpLocks/>
                <a:stCxn id="222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5B3D681A-89CD-CF45-A414-86D4B321FC3E}"/>
                  </a:ext>
                </a:extLst>
              </p:cNvPr>
              <p:cNvCxnSpPr>
                <a:cxnSpLocks/>
                <a:stCxn id="224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A9D581E8-EDB8-BF41-BBEC-23490379D8A4}"/>
                  </a:ext>
                </a:extLst>
              </p:cNvPr>
              <p:cNvCxnSpPr>
                <a:cxnSpLocks/>
                <a:stCxn id="226" idx="5"/>
                <a:endCxn id="227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7" name="Right Arrow 236">
            <a:extLst>
              <a:ext uri="{FF2B5EF4-FFF2-40B4-BE49-F238E27FC236}">
                <a16:creationId xmlns:a16="http://schemas.microsoft.com/office/drawing/2014/main" id="{FB9A5D09-3F76-394E-AC18-7E76CDD77069}"/>
              </a:ext>
            </a:extLst>
          </p:cNvPr>
          <p:cNvSpPr/>
          <p:nvPr/>
        </p:nvSpPr>
        <p:spPr>
          <a:xfrm>
            <a:off x="5069059" y="2684179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FC0C6BA-3913-D044-9A3D-E075A839505D}"/>
              </a:ext>
            </a:extLst>
          </p:cNvPr>
          <p:cNvGrpSpPr/>
          <p:nvPr/>
        </p:nvGrpSpPr>
        <p:grpSpPr>
          <a:xfrm>
            <a:off x="5601617" y="2349929"/>
            <a:ext cx="1261004" cy="1086480"/>
            <a:chOff x="3905014" y="622031"/>
            <a:chExt cx="1261004" cy="108648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5A3DBE1-E716-4E4E-9C2D-5D2910795D80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CF885FD-D668-914C-88AE-51435ABB8DF8}"/>
                </a:ext>
              </a:extLst>
            </p:cNvPr>
            <p:cNvSpPr txBox="1"/>
            <p:nvPr/>
          </p:nvSpPr>
          <p:spPr>
            <a:xfrm>
              <a:off x="3905014" y="1431512"/>
              <a:ext cx="126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CGRA topology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EEBB3A9-A758-9E43-82B5-975D207A90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57C66AB-3990-A441-91C2-D0BC29342853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42ADE53-1C77-F14C-9564-981967D03DD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FAFFD14C-3DC9-974A-8BFC-091023D00AF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26618E9-F052-1B41-BE10-CFB9488FE7B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095A87F9-C8B0-9C46-940D-FBD32E16D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650E719B-08D3-7C40-BC39-02190DD4ECF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0A43F10-9C54-D54A-B52E-33C4DE246DA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32F388-B056-984A-8E77-2825E35B540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6A92E61D-017E-B344-8FD0-3938A063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1CC00261-AD7C-CB4C-926C-65A5FCEF4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584BE787-0555-8044-A3BA-5555F583C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7FFCFC7B-5E11-374D-A3E8-14C460BD47E2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C79B9EAD-5614-4E43-890E-9CB47B63CD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00BB19A3-3BE7-A24F-BE99-51F6B4513F1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B68926DF-8DFE-EB47-BC89-58094D151DF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B2582EBD-4EC7-CA42-A06C-C93F64A4B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254FF226-C324-2743-9C63-E307739A1FB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2BFBD3C8-1EF9-B543-8CE1-3C46C6D4F28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8E5BEF5-A5FC-0144-86E8-B77C71CC42B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6EAE95FD-3025-5945-88F5-F70271C6B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61DA570C-8D86-2E4D-A2C1-4C1DBA18A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565D423D-7C13-F846-8ECC-28A0989B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8D0D9FB0-27D8-9F44-84E9-872E88F9BE7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90875F5-DD8C-0948-A098-21FA0A0DA6C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4B30A13F-B1DA-8A4D-9A81-72F0B4C6693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9A50D0B8-0332-1841-8DE4-558BF1CB387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11035C83-4876-1040-A73E-B6AE3FE87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8A932DE-8F9F-344D-8BB2-1950329DCE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92290962-02AA-EC40-A5B7-14AF43F0AC7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DC8D2B80-1889-5348-98E0-B03DCC089C3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5A29A69B-02E5-F046-9BC3-8E0CAD581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636C8E34-74AE-3D44-ABD8-8EA3BA20E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42E62B85-065B-2B4C-964C-0B31C286C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E630D9F-C57C-1E4F-AB01-E68B3681882E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A8A77636-0FAF-BE45-8127-83E65CEBE36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11A49EC0-7C71-8A4A-B935-7262ADA8923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5F3088C9-543B-2748-969E-80F0924F768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74DDB917-33B7-5A42-AFC6-0FA143DCB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090D9FFD-1D90-0448-BF8D-62E096C2C64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918595D-E032-AB48-A590-29C0EA24DA8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AE6C601A-1A97-D74D-9A0A-AAA1AA4B21F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696C7796-1A77-D24C-A9A3-9424E2EC2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8093907F-F4E5-F34D-A3BF-2A1719EBB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2745C93D-12D3-F44F-A219-8EDF517CB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7" name="Right Arrow 286">
            <a:extLst>
              <a:ext uri="{FF2B5EF4-FFF2-40B4-BE49-F238E27FC236}">
                <a16:creationId xmlns:a16="http://schemas.microsoft.com/office/drawing/2014/main" id="{9845B833-51E6-9E42-B999-47A5C2323087}"/>
              </a:ext>
            </a:extLst>
          </p:cNvPr>
          <p:cNvSpPr/>
          <p:nvPr/>
        </p:nvSpPr>
        <p:spPr>
          <a:xfrm>
            <a:off x="6737225" y="2688591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0E0C11F-A0AC-8B44-9751-438CBA2886B8}"/>
              </a:ext>
            </a:extLst>
          </p:cNvPr>
          <p:cNvSpPr txBox="1"/>
          <p:nvPr/>
        </p:nvSpPr>
        <p:spPr>
          <a:xfrm>
            <a:off x="6594843" y="2295676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RTL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Generation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3846D51-B0D8-094C-92BB-4F47D03CC7A5}"/>
              </a:ext>
            </a:extLst>
          </p:cNvPr>
          <p:cNvSpPr txBox="1"/>
          <p:nvPr/>
        </p:nvSpPr>
        <p:spPr>
          <a:xfrm>
            <a:off x="8106189" y="1877372"/>
            <a:ext cx="1626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Standard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hardware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synthesis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and P&amp;R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8DD2EFFB-05F2-A047-A744-6777FECD5738}"/>
              </a:ext>
            </a:extLst>
          </p:cNvPr>
          <p:cNvGrpSpPr/>
          <p:nvPr/>
        </p:nvGrpSpPr>
        <p:grpSpPr>
          <a:xfrm>
            <a:off x="6152669" y="3447487"/>
            <a:ext cx="914400" cy="914400"/>
            <a:chOff x="6056216" y="3516776"/>
            <a:chExt cx="914400" cy="914400"/>
          </a:xfrm>
        </p:grpSpPr>
        <p:pic>
          <p:nvPicPr>
            <p:cNvPr id="326" name="Picture 325" descr="A picture containing box&#10;&#10;Description automatically generated">
              <a:extLst>
                <a:ext uri="{FF2B5EF4-FFF2-40B4-BE49-F238E27FC236}">
                  <a16:creationId xmlns:a16="http://schemas.microsoft.com/office/drawing/2014/main" id="{76CC4A62-FCE1-7345-A937-42826894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33333">
                    <a:alpha val="1961"/>
                  </a:srgbClr>
                </a:clrFrom>
                <a:clrTo>
                  <a:srgbClr val="333333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056216" y="3516776"/>
              <a:ext cx="914400" cy="914400"/>
            </a:xfrm>
            <a:prstGeom prst="rect">
              <a:avLst/>
            </a:prstGeom>
          </p:spPr>
        </p:pic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19FEB3EA-35A3-AF4F-A4B2-867DB5BE40E9}"/>
                </a:ext>
              </a:extLst>
            </p:cNvPr>
            <p:cNvSpPr txBox="1"/>
            <p:nvPr/>
          </p:nvSpPr>
          <p:spPr>
            <a:xfrm rot="19576705">
              <a:off x="6195927" y="3609109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latin typeface="Helvetica" pitchFamily="2" charset="0"/>
                </a:rPr>
                <a:t>Standard </a:t>
              </a:r>
            </a:p>
            <a:p>
              <a:pPr algn="ctr"/>
              <a:r>
                <a:rPr lang="en-US" sz="900" b="1" dirty="0">
                  <a:latin typeface="Helvetica" pitchFamily="2" charset="0"/>
                </a:rPr>
                <a:t>interface</a:t>
              </a:r>
            </a:p>
          </p:txBody>
        </p:sp>
      </p:grpSp>
      <p:pic>
        <p:nvPicPr>
          <p:cNvPr id="329" name="Picture 328" descr="Diagram&#10;&#10;Description automatically generated">
            <a:extLst>
              <a:ext uri="{FF2B5EF4-FFF2-40B4-BE49-F238E27FC236}">
                <a16:creationId xmlns:a16="http://schemas.microsoft.com/office/drawing/2014/main" id="{02D7E85D-DE79-4746-BEBC-D1941AE97E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4842" y="3888247"/>
            <a:ext cx="1076706" cy="548640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FEB44DEF-0733-4E4D-AD1C-7396163FEA54}"/>
              </a:ext>
            </a:extLst>
          </p:cNvPr>
          <p:cNvSpPr txBox="1"/>
          <p:nvPr/>
        </p:nvSpPr>
        <p:spPr>
          <a:xfrm>
            <a:off x="5384842" y="3405309"/>
            <a:ext cx="1159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Bring your own functional </a:t>
            </a:r>
          </a:p>
          <a:p>
            <a:r>
              <a:rPr lang="en-US" sz="1100" dirty="0">
                <a:latin typeface="Helvetica" pitchFamily="2" charset="0"/>
              </a:rPr>
              <a:t>unit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F0E92A9-E833-C54D-9F93-92E1154B8702}"/>
              </a:ext>
            </a:extLst>
          </p:cNvPr>
          <p:cNvSpPr txBox="1"/>
          <p:nvPr/>
        </p:nvSpPr>
        <p:spPr>
          <a:xfrm>
            <a:off x="5516673" y="4296219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Your logic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A0ECAD6-C011-A14F-8C37-FD3346D9F4F0}"/>
              </a:ext>
            </a:extLst>
          </p:cNvPr>
          <p:cNvSpPr/>
          <p:nvPr/>
        </p:nvSpPr>
        <p:spPr>
          <a:xfrm>
            <a:off x="5428450" y="3981667"/>
            <a:ext cx="48426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A02589D4-AF16-DF42-88EC-EF8EF96887E3}"/>
              </a:ext>
            </a:extLst>
          </p:cNvPr>
          <p:cNvSpPr/>
          <p:nvPr/>
        </p:nvSpPr>
        <p:spPr>
          <a:xfrm>
            <a:off x="6382849" y="4230551"/>
            <a:ext cx="78699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67208839-455F-2D4B-9629-72E70166E253}"/>
              </a:ext>
            </a:extLst>
          </p:cNvPr>
          <p:cNvSpPr/>
          <p:nvPr/>
        </p:nvSpPr>
        <p:spPr>
          <a:xfrm>
            <a:off x="6206490" y="3995092"/>
            <a:ext cx="165735" cy="154305"/>
          </a:xfrm>
          <a:custGeom>
            <a:avLst/>
            <a:gdLst>
              <a:gd name="connsiteX0" fmla="*/ 0 w 165735"/>
              <a:gd name="connsiteY0" fmla="*/ 154305 h 154305"/>
              <a:gd name="connsiteX1" fmla="*/ 34290 w 165735"/>
              <a:gd name="connsiteY1" fmla="*/ 34290 h 154305"/>
              <a:gd name="connsiteX2" fmla="*/ 165735 w 165735"/>
              <a:gd name="connsiteY2" fmla="*/ 0 h 15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35" h="154305">
                <a:moveTo>
                  <a:pt x="0" y="154305"/>
                </a:moveTo>
                <a:cubicBezTo>
                  <a:pt x="3334" y="107156"/>
                  <a:pt x="6668" y="60007"/>
                  <a:pt x="34290" y="34290"/>
                </a:cubicBezTo>
                <a:cubicBezTo>
                  <a:pt x="61912" y="8573"/>
                  <a:pt x="113823" y="4286"/>
                  <a:pt x="16573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D8BC619-8882-794A-875E-C897D3236B79}"/>
              </a:ext>
            </a:extLst>
          </p:cNvPr>
          <p:cNvGrpSpPr/>
          <p:nvPr/>
        </p:nvGrpSpPr>
        <p:grpSpPr>
          <a:xfrm>
            <a:off x="5586642" y="1323792"/>
            <a:ext cx="1226817" cy="1036709"/>
            <a:chOff x="7457687" y="3267830"/>
            <a:chExt cx="2351794" cy="2043254"/>
          </a:xfrm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A07FEA10-49CA-2D41-A9D1-7C48FA403808}"/>
                </a:ext>
              </a:extLst>
            </p:cNvPr>
            <p:cNvSpPr/>
            <p:nvPr/>
          </p:nvSpPr>
          <p:spPr>
            <a:xfrm>
              <a:off x="7457687" y="3267830"/>
              <a:ext cx="2351794" cy="118423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922995B-E161-CA4C-82A6-EAE2F0FC3D2D}"/>
                </a:ext>
              </a:extLst>
            </p:cNvPr>
            <p:cNvSpPr/>
            <p:nvPr/>
          </p:nvSpPr>
          <p:spPr>
            <a:xfrm>
              <a:off x="7547678" y="3340498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F10396D5-1E2E-FD46-A6F1-E0F60E414DD6}"/>
                </a:ext>
              </a:extLst>
            </p:cNvPr>
            <p:cNvSpPr/>
            <p:nvPr/>
          </p:nvSpPr>
          <p:spPr>
            <a:xfrm>
              <a:off x="8726804" y="3334240"/>
              <a:ext cx="1006273" cy="102463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546F3F01-227A-8842-BEDB-73B34C5FED63}"/>
                </a:ext>
              </a:extLst>
            </p:cNvPr>
            <p:cNvSpPr txBox="1"/>
            <p:nvPr/>
          </p:nvSpPr>
          <p:spPr>
            <a:xfrm>
              <a:off x="7457687" y="4401187"/>
              <a:ext cx="2351794" cy="90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Standard PE Library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15E213F-0289-D944-A6B5-2D11E24F9E0E}"/>
                </a:ext>
              </a:extLst>
            </p:cNvPr>
            <p:cNvSpPr/>
            <p:nvPr/>
          </p:nvSpPr>
          <p:spPr>
            <a:xfrm>
              <a:off x="7541592" y="3901679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3AB9359B-DE5F-604E-BB1B-7C438FA7990C}"/>
                </a:ext>
              </a:extLst>
            </p:cNvPr>
            <p:cNvSpPr/>
            <p:nvPr/>
          </p:nvSpPr>
          <p:spPr>
            <a:xfrm>
              <a:off x="8118394" y="3342568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+/-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DEDCE99-9F74-7449-AAFF-C7D6BDB1C5D2}"/>
                </a:ext>
              </a:extLst>
            </p:cNvPr>
            <p:cNvSpPr/>
            <p:nvPr/>
          </p:nvSpPr>
          <p:spPr>
            <a:xfrm>
              <a:off x="8127942" y="3901679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5" name="Trapezoid 344">
              <a:extLst>
                <a:ext uri="{FF2B5EF4-FFF2-40B4-BE49-F238E27FC236}">
                  <a16:creationId xmlns:a16="http://schemas.microsoft.com/office/drawing/2014/main" id="{69BEBDD5-6F81-5647-A8C6-CB59BF4B5021}"/>
                </a:ext>
              </a:extLst>
            </p:cNvPr>
            <p:cNvSpPr/>
            <p:nvPr/>
          </p:nvSpPr>
          <p:spPr>
            <a:xfrm rot="5400000">
              <a:off x="7604375" y="4066742"/>
              <a:ext cx="339730" cy="120759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rapezoid 345">
              <a:extLst>
                <a:ext uri="{FF2B5EF4-FFF2-40B4-BE49-F238E27FC236}">
                  <a16:creationId xmlns:a16="http://schemas.microsoft.com/office/drawing/2014/main" id="{9DE11435-1A0B-4149-9697-D56D229BFD24}"/>
                </a:ext>
              </a:extLst>
            </p:cNvPr>
            <p:cNvSpPr/>
            <p:nvPr/>
          </p:nvSpPr>
          <p:spPr>
            <a:xfrm rot="5400000">
              <a:off x="7677095" y="4107229"/>
              <a:ext cx="135180" cy="46418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rapezoid 346">
              <a:extLst>
                <a:ext uri="{FF2B5EF4-FFF2-40B4-BE49-F238E27FC236}">
                  <a16:creationId xmlns:a16="http://schemas.microsoft.com/office/drawing/2014/main" id="{DA213873-7A67-914E-8236-1837A6F25051}"/>
                </a:ext>
              </a:extLst>
            </p:cNvPr>
            <p:cNvSpPr/>
            <p:nvPr/>
          </p:nvSpPr>
          <p:spPr>
            <a:xfrm rot="5400000">
              <a:off x="7608347" y="4075446"/>
              <a:ext cx="191459" cy="103285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9C8CF68D-4099-124D-9306-BF68CE205881}"/>
                </a:ext>
              </a:extLst>
            </p:cNvPr>
            <p:cNvSpPr/>
            <p:nvPr/>
          </p:nvSpPr>
          <p:spPr>
            <a:xfrm>
              <a:off x="9259664" y="3419367"/>
              <a:ext cx="420858" cy="8729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95E8CDCC-A833-D542-A9BB-DB724213DE35}"/>
                </a:ext>
              </a:extLst>
            </p:cNvPr>
            <p:cNvSpPr/>
            <p:nvPr/>
          </p:nvSpPr>
          <p:spPr>
            <a:xfrm>
              <a:off x="8792066" y="3419367"/>
              <a:ext cx="420858" cy="8729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083E795A-ED5E-3147-92C2-08C0E3CFFD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84203" y="3978335"/>
              <a:ext cx="125581" cy="313953"/>
              <a:chOff x="4998244" y="3433403"/>
              <a:chExt cx="230981" cy="367059"/>
            </a:xfrm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6773C3EE-2BA8-CF45-96AC-06FBFEEC4947}"/>
                  </a:ext>
                </a:extLst>
              </p:cNvPr>
              <p:cNvSpPr/>
              <p:nvPr/>
            </p:nvSpPr>
            <p:spPr>
              <a:xfrm>
                <a:off x="4998244" y="3433403"/>
                <a:ext cx="230981" cy="3670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Triangle 351">
                <a:extLst>
                  <a:ext uri="{FF2B5EF4-FFF2-40B4-BE49-F238E27FC236}">
                    <a16:creationId xmlns:a16="http://schemas.microsoft.com/office/drawing/2014/main" id="{03C0642F-55BF-EE47-B69C-0CE4C9E3A6C2}"/>
                  </a:ext>
                </a:extLst>
              </p:cNvPr>
              <p:cNvSpPr/>
              <p:nvPr/>
            </p:nvSpPr>
            <p:spPr>
              <a:xfrm rot="5400000">
                <a:off x="4949217" y="3563651"/>
                <a:ext cx="204616" cy="106562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27E2B07-FFBD-DE47-85AD-5F4686A42FB7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512178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C5F887E1-EC8F-5348-9716-45F29003D7FC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621664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DB00194-5C3F-3B41-BBFB-A95E03EA1F86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733901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A7DE669-A876-E74D-9D50-53D49B48BC8E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842837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109C158-C8C5-9D41-B65E-A239A90BF11D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952323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020EB08-B51C-F940-815F-9352ABD6EE38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4064560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8FA6ADC3-471E-304E-B732-011D6B833028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512729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9FBC0D7D-F84B-5244-9A7B-D719A8C5C095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622215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B5A34E65-F9D2-9643-B9AC-F9BAC4E84BA2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734452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9CCC3C35-6EF4-0C49-8CB2-4E8C2CEC5E85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843388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EA695A77-95CE-6645-B919-94DA3A662936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952874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15F60688-CCE7-CF42-9EC6-D4896D4A2BEC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4065111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7B76797E-A488-8B49-B391-7F248135FADF}"/>
              </a:ext>
            </a:extLst>
          </p:cNvPr>
          <p:cNvSpPr txBox="1"/>
          <p:nvPr/>
        </p:nvSpPr>
        <p:spPr>
          <a:xfrm>
            <a:off x="9338870" y="349133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Hardware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53D416F-BADF-3B47-9A2C-601A94BC83CC}"/>
              </a:ext>
            </a:extLst>
          </p:cNvPr>
          <p:cNvGrpSpPr/>
          <p:nvPr/>
        </p:nvGrpSpPr>
        <p:grpSpPr>
          <a:xfrm>
            <a:off x="7471571" y="2282799"/>
            <a:ext cx="1097280" cy="909421"/>
            <a:chOff x="1816291" y="3047079"/>
            <a:chExt cx="1097280" cy="929849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FBBB37B4-46BE-1D43-B583-B01429B21D33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module PE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  (input </a:t>
              </a:r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clk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,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   input  data);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ED8D773A-5680-2847-8A9D-4EDB1DC27BE1}"/>
                </a:ext>
              </a:extLst>
            </p:cNvPr>
            <p:cNvSpPr/>
            <p:nvPr/>
          </p:nvSpPr>
          <p:spPr>
            <a:xfrm>
              <a:off x="1816291" y="3052166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SystemVerilog</a:t>
              </a:r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Description</a:t>
              </a:r>
              <a:endParaRPr lang="en-US" sz="105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371" name="Oval 370">
            <a:extLst>
              <a:ext uri="{FF2B5EF4-FFF2-40B4-BE49-F238E27FC236}">
                <a16:creationId xmlns:a16="http://schemas.microsoft.com/office/drawing/2014/main" id="{B343D396-64DE-CD48-A851-F0D5344AB299}"/>
              </a:ext>
            </a:extLst>
          </p:cNvPr>
          <p:cNvSpPr/>
          <p:nvPr/>
        </p:nvSpPr>
        <p:spPr>
          <a:xfrm>
            <a:off x="3138923" y="2417111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295585C-385F-2C4E-84AF-E844A5519481}"/>
              </a:ext>
            </a:extLst>
          </p:cNvPr>
          <p:cNvSpPr/>
          <p:nvPr/>
        </p:nvSpPr>
        <p:spPr>
          <a:xfrm>
            <a:off x="6623444" y="2222376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09AA207-7C25-294A-BAF4-7C5CDF4F7395}"/>
              </a:ext>
            </a:extLst>
          </p:cNvPr>
          <p:cNvSpPr/>
          <p:nvPr/>
        </p:nvSpPr>
        <p:spPr>
          <a:xfrm>
            <a:off x="8320873" y="1784521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75" name="Freeform 374">
            <a:extLst>
              <a:ext uri="{FF2B5EF4-FFF2-40B4-BE49-F238E27FC236}">
                <a16:creationId xmlns:a16="http://schemas.microsoft.com/office/drawing/2014/main" id="{6262FAAB-3DB6-AE43-A30F-C2A3972848C1}"/>
              </a:ext>
            </a:extLst>
          </p:cNvPr>
          <p:cNvSpPr/>
          <p:nvPr/>
        </p:nvSpPr>
        <p:spPr>
          <a:xfrm>
            <a:off x="6818489" y="2958568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5">
            <a:extLst>
              <a:ext uri="{FF2B5EF4-FFF2-40B4-BE49-F238E27FC236}">
                <a16:creationId xmlns:a16="http://schemas.microsoft.com/office/drawing/2014/main" id="{F121A221-7626-F041-933F-0DBF2CC08CB5}"/>
              </a:ext>
            </a:extLst>
          </p:cNvPr>
          <p:cNvSpPr/>
          <p:nvPr/>
        </p:nvSpPr>
        <p:spPr>
          <a:xfrm flipV="1">
            <a:off x="6765037" y="1924650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4ABB9482-8568-7941-8961-B5E7D5B96A41}"/>
              </a:ext>
            </a:extLst>
          </p:cNvPr>
          <p:cNvSpPr/>
          <p:nvPr/>
        </p:nvSpPr>
        <p:spPr>
          <a:xfrm flipV="1">
            <a:off x="4885435" y="2254850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9731BB5-E633-1D4E-8002-2D5B70A6A771}"/>
              </a:ext>
            </a:extLst>
          </p:cNvPr>
          <p:cNvSpPr txBox="1"/>
          <p:nvPr/>
        </p:nvSpPr>
        <p:spPr>
          <a:xfrm>
            <a:off x="5006794" y="2833902"/>
            <a:ext cx="84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ILP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Synthesis</a:t>
            </a: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C1839420-F9F7-8442-9DEE-299708ACB90B}"/>
              </a:ext>
            </a:extLst>
          </p:cNvPr>
          <p:cNvSpPr/>
          <p:nvPr/>
        </p:nvSpPr>
        <p:spPr>
          <a:xfrm>
            <a:off x="4997933" y="2773445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583" name="Right Arrow 582">
            <a:extLst>
              <a:ext uri="{FF2B5EF4-FFF2-40B4-BE49-F238E27FC236}">
                <a16:creationId xmlns:a16="http://schemas.microsoft.com/office/drawing/2014/main" id="{9911E312-0E46-234E-8A17-B2C441A84A11}"/>
              </a:ext>
            </a:extLst>
          </p:cNvPr>
          <p:cNvSpPr/>
          <p:nvPr/>
        </p:nvSpPr>
        <p:spPr>
          <a:xfrm>
            <a:off x="8609566" y="2676088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B917DBAD-E1D8-5648-AE4C-C0DF3A2D4A43}"/>
              </a:ext>
            </a:extLst>
          </p:cNvPr>
          <p:cNvSpPr/>
          <p:nvPr/>
        </p:nvSpPr>
        <p:spPr>
          <a:xfrm>
            <a:off x="5426796" y="4279013"/>
            <a:ext cx="48426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378D1F0-3CDE-0244-8F36-527204D84B55}"/>
              </a:ext>
            </a:extLst>
          </p:cNvPr>
          <p:cNvSpPr txBox="1"/>
          <p:nvPr/>
        </p:nvSpPr>
        <p:spPr>
          <a:xfrm>
            <a:off x="1660609" y="124126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Helvetica" pitchFamily="2" charset="0"/>
              </a:rPr>
              <a:t>SNAFUGen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91" name="Picture 290">
            <a:extLst>
              <a:ext uri="{FF2B5EF4-FFF2-40B4-BE49-F238E27FC236}">
                <a16:creationId xmlns:a16="http://schemas.microsoft.com/office/drawing/2014/main" id="{DE6D8B0C-6F2C-4B4D-94CC-FAC230D90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8447" y="2119738"/>
            <a:ext cx="88368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9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5214FF-67E6-2249-ACD1-0283A7C68F50}"/>
              </a:ext>
            </a:extLst>
          </p:cNvPr>
          <p:cNvSpPr/>
          <p:nvPr/>
        </p:nvSpPr>
        <p:spPr>
          <a:xfrm>
            <a:off x="2501168" y="1868451"/>
            <a:ext cx="2743200" cy="12914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42AF98-E4AB-D44D-A261-82ED394E1A86}"/>
              </a:ext>
            </a:extLst>
          </p:cNvPr>
          <p:cNvSpPr/>
          <p:nvPr/>
        </p:nvSpPr>
        <p:spPr>
          <a:xfrm>
            <a:off x="2272568" y="1639852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33ED0-A8E7-384F-A7C7-FC806BED0F52}"/>
              </a:ext>
            </a:extLst>
          </p:cNvPr>
          <p:cNvSpPr txBox="1"/>
          <p:nvPr/>
        </p:nvSpPr>
        <p:spPr>
          <a:xfrm>
            <a:off x="2729768" y="190382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Helvetica" pitchFamily="2" charset="0"/>
              </a:rPr>
              <a:t>SNAFUGen</a:t>
            </a:r>
            <a:endParaRPr lang="en-US" b="1" dirty="0">
              <a:latin typeface="Helvetica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320B80-8BB5-B24D-9F41-01BD701F0978}"/>
              </a:ext>
            </a:extLst>
          </p:cNvPr>
          <p:cNvGrpSpPr/>
          <p:nvPr/>
        </p:nvGrpSpPr>
        <p:grpSpPr>
          <a:xfrm>
            <a:off x="2272568" y="3026659"/>
            <a:ext cx="2971800" cy="1673929"/>
            <a:chOff x="5867400" y="2299404"/>
            <a:chExt cx="2971800" cy="16739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C1A85D-72C2-4840-8B94-F220CAF9DC09}"/>
                </a:ext>
              </a:extLst>
            </p:cNvPr>
            <p:cNvSpPr/>
            <p:nvPr/>
          </p:nvSpPr>
          <p:spPr>
            <a:xfrm>
              <a:off x="6096000" y="2568538"/>
              <a:ext cx="2743200" cy="140479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93C94-3D12-374F-8447-DF150954ECD8}"/>
                </a:ext>
              </a:extLst>
            </p:cNvPr>
            <p:cNvSpPr/>
            <p:nvPr/>
          </p:nvSpPr>
          <p:spPr>
            <a:xfrm>
              <a:off x="5867400" y="229940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288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284985-736A-9B45-B136-86E7C9799463}"/>
                </a:ext>
              </a:extLst>
            </p:cNvPr>
            <p:cNvSpPr txBox="1"/>
            <p:nvPr/>
          </p:nvSpPr>
          <p:spPr>
            <a:xfrm>
              <a:off x="6324599" y="2568539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Helvetica" pitchFamily="2" charset="0"/>
                </a:rPr>
                <a:t>SNAFUFramework</a:t>
              </a:r>
              <a:endParaRPr lang="en-US" b="1" dirty="0">
                <a:latin typeface="Helvetica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B18DB3-CAF1-6E46-8349-369AD9851373}"/>
              </a:ext>
            </a:extLst>
          </p:cNvPr>
          <p:cNvSpPr/>
          <p:nvPr/>
        </p:nvSpPr>
        <p:spPr>
          <a:xfrm>
            <a:off x="5387148" y="2293679"/>
            <a:ext cx="1619812" cy="209348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89B756-D367-7245-BCB2-7D357F1903AD}"/>
              </a:ext>
            </a:extLst>
          </p:cNvPr>
          <p:cNvSpPr/>
          <p:nvPr/>
        </p:nvSpPr>
        <p:spPr>
          <a:xfrm>
            <a:off x="5158548" y="2064692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BC61A-3036-3F42-BE68-660B09261026}"/>
              </a:ext>
            </a:extLst>
          </p:cNvPr>
          <p:cNvSpPr txBox="1"/>
          <p:nvPr/>
        </p:nvSpPr>
        <p:spPr>
          <a:xfrm>
            <a:off x="5481277" y="23045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Helvetica" pitchFamily="2" charset="0"/>
              </a:rPr>
              <a:t>SNAFUAccel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E186E-5E5D-FA4A-A7C4-946CB6F561DF}"/>
              </a:ext>
            </a:extLst>
          </p:cNvPr>
          <p:cNvSpPr/>
          <p:nvPr/>
        </p:nvSpPr>
        <p:spPr>
          <a:xfrm>
            <a:off x="2735909" y="2392627"/>
            <a:ext cx="781190" cy="6331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C/C++</a:t>
            </a:r>
          </a:p>
          <a:p>
            <a:r>
              <a:rPr lang="en-US" sz="20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Code</a:t>
            </a: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00F753F-5DE0-4A43-8DCF-55C4A46E893A}"/>
              </a:ext>
            </a:extLst>
          </p:cNvPr>
          <p:cNvSpPr/>
          <p:nvPr/>
        </p:nvSpPr>
        <p:spPr>
          <a:xfrm>
            <a:off x="3618057" y="2501756"/>
            <a:ext cx="421116" cy="3693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EF4F42-1784-6142-BA17-AE33E53AA533}"/>
              </a:ext>
            </a:extLst>
          </p:cNvPr>
          <p:cNvGrpSpPr/>
          <p:nvPr/>
        </p:nvGrpSpPr>
        <p:grpSpPr>
          <a:xfrm>
            <a:off x="3916297" y="2119428"/>
            <a:ext cx="1428940" cy="1061306"/>
            <a:chOff x="3820148" y="622031"/>
            <a:chExt cx="1428940" cy="10613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1DB3D4-DE79-4E4C-B9CF-886461CDB9D5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F0940B-9D4A-2E45-AD43-3F936475F217}"/>
                </a:ext>
              </a:extLst>
            </p:cNvPr>
            <p:cNvSpPr txBox="1"/>
            <p:nvPr/>
          </p:nvSpPr>
          <p:spPr>
            <a:xfrm>
              <a:off x="3820148" y="1406338"/>
              <a:ext cx="1428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Topology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817907D-C510-1941-8D39-7E6C135658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EDCF36A-E4B4-C349-B220-A0B8663A075B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6DBC43F-56A8-5842-9A05-25C0BC17843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7642ADC-4BD3-5846-9FD7-3D936D2EBA9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B6B393B-4624-AE40-B787-64261F3F0E4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C725542-1A4C-BE47-B266-75A780F71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EC729A3-D122-7A49-8D1E-8C1CC89D3AD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C3DA6F3-D94B-3949-91F7-86F6CFFFC3B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0492A1A-4C64-1148-B994-20B060DE1D2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C1BA80C-FF96-3C4D-AD75-A1091A08D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D6BA9453-2379-594C-924E-5B4FA8B10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CC665EDD-0CA8-D243-A9B0-8CA1E48C5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9A0ED9C-A0BB-A64E-B727-43710828F7A9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BE4D658-3EF4-C545-81B9-AB385A7DBDB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58E8F68-B87C-384D-9D03-9EDC15B242F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6AAD0AD-108B-D449-A7A0-E7B9A0A8695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B611C0F-7DAF-AE41-A948-FA975C9532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6FA03B6-4238-3047-8A99-D703307B8F5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ABC9315-09C4-B448-9A09-543D2A7007D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885F4AA-643C-A843-AA89-8CC71F52F3B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C9A4C77-0C5D-A24B-B38E-46FBFC74F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C96DEE4-A6B2-FC4F-A4BC-9501CE4C9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997FC66B-9976-6D46-817D-B57234924E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C19266E-AAE8-944C-AC52-3950052CDC66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D26AFD8-2556-DB4E-9869-626BF0EAA6D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EE6E799-6DA9-D148-A032-4AE0C6E6EDB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8C475C3-B0FE-5347-BACD-B6FE75B5E3E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43E0FCC-DFB5-3840-87C4-A7B1B7FB7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F3896EC-5364-5148-B93D-C3250E32830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7584D4F-430B-B643-94C1-4713BFFEDA5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5682403-5F31-4343-A299-D61E9B8DE2F8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539BE0E-3283-E949-8D2F-C031B822BA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CE5E81D-A85A-6E45-B91D-6D4FED12A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264A77E-8306-934B-AA45-5DCFD8B9F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794C3CD-F80A-8145-85A1-15B0EC43FE86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50AD8CB-BCBA-1D4C-8F14-5F09746A8BE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3DC3D22-759C-3F4F-844A-74A3015EF81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E389FA8-5E20-E249-A469-5715B881BA5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A375B15-2E3F-A54B-BB87-76F9350E6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0652520-8294-7841-9FDA-2B0BE0A3DC6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16EC45E-D4C5-EC42-93AD-19C03973C45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78F84FA-A221-CA4D-B93B-3309B735FDB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D25ECFB-A550-8C47-B895-64F87553E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FD8F20D-3BE2-6E4C-97B5-FE461C3A3C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EAFFC50-4B1C-9C4B-B6BD-2EBE46E27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4A5D158-B4E2-B947-908B-5E94EEAE436A}"/>
              </a:ext>
            </a:extLst>
          </p:cNvPr>
          <p:cNvGrpSpPr/>
          <p:nvPr/>
        </p:nvGrpSpPr>
        <p:grpSpPr>
          <a:xfrm>
            <a:off x="2724039" y="3686537"/>
            <a:ext cx="843387" cy="792898"/>
            <a:chOff x="4100359" y="622031"/>
            <a:chExt cx="843387" cy="79289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BA6786-031A-8048-913C-FD632D2E119E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12E42E5-7255-9D49-ABBC-13B6840B48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228968B-45BA-204A-A6F8-1F6E0C313DD0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20333EB-5A86-8046-BFBC-7730E9C0B67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494B08DD-A7B4-5748-B187-DBA08AE3F33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59DB0BB-2ED5-CC4F-9DBF-489C7CB1CE4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CC0BAFB0-E683-734E-81EC-878C2A5D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73A5D788-9D3E-4E40-8049-25E5EB918F4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64920619-2659-7D49-8B01-C8BF9A9C6EE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413376F6-21F8-AE4B-92DB-88DCB510E80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DCDE0853-83DF-5940-B186-EAA8ED872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83DCB037-56DE-3845-900B-10BCCD46D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D5FAF1DB-364C-E149-A6E4-952B2AD80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FB58B3-56C6-394D-B9FF-C5B2B02DF305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67B985B7-F55E-8D42-91E8-8C9CB738001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7207888-5CD8-2A42-A603-88C1E2CE3E7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16D1185E-CD93-7042-BB65-0DD26E3C8CF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F4CD452F-05D1-CF4A-A890-DF4B46F92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DA7DFC3-0C78-6847-AB66-5750FC8EF8A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7415C034-3407-8E4A-A849-73728EDD12C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A00AF26-80C6-B943-BC1E-8737751DC82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B3C9165-1618-A247-B7A1-779EC9641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9080872B-CACD-B447-A666-17C9060B3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7195E2E-8818-6847-A8F5-B99CBFB77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269071-3E5F-F243-9BE9-05BB9034F9DA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CE89D35-76D9-9D42-91AD-6A73A9F229F3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13E85AD-0B8A-5347-A32A-06DBA57C881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8A720F7-21F6-524F-8396-12A5C3FE7B0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01CE9254-EA54-D543-8FB6-8EB136CA4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FF4756B-DE29-244E-BEB2-4321540C024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EF81555-128B-084C-9BAD-31DBDBD04A8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267094D-2659-C84F-B3E8-58D892C3F2E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7C8B5CC-AB47-1D43-84BB-E61B742D3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2A3E748D-1AC0-D24A-9CAD-89E017A98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5EFD5DD-2C70-584D-9AF5-375532CE9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5748A92-7B3D-5B4D-B773-52E2AAA81B7F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26314B-5CB1-AF45-8D02-03717DF0665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15320A1-3357-4540-B165-26AB954FF51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BCA0593-D155-AE40-A9AC-469AFFCEEB4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8FDA33B-64E0-484C-B69D-7A35A11BB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C1F0EAE-40FC-164E-9E7D-39313C1E01A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ACD3EDB-4B0B-6940-B3ED-323532EEEBB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9BCCD72-8C27-E849-ADBA-016080C1C7A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38E38C5-EBCB-CC4E-9703-3D4F9A127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58C97DE-9434-8F4A-B3AF-1898065DA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F29ECD8-9CBF-E84A-A10E-5D6A5529E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2515F987-8251-CF40-AFE0-7ED91E82122C}"/>
              </a:ext>
            </a:extLst>
          </p:cNvPr>
          <p:cNvSpPr/>
          <p:nvPr/>
        </p:nvSpPr>
        <p:spPr>
          <a:xfrm>
            <a:off x="3676822" y="3898320"/>
            <a:ext cx="421116" cy="3693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4782A5-7C28-2747-983E-6DDA88870593}"/>
              </a:ext>
            </a:extLst>
          </p:cNvPr>
          <p:cNvGrpSpPr>
            <a:grpSpLocks noChangeAspect="1"/>
          </p:cNvGrpSpPr>
          <p:nvPr/>
        </p:nvGrpSpPr>
        <p:grpSpPr>
          <a:xfrm>
            <a:off x="5531698" y="2650589"/>
            <a:ext cx="1326609" cy="1645920"/>
            <a:chOff x="5609510" y="2235981"/>
            <a:chExt cx="1037602" cy="128735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74896A8-C9FD-3847-8F52-2C181F00EADE}"/>
                </a:ext>
              </a:extLst>
            </p:cNvPr>
            <p:cNvGrpSpPr/>
            <p:nvPr/>
          </p:nvGrpSpPr>
          <p:grpSpPr>
            <a:xfrm>
              <a:off x="5888407" y="2238457"/>
              <a:ext cx="421495" cy="417036"/>
              <a:chOff x="4775445" y="1572968"/>
              <a:chExt cx="1148887" cy="1136734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0D62F26-8EB9-394C-8F78-5832139B32D3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43FBB7C-6102-8147-A5D2-60A8412B847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E184CE10-12E0-7E4C-9FFF-966032C1DC6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C6E5B9A-9AE0-6049-9E50-56C4B96A3A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54B00B5-926A-6F4D-BE80-813C9092E0E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99C4981-3BA6-914A-AF86-0F0C9C9D165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E8B1D18-426A-F847-A23D-21EAF0C36A70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8D88D449-16C8-6E4B-AA1B-C649391B7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432D2D6-2866-EB43-B477-453AFA890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BB5D39F-B91F-9F4D-8013-C74AD8C248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8BB2815-B9C9-EE4A-93F5-CF408CF80A7D}"/>
                </a:ext>
              </a:extLst>
            </p:cNvPr>
            <p:cNvGrpSpPr/>
            <p:nvPr/>
          </p:nvGrpSpPr>
          <p:grpSpPr>
            <a:xfrm>
              <a:off x="6222795" y="2235981"/>
              <a:ext cx="421495" cy="417036"/>
              <a:chOff x="4775445" y="1572968"/>
              <a:chExt cx="1148887" cy="1136734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EAF0C45-534C-A741-BF61-D28DB13AEA6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E4B69CF-190C-184C-BB81-7D2E607BA2DF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1CBDBF6-876F-AD4D-B083-C20A3D09ED1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B52DABA-DFD7-414D-8886-7EE93AB32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39B6D0AC-16D9-894D-904E-3328E593409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72F4B6-99BC-5C48-91C6-4328E0382F8A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E78B002-C9F6-3F48-93B9-FC1DC736F48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B6D0099F-2010-004F-8758-EDE64E1502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049643B-B3AB-0E42-B557-9520030743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9C93FCC-F664-B146-81E9-1BA4EE511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4A32382-E0E0-314F-8C1D-344161D30895}"/>
                </a:ext>
              </a:extLst>
            </p:cNvPr>
            <p:cNvGrpSpPr/>
            <p:nvPr/>
          </p:nvGrpSpPr>
          <p:grpSpPr>
            <a:xfrm>
              <a:off x="5891229" y="2568322"/>
              <a:ext cx="421495" cy="417036"/>
              <a:chOff x="4775445" y="1572968"/>
              <a:chExt cx="1148887" cy="1136734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FEDAD6CF-2A54-4F43-9270-853899A08C9B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79813A1-1003-A24D-9DEE-A42AF335E97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3B3F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1159814-104E-3E4A-A724-26CC84E587F0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85BA9F00-221B-9E45-85B8-40F829FECF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D845044-A970-824C-A859-B0879E05DE35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9A2D9282-EEEA-3143-A067-E9271DD6EF4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0D1DDBE-BCFB-704C-9D7C-228E9B94C6C0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8F290F0-17EA-A742-A0FA-8A65CBD21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AD28245-C80E-434D-B191-1C85BFCE0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ECAB17C-5774-404D-B485-FBB6A7BAD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3684A578-0F2F-9D44-B649-3B9C73F6946D}"/>
                </a:ext>
              </a:extLst>
            </p:cNvPr>
            <p:cNvGrpSpPr/>
            <p:nvPr/>
          </p:nvGrpSpPr>
          <p:grpSpPr>
            <a:xfrm>
              <a:off x="6225617" y="2565846"/>
              <a:ext cx="421495" cy="417036"/>
              <a:chOff x="4775445" y="1572968"/>
              <a:chExt cx="1148887" cy="1136734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4E75AC4-5E9C-EE44-B211-1EF71A0E1353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ADE76C-92B2-D44A-8FD9-9A7B420A01AF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98B1938-C654-2C4F-8F38-E63100D954B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C2B51130-944B-2041-888A-9ABCAB361B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6FB4A77-260B-2548-A3FD-1F1126B364EE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79DDB0B-28B4-984F-95F7-55DA8F0B9D7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313E8A2-079A-FE44-A25E-D01689DB910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06D68917-29E5-504B-A54B-DEF785CE91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F3110AE9-9A7B-6945-9F58-7F6C96EAC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8D0AC68C-4BA3-C649-BF61-F11873D1A6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6B6EA30-2890-EF48-B7B9-8073817E9ED3}"/>
                </a:ext>
              </a:extLst>
            </p:cNvPr>
            <p:cNvSpPr/>
            <p:nvPr/>
          </p:nvSpPr>
          <p:spPr>
            <a:xfrm>
              <a:off x="5614931" y="3150826"/>
              <a:ext cx="1027029" cy="3725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B8BA31E-6933-8146-92CB-C43B15B0B96F}"/>
                </a:ext>
              </a:extLst>
            </p:cNvPr>
            <p:cNvSpPr/>
            <p:nvPr/>
          </p:nvSpPr>
          <p:spPr>
            <a:xfrm>
              <a:off x="5612743" y="2851651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68ECF0E-1EC4-C24A-9A2D-05C530E97E10}"/>
                </a:ext>
              </a:extLst>
            </p:cNvPr>
            <p:cNvSpPr/>
            <p:nvPr/>
          </p:nvSpPr>
          <p:spPr>
            <a:xfrm>
              <a:off x="5612743" y="2286617"/>
              <a:ext cx="2286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AE53ACF-A449-144C-A50B-95E4373A3A15}"/>
                </a:ext>
              </a:extLst>
            </p:cNvPr>
            <p:cNvSpPr/>
            <p:nvPr/>
          </p:nvSpPr>
          <p:spPr>
            <a:xfrm>
              <a:off x="5609510" y="2568463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56044B1-3ABB-EA44-AEF4-543FE7869324}"/>
                </a:ext>
              </a:extLst>
            </p:cNvPr>
            <p:cNvSpPr/>
            <p:nvPr/>
          </p:nvSpPr>
          <p:spPr>
            <a:xfrm>
              <a:off x="6011982" y="3021846"/>
              <a:ext cx="182880" cy="91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5F32FA5-D1C4-6340-B87D-CE52F3F2F44E}"/>
                </a:ext>
              </a:extLst>
            </p:cNvPr>
            <p:cNvSpPr/>
            <p:nvPr/>
          </p:nvSpPr>
          <p:spPr>
            <a:xfrm>
              <a:off x="6355496" y="3020704"/>
              <a:ext cx="182880" cy="91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1" name="Picture 230">
            <a:extLst>
              <a:ext uri="{FF2B5EF4-FFF2-40B4-BE49-F238E27FC236}">
                <a16:creationId xmlns:a16="http://schemas.microsoft.com/office/drawing/2014/main" id="{5424351A-FC7B-AE4F-B84C-229B66CA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6283" y="3632543"/>
            <a:ext cx="5891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8B798072-ACB0-264F-8FD4-2D9851075913}"/>
              </a:ext>
            </a:extLst>
          </p:cNvPr>
          <p:cNvGrpSpPr/>
          <p:nvPr/>
        </p:nvGrpSpPr>
        <p:grpSpPr>
          <a:xfrm>
            <a:off x="5016665" y="2731231"/>
            <a:ext cx="843387" cy="792898"/>
            <a:chOff x="4100359" y="622031"/>
            <a:chExt cx="843387" cy="792898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7AAE102-3F55-CA44-B920-53C0DD0D3312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9929BC43-19B1-F84A-BE84-A40BB866F8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2694F7FE-C6C1-DF4E-A52D-DE4940DEFBCE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DE757284-E55B-3047-9B78-C98F6D4ACA9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43E8C699-0C07-F743-951F-91BD5FABF01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DBFBF5C5-F01F-1E4F-A246-6F155A6E56F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07BB4992-1695-624D-827C-41C06815D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7050A18-C14A-B44D-BAB0-FC7372A8FBA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2C8AFA31-AAD6-C149-9F15-B5E0EE08D3B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00BB512E-F103-A544-9D9F-FDF34C9000C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D95FA63D-525D-1F46-B9B8-2A67FDE2F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57A05E9A-383B-A64A-A851-C3384304F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234016EC-CA5E-294F-B463-217DDF4085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5CA89983-517D-DF4E-91E4-1D316DA7C236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356228B4-9BD0-EC4C-BB6D-E805FC993BE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3541D83E-759F-3948-AC83-4948A4D5850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B95DB513-1A76-004C-91CD-F56003FF2A8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F6395C69-22CA-C942-97EE-24883970E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02ABCA86-FFD8-2141-AD8B-80F1A62FD7B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2F90973A-91B0-F943-8AF3-C00C937EB77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845F8387-DB7A-2148-BAF9-C0D1D78283E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1B06AE5F-CBA5-C44D-9C31-80D4FB880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C5FBAD4D-2B53-0145-B261-D188EA28C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E06F948A-9FB5-E542-B58B-676C9E0C0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D18D3EA2-09FF-0845-9B08-76F4EEEA2167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48812E5D-11FA-4A49-B3E3-CB8B7562ADC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4FE0C9DC-0A82-2741-A5C2-F8FDA5747EE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EA730A59-31DC-AA45-A843-A2CB1E0C905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A441072E-5E08-3D48-92E2-26C69FD1B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254D7F14-CB28-5B4F-9298-BE80EB52F46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2B39034C-C8CB-0242-9C30-1C9AD7EF0AE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007891A5-B3A8-B747-9454-04507651AF8C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6BCE31AB-4F2A-844B-88E9-4CB878F73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51A101EF-93D9-D94F-8656-920B5F1F6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1BF42C81-0B71-CA4B-8BE5-176A9D102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D80B14E4-3084-9D42-AB04-A8DACF8A8368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DBC81D7A-C3A4-2549-ACAD-944DD9F859C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EE0BFBA2-6136-DA48-8B0C-78910A13B90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68B85321-5FE8-394A-81A8-C903A242C6D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98921C44-6638-974A-808C-22CC65F32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2BC089EB-CF08-5240-ACB7-627A0E67F59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2587350C-4973-584D-B9F3-7B17FD46DCA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81A6B23C-67CD-F849-9981-A6155742BE9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16BEC100-4515-0840-AE29-27E14A770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8EF0D55A-1435-5641-BEE7-F1418587D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9346A9B1-C941-A140-B58B-48C850B02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16" name="Right Arrow 315">
            <a:extLst>
              <a:ext uri="{FF2B5EF4-FFF2-40B4-BE49-F238E27FC236}">
                <a16:creationId xmlns:a16="http://schemas.microsoft.com/office/drawing/2014/main" id="{DAB533C6-9D23-E34C-8C53-3D0617836776}"/>
              </a:ext>
            </a:extLst>
          </p:cNvPr>
          <p:cNvSpPr/>
          <p:nvPr/>
        </p:nvSpPr>
        <p:spPr>
          <a:xfrm>
            <a:off x="5969448" y="2943014"/>
            <a:ext cx="421116" cy="3693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6C6595E0-A6FE-0647-97A5-2E615A8C3145}"/>
              </a:ext>
            </a:extLst>
          </p:cNvPr>
          <p:cNvSpPr txBox="1"/>
          <p:nvPr/>
        </p:nvSpPr>
        <p:spPr>
          <a:xfrm>
            <a:off x="6401380" y="339499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SNAFU-A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03AA903-7450-5848-9B78-C7B91EE32886}"/>
              </a:ext>
            </a:extLst>
          </p:cNvPr>
          <p:cNvSpPr txBox="1"/>
          <p:nvPr/>
        </p:nvSpPr>
        <p:spPr>
          <a:xfrm>
            <a:off x="4710746" y="3549069"/>
            <a:ext cx="15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ULP CGRA RTL</a:t>
            </a:r>
          </a:p>
        </p:txBody>
      </p:sp>
      <p:sp>
        <p:nvSpPr>
          <p:cNvPr id="320" name="Right Arrow 319">
            <a:extLst>
              <a:ext uri="{FF2B5EF4-FFF2-40B4-BE49-F238E27FC236}">
                <a16:creationId xmlns:a16="http://schemas.microsoft.com/office/drawing/2014/main" id="{E5790D89-D193-C040-8386-128848C67768}"/>
              </a:ext>
            </a:extLst>
          </p:cNvPr>
          <p:cNvSpPr/>
          <p:nvPr/>
        </p:nvSpPr>
        <p:spPr>
          <a:xfrm>
            <a:off x="4388630" y="2949771"/>
            <a:ext cx="421116" cy="3693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1DF57E1-1ABA-F24C-90C3-95DC8A41C917}"/>
              </a:ext>
            </a:extLst>
          </p:cNvPr>
          <p:cNvSpPr txBox="1"/>
          <p:nvPr/>
        </p:nvSpPr>
        <p:spPr>
          <a:xfrm>
            <a:off x="4173259" y="26116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SNAFU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E7A2086E-A635-9544-B31B-D1EC81858166}"/>
              </a:ext>
            </a:extLst>
          </p:cNvPr>
          <p:cNvSpPr/>
          <p:nvPr/>
        </p:nvSpPr>
        <p:spPr>
          <a:xfrm>
            <a:off x="3848720" y="3384831"/>
            <a:ext cx="76752" cy="76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112C3400-38B3-C84A-873E-82A3ECA9D0E0}"/>
              </a:ext>
            </a:extLst>
          </p:cNvPr>
          <p:cNvSpPr/>
          <p:nvPr/>
        </p:nvSpPr>
        <p:spPr>
          <a:xfrm>
            <a:off x="3702162" y="3130830"/>
            <a:ext cx="153503" cy="1535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29F83DE4-6110-9643-A059-411092496CF4}"/>
              </a:ext>
            </a:extLst>
          </p:cNvPr>
          <p:cNvSpPr/>
          <p:nvPr/>
        </p:nvSpPr>
        <p:spPr>
          <a:xfrm>
            <a:off x="3933221" y="2921372"/>
            <a:ext cx="153503" cy="153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231AC341-A104-8F4C-9B78-5DDDFA609490}"/>
              </a:ext>
            </a:extLst>
          </p:cNvPr>
          <p:cNvSpPr/>
          <p:nvPr/>
        </p:nvSpPr>
        <p:spPr>
          <a:xfrm>
            <a:off x="4061370" y="3200266"/>
            <a:ext cx="153503" cy="153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13BE9DE8-C2A2-C54C-B38C-A836D14183AD}"/>
              </a:ext>
            </a:extLst>
          </p:cNvPr>
          <p:cNvSpPr/>
          <p:nvPr/>
        </p:nvSpPr>
        <p:spPr>
          <a:xfrm>
            <a:off x="3732269" y="2961795"/>
            <a:ext cx="76752" cy="76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5C5A341E-DA5D-CC41-A76B-9135298549B7}"/>
              </a:ext>
            </a:extLst>
          </p:cNvPr>
          <p:cNvSpPr/>
          <p:nvPr/>
        </p:nvSpPr>
        <p:spPr>
          <a:xfrm>
            <a:off x="3913598" y="3141055"/>
            <a:ext cx="76752" cy="76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888C413B-9DF5-8E44-9207-AD903246FAE8}"/>
              </a:ext>
            </a:extLst>
          </p:cNvPr>
          <p:cNvSpPr/>
          <p:nvPr/>
        </p:nvSpPr>
        <p:spPr>
          <a:xfrm>
            <a:off x="3945582" y="2780554"/>
            <a:ext cx="76752" cy="76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AB0520EE-E732-8848-92D4-D2E5F9CD9477}"/>
              </a:ext>
            </a:extLst>
          </p:cNvPr>
          <p:cNvSpPr/>
          <p:nvPr/>
        </p:nvSpPr>
        <p:spPr>
          <a:xfrm>
            <a:off x="4115202" y="3413086"/>
            <a:ext cx="76752" cy="76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2F5EC1A-B888-BC4B-B280-9EF5F81B47AB}"/>
              </a:ext>
            </a:extLst>
          </p:cNvPr>
          <p:cNvSpPr txBox="1"/>
          <p:nvPr/>
        </p:nvSpPr>
        <p:spPr>
          <a:xfrm>
            <a:off x="3310139" y="3429000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Abstract</a:t>
            </a:r>
          </a:p>
          <a:p>
            <a:pPr algn="ctr"/>
            <a:r>
              <a:rPr lang="en-US" dirty="0"/>
              <a:t>Specification</a:t>
            </a:r>
          </a:p>
        </p:txBody>
      </p:sp>
      <p:pic>
        <p:nvPicPr>
          <p:cNvPr id="335" name="Picture 33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0C72ED3-7275-0D43-9437-741F1A22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638997" y="2692999"/>
            <a:ext cx="585788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5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8B798072-ACB0-264F-8FD4-2D9851075913}"/>
              </a:ext>
            </a:extLst>
          </p:cNvPr>
          <p:cNvGrpSpPr/>
          <p:nvPr/>
        </p:nvGrpSpPr>
        <p:grpSpPr>
          <a:xfrm>
            <a:off x="3568656" y="3858819"/>
            <a:ext cx="843387" cy="792898"/>
            <a:chOff x="4100359" y="622031"/>
            <a:chExt cx="843387" cy="792898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7AAE102-3F55-CA44-B920-53C0DD0D3312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9929BC43-19B1-F84A-BE84-A40BB866F8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2694F7FE-C6C1-DF4E-A52D-DE4940DEFBCE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DE757284-E55B-3047-9B78-C98F6D4ACA9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43E8C699-0C07-F743-951F-91BD5FABF01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DBFBF5C5-F01F-1E4F-A246-6F155A6E56F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07BB4992-1695-624D-827C-41C06815D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7050A18-C14A-B44D-BAB0-FC7372A8FBA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2C8AFA31-AAD6-C149-9F15-B5E0EE08D3B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00BB512E-F103-A544-9D9F-FDF34C9000C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D95FA63D-525D-1F46-B9B8-2A67FDE2F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57A05E9A-383B-A64A-A851-C3384304F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234016EC-CA5E-294F-B463-217DDF4085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5CA89983-517D-DF4E-91E4-1D316DA7C236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356228B4-9BD0-EC4C-BB6D-E805FC993BE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3541D83E-759F-3948-AC83-4948A4D5850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B95DB513-1A76-004C-91CD-F56003FF2A8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F6395C69-22CA-C942-97EE-24883970E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02ABCA86-FFD8-2141-AD8B-80F1A62FD7B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2F90973A-91B0-F943-8AF3-C00C937EB77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845F8387-DB7A-2148-BAF9-C0D1D78283E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1B06AE5F-CBA5-C44D-9C31-80D4FB880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C5FBAD4D-2B53-0145-B261-D188EA28C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E06F948A-9FB5-E542-B58B-676C9E0C0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D18D3EA2-09FF-0845-9B08-76F4EEEA2167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48812E5D-11FA-4A49-B3E3-CB8B7562ADC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4FE0C9DC-0A82-2741-A5C2-F8FDA5747EE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EA730A59-31DC-AA45-A843-A2CB1E0C905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A441072E-5E08-3D48-92E2-26C69FD1B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254D7F14-CB28-5B4F-9298-BE80EB52F46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2B39034C-C8CB-0242-9C30-1C9AD7EF0AE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007891A5-B3A8-B747-9454-04507651AF8C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6BCE31AB-4F2A-844B-88E9-4CB878F73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51A101EF-93D9-D94F-8656-920B5F1F6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1BF42C81-0B71-CA4B-8BE5-176A9D102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D80B14E4-3084-9D42-AB04-A8DACF8A8368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DBC81D7A-C3A4-2549-ACAD-944DD9F859C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EE0BFBA2-6136-DA48-8B0C-78910A13B90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68B85321-5FE8-394A-81A8-C903A242C6D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98921C44-6638-974A-808C-22CC65F32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2BC089EB-CF08-5240-ACB7-627A0E67F59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2587350C-4973-584D-B9F3-7B17FD46DCA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81A6B23C-67CD-F849-9981-A6155742BE9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16BEC100-4515-0840-AE29-27E14A770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8EF0D55A-1435-5641-BEE7-F1418587D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9346A9B1-C941-A140-B58B-48C850B02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16" name="Right Arrow 315">
            <a:extLst>
              <a:ext uri="{FF2B5EF4-FFF2-40B4-BE49-F238E27FC236}">
                <a16:creationId xmlns:a16="http://schemas.microsoft.com/office/drawing/2014/main" id="{DAB533C6-9D23-E34C-8C53-3D0617836776}"/>
              </a:ext>
            </a:extLst>
          </p:cNvPr>
          <p:cNvSpPr/>
          <p:nvPr/>
        </p:nvSpPr>
        <p:spPr>
          <a:xfrm rot="5400000">
            <a:off x="3849266" y="4840470"/>
            <a:ext cx="269383" cy="3693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" name="Picture 316">
            <a:extLst>
              <a:ext uri="{FF2B5EF4-FFF2-40B4-BE49-F238E27FC236}">
                <a16:creationId xmlns:a16="http://schemas.microsoft.com/office/drawing/2014/main" id="{1B7B3D52-06F4-2E49-8F40-F654CEDA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91479" y="5044030"/>
            <a:ext cx="589126" cy="914400"/>
          </a:xfrm>
          <a:prstGeom prst="rect">
            <a:avLst/>
          </a:prstGeom>
        </p:spPr>
      </p:pic>
      <p:sp>
        <p:nvSpPr>
          <p:cNvPr id="318" name="TextBox 317">
            <a:extLst>
              <a:ext uri="{FF2B5EF4-FFF2-40B4-BE49-F238E27FC236}">
                <a16:creationId xmlns:a16="http://schemas.microsoft.com/office/drawing/2014/main" id="{6C6595E0-A6FE-0647-97A5-2E615A8C3145}"/>
              </a:ext>
            </a:extLst>
          </p:cNvPr>
          <p:cNvSpPr txBox="1"/>
          <p:nvPr/>
        </p:nvSpPr>
        <p:spPr>
          <a:xfrm>
            <a:off x="3524765" y="5761790"/>
            <a:ext cx="900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Hardware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03AA903-7450-5848-9B78-C7B91EE32886}"/>
              </a:ext>
            </a:extLst>
          </p:cNvPr>
          <p:cNvSpPr txBox="1"/>
          <p:nvPr/>
        </p:nvSpPr>
        <p:spPr>
          <a:xfrm>
            <a:off x="3409731" y="4643999"/>
            <a:ext cx="121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ULP CGRA RTL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1DF57E1-1ABA-F24C-90C3-95DC8A41C917}"/>
              </a:ext>
            </a:extLst>
          </p:cNvPr>
          <p:cNvSpPr txBox="1"/>
          <p:nvPr/>
        </p:nvSpPr>
        <p:spPr>
          <a:xfrm>
            <a:off x="4153803" y="345757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SNAFU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0F3114-DD54-B049-9556-3D325D264505}"/>
              </a:ext>
            </a:extLst>
          </p:cNvPr>
          <p:cNvGrpSpPr/>
          <p:nvPr/>
        </p:nvGrpSpPr>
        <p:grpSpPr>
          <a:xfrm>
            <a:off x="3702162" y="2388668"/>
            <a:ext cx="512711" cy="709284"/>
            <a:chOff x="3702162" y="2780554"/>
            <a:chExt cx="512711" cy="709284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E7A2086E-A635-9544-B31B-D1EC81858166}"/>
                </a:ext>
              </a:extLst>
            </p:cNvPr>
            <p:cNvSpPr/>
            <p:nvPr/>
          </p:nvSpPr>
          <p:spPr>
            <a:xfrm>
              <a:off x="3848720" y="3384831"/>
              <a:ext cx="76752" cy="76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112C3400-38B3-C84A-873E-82A3ECA9D0E0}"/>
                </a:ext>
              </a:extLst>
            </p:cNvPr>
            <p:cNvSpPr/>
            <p:nvPr/>
          </p:nvSpPr>
          <p:spPr>
            <a:xfrm>
              <a:off x="3702162" y="3130830"/>
              <a:ext cx="153503" cy="1535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29F83DE4-6110-9643-A059-411092496CF4}"/>
                </a:ext>
              </a:extLst>
            </p:cNvPr>
            <p:cNvSpPr/>
            <p:nvPr/>
          </p:nvSpPr>
          <p:spPr>
            <a:xfrm>
              <a:off x="3933221" y="2921372"/>
              <a:ext cx="153503" cy="1535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231AC341-A104-8F4C-9B78-5DDDFA609490}"/>
                </a:ext>
              </a:extLst>
            </p:cNvPr>
            <p:cNvSpPr/>
            <p:nvPr/>
          </p:nvSpPr>
          <p:spPr>
            <a:xfrm>
              <a:off x="4061370" y="3200266"/>
              <a:ext cx="153503" cy="15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13BE9DE8-C2A2-C54C-B38C-A836D14183AD}"/>
                </a:ext>
              </a:extLst>
            </p:cNvPr>
            <p:cNvSpPr/>
            <p:nvPr/>
          </p:nvSpPr>
          <p:spPr>
            <a:xfrm>
              <a:off x="3732269" y="2961795"/>
              <a:ext cx="76752" cy="76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5C5A341E-DA5D-CC41-A76B-9135298549B7}"/>
                </a:ext>
              </a:extLst>
            </p:cNvPr>
            <p:cNvSpPr/>
            <p:nvPr/>
          </p:nvSpPr>
          <p:spPr>
            <a:xfrm>
              <a:off x="3913598" y="3141055"/>
              <a:ext cx="76752" cy="76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88C413B-9DF5-8E44-9207-AD903246FAE8}"/>
                </a:ext>
              </a:extLst>
            </p:cNvPr>
            <p:cNvSpPr/>
            <p:nvPr/>
          </p:nvSpPr>
          <p:spPr>
            <a:xfrm>
              <a:off x="3945582" y="2780554"/>
              <a:ext cx="76752" cy="76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B0520EE-E732-8848-92D4-D2E5F9CD9477}"/>
                </a:ext>
              </a:extLst>
            </p:cNvPr>
            <p:cNvSpPr/>
            <p:nvPr/>
          </p:nvSpPr>
          <p:spPr>
            <a:xfrm>
              <a:off x="4115202" y="3413086"/>
              <a:ext cx="76752" cy="76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4" name="TextBox 333">
            <a:extLst>
              <a:ext uri="{FF2B5EF4-FFF2-40B4-BE49-F238E27FC236}">
                <a16:creationId xmlns:a16="http://schemas.microsoft.com/office/drawing/2014/main" id="{22F5EC1A-B888-BC4B-B280-9EF5F81B47AB}"/>
              </a:ext>
            </a:extLst>
          </p:cNvPr>
          <p:cNvSpPr txBox="1"/>
          <p:nvPr/>
        </p:nvSpPr>
        <p:spPr>
          <a:xfrm>
            <a:off x="3423134" y="3070455"/>
            <a:ext cx="111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Abstract</a:t>
            </a:r>
          </a:p>
          <a:p>
            <a:pPr algn="ctr"/>
            <a:r>
              <a:rPr lang="en-US" sz="1400" dirty="0"/>
              <a:t>Specification</a:t>
            </a:r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1C871CA6-3626-CD45-A798-D33580B3D4D6}"/>
              </a:ext>
            </a:extLst>
          </p:cNvPr>
          <p:cNvSpPr/>
          <p:nvPr/>
        </p:nvSpPr>
        <p:spPr>
          <a:xfrm rot="5400000">
            <a:off x="3826865" y="3490129"/>
            <a:ext cx="269383" cy="3693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3DD7C77-BA9E-EF46-AE5C-6B8CB333885D}"/>
              </a:ext>
            </a:extLst>
          </p:cNvPr>
          <p:cNvGrpSpPr/>
          <p:nvPr/>
        </p:nvGrpSpPr>
        <p:grpSpPr>
          <a:xfrm>
            <a:off x="2627261" y="2326308"/>
            <a:ext cx="2631819" cy="3136067"/>
            <a:chOff x="2627261" y="2326308"/>
            <a:chExt cx="2631819" cy="31360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2EA6527-17D2-AD4F-B067-A27197193C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73883" y="2326308"/>
              <a:ext cx="1985197" cy="1957068"/>
              <a:chOff x="3216477" y="592021"/>
              <a:chExt cx="2997734" cy="295525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6C0E245-F37C-7F41-9F69-4F432A75C709}"/>
                  </a:ext>
                </a:extLst>
              </p:cNvPr>
              <p:cNvGrpSpPr/>
              <p:nvPr/>
            </p:nvGrpSpPr>
            <p:grpSpPr>
              <a:xfrm>
                <a:off x="3216477" y="598770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59AA363-C917-6F46-80CA-3BCAE1553F7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76A35CF-1F69-174B-9FC9-87A568AD481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88FFEF8-6391-1D49-86CF-0B14F04D7B2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D23EC69C-EE09-0545-A84C-7E5465E95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0886FE19-9065-944A-876D-14324150DE4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0EEFC06-1835-1B4A-9713-6CB81DAFC46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027E9B8-79A2-7747-816E-5ABE4A8BC108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BAB70EB-5DAD-374B-AF8A-2335878EB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DD8A147-E4F1-354B-8AA1-A3D6D48AA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8D4F34BF-6EDA-574C-9285-144757662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2512665-FCF2-0044-AEC7-3F718B6C00D5}"/>
                  </a:ext>
                </a:extLst>
              </p:cNvPr>
              <p:cNvGrpSpPr/>
              <p:nvPr/>
            </p:nvGrpSpPr>
            <p:grpSpPr>
              <a:xfrm>
                <a:off x="4127933" y="592021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A804C9A-1607-CB4F-9DC8-28ABA4F61BA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64D0C79-EE0E-BB4C-AAC2-8E27F4DD27C2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3B3F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B7904BF-6521-564E-A4ED-5CE5D3C7DAE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9C500FE-4611-754B-BF4A-91435B43B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02BD5CD0-D877-384B-98F2-054367FB6D8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DEA1FDC-E5F7-5B45-B541-BB97CB726C3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2995FBF-35B8-D44F-942D-7A7611B118D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A3679786-3F2E-944A-B9E9-63ECA8E0D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E6B419C0-D238-F84A-B543-4681B5612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B3EF1D37-AA1A-0B47-B317-853BDCA68B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5D7A4D6-7381-D14C-B05F-2EB14CC242B9}"/>
                  </a:ext>
                </a:extLst>
              </p:cNvPr>
              <p:cNvGrpSpPr/>
              <p:nvPr/>
            </p:nvGrpSpPr>
            <p:grpSpPr>
              <a:xfrm>
                <a:off x="5034617" y="598770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F0852F9-409B-2443-904B-8546DC88E9F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55FBAE25-1767-944D-AB50-06C5E4EC8BB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22248F8-4E9E-3145-98DB-BDC38BBC851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E92D3A21-CBC6-FA45-8C57-ABECF5CC7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265CE51C-16A2-F44E-BD46-4CCFD7C2691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6735A10-627A-E14C-B042-4410302013B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2AABD7FB-9683-2846-9B6B-9908829A0A6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A6B18A2-442E-AB4A-86D7-6D00510C4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ECF56D8-12FB-8A45-BFC0-6E9CC8B02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5458B0E-2AD3-3549-8550-806C9111B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9DF1A9F-C5AA-FE4C-AA94-7285D0549F5C}"/>
                  </a:ext>
                </a:extLst>
              </p:cNvPr>
              <p:cNvGrpSpPr/>
              <p:nvPr/>
            </p:nvGrpSpPr>
            <p:grpSpPr>
              <a:xfrm>
                <a:off x="3224170" y="1497898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FCDDEDC-E8A7-B84F-99C4-4DD55A96CE7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F23D3501-F3E0-6E49-A191-EF920436E29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50BA85A6-36B5-7243-872B-A3886C56117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DBF8E45B-A873-B646-AC27-813744BB1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A090AA62-AEFE-C448-8E29-201F8C7C335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BF5708F9-97B2-FE47-807D-B4B984B65F6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1CDC478A-C14D-CC4A-806E-16B2AB074EF8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E7B4339-ABEB-5244-9750-85D00DB25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1B9EE6D-9ED7-C346-B4FE-2FF39738C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D66FB5FC-C22A-504A-B79F-64A1117E2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9FF6AC3-3D84-0E43-AE4C-23B35A103711}"/>
                  </a:ext>
                </a:extLst>
              </p:cNvPr>
              <p:cNvGrpSpPr/>
              <p:nvPr/>
            </p:nvGrpSpPr>
            <p:grpSpPr>
              <a:xfrm>
                <a:off x="4135626" y="1491149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71EA84D-5CF5-2549-ADCB-C7B1CA30B98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A10B7E2-F801-B24B-810F-2A7A94C579F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3B3F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44FCC15-A7EE-2143-AC1D-B23E63F3437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97EF84B-FC65-7447-984E-EDF210CCC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A1A5198-7722-2240-A28B-2513CF2C030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34546D4-1C2C-6844-B876-DCC5AD06702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00FC516-978A-304A-8AD5-5E6ADE03261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61E9E08E-1A89-A541-972E-6A59508FA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652CFA9-46E3-4144-BE8D-7736E264E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316A38C6-CC82-B64C-849A-A6EDD82D6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91595A7-0D3F-E945-A507-4B23E48B8569}"/>
                  </a:ext>
                </a:extLst>
              </p:cNvPr>
              <p:cNvGrpSpPr/>
              <p:nvPr/>
            </p:nvGrpSpPr>
            <p:grpSpPr>
              <a:xfrm>
                <a:off x="5053885" y="1497898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CD583D9-C811-C547-AD00-776E155D4F7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4E94B76-D9F1-034C-B5A0-5C18A723B62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A2AE339-790B-C041-9975-4CACA8025FE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708E4561-067E-514E-9F79-F19689846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64AFBE7-5C56-2142-8A82-77348706337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248208C-F71F-4C42-A379-67722230DE6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77B8703E-8D19-7F4E-9748-19F4F940866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4D4D7C3-2A9A-E446-8816-09DAAA129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7ADF049-8F5A-1A4D-98E9-1572DB9D0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497EFC3-4788-5E47-BE26-3923F1DA0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BE2015A-15BE-FE49-BE52-C369D6E1B9F9}"/>
                  </a:ext>
                </a:extLst>
              </p:cNvPr>
              <p:cNvGrpSpPr/>
              <p:nvPr/>
            </p:nvGrpSpPr>
            <p:grpSpPr>
              <a:xfrm>
                <a:off x="3235609" y="2410545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E3816D1-20E2-7E41-835E-F200FDC1763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C354611-2AE0-2C4B-8B9B-72D37ADBFE8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CCB9E41-4120-794F-90E0-6139E04F311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CDBC6AC1-D42B-894F-8F43-8F633C1CF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B2939D2-6AC8-4E47-8ACD-6696ECCF6CB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5134048-E2CC-FD45-B055-8E169BB9F01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E0E2BB9-ADD4-BA42-9833-82D09D89313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0FE09DD-6AD1-1A4A-AEEC-FEE3001BB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ABDE5A8-495F-4543-BEA3-B2AAAA8F2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90CB7D4-96A3-5E46-B97D-2DDA46E05A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E442DB2-A01B-0240-B1D3-9088BB54E554}"/>
                  </a:ext>
                </a:extLst>
              </p:cNvPr>
              <p:cNvGrpSpPr/>
              <p:nvPr/>
            </p:nvGrpSpPr>
            <p:grpSpPr>
              <a:xfrm>
                <a:off x="4147065" y="2403796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3D31298-A27F-5445-8A37-CC4E416A723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0DAD8EF-5365-8747-8928-0A3581BBB8A2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3B3F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08220DC-8859-3649-9F90-69E23F34EDF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E7EEBAE-CE9D-E74B-B37E-DDD2144DA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FF25C9B-D0B8-C944-8BE5-41C3F1F0F67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3A23FF0-95C5-6848-8EED-EACCE1F8E1C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34F7C61-4406-F045-8A2D-5F9B5D802EAB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5A43E21-7D0C-9B45-99BC-CCC0ED0249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1AE9F972-13F0-0948-B406-DDC08DF929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4F96B52-806B-FD44-B4E3-523C93E999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FE6DC77-F73E-FE4B-A680-632115E4E24F}"/>
                  </a:ext>
                </a:extLst>
              </p:cNvPr>
              <p:cNvGrpSpPr/>
              <p:nvPr/>
            </p:nvGrpSpPr>
            <p:grpSpPr>
              <a:xfrm>
                <a:off x="5065324" y="2410545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42BCC2-27E7-0F47-9B88-CBC8617F446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0DABDC-E62D-9E40-83A5-23C8885D4E0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791A21B-9800-CF47-A25F-A77073E3634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1BAF6A3-925D-1640-838E-1F95052F2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2ED5C7D-AB83-7342-9035-BD993666C10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86290D6-359B-724E-9FF9-43B2BC6190E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83A83FD-DDC3-BE4F-ABD9-83742BA1C7B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B25BDAF-BACB-6D48-96C2-7315EF793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3D6E180-BC91-F34E-93E6-6700AA06C3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4BFCFA2-53A7-2E4A-811C-5B331F2D0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267289F-8EA7-B145-88E8-3FBE40004332}"/>
                </a:ext>
              </a:extLst>
            </p:cNvPr>
            <p:cNvSpPr/>
            <p:nvPr/>
          </p:nvSpPr>
          <p:spPr>
            <a:xfrm>
              <a:off x="2627261" y="4789976"/>
              <a:ext cx="2607278" cy="6723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2754470-1E5A-AC49-9DCB-5EAF6158C628}"/>
                </a:ext>
              </a:extLst>
            </p:cNvPr>
            <p:cNvSpPr/>
            <p:nvPr/>
          </p:nvSpPr>
          <p:spPr>
            <a:xfrm>
              <a:off x="2647924" y="3992464"/>
              <a:ext cx="605545" cy="67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498042E-D255-2D4C-9A29-FFF26BCB71B5}"/>
                </a:ext>
              </a:extLst>
            </p:cNvPr>
            <p:cNvSpPr/>
            <p:nvPr/>
          </p:nvSpPr>
          <p:spPr>
            <a:xfrm>
              <a:off x="2627261" y="2457104"/>
              <a:ext cx="605545" cy="67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0D2667C-50F4-2248-B8D2-4B3C21F54616}"/>
                </a:ext>
              </a:extLst>
            </p:cNvPr>
            <p:cNvSpPr/>
            <p:nvPr/>
          </p:nvSpPr>
          <p:spPr>
            <a:xfrm>
              <a:off x="2627261" y="3233843"/>
              <a:ext cx="605545" cy="67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C74EDD-A506-B74D-89AC-4AFDF827C098}"/>
                </a:ext>
              </a:extLst>
            </p:cNvPr>
            <p:cNvSpPr/>
            <p:nvPr/>
          </p:nvSpPr>
          <p:spPr>
            <a:xfrm>
              <a:off x="3403806" y="4346133"/>
              <a:ext cx="434737" cy="328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358F622-6F48-2544-9236-743557966397}"/>
                </a:ext>
              </a:extLst>
            </p:cNvPr>
            <p:cNvSpPr/>
            <p:nvPr/>
          </p:nvSpPr>
          <p:spPr>
            <a:xfrm>
              <a:off x="4043178" y="4346133"/>
              <a:ext cx="434737" cy="328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4AF0950-9C57-7F4A-BD61-B518C0331853}"/>
                </a:ext>
              </a:extLst>
            </p:cNvPr>
            <p:cNvSpPr/>
            <p:nvPr/>
          </p:nvSpPr>
          <p:spPr>
            <a:xfrm>
              <a:off x="4686070" y="4347615"/>
              <a:ext cx="434737" cy="328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387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5214FF-67E6-2249-ACD1-0283A7C68F50}"/>
              </a:ext>
            </a:extLst>
          </p:cNvPr>
          <p:cNvSpPr/>
          <p:nvPr/>
        </p:nvSpPr>
        <p:spPr>
          <a:xfrm>
            <a:off x="2501168" y="1868451"/>
            <a:ext cx="2743200" cy="12914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42AF98-E4AB-D44D-A261-82ED394E1A86}"/>
              </a:ext>
            </a:extLst>
          </p:cNvPr>
          <p:cNvSpPr/>
          <p:nvPr/>
        </p:nvSpPr>
        <p:spPr>
          <a:xfrm>
            <a:off x="2272568" y="1639852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33ED0-A8E7-384F-A7C7-FC806BED0F52}"/>
              </a:ext>
            </a:extLst>
          </p:cNvPr>
          <p:cNvSpPr txBox="1"/>
          <p:nvPr/>
        </p:nvSpPr>
        <p:spPr>
          <a:xfrm>
            <a:off x="2729768" y="190382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Helvetica" pitchFamily="2" charset="0"/>
              </a:rPr>
              <a:t>SNAFUGen</a:t>
            </a:r>
            <a:endParaRPr lang="en-US" b="1" dirty="0">
              <a:latin typeface="Helvetica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320B80-8BB5-B24D-9F41-01BD701F0978}"/>
              </a:ext>
            </a:extLst>
          </p:cNvPr>
          <p:cNvGrpSpPr/>
          <p:nvPr/>
        </p:nvGrpSpPr>
        <p:grpSpPr>
          <a:xfrm>
            <a:off x="2272568" y="3026659"/>
            <a:ext cx="2971800" cy="1673929"/>
            <a:chOff x="5867400" y="2299404"/>
            <a:chExt cx="2971800" cy="16739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C1A85D-72C2-4840-8B94-F220CAF9DC09}"/>
                </a:ext>
              </a:extLst>
            </p:cNvPr>
            <p:cNvSpPr/>
            <p:nvPr/>
          </p:nvSpPr>
          <p:spPr>
            <a:xfrm>
              <a:off x="6096000" y="2568538"/>
              <a:ext cx="2743200" cy="140479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93C94-3D12-374F-8447-DF150954ECD8}"/>
                </a:ext>
              </a:extLst>
            </p:cNvPr>
            <p:cNvSpPr/>
            <p:nvPr/>
          </p:nvSpPr>
          <p:spPr>
            <a:xfrm>
              <a:off x="5867400" y="229940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288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284985-736A-9B45-B136-86E7C9799463}"/>
                </a:ext>
              </a:extLst>
            </p:cNvPr>
            <p:cNvSpPr txBox="1"/>
            <p:nvPr/>
          </p:nvSpPr>
          <p:spPr>
            <a:xfrm>
              <a:off x="6324599" y="2568539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Helvetica" pitchFamily="2" charset="0"/>
                </a:rPr>
                <a:t>SNAFUFramework</a:t>
              </a:r>
              <a:endParaRPr lang="en-US" b="1" dirty="0">
                <a:latin typeface="Helvetica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B18DB3-CAF1-6E46-8349-369AD9851373}"/>
              </a:ext>
            </a:extLst>
          </p:cNvPr>
          <p:cNvSpPr/>
          <p:nvPr/>
        </p:nvSpPr>
        <p:spPr>
          <a:xfrm>
            <a:off x="5387148" y="2293679"/>
            <a:ext cx="1619812" cy="209348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89B756-D367-7245-BCB2-7D357F1903AD}"/>
              </a:ext>
            </a:extLst>
          </p:cNvPr>
          <p:cNvSpPr/>
          <p:nvPr/>
        </p:nvSpPr>
        <p:spPr>
          <a:xfrm>
            <a:off x="5158548" y="2064692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BC61A-3036-3F42-BE68-660B09261026}"/>
              </a:ext>
            </a:extLst>
          </p:cNvPr>
          <p:cNvSpPr txBox="1"/>
          <p:nvPr/>
        </p:nvSpPr>
        <p:spPr>
          <a:xfrm>
            <a:off x="5481277" y="23045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Helvetica" pitchFamily="2" charset="0"/>
              </a:rPr>
              <a:t>SNAFUAccel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E186E-5E5D-FA4A-A7C4-946CB6F561DF}"/>
              </a:ext>
            </a:extLst>
          </p:cNvPr>
          <p:cNvSpPr/>
          <p:nvPr/>
        </p:nvSpPr>
        <p:spPr>
          <a:xfrm>
            <a:off x="2735909" y="2392627"/>
            <a:ext cx="781190" cy="6331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C/C++</a:t>
            </a:r>
          </a:p>
          <a:p>
            <a:r>
              <a:rPr lang="en-US" sz="20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Code</a:t>
            </a: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endParaRPr lang="en-US" sz="20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00F753F-5DE0-4A43-8DCF-55C4A46E893A}"/>
              </a:ext>
            </a:extLst>
          </p:cNvPr>
          <p:cNvSpPr/>
          <p:nvPr/>
        </p:nvSpPr>
        <p:spPr>
          <a:xfrm>
            <a:off x="3618057" y="2501756"/>
            <a:ext cx="421116" cy="3693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EF4F42-1784-6142-BA17-AE33E53AA533}"/>
              </a:ext>
            </a:extLst>
          </p:cNvPr>
          <p:cNvGrpSpPr/>
          <p:nvPr/>
        </p:nvGrpSpPr>
        <p:grpSpPr>
          <a:xfrm>
            <a:off x="3916297" y="2119428"/>
            <a:ext cx="1428940" cy="1061306"/>
            <a:chOff x="3820148" y="622031"/>
            <a:chExt cx="1428940" cy="10613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1DB3D4-DE79-4E4C-B9CF-886461CDB9D5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F0940B-9D4A-2E45-AD43-3F936475F217}"/>
                </a:ext>
              </a:extLst>
            </p:cNvPr>
            <p:cNvSpPr txBox="1"/>
            <p:nvPr/>
          </p:nvSpPr>
          <p:spPr>
            <a:xfrm>
              <a:off x="3820148" y="1406338"/>
              <a:ext cx="1428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Topology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817907D-C510-1941-8D39-7E6C135658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EDCF36A-E4B4-C349-B220-A0B8663A075B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6DBC43F-56A8-5842-9A05-25C0BC17843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7642ADC-4BD3-5846-9FD7-3D936D2EBA9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B6B393B-4624-AE40-B787-64261F3F0E4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C725542-1A4C-BE47-B266-75A780F71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EC729A3-D122-7A49-8D1E-8C1CC89D3AD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C3DA6F3-D94B-3949-91F7-86F6CFFFC3B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0492A1A-4C64-1148-B994-20B060DE1D2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C1BA80C-FF96-3C4D-AD75-A1091A08D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D6BA9453-2379-594C-924E-5B4FA8B10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CC665EDD-0CA8-D243-A9B0-8CA1E48C5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9A0ED9C-A0BB-A64E-B727-43710828F7A9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BE4D658-3EF4-C545-81B9-AB385A7DBDB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58E8F68-B87C-384D-9D03-9EDC15B242F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6AAD0AD-108B-D449-A7A0-E7B9A0A8695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B611C0F-7DAF-AE41-A948-FA975C9532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6FA03B6-4238-3047-8A99-D703307B8F5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ABC9315-09C4-B448-9A09-543D2A7007D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885F4AA-643C-A843-AA89-8CC71F52F3B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C9A4C77-0C5D-A24B-B38E-46FBFC74F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C96DEE4-A6B2-FC4F-A4BC-9501CE4C9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997FC66B-9976-6D46-817D-B57234924E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C19266E-AAE8-944C-AC52-3950052CDC66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D26AFD8-2556-DB4E-9869-626BF0EAA6D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EE6E799-6DA9-D148-A032-4AE0C6E6EDB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8C475C3-B0FE-5347-BACD-B6FE75B5E3E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43E0FCC-DFB5-3840-87C4-A7B1B7FB7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F3896EC-5364-5148-B93D-C3250E32830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7584D4F-430B-B643-94C1-4713BFFEDA5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5682403-5F31-4343-A299-D61E9B8DE2F8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539BE0E-3283-E949-8D2F-C031B822BA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CE5E81D-A85A-6E45-B91D-6D4FED12A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264A77E-8306-934B-AA45-5DCFD8B9F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794C3CD-F80A-8145-85A1-15B0EC43FE86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50AD8CB-BCBA-1D4C-8F14-5F09746A8BE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3DC3D22-759C-3F4F-844A-74A3015EF81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E389FA8-5E20-E249-A469-5715B881BA5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A375B15-2E3F-A54B-BB87-76F9350E6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0652520-8294-7841-9FDA-2B0BE0A3DC6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16EC45E-D4C5-EC42-93AD-19C03973C45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78F84FA-A221-CA4D-B93B-3309B735FDB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D25ECFB-A550-8C47-B895-64F87553E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FD8F20D-3BE2-6E4C-97B5-FE461C3A3C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EAFFC50-4B1C-9C4B-B6BD-2EBE46E27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4A5D158-B4E2-B947-908B-5E94EEAE436A}"/>
              </a:ext>
            </a:extLst>
          </p:cNvPr>
          <p:cNvGrpSpPr/>
          <p:nvPr/>
        </p:nvGrpSpPr>
        <p:grpSpPr>
          <a:xfrm>
            <a:off x="2724039" y="3686537"/>
            <a:ext cx="843387" cy="792898"/>
            <a:chOff x="4100359" y="622031"/>
            <a:chExt cx="843387" cy="79289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BA6786-031A-8048-913C-FD632D2E119E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12E42E5-7255-9D49-ABBC-13B6840B48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228968B-45BA-204A-A6F8-1F6E0C313DD0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20333EB-5A86-8046-BFBC-7730E9C0B67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494B08DD-A7B4-5748-B187-DBA08AE3F33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59DB0BB-2ED5-CC4F-9DBF-489C7CB1CE4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CC0BAFB0-E683-734E-81EC-878C2A5D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73A5D788-9D3E-4E40-8049-25E5EB918F4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64920619-2659-7D49-8B01-C8BF9A9C6EE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413376F6-21F8-AE4B-92DB-88DCB510E80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DCDE0853-83DF-5940-B186-EAA8ED872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83DCB037-56DE-3845-900B-10BCCD46D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D5FAF1DB-364C-E149-A6E4-952B2AD80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FB58B3-56C6-394D-B9FF-C5B2B02DF305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67B985B7-F55E-8D42-91E8-8C9CB738001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7207888-5CD8-2A42-A603-88C1E2CE3E7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16D1185E-CD93-7042-BB65-0DD26E3C8CF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F4CD452F-05D1-CF4A-A890-DF4B46F92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DA7DFC3-0C78-6847-AB66-5750FC8EF8A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7415C034-3407-8E4A-A849-73728EDD12C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A00AF26-80C6-B943-BC1E-8737751DC82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B3C9165-1618-A247-B7A1-779EC9641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9080872B-CACD-B447-A666-17C9060B3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7195E2E-8818-6847-A8F5-B99CBFB77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269071-3E5F-F243-9BE9-05BB9034F9DA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CE89D35-76D9-9D42-91AD-6A73A9F229F3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13E85AD-0B8A-5347-A32A-06DBA57C881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8A720F7-21F6-524F-8396-12A5C3FE7B0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01CE9254-EA54-D543-8FB6-8EB136CA4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FF4756B-DE29-244E-BEB2-4321540C024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EF81555-128B-084C-9BAD-31DBDBD04A8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267094D-2659-C84F-B3E8-58D892C3F2E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7C8B5CC-AB47-1D43-84BB-E61B742D3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2A3E748D-1AC0-D24A-9CAD-89E017A98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5EFD5DD-2C70-584D-9AF5-375532CE9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5748A92-7B3D-5B4D-B773-52E2AAA81B7F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26314B-5CB1-AF45-8D02-03717DF0665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15320A1-3357-4540-B165-26AB954FF51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BCA0593-D155-AE40-A9AC-469AFFCEEB4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8FDA33B-64E0-484C-B69D-7A35A11BB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C1F0EAE-40FC-164E-9E7D-39313C1E01A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ACD3EDB-4B0B-6940-B3ED-323532EEEBB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9BCCD72-8C27-E849-ADBA-016080C1C7A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38E38C5-EBCB-CC4E-9703-3D4F9A127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58C97DE-9434-8F4A-B3AF-1898065DA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F29ECD8-9CBF-E84A-A10E-5D6A5529E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2515F987-8251-CF40-AFE0-7ED91E82122C}"/>
              </a:ext>
            </a:extLst>
          </p:cNvPr>
          <p:cNvSpPr/>
          <p:nvPr/>
        </p:nvSpPr>
        <p:spPr>
          <a:xfrm>
            <a:off x="3676822" y="3898320"/>
            <a:ext cx="421116" cy="369332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4782A5-7C28-2747-983E-6DDA88870593}"/>
              </a:ext>
            </a:extLst>
          </p:cNvPr>
          <p:cNvGrpSpPr>
            <a:grpSpLocks noChangeAspect="1"/>
          </p:cNvGrpSpPr>
          <p:nvPr/>
        </p:nvGrpSpPr>
        <p:grpSpPr>
          <a:xfrm>
            <a:off x="5531698" y="2650589"/>
            <a:ext cx="1326609" cy="1645920"/>
            <a:chOff x="5609510" y="2235981"/>
            <a:chExt cx="1037602" cy="128735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74896A8-C9FD-3847-8F52-2C181F00EADE}"/>
                </a:ext>
              </a:extLst>
            </p:cNvPr>
            <p:cNvGrpSpPr/>
            <p:nvPr/>
          </p:nvGrpSpPr>
          <p:grpSpPr>
            <a:xfrm>
              <a:off x="5888407" y="2238457"/>
              <a:ext cx="421495" cy="417036"/>
              <a:chOff x="4775445" y="1572968"/>
              <a:chExt cx="1148887" cy="1136734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0D62F26-8EB9-394C-8F78-5832139B32D3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43FBB7C-6102-8147-A5D2-60A8412B847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E184CE10-12E0-7E4C-9FFF-966032C1DC6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C6E5B9A-9AE0-6049-9E50-56C4B96A3A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54B00B5-926A-6F4D-BE80-813C9092E0E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99C4981-3BA6-914A-AF86-0F0C9C9D165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E8B1D18-426A-F847-A23D-21EAF0C36A70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8D88D449-16C8-6E4B-AA1B-C649391B7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432D2D6-2866-EB43-B477-453AFA890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BB5D39F-B91F-9F4D-8013-C74AD8C248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8BB2815-B9C9-EE4A-93F5-CF408CF80A7D}"/>
                </a:ext>
              </a:extLst>
            </p:cNvPr>
            <p:cNvGrpSpPr/>
            <p:nvPr/>
          </p:nvGrpSpPr>
          <p:grpSpPr>
            <a:xfrm>
              <a:off x="6222795" y="2235981"/>
              <a:ext cx="421495" cy="417036"/>
              <a:chOff x="4775445" y="1572968"/>
              <a:chExt cx="1148887" cy="1136734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EAF0C45-534C-A741-BF61-D28DB13AEA6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E4B69CF-190C-184C-BB81-7D2E607BA2DF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1CBDBF6-876F-AD4D-B083-C20A3D09ED1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B52DABA-DFD7-414D-8886-7EE93AB32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39B6D0AC-16D9-894D-904E-3328E593409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72F4B6-99BC-5C48-91C6-4328E0382F8A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E78B002-C9F6-3F48-93B9-FC1DC736F48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B6D0099F-2010-004F-8758-EDE64E1502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049643B-B3AB-0E42-B557-9520030743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9C93FCC-F664-B146-81E9-1BA4EE511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4A32382-E0E0-314F-8C1D-344161D30895}"/>
                </a:ext>
              </a:extLst>
            </p:cNvPr>
            <p:cNvGrpSpPr/>
            <p:nvPr/>
          </p:nvGrpSpPr>
          <p:grpSpPr>
            <a:xfrm>
              <a:off x="5891229" y="2568322"/>
              <a:ext cx="421495" cy="417036"/>
              <a:chOff x="4775445" y="1572968"/>
              <a:chExt cx="1148887" cy="1136734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FEDAD6CF-2A54-4F43-9270-853899A08C9B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79813A1-1003-A24D-9DEE-A42AF335E97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3B3F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1159814-104E-3E4A-A724-26CC84E587F0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85BA9F00-221B-9E45-85B8-40F829FECF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D845044-A970-824C-A859-B0879E05DE35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9A2D9282-EEEA-3143-A067-E9271DD6EF4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0D1DDBE-BCFB-704C-9D7C-228E9B94C6C0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8F290F0-17EA-A742-A0FA-8A65CBD21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AD28245-C80E-434D-B191-1C85BFCE0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ECAB17C-5774-404D-B485-FBB6A7BAD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3684A578-0F2F-9D44-B649-3B9C73F6946D}"/>
                </a:ext>
              </a:extLst>
            </p:cNvPr>
            <p:cNvGrpSpPr/>
            <p:nvPr/>
          </p:nvGrpSpPr>
          <p:grpSpPr>
            <a:xfrm>
              <a:off x="6225617" y="2565846"/>
              <a:ext cx="421495" cy="417036"/>
              <a:chOff x="4775445" y="1572968"/>
              <a:chExt cx="1148887" cy="1136734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4E75AC4-5E9C-EE44-B211-1EF71A0E1353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ADE76C-92B2-D44A-8FD9-9A7B420A01AF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98B1938-C654-2C4F-8F38-E63100D954B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C2B51130-944B-2041-888A-9ABCAB361B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6FB4A77-260B-2548-A3FD-1F1126B364EE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79DDB0B-28B4-984F-95F7-55DA8F0B9D7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313E8A2-079A-FE44-A25E-D01689DB910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06D68917-29E5-504B-A54B-DEF785CE91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F3110AE9-9A7B-6945-9F58-7F6C96EAC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8D0AC68C-4BA3-C649-BF61-F11873D1A6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6B6EA30-2890-EF48-B7B9-8073817E9ED3}"/>
                </a:ext>
              </a:extLst>
            </p:cNvPr>
            <p:cNvSpPr/>
            <p:nvPr/>
          </p:nvSpPr>
          <p:spPr>
            <a:xfrm>
              <a:off x="5614931" y="3150826"/>
              <a:ext cx="1027029" cy="3725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B8BA31E-6933-8146-92CB-C43B15B0B96F}"/>
                </a:ext>
              </a:extLst>
            </p:cNvPr>
            <p:cNvSpPr/>
            <p:nvPr/>
          </p:nvSpPr>
          <p:spPr>
            <a:xfrm>
              <a:off x="5612743" y="2851651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68ECF0E-1EC4-C24A-9A2D-05C530E97E10}"/>
                </a:ext>
              </a:extLst>
            </p:cNvPr>
            <p:cNvSpPr/>
            <p:nvPr/>
          </p:nvSpPr>
          <p:spPr>
            <a:xfrm>
              <a:off x="5612743" y="2286617"/>
              <a:ext cx="2286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AE53ACF-A449-144C-A50B-95E4373A3A15}"/>
                </a:ext>
              </a:extLst>
            </p:cNvPr>
            <p:cNvSpPr/>
            <p:nvPr/>
          </p:nvSpPr>
          <p:spPr>
            <a:xfrm>
              <a:off x="5609510" y="2568463"/>
              <a:ext cx="228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56044B1-3ABB-EA44-AEF4-543FE7869324}"/>
                </a:ext>
              </a:extLst>
            </p:cNvPr>
            <p:cNvSpPr/>
            <p:nvPr/>
          </p:nvSpPr>
          <p:spPr>
            <a:xfrm>
              <a:off x="6011982" y="3021846"/>
              <a:ext cx="182880" cy="91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5F32FA5-D1C4-6340-B87D-CE52F3F2F44E}"/>
                </a:ext>
              </a:extLst>
            </p:cNvPr>
            <p:cNvSpPr/>
            <p:nvPr/>
          </p:nvSpPr>
          <p:spPr>
            <a:xfrm>
              <a:off x="6355496" y="3020704"/>
              <a:ext cx="182880" cy="91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1" name="Picture 230">
            <a:extLst>
              <a:ext uri="{FF2B5EF4-FFF2-40B4-BE49-F238E27FC236}">
                <a16:creationId xmlns:a16="http://schemas.microsoft.com/office/drawing/2014/main" id="{5424351A-FC7B-AE4F-B84C-229B66CA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6283" y="3632543"/>
            <a:ext cx="5891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1CB54-09D3-5849-93C3-6696CA05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85826" y="2622375"/>
            <a:ext cx="4572000" cy="228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C861FE-B819-C442-9A8D-285EB7EAEE52}"/>
              </a:ext>
            </a:extLst>
          </p:cNvPr>
          <p:cNvSpPr/>
          <p:nvPr/>
        </p:nvSpPr>
        <p:spPr>
          <a:xfrm>
            <a:off x="5043097" y="4244900"/>
            <a:ext cx="276053" cy="507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9601B-D3FD-C24F-A11F-C5E2DDF5E526}"/>
              </a:ext>
            </a:extLst>
          </p:cNvPr>
          <p:cNvSpPr txBox="1"/>
          <p:nvPr/>
        </p:nvSpPr>
        <p:spPr>
          <a:xfrm>
            <a:off x="4892868" y="4003649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&lt;1mW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4FF999-8BB6-7342-93B5-DBADB2F5BB54}"/>
              </a:ext>
            </a:extLst>
          </p:cNvPr>
          <p:cNvCxnSpPr>
            <a:cxnSpLocks/>
          </p:cNvCxnSpPr>
          <p:nvPr/>
        </p:nvCxnSpPr>
        <p:spPr>
          <a:xfrm flipH="1">
            <a:off x="5174728" y="3493821"/>
            <a:ext cx="429" cy="568043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31A3683-D06A-3B49-BFD1-7A7566C8E697}"/>
              </a:ext>
            </a:extLst>
          </p:cNvPr>
          <p:cNvSpPr txBox="1"/>
          <p:nvPr/>
        </p:nvSpPr>
        <p:spPr>
          <a:xfrm>
            <a:off x="5009427" y="3040924"/>
            <a:ext cx="896039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2-3 orders of magnitude</a:t>
            </a:r>
          </a:p>
        </p:txBody>
      </p:sp>
    </p:spTree>
    <p:extLst>
      <p:ext uri="{BB962C8B-B14F-4D97-AF65-F5344CB8AC3E}">
        <p14:creationId xmlns:p14="http://schemas.microsoft.com/office/powerpoint/2010/main" val="2209125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445178A-58BE-6B4B-9D8F-ED09565AF85C}"/>
              </a:ext>
            </a:extLst>
          </p:cNvPr>
          <p:cNvGrpSpPr/>
          <p:nvPr/>
        </p:nvGrpSpPr>
        <p:grpSpPr>
          <a:xfrm>
            <a:off x="1821365" y="1474053"/>
            <a:ext cx="1661734" cy="1547444"/>
            <a:chOff x="2946400" y="2915583"/>
            <a:chExt cx="1589928" cy="15344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A42E21-7699-564D-A7B7-1ECC6DE4AA6A}"/>
                </a:ext>
              </a:extLst>
            </p:cNvPr>
            <p:cNvSpPr txBox="1"/>
            <p:nvPr/>
          </p:nvSpPr>
          <p:spPr>
            <a:xfrm>
              <a:off x="3024376" y="3174999"/>
              <a:ext cx="15119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merican Typewriter" panose="02090604020004020304" pitchFamily="18" charset="77"/>
                </a:rPr>
                <a:t>1.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vload</a:t>
              </a:r>
              <a:r>
                <a:rPr lang="en-US" sz="1200" dirty="0"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200" dirty="0">
                  <a:latin typeface="American Typewriter" panose="02090604020004020304" pitchFamily="18" charset="77"/>
                </a:rPr>
                <a:t>2.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vload</a:t>
              </a:r>
              <a:r>
                <a:rPr lang="en-US" sz="1200" dirty="0">
                  <a:latin typeface="American Typewriter" panose="02090604020004020304" pitchFamily="18" charset="77"/>
                </a:rPr>
                <a:t> v1, &amp;b</a:t>
              </a:r>
            </a:p>
            <a:p>
              <a:r>
                <a:rPr lang="en-US" sz="1200" dirty="0">
                  <a:latin typeface="American Typewriter" panose="02090604020004020304" pitchFamily="18" charset="77"/>
                </a:rPr>
                <a:t>3.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vmul</a:t>
              </a:r>
              <a:r>
                <a:rPr lang="en-US" sz="1200" dirty="0">
                  <a:latin typeface="American Typewriter" panose="02090604020004020304" pitchFamily="18" charset="77"/>
                </a:rPr>
                <a:t> v2, v0, v1</a:t>
              </a:r>
            </a:p>
            <a:p>
              <a:r>
                <a:rPr lang="en-US" sz="1200" dirty="0">
                  <a:latin typeface="American Typewriter" panose="02090604020004020304" pitchFamily="18" charset="77"/>
                </a:rPr>
                <a:t>4.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vredsum</a:t>
              </a:r>
              <a:r>
                <a:rPr lang="en-US" sz="1200" dirty="0">
                  <a:latin typeface="American Typewriter" panose="02090604020004020304" pitchFamily="18" charset="77"/>
                </a:rPr>
                <a:t> v3, v2</a:t>
              </a:r>
            </a:p>
            <a:p>
              <a:r>
                <a:rPr lang="en-US" sz="1200" dirty="0">
                  <a:latin typeface="American Typewriter" panose="02090604020004020304" pitchFamily="18" charset="77"/>
                </a:rPr>
                <a:t>5.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vstore</a:t>
              </a:r>
              <a:r>
                <a:rPr lang="en-US" sz="1200" dirty="0">
                  <a:latin typeface="American Typewriter" panose="02090604020004020304" pitchFamily="18" charset="77"/>
                </a:rPr>
                <a:t> &amp;c, v3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F1802F-2091-7048-9F4F-A2AC7320314A}"/>
                </a:ext>
              </a:extLst>
            </p:cNvPr>
            <p:cNvSpPr txBox="1"/>
            <p:nvPr/>
          </p:nvSpPr>
          <p:spPr>
            <a:xfrm>
              <a:off x="2966720" y="4080748"/>
              <a:ext cx="1508276" cy="335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Vector assembly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DC87EA-C285-3942-801F-3A5B5AED4851}"/>
                </a:ext>
              </a:extLst>
            </p:cNvPr>
            <p:cNvSpPr txBox="1"/>
            <p:nvPr/>
          </p:nvSpPr>
          <p:spPr>
            <a:xfrm>
              <a:off x="2946400" y="2915583"/>
              <a:ext cx="1407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dot_product</a:t>
              </a:r>
              <a:r>
                <a:rPr lang="en-US" sz="1600" dirty="0"/>
                <a:t>():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44F303-F875-0C48-9132-FB881BA34E0B}"/>
                </a:ext>
              </a:extLst>
            </p:cNvPr>
            <p:cNvSpPr/>
            <p:nvPr/>
          </p:nvSpPr>
          <p:spPr>
            <a:xfrm>
              <a:off x="2966720" y="2915583"/>
              <a:ext cx="1511952" cy="15344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6F4AAAC4-E98E-0646-A66F-A9935CFA9CAF}"/>
              </a:ext>
            </a:extLst>
          </p:cNvPr>
          <p:cNvSpPr/>
          <p:nvPr/>
        </p:nvSpPr>
        <p:spPr>
          <a:xfrm>
            <a:off x="3466984" y="2118061"/>
            <a:ext cx="522559" cy="15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73198-C7AD-F244-AC2C-2E8905321BB0}"/>
              </a:ext>
            </a:extLst>
          </p:cNvPr>
          <p:cNvSpPr txBox="1"/>
          <p:nvPr/>
        </p:nvSpPr>
        <p:spPr>
          <a:xfrm>
            <a:off x="3362092" y="1914477"/>
            <a:ext cx="602894" cy="249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Extract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E3FD8-592A-5448-AD5D-26288FF2507C}"/>
              </a:ext>
            </a:extLst>
          </p:cNvPr>
          <p:cNvSpPr/>
          <p:nvPr/>
        </p:nvSpPr>
        <p:spPr>
          <a:xfrm>
            <a:off x="4026992" y="1536469"/>
            <a:ext cx="632876" cy="1324041"/>
          </a:xfrm>
          <a:prstGeom prst="rect">
            <a:avLst/>
          </a:prstGeom>
          <a:solidFill>
            <a:schemeClr val="bg1">
              <a:alpha val="73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BD570BE-6109-D848-B00A-371D62A107EB}"/>
              </a:ext>
            </a:extLst>
          </p:cNvPr>
          <p:cNvGrpSpPr/>
          <p:nvPr/>
        </p:nvGrpSpPr>
        <p:grpSpPr>
          <a:xfrm>
            <a:off x="4073806" y="1590981"/>
            <a:ext cx="552621" cy="1222222"/>
            <a:chOff x="5333854" y="2707749"/>
            <a:chExt cx="680596" cy="150526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0DA696-B87C-974C-A84E-4C4713ECC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854" y="2713329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590943-6B59-D94D-A80A-26B00CF23AE5}"/>
                </a:ext>
              </a:extLst>
            </p:cNvPr>
            <p:cNvSpPr/>
            <p:nvPr/>
          </p:nvSpPr>
          <p:spPr>
            <a:xfrm>
              <a:off x="5519750" y="3121345"/>
              <a:ext cx="274320" cy="274320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67820E-21A2-4343-83C4-68155B30E5F4}"/>
                </a:ext>
              </a:extLst>
            </p:cNvPr>
            <p:cNvSpPr/>
            <p:nvPr/>
          </p:nvSpPr>
          <p:spPr>
            <a:xfrm>
              <a:off x="5522493" y="3529361"/>
              <a:ext cx="274320" cy="274320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1887E8-A0D0-2C4F-B2AE-D9E5315A63AB}"/>
                </a:ext>
              </a:extLst>
            </p:cNvPr>
            <p:cNvSpPr/>
            <p:nvPr/>
          </p:nvSpPr>
          <p:spPr>
            <a:xfrm>
              <a:off x="5519750" y="3938692"/>
              <a:ext cx="274320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84DBA-513E-104B-9F0F-1EFA91266C3B}"/>
                </a:ext>
              </a:extLst>
            </p:cNvPr>
            <p:cNvCxnSpPr>
              <a:cxnSpLocks/>
              <a:stCxn id="16" idx="5"/>
              <a:endCxn id="17" idx="0"/>
            </p:cNvCxnSpPr>
            <p:nvPr/>
          </p:nvCxnSpPr>
          <p:spPr>
            <a:xfrm>
              <a:off x="5568037" y="2947476"/>
              <a:ext cx="88873" cy="173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3B2886-27D9-D740-8E6A-AAC1666AE93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5656910" y="3395665"/>
              <a:ext cx="2743" cy="1336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212DBF2-C540-1A46-B7BD-B3A2B65EE35D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flipH="1">
              <a:off x="5656910" y="3803681"/>
              <a:ext cx="2743" cy="1350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ED31B2C-0C1A-9144-BAC2-E12D98ECCD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0088" y="2707749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C80E027-FA8C-1448-9725-41FF80418EB7}"/>
                </a:ext>
              </a:extLst>
            </p:cNvPr>
            <p:cNvCxnSpPr>
              <a:cxnSpLocks/>
              <a:stCxn id="71" idx="3"/>
              <a:endCxn id="17" idx="0"/>
            </p:cNvCxnSpPr>
            <p:nvPr/>
          </p:nvCxnSpPr>
          <p:spPr>
            <a:xfrm flipH="1">
              <a:off x="5656910" y="2941896"/>
              <a:ext cx="123357" cy="179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5F1E9A3E-0798-6144-93FD-CB19522F78A7}"/>
              </a:ext>
            </a:extLst>
          </p:cNvPr>
          <p:cNvGrpSpPr/>
          <p:nvPr/>
        </p:nvGrpSpPr>
        <p:grpSpPr>
          <a:xfrm>
            <a:off x="5413082" y="1474801"/>
            <a:ext cx="1633534" cy="1600200"/>
            <a:chOff x="5136461" y="1280428"/>
            <a:chExt cx="2011825" cy="1970772"/>
          </a:xfrm>
        </p:grpSpPr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BF02D51D-766A-184D-9377-BA5F77EF4D20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E94EFD21-173D-2B42-8BDE-B44FFFE32D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266223DE-A789-1447-908D-F142EF870EF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BE4D678A-8DA6-1044-B130-E6DDC11C173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49F43CFD-FB42-644A-9043-98E52CE6472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BBEF81D2-177C-6847-8664-212A93B74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69285700-C689-0142-91CD-44145F44764A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AABA0636-F36C-DB49-94B7-2BFC7C61356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B6463BA4-F581-7146-9960-25880291107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5D60CF8B-3457-6944-B8EC-A4BF7C7CF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9F2A27A5-254C-0149-8D01-D0C3501ED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3CD495F6-6134-164F-9396-846D48E8F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45FEAF8-D210-9A45-8B5B-9646C9FF84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65269707-2E35-0740-9A48-3B11BFDBB2C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D733BB9A-2E42-D748-82E3-C7D0FE93F69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9B0E0FCE-98A8-0240-B35C-DE122ACF4A1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5141AE70-57DC-A443-AAE5-EAECE252E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9FA58223-4357-A14C-A2BD-5521B5B82D7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441040CB-94C1-2B4C-9718-110A1BBF0A26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61F25050-BD89-8546-AE14-19F37F80136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7B1B3FD2-0895-B349-B3E5-962113C45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69C0283B-CA41-9349-8459-4C1DBFDD2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52F06799-F10F-B943-9C77-FAE575E2D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C430EB8-DA87-8E4B-872B-0542BF05DF3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726FCF22-42C3-C441-8FDC-083960A9C89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3FE067C5-E2E0-9C48-9D85-B81F89A4E96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F4671B38-CF3A-A841-BD35-873457079DD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57CBC8C4-139F-9D49-A7FA-EB4525E37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E1ACCDB9-15D1-2D4C-84B9-E095BDA89E9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C5185E25-D7B0-F240-9D59-D816FECD760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F9B6A4C0-8DCB-6944-A534-2E1E5C0D765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720219E9-FD95-8944-B0AB-AB4F1C0E9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4DB02EB-7F75-784D-935D-147120259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C5A17196-9972-F849-804F-3C2668C22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4B0177EF-D695-914B-89E7-DBB0B64988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35963C8-1399-4249-8199-D56448364ED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80B98E3-4639-1841-A029-6B86EAD50BB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244CA99F-40FB-FC40-8709-08DEC15A528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DD34B00C-D313-CD45-B1DA-E5EC1550B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F5A38677-849B-0F46-B51C-7D75D87A1B0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BF5B0401-3388-8E47-85E3-358E9A7617A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41A2DB33-1B89-0647-A75C-BA37D4379AC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D823C47E-385C-B447-9612-63E087A7E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E9AC2984-C38C-E443-A2E8-622F8700E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D96F4501-A231-EE48-91BB-006572F4B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F510AB28-C809-BC4A-B125-EACD739EE0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863F3A47-ED5F-6F4C-B8DF-56A817813C5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B640BA0D-DDB8-C842-9637-6D9F31C4CB2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69CD4C26-405E-1E41-BCBF-3161F0D6B8F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7054D75B-379F-BD47-B72F-9D737F71A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B9484A64-0DB2-C54D-8DD2-311E83E1EEAA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92753607-3313-6C40-A273-EC3084E264B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047DB707-8D37-C545-B44E-F021720EFAF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05E129F-B0F0-9747-8298-0A55289FD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F55864CD-CA20-8D4A-AB1B-2DAD0F8DC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BEA65840-C952-AE4C-BAE1-8E65648B4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CDF76E61-EA70-4B48-A5F7-2A68C15CE6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C0AE94AC-8E6B-8A45-8F3F-48E3F164D91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875D7FDA-D7A3-4C4F-9B95-762EFE135E7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EF422F39-CBD3-4440-8627-28CBD59960A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FF14E09-0034-7343-A605-A5A34AF01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E3157C83-7006-584B-B04E-95814B10347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89799D9E-98BE-D147-A9DC-B62A8C8E1B2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355BAA35-26C9-7E47-8434-922C6B8EFEA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65BD69E3-6BD3-854C-8F28-CE9BBB5E65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3E391D6A-22C1-0A44-8B53-1A4D147AD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18EABB05-7636-A74C-A355-0297B05C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7E51FF8-0F9F-604E-A3C0-8995340CB2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6C0E4FD-5A2B-FF43-B7C1-9FA1150D61D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4A3BE4CA-8968-2F4A-8F32-C50A3D82D28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FE28B766-3673-DF4F-A1FE-CBCCEE3493C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C0B8BD8-7E3A-3347-A93B-76E81A169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3D9DD3BE-5DCD-A145-BBA8-9CA4FEAEC02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A7963A61-E2BF-4947-BB8E-1863E110C8A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CD018004-D89B-0F41-B4B2-83D2345F0CD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3AD6B02-8FA4-594E-BA91-6CA255E40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D1AC685-EF98-834A-B8B1-23D7CC278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DAC14E24-617F-B24C-B9CE-9C1010AC9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B9E5BF2-2565-714B-A57C-4F22D11321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ECCD0ED1-D476-964F-8775-47EA6E81C66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0ED89C6-0CEE-FD4B-AC28-5B1186711A2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BEBAA5F-0364-7249-8118-BF6ED5371D6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2782BB33-B954-9E42-A387-5062829C7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1A16EA3-4CAB-7A41-B9CB-D38822741064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1231559-AB54-5F4B-9521-467A471D197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738955E-275E-1E4B-93CF-A1711AAFB62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ED71D533-07F4-4E42-BD3D-508BA1B42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CF7BD587-90F0-614D-ADBB-1B90A3A29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920F34C4-2D48-7A49-8831-F5D48F0008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EEF10FE-34FD-D946-AC65-96C445ADD8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088164BF-CDCE-AB4D-A946-1A88101B81B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8EE6F70E-07CA-7942-9DA4-BD4AE3F9CE4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81B36BC-20E4-F84D-A4AF-8E496868335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7D1F16C7-4533-8443-A7FD-6A6F3CE609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F2A0887B-9A48-2848-BFB9-66A916C2A02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501EB2D1-9557-F941-859E-7BD3D1E4475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2AF0BEE3-4260-BE49-97C5-FDD8A152BDF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D7E9085F-70A4-0F4C-ACCE-741503068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DB47C27-D98C-6F49-A47F-A72234F64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A8B15099-FD0B-C547-A234-E91D0EC33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CF0B11B-A518-DF4C-8900-80D2B7895D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88AD1428-1F06-5D45-8B07-B97E8AB938D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C454A82-D9DC-AC4F-8785-799ECD4F76E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C9D8B47-787F-4949-9155-B2D6737FD36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EABB84B1-4A72-F846-BE1C-67D8E211DC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A7EC6494-EF69-924C-982C-CF4BEFDDDCD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3874B41-46B2-3046-A68F-497E6A5A914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8384A69-A269-1046-BE92-22715CF98B1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22DBB19A-6DD0-7A4E-B2AD-48C6F2C55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3EC77A78-2906-784A-BF3A-28DD3199D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A9A187A1-5906-BA43-9923-D67C26751E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7EBDD445-8F58-1849-8D07-88FBF79534D7}"/>
                </a:ext>
              </a:extLst>
            </p:cNvPr>
            <p:cNvSpPr txBox="1"/>
            <p:nvPr/>
          </p:nvSpPr>
          <p:spPr>
            <a:xfrm rot="2700000">
              <a:off x="6328518" y="224489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B1816A23-91FF-EE4B-99C3-8CB03F8743EA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F1565CCF-BE10-E64A-BF51-0B4485E98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DF56D3AF-C3FE-824F-A48D-45D6C01A0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54FF6FAC-41F1-E348-BDB8-86D56C86D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pattFill prst="wdDnDiag">
              <a:fgClr>
                <a:srgbClr val="D4B3FB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B2EFC9BC-13FA-EA47-8204-9E118F502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pattFill prst="wdDnDiag">
              <a:fgClr>
                <a:srgbClr val="E05957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C264CC4C-CBF4-6D41-A644-4C7354B7E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AC14D494-11AA-6548-9106-AD77A63CAE3D}"/>
                </a:ext>
              </a:extLst>
            </p:cNvPr>
            <p:cNvCxnSpPr>
              <a:cxnSpLocks/>
              <a:stCxn id="486" idx="5"/>
              <a:endCxn id="488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Arrow Connector 493">
              <a:extLst>
                <a:ext uri="{FF2B5EF4-FFF2-40B4-BE49-F238E27FC236}">
                  <a16:creationId xmlns:a16="http://schemas.microsoft.com/office/drawing/2014/main" id="{2A9FA137-1F3C-B54E-A6A3-FF00CD3F10BA}"/>
                </a:ext>
              </a:extLst>
            </p:cNvPr>
            <p:cNvCxnSpPr>
              <a:cxnSpLocks/>
              <a:endCxn id="489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629E83AA-709A-DE4E-8AF3-72C9366594A2}"/>
                </a:ext>
              </a:extLst>
            </p:cNvPr>
            <p:cNvCxnSpPr>
              <a:cxnSpLocks/>
              <a:endCxn id="490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>
              <a:extLst>
                <a:ext uri="{FF2B5EF4-FFF2-40B4-BE49-F238E27FC236}">
                  <a16:creationId xmlns:a16="http://schemas.microsoft.com/office/drawing/2014/main" id="{13BA6928-0938-074B-B254-B17F08135247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8A351E30-F3FE-EB48-A3CD-ED1AD57C5194}"/>
                </a:ext>
              </a:extLst>
            </p:cNvPr>
            <p:cNvCxnSpPr>
              <a:cxnSpLocks/>
              <a:endCxn id="488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8EA0641E-5FAF-5A4D-A7ED-00009B736516}"/>
                </a:ext>
              </a:extLst>
            </p:cNvPr>
            <p:cNvCxnSpPr>
              <a:cxnSpLocks/>
              <a:endCxn id="489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0F91E522-26D9-354B-8114-F383D18EDA7C}"/>
                </a:ext>
              </a:extLst>
            </p:cNvPr>
            <p:cNvCxnSpPr>
              <a:cxnSpLocks/>
              <a:endCxn id="488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3" name="Right Arrow 512">
            <a:extLst>
              <a:ext uri="{FF2B5EF4-FFF2-40B4-BE49-F238E27FC236}">
                <a16:creationId xmlns:a16="http://schemas.microsoft.com/office/drawing/2014/main" id="{FD765FDB-BDE7-1F4D-B60C-4CE7F81AE44A}"/>
              </a:ext>
            </a:extLst>
          </p:cNvPr>
          <p:cNvSpPr/>
          <p:nvPr/>
        </p:nvSpPr>
        <p:spPr>
          <a:xfrm>
            <a:off x="1018601" y="3734142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DF677317-B388-9247-A491-2E55B67BE82D}"/>
              </a:ext>
            </a:extLst>
          </p:cNvPr>
          <p:cNvSpPr txBox="1"/>
          <p:nvPr/>
        </p:nvSpPr>
        <p:spPr>
          <a:xfrm>
            <a:off x="924980" y="3483412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Execute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FE2607D7-5C4A-BB4E-8503-6A5142065533}"/>
              </a:ext>
            </a:extLst>
          </p:cNvPr>
          <p:cNvGrpSpPr>
            <a:grpSpLocks noChangeAspect="1"/>
          </p:cNvGrpSpPr>
          <p:nvPr/>
        </p:nvGrpSpPr>
        <p:grpSpPr>
          <a:xfrm>
            <a:off x="1755795" y="3244674"/>
            <a:ext cx="1400172" cy="1371600"/>
            <a:chOff x="5136461" y="1280428"/>
            <a:chExt cx="2011825" cy="1970772"/>
          </a:xfrm>
        </p:grpSpPr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03EEA5A1-8E6D-CC48-B745-B4113906E1D3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73132C3C-1D5D-3142-9B19-A1A58EFA7C4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6E7852A2-E79A-1141-BAA6-57AE9C436CF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DF190527-9245-BE4D-92FA-B27CFF040DA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A2B32F42-0056-804F-82B3-71C77C687D0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0FF57C06-A5E6-C94B-BA5E-B84078D57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A1BA39D0-0A72-F846-827B-3AD67D29EA6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20F08F31-3AC1-5343-87F8-EBBF17E66D6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C6DA5F84-54C8-C04A-B21A-104A82F2F0C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39" name="Straight Connector 638">
                  <a:extLst>
                    <a:ext uri="{FF2B5EF4-FFF2-40B4-BE49-F238E27FC236}">
                      <a16:creationId xmlns:a16="http://schemas.microsoft.com/office/drawing/2014/main" id="{49872324-7602-FF4F-B605-2835A0E18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>
                  <a:extLst>
                    <a:ext uri="{FF2B5EF4-FFF2-40B4-BE49-F238E27FC236}">
                      <a16:creationId xmlns:a16="http://schemas.microsoft.com/office/drawing/2014/main" id="{BE974833-C734-5F48-BE35-72B7F2F061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Connector 640">
                  <a:extLst>
                    <a:ext uri="{FF2B5EF4-FFF2-40B4-BE49-F238E27FC236}">
                      <a16:creationId xmlns:a16="http://schemas.microsoft.com/office/drawing/2014/main" id="{62F875BB-59EE-B948-AB5F-80201756A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5FDE4615-948B-EB4D-92E0-2CDBC13C308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9772A5A6-04C3-FD45-9FD7-80267FA75F5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F23A436-4759-5D43-A746-D8F9DCE7152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077D60DB-048C-FE49-A4D6-4B4C929F9D2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25" name="Straight Connector 624">
                  <a:extLst>
                    <a:ext uri="{FF2B5EF4-FFF2-40B4-BE49-F238E27FC236}">
                      <a16:creationId xmlns:a16="http://schemas.microsoft.com/office/drawing/2014/main" id="{51199311-F23E-2142-8A81-8A7793E1C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0B0BE0C3-07E7-7D42-9188-B7ED93A3744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006B5A1A-6AA7-E74D-B3AD-F1AA9F599A3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96375C62-41DE-FF4E-B6A4-3037928C5E1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29" name="Straight Connector 628">
                  <a:extLst>
                    <a:ext uri="{FF2B5EF4-FFF2-40B4-BE49-F238E27FC236}">
                      <a16:creationId xmlns:a16="http://schemas.microsoft.com/office/drawing/2014/main" id="{A71F88AC-9A15-E049-9FEC-61DE7F3E65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Straight Connector 629">
                  <a:extLst>
                    <a:ext uri="{FF2B5EF4-FFF2-40B4-BE49-F238E27FC236}">
                      <a16:creationId xmlns:a16="http://schemas.microsoft.com/office/drawing/2014/main" id="{C110928C-3347-2142-B997-CCA65B3BC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Connector 630">
                  <a:extLst>
                    <a:ext uri="{FF2B5EF4-FFF2-40B4-BE49-F238E27FC236}">
                      <a16:creationId xmlns:a16="http://schemas.microsoft.com/office/drawing/2014/main" id="{F65CE839-F6CE-304C-BFC5-76F1DE14C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8D58E274-494F-2740-A8A0-1F325972BD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34089237-0121-EF4F-9E69-95EBF768531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74C5668A-CD6B-F840-988D-AFFEE578656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DD1925D8-2756-8645-8A08-A957E5E1B13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15" name="Straight Connector 614">
                  <a:extLst>
                    <a:ext uri="{FF2B5EF4-FFF2-40B4-BE49-F238E27FC236}">
                      <a16:creationId xmlns:a16="http://schemas.microsoft.com/office/drawing/2014/main" id="{93DAF3AC-3EAB-FF45-81C3-7D00C3AC63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03A57746-838B-C040-B30A-FCD9AB6E19BE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1F199EF1-F3A0-6243-AAE8-AFDA3E00686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CABB832B-4963-6649-8472-D652B20C965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5AB84651-5089-E648-A13A-EE324F546A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A4EF0036-87FE-2A41-8CFB-4C2044789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0A42A8E7-9F80-624B-B217-8670C736E7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4DBD50F5-DFCB-424C-BF32-80C365EB82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5C512CA4-8F85-6543-B830-CFF57B9D336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95E09FB9-B011-E94D-ACA4-491DCA44B65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D177623D-DBE2-024E-84E3-E33C7C8DF34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05" name="Straight Connector 604">
                  <a:extLst>
                    <a:ext uri="{FF2B5EF4-FFF2-40B4-BE49-F238E27FC236}">
                      <a16:creationId xmlns:a16="http://schemas.microsoft.com/office/drawing/2014/main" id="{A1F77A7D-2471-C14F-AC09-78CD8030A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6BFE0CC3-853D-574B-9579-715FE3CEADB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E3EC5678-85CC-4348-A926-7DB9578F3476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61F3271C-C3F9-944D-B111-505C20C2545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A811A79C-6DDB-8745-ACDB-E96BFB9D2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>
                  <a:extLst>
                    <a:ext uri="{FF2B5EF4-FFF2-40B4-BE49-F238E27FC236}">
                      <a16:creationId xmlns:a16="http://schemas.microsoft.com/office/drawing/2014/main" id="{34CBE15F-A11F-0D4B-BAAA-FC5D0C97B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>
                  <a:extLst>
                    <a:ext uri="{FF2B5EF4-FFF2-40B4-BE49-F238E27FC236}">
                      <a16:creationId xmlns:a16="http://schemas.microsoft.com/office/drawing/2014/main" id="{32E2E7D7-389E-B740-BC91-FFB24836A8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E80F9816-108A-664B-8C94-3494F12A85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36AE67A2-DDED-B34D-BBD5-2CA0D949A20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6A186F5E-C381-234C-8607-A940251D4D9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EB641957-7074-1D46-8EBD-D76636C15B8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95" name="Straight Connector 594">
                  <a:extLst>
                    <a:ext uri="{FF2B5EF4-FFF2-40B4-BE49-F238E27FC236}">
                      <a16:creationId xmlns:a16="http://schemas.microsoft.com/office/drawing/2014/main" id="{C3557716-CE4A-244A-A07E-FE8D35CB2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89C8BD42-ABDB-DF4B-9BEF-DE107E175AF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760D52F0-26A9-D04E-8D91-5382D5B1F27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B837FB7A-3C5B-6C4E-961C-A92DF9E03CD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99" name="Straight Connector 598">
                  <a:extLst>
                    <a:ext uri="{FF2B5EF4-FFF2-40B4-BE49-F238E27FC236}">
                      <a16:creationId xmlns:a16="http://schemas.microsoft.com/office/drawing/2014/main" id="{8EDF3279-E464-2A4A-A3BD-36C8EC6A7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>
                  <a:extLst>
                    <a:ext uri="{FF2B5EF4-FFF2-40B4-BE49-F238E27FC236}">
                      <a16:creationId xmlns:a16="http://schemas.microsoft.com/office/drawing/2014/main" id="{A7429962-7027-BB43-86CB-4B633AD21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>
                  <a:extLst>
                    <a:ext uri="{FF2B5EF4-FFF2-40B4-BE49-F238E27FC236}">
                      <a16:creationId xmlns:a16="http://schemas.microsoft.com/office/drawing/2014/main" id="{F3D63F61-A217-2A41-899F-B89C8C497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B2826EC0-31C6-654C-935E-5B1139A95EE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A33F0B72-D0D3-0C46-ADB1-485B72B7F69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2C51CDBF-3545-7F4A-BFFF-AE20765465D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445759C5-45EE-F345-A510-82FD927EC3F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4A55ACC2-6376-C048-8EFB-5B844D2A1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2EE91037-5DFE-8A4A-9841-5F1928515CC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281097D6-A96C-FA4C-AE1B-74083193BEE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DFAAFB52-0682-2144-B2E9-EDA92D3E246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8800E9EC-CFFE-134C-9048-DB43A7C362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>
                  <a:extLst>
                    <a:ext uri="{FF2B5EF4-FFF2-40B4-BE49-F238E27FC236}">
                      <a16:creationId xmlns:a16="http://schemas.microsoft.com/office/drawing/2014/main" id="{EA426261-D5A4-AF4B-95E7-58D500DFE1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Connector 590">
                  <a:extLst>
                    <a:ext uri="{FF2B5EF4-FFF2-40B4-BE49-F238E27FC236}">
                      <a16:creationId xmlns:a16="http://schemas.microsoft.com/office/drawing/2014/main" id="{13ECEF29-C09A-6E4F-A5A1-CFDFE86E0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5597DDAC-9664-8B4D-A1C5-DD03028A134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ECFD37AE-357F-5349-912B-F4065240B37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63EFFC7D-6C1A-4C46-B52E-62ADD361A65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D061D292-3D92-C344-A92E-E97591EF484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75" name="Straight Connector 574">
                  <a:extLst>
                    <a:ext uri="{FF2B5EF4-FFF2-40B4-BE49-F238E27FC236}">
                      <a16:creationId xmlns:a16="http://schemas.microsoft.com/office/drawing/2014/main" id="{7904F3E4-C0D5-C34E-9CC9-B80C426F92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87F9B24B-97C8-2742-BCE7-7F6BF22C024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2FE96348-1FCE-1645-9EE4-DD73DC55F99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C23AF913-4510-A142-B105-BC2B7CD364E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0DA81F27-9913-A54D-AF39-61AE000C23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11233065-03A7-6849-BCA0-F8C622102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F0F3A56E-D5A0-5544-9A9E-E98C70823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9" name="Group 538">
                <a:extLst>
                  <a:ext uri="{FF2B5EF4-FFF2-40B4-BE49-F238E27FC236}">
                    <a16:creationId xmlns:a16="http://schemas.microsoft.com/office/drawing/2014/main" id="{CB34EE51-FE76-DA4C-84F2-4C6A9F1119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C13A821A-74ED-924B-AF7B-7176380B0E53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78F3EF88-7435-6E43-A00A-1450B18E21C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E34C912A-A895-CB44-9894-D77E49751C0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10E29D9E-EE97-4E4B-8218-9E9F17174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B29BF153-19F2-0942-9724-87A32C9A530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2158672D-49A1-FC45-843F-3C395832EDB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23E9EE6E-1C39-7142-8042-4731B2C839FB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3124E399-9E2A-114F-B67D-1ADE7B6C5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4F86245C-543F-AE41-B5D4-592EEB576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6A22CDF5-E754-9A43-B8C7-55C299DCB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BBCF4A85-88EA-A543-A77F-7E32C48500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ADE4A77B-FCAC-624F-95F4-1E931D8F51B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4BFE1319-3B00-824A-8481-8F4C0FE63F1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B22CD258-3D30-9D4E-BAE5-CAD98DEDADE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66835CFC-6969-0745-8CFD-93944E58DE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1173B25E-7A6E-6541-A9BF-3D654D648E4E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061AA9A0-E135-C24C-8F7D-EC5802AC5A5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C9E1F588-E33F-6A4A-8CAD-8E07E128F76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59" name="Straight Connector 558">
                  <a:extLst>
                    <a:ext uri="{FF2B5EF4-FFF2-40B4-BE49-F238E27FC236}">
                      <a16:creationId xmlns:a16="http://schemas.microsoft.com/office/drawing/2014/main" id="{530714C1-D20E-A648-ABC8-691FF1B58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>
                  <a:extLst>
                    <a:ext uri="{FF2B5EF4-FFF2-40B4-BE49-F238E27FC236}">
                      <a16:creationId xmlns:a16="http://schemas.microsoft.com/office/drawing/2014/main" id="{8F33E914-5027-C040-A24F-B5D41ACA9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0A73CEA5-0F43-DD4E-BBB9-7B30FBF02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1" name="Group 540">
                <a:extLst>
                  <a:ext uri="{FF2B5EF4-FFF2-40B4-BE49-F238E27FC236}">
                    <a16:creationId xmlns:a16="http://schemas.microsoft.com/office/drawing/2014/main" id="{C67C08A8-7530-0349-B8EF-53773AA202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5E3E466B-3555-9148-96D9-5A5E4A6F98F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43126DB3-D426-5947-88D0-C6D851489E7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A2DE36FF-A115-2B4C-AFA2-9D1E79F1927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45" name="Straight Connector 544">
                  <a:extLst>
                    <a:ext uri="{FF2B5EF4-FFF2-40B4-BE49-F238E27FC236}">
                      <a16:creationId xmlns:a16="http://schemas.microsoft.com/office/drawing/2014/main" id="{7C30D918-F25F-714B-AC90-17CD47230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93FD3950-F67B-0445-A5A4-FEE5794F48F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64B508FB-E7D6-184A-AE51-7ABD6BF0134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0F76F4AF-46A7-C041-B79C-61342E73946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5EB32923-BB8C-FF42-9B9D-44047B983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330E9498-DD2F-864E-8191-98C4AFF93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8F6E2935-B817-E24B-9A9D-E9DDB4AC4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7E96193C-3443-4441-B01B-A67431476417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0D3D25D8-55E2-BF49-99C6-768C88C4F8DB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9A9DA3BB-18D1-064F-9768-DC7181CE8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8AD92ECD-79E9-C34B-8E41-3A3A8F77D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4235590A-20D8-AA49-ACAE-B5593037E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pattFill prst="wdDnDiag">
              <a:fgClr>
                <a:srgbClr val="D4B3FB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804E21CD-706C-D344-B01E-F72EED991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pattFill prst="wdDnDiag">
              <a:fgClr>
                <a:srgbClr val="E05957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8F5EE8DF-0BEF-3C45-BAC9-643C77A34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50D7425B-44BD-4E4C-8110-DC659A51668D}"/>
                </a:ext>
              </a:extLst>
            </p:cNvPr>
            <p:cNvCxnSpPr>
              <a:cxnSpLocks/>
              <a:stCxn id="520" idx="5"/>
              <a:endCxn id="522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26AF26A1-5120-6044-9AD3-112EB19394AE}"/>
                </a:ext>
              </a:extLst>
            </p:cNvPr>
            <p:cNvCxnSpPr>
              <a:cxnSpLocks/>
              <a:endCxn id="523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D89DC02D-867A-C641-AC60-10347899B286}"/>
                </a:ext>
              </a:extLst>
            </p:cNvPr>
            <p:cNvCxnSpPr>
              <a:cxnSpLocks/>
              <a:endCxn id="524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FA5004A6-B51F-AD49-B1E9-23A0040734B8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1D60480D-35F8-CB46-8536-D92FA6323C19}"/>
                </a:ext>
              </a:extLst>
            </p:cNvPr>
            <p:cNvCxnSpPr>
              <a:cxnSpLocks/>
              <a:endCxn id="522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D142F8D6-4ABF-4E49-B539-A78CD9069440}"/>
                </a:ext>
              </a:extLst>
            </p:cNvPr>
            <p:cNvCxnSpPr>
              <a:cxnSpLocks/>
              <a:endCxn id="523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1D70C06D-F104-764D-9153-33E59B04AA95}"/>
                </a:ext>
              </a:extLst>
            </p:cNvPr>
            <p:cNvCxnSpPr>
              <a:cxnSpLocks/>
              <a:endCxn id="522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2" name="Right Brace 641">
            <a:extLst>
              <a:ext uri="{FF2B5EF4-FFF2-40B4-BE49-F238E27FC236}">
                <a16:creationId xmlns:a16="http://schemas.microsoft.com/office/drawing/2014/main" id="{E763C25C-F73E-FF48-B222-6EFB5A70D1ED}"/>
              </a:ext>
            </a:extLst>
          </p:cNvPr>
          <p:cNvSpPr/>
          <p:nvPr/>
        </p:nvSpPr>
        <p:spPr>
          <a:xfrm rot="5400000">
            <a:off x="2356565" y="4020213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Right Brace 642">
            <a:extLst>
              <a:ext uri="{FF2B5EF4-FFF2-40B4-BE49-F238E27FC236}">
                <a16:creationId xmlns:a16="http://schemas.microsoft.com/office/drawing/2014/main" id="{EB800DD5-3AC5-604A-A05E-B28BAA40EA9F}"/>
              </a:ext>
            </a:extLst>
          </p:cNvPr>
          <p:cNvSpPr/>
          <p:nvPr/>
        </p:nvSpPr>
        <p:spPr>
          <a:xfrm rot="5400000">
            <a:off x="5272045" y="4020212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ight Brace 643">
            <a:extLst>
              <a:ext uri="{FF2B5EF4-FFF2-40B4-BE49-F238E27FC236}">
                <a16:creationId xmlns:a16="http://schemas.microsoft.com/office/drawing/2014/main" id="{D4050029-283F-4F42-A7AF-754E3DEA08F0}"/>
              </a:ext>
            </a:extLst>
          </p:cNvPr>
          <p:cNvSpPr/>
          <p:nvPr/>
        </p:nvSpPr>
        <p:spPr>
          <a:xfrm rot="5400000">
            <a:off x="6700438" y="4018393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Right Brace 644">
            <a:extLst>
              <a:ext uri="{FF2B5EF4-FFF2-40B4-BE49-F238E27FC236}">
                <a16:creationId xmlns:a16="http://schemas.microsoft.com/office/drawing/2014/main" id="{9DA237C8-29FE-D14E-9948-BC2B0F1B8F55}"/>
              </a:ext>
            </a:extLst>
          </p:cNvPr>
          <p:cNvSpPr/>
          <p:nvPr/>
        </p:nvSpPr>
        <p:spPr>
          <a:xfrm rot="5400000">
            <a:off x="8133639" y="4018392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B2BC9500-96C7-744A-BDA4-7B67F8AF21DB}"/>
              </a:ext>
            </a:extLst>
          </p:cNvPr>
          <p:cNvSpPr txBox="1"/>
          <p:nvPr/>
        </p:nvSpPr>
        <p:spPr>
          <a:xfrm>
            <a:off x="1269019" y="475211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Time: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B5F76465-289E-ED43-8A1F-6DE89C8FBB32}"/>
              </a:ext>
            </a:extLst>
          </p:cNvPr>
          <p:cNvSpPr txBox="1"/>
          <p:nvPr/>
        </p:nvSpPr>
        <p:spPr>
          <a:xfrm>
            <a:off x="2328743" y="47541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60F392CB-4599-484D-898A-C6E95E196FBE}"/>
              </a:ext>
            </a:extLst>
          </p:cNvPr>
          <p:cNvSpPr txBox="1"/>
          <p:nvPr/>
        </p:nvSpPr>
        <p:spPr>
          <a:xfrm>
            <a:off x="5234152" y="47624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AFEADCE8-25AC-5741-97FF-E29C6FB4562C}"/>
              </a:ext>
            </a:extLst>
          </p:cNvPr>
          <p:cNvSpPr txBox="1"/>
          <p:nvPr/>
        </p:nvSpPr>
        <p:spPr>
          <a:xfrm>
            <a:off x="6664285" y="47526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672D9652-85B7-9A44-A542-BA4489D7BAF4}"/>
              </a:ext>
            </a:extLst>
          </p:cNvPr>
          <p:cNvSpPr txBox="1"/>
          <p:nvPr/>
        </p:nvSpPr>
        <p:spPr>
          <a:xfrm>
            <a:off x="8090220" y="47512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8A09AB34-9881-7C4A-A656-D6A8001FAA80}"/>
              </a:ext>
            </a:extLst>
          </p:cNvPr>
          <p:cNvGrpSpPr>
            <a:grpSpLocks noChangeAspect="1"/>
          </p:cNvGrpSpPr>
          <p:nvPr/>
        </p:nvGrpSpPr>
        <p:grpSpPr>
          <a:xfrm>
            <a:off x="4731811" y="3242108"/>
            <a:ext cx="1400172" cy="1371600"/>
            <a:chOff x="5136461" y="1280428"/>
            <a:chExt cx="2011825" cy="1970772"/>
          </a:xfrm>
        </p:grpSpPr>
        <p:grpSp>
          <p:nvGrpSpPr>
            <p:cNvPr id="654" name="Group 653">
              <a:extLst>
                <a:ext uri="{FF2B5EF4-FFF2-40B4-BE49-F238E27FC236}">
                  <a16:creationId xmlns:a16="http://schemas.microsoft.com/office/drawing/2014/main" id="{EA0BC5B8-11D8-A245-BB6B-04A2486BD665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669" name="Group 668">
                <a:extLst>
                  <a:ext uri="{FF2B5EF4-FFF2-40B4-BE49-F238E27FC236}">
                    <a16:creationId xmlns:a16="http://schemas.microsoft.com/office/drawing/2014/main" id="{FB2EED4F-40B0-3548-A8B6-607B3BC970B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C191833E-93F1-E542-A4B2-9B08A80365A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0518EDE8-1A41-3949-954C-2DE40DAF5122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E4AB7118-E33A-E64F-9E8B-05C606031AF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72" name="Straight Connector 771">
                  <a:extLst>
                    <a:ext uri="{FF2B5EF4-FFF2-40B4-BE49-F238E27FC236}">
                      <a16:creationId xmlns:a16="http://schemas.microsoft.com/office/drawing/2014/main" id="{CE12338D-EC00-7E45-9F2B-ADD017158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87459B8B-26C1-B14A-B43A-45FC149D230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FAC8398E-DFBB-9344-A2E8-1040D467AB5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1E6EF748-0428-5E4E-98AF-4B657D5872D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76" name="Straight Connector 775">
                  <a:extLst>
                    <a:ext uri="{FF2B5EF4-FFF2-40B4-BE49-F238E27FC236}">
                      <a16:creationId xmlns:a16="http://schemas.microsoft.com/office/drawing/2014/main" id="{0B366BF8-C509-164C-9D44-272EEEE44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Straight Connector 776">
                  <a:extLst>
                    <a:ext uri="{FF2B5EF4-FFF2-40B4-BE49-F238E27FC236}">
                      <a16:creationId xmlns:a16="http://schemas.microsoft.com/office/drawing/2014/main" id="{FDD94528-17CE-E249-AFB3-8B4B1FC0E0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Straight Connector 777">
                  <a:extLst>
                    <a:ext uri="{FF2B5EF4-FFF2-40B4-BE49-F238E27FC236}">
                      <a16:creationId xmlns:a16="http://schemas.microsoft.com/office/drawing/2014/main" id="{BF7F26FC-0784-4B47-8DF7-0C7696B4D0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42519345-59B7-F34D-9A09-1591A4C36B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0FFE8075-E606-BA4B-8CD2-3E4FFEDD4DF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A8E966B2-1E8B-044D-A317-4434BE0555B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852256-DA9C-8349-A5C9-A6D7EA9D9CE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62" name="Straight Connector 761">
                  <a:extLst>
                    <a:ext uri="{FF2B5EF4-FFF2-40B4-BE49-F238E27FC236}">
                      <a16:creationId xmlns:a16="http://schemas.microsoft.com/office/drawing/2014/main" id="{19641081-2B12-FC49-898E-8CACD99E5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C39E7627-6ECE-DB43-B996-3E6ABB3BCE1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60F988E9-A6F7-1340-AF5C-271B3081B44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65" name="Rectangle 764">
                  <a:extLst>
                    <a:ext uri="{FF2B5EF4-FFF2-40B4-BE49-F238E27FC236}">
                      <a16:creationId xmlns:a16="http://schemas.microsoft.com/office/drawing/2014/main" id="{CADE074C-8531-7F45-8D07-B43059DA729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66" name="Straight Connector 765">
                  <a:extLst>
                    <a:ext uri="{FF2B5EF4-FFF2-40B4-BE49-F238E27FC236}">
                      <a16:creationId xmlns:a16="http://schemas.microsoft.com/office/drawing/2014/main" id="{81FA8759-8C41-A14A-923E-6CDF00416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7" name="Straight Connector 766">
                  <a:extLst>
                    <a:ext uri="{FF2B5EF4-FFF2-40B4-BE49-F238E27FC236}">
                      <a16:creationId xmlns:a16="http://schemas.microsoft.com/office/drawing/2014/main" id="{8CA6FF7D-AE0B-7A4E-9928-A039FC89C7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8" name="Straight Connector 767">
                  <a:extLst>
                    <a:ext uri="{FF2B5EF4-FFF2-40B4-BE49-F238E27FC236}">
                      <a16:creationId xmlns:a16="http://schemas.microsoft.com/office/drawing/2014/main" id="{58281622-3F05-E04A-930A-13FE3847B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1" name="Group 670">
                <a:extLst>
                  <a:ext uri="{FF2B5EF4-FFF2-40B4-BE49-F238E27FC236}">
                    <a16:creationId xmlns:a16="http://schemas.microsoft.com/office/drawing/2014/main" id="{B5AFE71E-DDA7-944C-9D97-73126E3C8F8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B3B09461-55B8-3C41-8802-529D41D7579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0" name="Rectangle 749">
                  <a:extLst>
                    <a:ext uri="{FF2B5EF4-FFF2-40B4-BE49-F238E27FC236}">
                      <a16:creationId xmlns:a16="http://schemas.microsoft.com/office/drawing/2014/main" id="{4F386F15-B045-EC4F-BE6D-E97FA5AAC8D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FEA5ABB7-3148-1A41-B012-571BD654210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52" name="Straight Connector 751">
                  <a:extLst>
                    <a:ext uri="{FF2B5EF4-FFF2-40B4-BE49-F238E27FC236}">
                      <a16:creationId xmlns:a16="http://schemas.microsoft.com/office/drawing/2014/main" id="{63C22008-AECB-2C49-80C2-4A7DC80C1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69FE0759-CE2E-8F44-9D09-B42271AACF9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A2C606E3-2EC6-A144-9208-38A19DFD043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BDA6613D-6615-4C40-B718-D94BF79E79C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56" name="Straight Connector 755">
                  <a:extLst>
                    <a:ext uri="{FF2B5EF4-FFF2-40B4-BE49-F238E27FC236}">
                      <a16:creationId xmlns:a16="http://schemas.microsoft.com/office/drawing/2014/main" id="{366CC210-7593-554C-B9C4-9E2DB8E629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527B755C-BD8D-0A48-B0A6-1F9FF0D173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8" name="Straight Connector 757">
                  <a:extLst>
                    <a:ext uri="{FF2B5EF4-FFF2-40B4-BE49-F238E27FC236}">
                      <a16:creationId xmlns:a16="http://schemas.microsoft.com/office/drawing/2014/main" id="{01900167-66C3-774C-8DA3-F08DE4C00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2" name="Group 671">
                <a:extLst>
                  <a:ext uri="{FF2B5EF4-FFF2-40B4-BE49-F238E27FC236}">
                    <a16:creationId xmlns:a16="http://schemas.microsoft.com/office/drawing/2014/main" id="{30789232-9742-F848-AAF0-294E470A22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155A314C-92E4-9D43-955B-7B12B9DD005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9FD6BCD3-09C5-DE4F-A196-E848A053C3D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F537EFCB-82C9-A545-9C26-312E9617DF4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77C7EC66-C464-8040-9279-D399C4ACA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8782A159-CFDD-024A-AA71-AAB16AB8023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1F275D1E-CF68-544B-827E-E553E461A60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13B69737-573F-0F40-AC38-633D77C58728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46" name="Straight Connector 745">
                  <a:extLst>
                    <a:ext uri="{FF2B5EF4-FFF2-40B4-BE49-F238E27FC236}">
                      <a16:creationId xmlns:a16="http://schemas.microsoft.com/office/drawing/2014/main" id="{6984CCC2-ECAC-BE45-B2B8-FDFD0F83D4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7" name="Straight Connector 746">
                  <a:extLst>
                    <a:ext uri="{FF2B5EF4-FFF2-40B4-BE49-F238E27FC236}">
                      <a16:creationId xmlns:a16="http://schemas.microsoft.com/office/drawing/2014/main" id="{21E1047C-25EF-6A41-A6F0-2453C0493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>
                  <a:extLst>
                    <a:ext uri="{FF2B5EF4-FFF2-40B4-BE49-F238E27FC236}">
                      <a16:creationId xmlns:a16="http://schemas.microsoft.com/office/drawing/2014/main" id="{6AA11314-7BA6-A748-8743-3496B9E7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3" name="Group 672">
                <a:extLst>
                  <a:ext uri="{FF2B5EF4-FFF2-40B4-BE49-F238E27FC236}">
                    <a16:creationId xmlns:a16="http://schemas.microsoft.com/office/drawing/2014/main" id="{AECF8A50-643A-5E44-AC76-5629B1BB1C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707123E3-E974-D242-97BE-24CA3A6BDBC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E1790E2E-8173-2E4C-B554-117D912532A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A59D4D98-3143-DF47-8C75-D3C2B22B602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32" name="Straight Connector 731">
                  <a:extLst>
                    <a:ext uri="{FF2B5EF4-FFF2-40B4-BE49-F238E27FC236}">
                      <a16:creationId xmlns:a16="http://schemas.microsoft.com/office/drawing/2014/main" id="{51203D88-CB6E-5640-BC58-26A62FF5F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7A21463-14BC-9D43-93F5-0612999A49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40C27920-3B09-2044-B719-529C57AE454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2F96D7B2-E436-FC4B-A29E-E76909C4CF1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36" name="Straight Connector 735">
                  <a:extLst>
                    <a:ext uri="{FF2B5EF4-FFF2-40B4-BE49-F238E27FC236}">
                      <a16:creationId xmlns:a16="http://schemas.microsoft.com/office/drawing/2014/main" id="{79F89248-366D-B44D-AEBF-E9A5CF49E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>
                  <a:extLst>
                    <a:ext uri="{FF2B5EF4-FFF2-40B4-BE49-F238E27FC236}">
                      <a16:creationId xmlns:a16="http://schemas.microsoft.com/office/drawing/2014/main" id="{F1DBAF5A-F104-C24C-822B-08BE822DB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>
                  <a:extLst>
                    <a:ext uri="{FF2B5EF4-FFF2-40B4-BE49-F238E27FC236}">
                      <a16:creationId xmlns:a16="http://schemas.microsoft.com/office/drawing/2014/main" id="{026DDB75-AB3B-714D-A292-C3CC482D7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F80402EB-0FA2-FC4A-AF85-DDC324052E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E38BEA7F-23D2-DC4A-B6ED-7AF44CB9D49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C7C9703A-3EA1-1D41-BF30-6588E47EA88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C4CF82B5-57B0-8B4E-8475-90D4F541434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0A8B692E-5C57-F441-AFDB-E41C498EB6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323D731F-9FA2-FC41-BA97-18AABEC9C4A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282A99EE-DF5D-D040-BE26-72FDD899AA2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7C31D98A-4BAE-8D46-9880-C98D1077ACE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0F1940BB-9422-C341-AF27-3D0A5B8E0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>
                  <a:extLst>
                    <a:ext uri="{FF2B5EF4-FFF2-40B4-BE49-F238E27FC236}">
                      <a16:creationId xmlns:a16="http://schemas.microsoft.com/office/drawing/2014/main" id="{CB0EEBD4-1105-6846-AB1F-44B0CA4C37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>
                  <a:extLst>
                    <a:ext uri="{FF2B5EF4-FFF2-40B4-BE49-F238E27FC236}">
                      <a16:creationId xmlns:a16="http://schemas.microsoft.com/office/drawing/2014/main" id="{4E803B1C-AB29-A040-A9D6-3CBF3BB3F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5" name="Group 674">
                <a:extLst>
                  <a:ext uri="{FF2B5EF4-FFF2-40B4-BE49-F238E27FC236}">
                    <a16:creationId xmlns:a16="http://schemas.microsoft.com/office/drawing/2014/main" id="{AC806BF2-FF55-114D-9F25-E05F0856F0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F883ED22-ADB4-064E-A8A7-ECAE353D382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165B2318-40F0-334F-904B-F17D8DC2FCC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EE7C28F0-5969-6F4A-AC52-571F2DF0373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12" name="Straight Connector 711">
                  <a:extLst>
                    <a:ext uri="{FF2B5EF4-FFF2-40B4-BE49-F238E27FC236}">
                      <a16:creationId xmlns:a16="http://schemas.microsoft.com/office/drawing/2014/main" id="{EF63E4A5-9024-FE46-B84C-88C9C1909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E2FE1925-CF67-444C-893E-BB0D51DE966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9C5341A6-27AC-1A48-901C-FCE11D38E47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70999183-F088-944B-99F4-EA7BF462F46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16" name="Straight Connector 715">
                  <a:extLst>
                    <a:ext uri="{FF2B5EF4-FFF2-40B4-BE49-F238E27FC236}">
                      <a16:creationId xmlns:a16="http://schemas.microsoft.com/office/drawing/2014/main" id="{0A6418C7-65A2-2644-B8CE-C49A68AD0A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A1DAF4D5-C298-EC42-9236-0F221F95D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1DD92F84-33C7-DD45-9285-2077FF2FF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67D16C51-8FA5-6547-AB1B-E792847B6ED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8C24E63-6560-5D4C-A90D-4D416D8588F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7BEF5233-E3CE-3843-8A8A-053B26CCC13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110D78E5-1598-8948-B466-9E9B00D7D40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02" name="Straight Connector 701">
                  <a:extLst>
                    <a:ext uri="{FF2B5EF4-FFF2-40B4-BE49-F238E27FC236}">
                      <a16:creationId xmlns:a16="http://schemas.microsoft.com/office/drawing/2014/main" id="{64C146FE-B5E1-1046-9781-D65E7E28B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844A136D-A7A2-934A-BA96-E961011DF03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13E3D810-89E2-9B46-9C0F-BD26E2FE7CD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D4E7417A-FF7F-8E43-AD18-2E357D0AACFB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06" name="Straight Connector 705">
                  <a:extLst>
                    <a:ext uri="{FF2B5EF4-FFF2-40B4-BE49-F238E27FC236}">
                      <a16:creationId xmlns:a16="http://schemas.microsoft.com/office/drawing/2014/main" id="{F1BA70F2-4CC1-3C44-AE4E-17AC7DE3A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Straight Connector 706">
                  <a:extLst>
                    <a:ext uri="{FF2B5EF4-FFF2-40B4-BE49-F238E27FC236}">
                      <a16:creationId xmlns:a16="http://schemas.microsoft.com/office/drawing/2014/main" id="{74D5791B-FC50-7949-939C-2EA231DF6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8" name="Straight Connector 707">
                  <a:extLst>
                    <a:ext uri="{FF2B5EF4-FFF2-40B4-BE49-F238E27FC236}">
                      <a16:creationId xmlns:a16="http://schemas.microsoft.com/office/drawing/2014/main" id="{3E8CC41A-4932-754D-B802-ED5CEECC1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F6017C04-B225-C449-A630-3C65D2BE18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548E3A87-07EE-564C-A3B9-F05123E9A49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C3631B37-3594-B049-97C1-878BA5EA852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1EA7E761-D995-CB40-9548-CD2B6A7477B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92" name="Straight Connector 691">
                  <a:extLst>
                    <a:ext uri="{FF2B5EF4-FFF2-40B4-BE49-F238E27FC236}">
                      <a16:creationId xmlns:a16="http://schemas.microsoft.com/office/drawing/2014/main" id="{8476A509-02EB-AC4F-8728-0540FA356C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5A75996E-159C-A842-BB6F-9B7A8212CAA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6D1F2DE3-1E1D-0541-9A76-71F2830837D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641205C3-DA3F-454E-8E23-0E04A523A4F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96" name="Straight Connector 695">
                  <a:extLst>
                    <a:ext uri="{FF2B5EF4-FFF2-40B4-BE49-F238E27FC236}">
                      <a16:creationId xmlns:a16="http://schemas.microsoft.com/office/drawing/2014/main" id="{DC2CC6B1-162E-264E-A332-4241FA4A5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>
                  <a:extLst>
                    <a:ext uri="{FF2B5EF4-FFF2-40B4-BE49-F238E27FC236}">
                      <a16:creationId xmlns:a16="http://schemas.microsoft.com/office/drawing/2014/main" id="{7893A065-9847-C442-AB9C-8B30B8C99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Connector 697">
                  <a:extLst>
                    <a:ext uri="{FF2B5EF4-FFF2-40B4-BE49-F238E27FC236}">
                      <a16:creationId xmlns:a16="http://schemas.microsoft.com/office/drawing/2014/main" id="{7B9EDC24-94B1-8445-B49C-47E5F4A04F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7AC32C82-1545-6C4F-8A02-7DA332663BF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D1C5F338-3675-C349-BCFE-9EE741C2BB6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11EDBD24-C883-4F4B-9F56-54AA0A25FF0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E5B7548B-C3FC-124D-9F16-B2E23EA0C22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34411C6C-A0E4-F243-A6F5-CF26E7E68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695C7838-ADA5-6E4B-8F88-24D7E7BCDE6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7AC15E4B-5CC5-204E-B61A-D288354FF4C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BA601565-CB08-444F-9117-2F96A64E1C4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7A6201D6-B090-A840-8143-147C5766A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5D2CD334-FEA3-534B-A2FD-4FAACDE437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95D27BA2-19CB-7C40-A30C-326C5732C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D6337720-019E-B34B-9B3E-D8F7357DA322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C1B96243-9C65-D748-A24B-8A154806E77F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0FE934CA-110A-3447-BECF-833B57D59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0252F3A5-A64D-D747-888F-4A645677E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A3D6FDC7-08A7-204E-9289-BCC23F926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28D6342D-A5E0-5F46-AE6D-E240B980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pattFill prst="wdDnDiag">
              <a:fgClr>
                <a:srgbClr val="E05957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AF38F862-673F-874F-AE86-7756733BF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662" name="Straight Arrow Connector 661">
              <a:extLst>
                <a:ext uri="{FF2B5EF4-FFF2-40B4-BE49-F238E27FC236}">
                  <a16:creationId xmlns:a16="http://schemas.microsoft.com/office/drawing/2014/main" id="{FCEC6E90-1CF9-084E-B044-C696D8F5C5EB}"/>
                </a:ext>
              </a:extLst>
            </p:cNvPr>
            <p:cNvCxnSpPr>
              <a:cxnSpLocks/>
              <a:stCxn id="657" idx="5"/>
              <a:endCxn id="659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D79F5043-C1A4-3843-B5B5-72C76DB9F242}"/>
                </a:ext>
              </a:extLst>
            </p:cNvPr>
            <p:cNvCxnSpPr>
              <a:cxnSpLocks/>
              <a:endCxn id="660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Arrow Connector 663">
              <a:extLst>
                <a:ext uri="{FF2B5EF4-FFF2-40B4-BE49-F238E27FC236}">
                  <a16:creationId xmlns:a16="http://schemas.microsoft.com/office/drawing/2014/main" id="{EE948F3A-72F6-A847-981B-19D381682607}"/>
                </a:ext>
              </a:extLst>
            </p:cNvPr>
            <p:cNvCxnSpPr>
              <a:cxnSpLocks/>
              <a:endCxn id="661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Arrow Connector 664">
              <a:extLst>
                <a:ext uri="{FF2B5EF4-FFF2-40B4-BE49-F238E27FC236}">
                  <a16:creationId xmlns:a16="http://schemas.microsoft.com/office/drawing/2014/main" id="{0A49A219-A3E7-C34F-8FF5-4A556310CE9A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Arrow Connector 665">
              <a:extLst>
                <a:ext uri="{FF2B5EF4-FFF2-40B4-BE49-F238E27FC236}">
                  <a16:creationId xmlns:a16="http://schemas.microsoft.com/office/drawing/2014/main" id="{4BC0FD5E-7DF7-5D4F-A3E7-3355C615BD45}"/>
                </a:ext>
              </a:extLst>
            </p:cNvPr>
            <p:cNvCxnSpPr>
              <a:cxnSpLocks/>
              <a:endCxn id="659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>
              <a:extLst>
                <a:ext uri="{FF2B5EF4-FFF2-40B4-BE49-F238E27FC236}">
                  <a16:creationId xmlns:a16="http://schemas.microsoft.com/office/drawing/2014/main" id="{488B62D7-5765-4245-A0DE-5DAFC841DA8C}"/>
                </a:ext>
              </a:extLst>
            </p:cNvPr>
            <p:cNvCxnSpPr>
              <a:cxnSpLocks/>
              <a:endCxn id="660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Arrow Connector 667">
              <a:extLst>
                <a:ext uri="{FF2B5EF4-FFF2-40B4-BE49-F238E27FC236}">
                  <a16:creationId xmlns:a16="http://schemas.microsoft.com/office/drawing/2014/main" id="{5F054DC7-FD37-ED43-9526-C8E577B39EFA}"/>
                </a:ext>
              </a:extLst>
            </p:cNvPr>
            <p:cNvCxnSpPr>
              <a:cxnSpLocks/>
              <a:endCxn id="659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072CEC62-3542-A145-B338-215C5068DA60}"/>
              </a:ext>
            </a:extLst>
          </p:cNvPr>
          <p:cNvGrpSpPr>
            <a:grpSpLocks noChangeAspect="1"/>
          </p:cNvGrpSpPr>
          <p:nvPr/>
        </p:nvGrpSpPr>
        <p:grpSpPr>
          <a:xfrm>
            <a:off x="6154829" y="3250315"/>
            <a:ext cx="1400172" cy="1371600"/>
            <a:chOff x="5136461" y="1280428"/>
            <a:chExt cx="2011825" cy="1970772"/>
          </a:xfrm>
        </p:grpSpPr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94D6927B-46BC-8A40-974A-94D6DA5432F5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795" name="Group 794">
                <a:extLst>
                  <a:ext uri="{FF2B5EF4-FFF2-40B4-BE49-F238E27FC236}">
                    <a16:creationId xmlns:a16="http://schemas.microsoft.com/office/drawing/2014/main" id="{B858E7E7-066B-484D-A0AD-55A4D66E5E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95" name="Rectangle 894">
                  <a:extLst>
                    <a:ext uri="{FF2B5EF4-FFF2-40B4-BE49-F238E27FC236}">
                      <a16:creationId xmlns:a16="http://schemas.microsoft.com/office/drawing/2014/main" id="{A029B813-3128-0F42-A765-6BDFB754BCE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6" name="Rectangle 895">
                  <a:extLst>
                    <a:ext uri="{FF2B5EF4-FFF2-40B4-BE49-F238E27FC236}">
                      <a16:creationId xmlns:a16="http://schemas.microsoft.com/office/drawing/2014/main" id="{05CCE742-4D0B-484D-873A-CBE16DC975C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97" name="Rectangle 896">
                  <a:extLst>
                    <a:ext uri="{FF2B5EF4-FFF2-40B4-BE49-F238E27FC236}">
                      <a16:creationId xmlns:a16="http://schemas.microsoft.com/office/drawing/2014/main" id="{8A5FC129-0433-FD4D-BE2A-8C5DABEE418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98" name="Straight Connector 897">
                  <a:extLst>
                    <a:ext uri="{FF2B5EF4-FFF2-40B4-BE49-F238E27FC236}">
                      <a16:creationId xmlns:a16="http://schemas.microsoft.com/office/drawing/2014/main" id="{3CC4922E-6631-854B-88B5-11D702C9B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9" name="Rectangle 898">
                  <a:extLst>
                    <a:ext uri="{FF2B5EF4-FFF2-40B4-BE49-F238E27FC236}">
                      <a16:creationId xmlns:a16="http://schemas.microsoft.com/office/drawing/2014/main" id="{B6C325DD-583A-6D43-AA16-D67E71EF189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00" name="Rectangle 899">
                  <a:extLst>
                    <a:ext uri="{FF2B5EF4-FFF2-40B4-BE49-F238E27FC236}">
                      <a16:creationId xmlns:a16="http://schemas.microsoft.com/office/drawing/2014/main" id="{F987A5D5-84EC-DE4D-8941-00EBAB6C93E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01" name="Rectangle 900">
                  <a:extLst>
                    <a:ext uri="{FF2B5EF4-FFF2-40B4-BE49-F238E27FC236}">
                      <a16:creationId xmlns:a16="http://schemas.microsoft.com/office/drawing/2014/main" id="{838FDA78-27B4-134C-BC97-A8B43480F82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02" name="Straight Connector 901">
                  <a:extLst>
                    <a:ext uri="{FF2B5EF4-FFF2-40B4-BE49-F238E27FC236}">
                      <a16:creationId xmlns:a16="http://schemas.microsoft.com/office/drawing/2014/main" id="{8A3CDDF4-D839-3044-A722-CF63253FF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Straight Connector 902">
                  <a:extLst>
                    <a:ext uri="{FF2B5EF4-FFF2-40B4-BE49-F238E27FC236}">
                      <a16:creationId xmlns:a16="http://schemas.microsoft.com/office/drawing/2014/main" id="{34E9C89A-5481-FE4E-9205-06D925B6A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Straight Connector 903">
                  <a:extLst>
                    <a:ext uri="{FF2B5EF4-FFF2-40B4-BE49-F238E27FC236}">
                      <a16:creationId xmlns:a16="http://schemas.microsoft.com/office/drawing/2014/main" id="{D229F258-E22B-4249-96F1-4A147BA53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6DF87940-7D2D-1246-B7F5-B8622A98EA2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85" name="Rectangle 884">
                  <a:extLst>
                    <a:ext uri="{FF2B5EF4-FFF2-40B4-BE49-F238E27FC236}">
                      <a16:creationId xmlns:a16="http://schemas.microsoft.com/office/drawing/2014/main" id="{271AE083-7595-B641-9F7A-1F07372E601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6" name="Rectangle 885">
                  <a:extLst>
                    <a:ext uri="{FF2B5EF4-FFF2-40B4-BE49-F238E27FC236}">
                      <a16:creationId xmlns:a16="http://schemas.microsoft.com/office/drawing/2014/main" id="{A384D686-24C7-C54C-9E1E-2158A3433C8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887" name="Rectangle 886">
                  <a:extLst>
                    <a:ext uri="{FF2B5EF4-FFF2-40B4-BE49-F238E27FC236}">
                      <a16:creationId xmlns:a16="http://schemas.microsoft.com/office/drawing/2014/main" id="{9BEBF4A5-DC14-6249-BB3D-63B6CDC5E39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3DA96AF8-953D-C24B-BACF-3339FEB08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9" name="Rectangle 888">
                  <a:extLst>
                    <a:ext uri="{FF2B5EF4-FFF2-40B4-BE49-F238E27FC236}">
                      <a16:creationId xmlns:a16="http://schemas.microsoft.com/office/drawing/2014/main" id="{6763AEA3-4285-EB45-B665-7B83E3EBDDB4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90" name="Rectangle 889">
                  <a:extLst>
                    <a:ext uri="{FF2B5EF4-FFF2-40B4-BE49-F238E27FC236}">
                      <a16:creationId xmlns:a16="http://schemas.microsoft.com/office/drawing/2014/main" id="{88649509-7A3E-3A40-AA14-FA8CC34453E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91" name="Rectangle 890">
                  <a:extLst>
                    <a:ext uri="{FF2B5EF4-FFF2-40B4-BE49-F238E27FC236}">
                      <a16:creationId xmlns:a16="http://schemas.microsoft.com/office/drawing/2014/main" id="{B3F8B1A7-9E06-4149-88D8-41901376666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92" name="Straight Connector 891">
                  <a:extLst>
                    <a:ext uri="{FF2B5EF4-FFF2-40B4-BE49-F238E27FC236}">
                      <a16:creationId xmlns:a16="http://schemas.microsoft.com/office/drawing/2014/main" id="{2E00419D-308E-7141-ACB3-1F89BE30E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Straight Connector 892">
                  <a:extLst>
                    <a:ext uri="{FF2B5EF4-FFF2-40B4-BE49-F238E27FC236}">
                      <a16:creationId xmlns:a16="http://schemas.microsoft.com/office/drawing/2014/main" id="{70AB2283-F36E-1840-8B9C-F7AAA8C76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Straight Connector 893">
                  <a:extLst>
                    <a:ext uri="{FF2B5EF4-FFF2-40B4-BE49-F238E27FC236}">
                      <a16:creationId xmlns:a16="http://schemas.microsoft.com/office/drawing/2014/main" id="{7343E917-61DC-F64D-8535-08A62FBC8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13114AB5-7E7B-EC42-A2D1-D9B3D8E5945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75" name="Rectangle 874">
                  <a:extLst>
                    <a:ext uri="{FF2B5EF4-FFF2-40B4-BE49-F238E27FC236}">
                      <a16:creationId xmlns:a16="http://schemas.microsoft.com/office/drawing/2014/main" id="{85149EAD-C792-FE4F-84CB-224B88F619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6" name="Rectangle 875">
                  <a:extLst>
                    <a:ext uri="{FF2B5EF4-FFF2-40B4-BE49-F238E27FC236}">
                      <a16:creationId xmlns:a16="http://schemas.microsoft.com/office/drawing/2014/main" id="{FB864E98-75F3-F34D-A280-F15E499BADD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77" name="Rectangle 876">
                  <a:extLst>
                    <a:ext uri="{FF2B5EF4-FFF2-40B4-BE49-F238E27FC236}">
                      <a16:creationId xmlns:a16="http://schemas.microsoft.com/office/drawing/2014/main" id="{70F90789-B05E-9447-AD67-F0E761435A2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78" name="Straight Connector 877">
                  <a:extLst>
                    <a:ext uri="{FF2B5EF4-FFF2-40B4-BE49-F238E27FC236}">
                      <a16:creationId xmlns:a16="http://schemas.microsoft.com/office/drawing/2014/main" id="{BE8D999A-F840-A34A-B95E-BE42C9642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9" name="Rectangle 878">
                  <a:extLst>
                    <a:ext uri="{FF2B5EF4-FFF2-40B4-BE49-F238E27FC236}">
                      <a16:creationId xmlns:a16="http://schemas.microsoft.com/office/drawing/2014/main" id="{AF8136B1-7579-C84A-A4B6-072B3F3A995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80" name="Rectangle 879">
                  <a:extLst>
                    <a:ext uri="{FF2B5EF4-FFF2-40B4-BE49-F238E27FC236}">
                      <a16:creationId xmlns:a16="http://schemas.microsoft.com/office/drawing/2014/main" id="{4E3A3A9D-81D5-AD46-820B-3CA9CA853E0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81" name="Rectangle 880">
                  <a:extLst>
                    <a:ext uri="{FF2B5EF4-FFF2-40B4-BE49-F238E27FC236}">
                      <a16:creationId xmlns:a16="http://schemas.microsoft.com/office/drawing/2014/main" id="{9EE7BA4A-BEE0-0F42-9FA4-B301F79D854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82" name="Straight Connector 881">
                  <a:extLst>
                    <a:ext uri="{FF2B5EF4-FFF2-40B4-BE49-F238E27FC236}">
                      <a16:creationId xmlns:a16="http://schemas.microsoft.com/office/drawing/2014/main" id="{E3610EE9-167F-5648-9836-D72DD858B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9C6A2E3A-30E8-7642-BA5B-56D1BE63E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Straight Connector 883">
                  <a:extLst>
                    <a:ext uri="{FF2B5EF4-FFF2-40B4-BE49-F238E27FC236}">
                      <a16:creationId xmlns:a16="http://schemas.microsoft.com/office/drawing/2014/main" id="{8C62098C-A64D-FD46-BED5-DF2626364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8" name="Group 797">
                <a:extLst>
                  <a:ext uri="{FF2B5EF4-FFF2-40B4-BE49-F238E27FC236}">
                    <a16:creationId xmlns:a16="http://schemas.microsoft.com/office/drawing/2014/main" id="{6BB315DE-4C87-614A-AFEC-85FE1B4033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65" name="Rectangle 864">
                  <a:extLst>
                    <a:ext uri="{FF2B5EF4-FFF2-40B4-BE49-F238E27FC236}">
                      <a16:creationId xmlns:a16="http://schemas.microsoft.com/office/drawing/2014/main" id="{5F0FB4CA-E2B9-ED40-B2AF-1245CA52F88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6" name="Rectangle 865">
                  <a:extLst>
                    <a:ext uri="{FF2B5EF4-FFF2-40B4-BE49-F238E27FC236}">
                      <a16:creationId xmlns:a16="http://schemas.microsoft.com/office/drawing/2014/main" id="{A179E3FD-FE29-4146-BFB6-FA85490DD45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67" name="Rectangle 866">
                  <a:extLst>
                    <a:ext uri="{FF2B5EF4-FFF2-40B4-BE49-F238E27FC236}">
                      <a16:creationId xmlns:a16="http://schemas.microsoft.com/office/drawing/2014/main" id="{4F64D626-0C05-3C49-9E72-EA42A9D75D0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824B55A5-CA66-A742-9F20-E450700FD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9" name="Rectangle 868">
                  <a:extLst>
                    <a:ext uri="{FF2B5EF4-FFF2-40B4-BE49-F238E27FC236}">
                      <a16:creationId xmlns:a16="http://schemas.microsoft.com/office/drawing/2014/main" id="{A0306CD6-0972-3347-9951-8070BF1E758E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70" name="Rectangle 869">
                  <a:extLst>
                    <a:ext uri="{FF2B5EF4-FFF2-40B4-BE49-F238E27FC236}">
                      <a16:creationId xmlns:a16="http://schemas.microsoft.com/office/drawing/2014/main" id="{8CA3914E-4DB4-9741-BE14-FF4FC0250236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71" name="Rectangle 870">
                  <a:extLst>
                    <a:ext uri="{FF2B5EF4-FFF2-40B4-BE49-F238E27FC236}">
                      <a16:creationId xmlns:a16="http://schemas.microsoft.com/office/drawing/2014/main" id="{98411FA5-0CED-0B47-A907-C30EA913295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72" name="Straight Connector 871">
                  <a:extLst>
                    <a:ext uri="{FF2B5EF4-FFF2-40B4-BE49-F238E27FC236}">
                      <a16:creationId xmlns:a16="http://schemas.microsoft.com/office/drawing/2014/main" id="{AE6FC226-CDFD-294C-8282-27C17195D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>
                  <a:extLst>
                    <a:ext uri="{FF2B5EF4-FFF2-40B4-BE49-F238E27FC236}">
                      <a16:creationId xmlns:a16="http://schemas.microsoft.com/office/drawing/2014/main" id="{A2E4C1A7-D7BD-B64B-B841-824BE8486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Straight Connector 873">
                  <a:extLst>
                    <a:ext uri="{FF2B5EF4-FFF2-40B4-BE49-F238E27FC236}">
                      <a16:creationId xmlns:a16="http://schemas.microsoft.com/office/drawing/2014/main" id="{1E770F86-0B33-6B48-B848-C2B8BFA94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9" name="Group 798">
                <a:extLst>
                  <a:ext uri="{FF2B5EF4-FFF2-40B4-BE49-F238E27FC236}">
                    <a16:creationId xmlns:a16="http://schemas.microsoft.com/office/drawing/2014/main" id="{B175FCDC-F3E0-D44C-A8E7-A46AB2D2FF6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55" name="Rectangle 854">
                  <a:extLst>
                    <a:ext uri="{FF2B5EF4-FFF2-40B4-BE49-F238E27FC236}">
                      <a16:creationId xmlns:a16="http://schemas.microsoft.com/office/drawing/2014/main" id="{A329AF96-ADED-0545-B2F5-FDAB0D417F7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6" name="Rectangle 855">
                  <a:extLst>
                    <a:ext uri="{FF2B5EF4-FFF2-40B4-BE49-F238E27FC236}">
                      <a16:creationId xmlns:a16="http://schemas.microsoft.com/office/drawing/2014/main" id="{0808BF68-740C-F942-8ECE-A9174CB4E2F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857" name="Rectangle 856">
                  <a:extLst>
                    <a:ext uri="{FF2B5EF4-FFF2-40B4-BE49-F238E27FC236}">
                      <a16:creationId xmlns:a16="http://schemas.microsoft.com/office/drawing/2014/main" id="{6A068A76-67C5-014B-97EF-B975D21A749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F582A17E-2940-F440-8E0B-D8C36332C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9" name="Rectangle 858">
                  <a:extLst>
                    <a:ext uri="{FF2B5EF4-FFF2-40B4-BE49-F238E27FC236}">
                      <a16:creationId xmlns:a16="http://schemas.microsoft.com/office/drawing/2014/main" id="{5B80D052-B338-0A4F-86F9-BD6D7D09CFA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60" name="Rectangle 859">
                  <a:extLst>
                    <a:ext uri="{FF2B5EF4-FFF2-40B4-BE49-F238E27FC236}">
                      <a16:creationId xmlns:a16="http://schemas.microsoft.com/office/drawing/2014/main" id="{027B6160-836A-2C48-9734-D5E3A66E5C2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61" name="Rectangle 860">
                  <a:extLst>
                    <a:ext uri="{FF2B5EF4-FFF2-40B4-BE49-F238E27FC236}">
                      <a16:creationId xmlns:a16="http://schemas.microsoft.com/office/drawing/2014/main" id="{63BA505C-D0AD-5240-A57B-96769479AE6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62" name="Straight Connector 861">
                  <a:extLst>
                    <a:ext uri="{FF2B5EF4-FFF2-40B4-BE49-F238E27FC236}">
                      <a16:creationId xmlns:a16="http://schemas.microsoft.com/office/drawing/2014/main" id="{B1B51611-CB13-224A-90F1-BC05789ED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1A6BE933-AF30-AD40-AB79-EF07D3CDF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4" name="Straight Connector 863">
                  <a:extLst>
                    <a:ext uri="{FF2B5EF4-FFF2-40B4-BE49-F238E27FC236}">
                      <a16:creationId xmlns:a16="http://schemas.microsoft.com/office/drawing/2014/main" id="{4D6B0A54-D985-774D-BE59-8DD9C7642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EC4F5579-AE8F-DE4E-9C1B-9BB2B8098C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45" name="Rectangle 844">
                  <a:extLst>
                    <a:ext uri="{FF2B5EF4-FFF2-40B4-BE49-F238E27FC236}">
                      <a16:creationId xmlns:a16="http://schemas.microsoft.com/office/drawing/2014/main" id="{FAFCF5E3-E1C7-C24F-822C-3C99ACBC348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6" name="Rectangle 845">
                  <a:extLst>
                    <a:ext uri="{FF2B5EF4-FFF2-40B4-BE49-F238E27FC236}">
                      <a16:creationId xmlns:a16="http://schemas.microsoft.com/office/drawing/2014/main" id="{1C55820D-E969-DE4A-BF4A-35B45439D1B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847" name="Rectangle 846">
                  <a:extLst>
                    <a:ext uri="{FF2B5EF4-FFF2-40B4-BE49-F238E27FC236}">
                      <a16:creationId xmlns:a16="http://schemas.microsoft.com/office/drawing/2014/main" id="{5D503492-4349-7E46-BA5D-B269F61DD5E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48" name="Straight Connector 847">
                  <a:extLst>
                    <a:ext uri="{FF2B5EF4-FFF2-40B4-BE49-F238E27FC236}">
                      <a16:creationId xmlns:a16="http://schemas.microsoft.com/office/drawing/2014/main" id="{5E1F8056-A3BB-9245-908D-F415EF6CD8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9" name="Rectangle 848">
                  <a:extLst>
                    <a:ext uri="{FF2B5EF4-FFF2-40B4-BE49-F238E27FC236}">
                      <a16:creationId xmlns:a16="http://schemas.microsoft.com/office/drawing/2014/main" id="{5162ECDA-79A3-7945-B3FB-80AFFE14DD7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39743DD0-A139-2440-B8FD-3FC99BF7F30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AF180CA9-3AD6-EB4E-AC36-78067025CFE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52" name="Straight Connector 851">
                  <a:extLst>
                    <a:ext uri="{FF2B5EF4-FFF2-40B4-BE49-F238E27FC236}">
                      <a16:creationId xmlns:a16="http://schemas.microsoft.com/office/drawing/2014/main" id="{624890CB-D9D5-CD4D-B04F-D7D038E36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>
                  <a:extLst>
                    <a:ext uri="{FF2B5EF4-FFF2-40B4-BE49-F238E27FC236}">
                      <a16:creationId xmlns:a16="http://schemas.microsoft.com/office/drawing/2014/main" id="{EA21DC2D-C467-AE4F-BD62-6662A9E8A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>
                  <a:extLst>
                    <a:ext uri="{FF2B5EF4-FFF2-40B4-BE49-F238E27FC236}">
                      <a16:creationId xmlns:a16="http://schemas.microsoft.com/office/drawing/2014/main" id="{3910B5D9-8341-1549-BB64-37F17A5FE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1" name="Group 800">
                <a:extLst>
                  <a:ext uri="{FF2B5EF4-FFF2-40B4-BE49-F238E27FC236}">
                    <a16:creationId xmlns:a16="http://schemas.microsoft.com/office/drawing/2014/main" id="{4286D46E-6568-F046-9ACA-5B19FFD3A64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35" name="Rectangle 834">
                  <a:extLst>
                    <a:ext uri="{FF2B5EF4-FFF2-40B4-BE49-F238E27FC236}">
                      <a16:creationId xmlns:a16="http://schemas.microsoft.com/office/drawing/2014/main" id="{2CD22E1A-9537-B949-8248-7179F57316B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6" name="Rectangle 835">
                  <a:extLst>
                    <a:ext uri="{FF2B5EF4-FFF2-40B4-BE49-F238E27FC236}">
                      <a16:creationId xmlns:a16="http://schemas.microsoft.com/office/drawing/2014/main" id="{909D9E52-3D66-7947-80FB-E4D184290D2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388A82FB-A57C-6944-B2A0-6CB776BAFCB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38" name="Straight Connector 837">
                  <a:extLst>
                    <a:ext uri="{FF2B5EF4-FFF2-40B4-BE49-F238E27FC236}">
                      <a16:creationId xmlns:a16="http://schemas.microsoft.com/office/drawing/2014/main" id="{688B077A-9739-D844-B7E7-74B004768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9" name="Rectangle 838">
                  <a:extLst>
                    <a:ext uri="{FF2B5EF4-FFF2-40B4-BE49-F238E27FC236}">
                      <a16:creationId xmlns:a16="http://schemas.microsoft.com/office/drawing/2014/main" id="{B200BAB6-3F6E-E042-935F-AD77AE792F6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40" name="Rectangle 839">
                  <a:extLst>
                    <a:ext uri="{FF2B5EF4-FFF2-40B4-BE49-F238E27FC236}">
                      <a16:creationId xmlns:a16="http://schemas.microsoft.com/office/drawing/2014/main" id="{6A5DD032-9CBC-B948-9D2D-E585947AACE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41" name="Rectangle 840">
                  <a:extLst>
                    <a:ext uri="{FF2B5EF4-FFF2-40B4-BE49-F238E27FC236}">
                      <a16:creationId xmlns:a16="http://schemas.microsoft.com/office/drawing/2014/main" id="{8889B06B-CB2A-0C49-B32C-64155BEED9C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42" name="Straight Connector 841">
                  <a:extLst>
                    <a:ext uri="{FF2B5EF4-FFF2-40B4-BE49-F238E27FC236}">
                      <a16:creationId xmlns:a16="http://schemas.microsoft.com/office/drawing/2014/main" id="{C8F6D4AA-ECFA-DF4C-BC70-AC5FF510C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3" name="Straight Connector 842">
                  <a:extLst>
                    <a:ext uri="{FF2B5EF4-FFF2-40B4-BE49-F238E27FC236}">
                      <a16:creationId xmlns:a16="http://schemas.microsoft.com/office/drawing/2014/main" id="{6837436C-1FE5-094B-B1CB-698BBA708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4" name="Straight Connector 843">
                  <a:extLst>
                    <a:ext uri="{FF2B5EF4-FFF2-40B4-BE49-F238E27FC236}">
                      <a16:creationId xmlns:a16="http://schemas.microsoft.com/office/drawing/2014/main" id="{618CC234-5655-E849-9478-5192BDACD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F5258F3B-5991-7B41-BCCE-7FA068FA00E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085971C2-991C-8B49-8FD9-EED24FC3176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036C9E6D-C4FC-1742-A1C1-2AC7F8EE146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5ECD406F-1809-3E42-B76E-C8867BB46DE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28" name="Straight Connector 827">
                  <a:extLst>
                    <a:ext uri="{FF2B5EF4-FFF2-40B4-BE49-F238E27FC236}">
                      <a16:creationId xmlns:a16="http://schemas.microsoft.com/office/drawing/2014/main" id="{34A86D94-B77B-6240-8778-0C177D5D6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9" name="Rectangle 828">
                  <a:extLst>
                    <a:ext uri="{FF2B5EF4-FFF2-40B4-BE49-F238E27FC236}">
                      <a16:creationId xmlns:a16="http://schemas.microsoft.com/office/drawing/2014/main" id="{C0F9FB73-9B30-E041-9EB0-E4981A58542E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30" name="Rectangle 829">
                  <a:extLst>
                    <a:ext uri="{FF2B5EF4-FFF2-40B4-BE49-F238E27FC236}">
                      <a16:creationId xmlns:a16="http://schemas.microsoft.com/office/drawing/2014/main" id="{6A866C09-6050-5342-8E07-36FCAF0608B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31" name="Rectangle 830">
                  <a:extLst>
                    <a:ext uri="{FF2B5EF4-FFF2-40B4-BE49-F238E27FC236}">
                      <a16:creationId xmlns:a16="http://schemas.microsoft.com/office/drawing/2014/main" id="{6F3BA428-08BA-5043-9F5F-308A7F3C1AB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32" name="Straight Connector 831">
                  <a:extLst>
                    <a:ext uri="{FF2B5EF4-FFF2-40B4-BE49-F238E27FC236}">
                      <a16:creationId xmlns:a16="http://schemas.microsoft.com/office/drawing/2014/main" id="{D9FB4F6F-118E-D741-9444-3B3CB44DB1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Straight Connector 832">
                  <a:extLst>
                    <a:ext uri="{FF2B5EF4-FFF2-40B4-BE49-F238E27FC236}">
                      <a16:creationId xmlns:a16="http://schemas.microsoft.com/office/drawing/2014/main" id="{0AE51301-9720-CA4F-AB5E-D92148D59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4" name="Straight Connector 833">
                  <a:extLst>
                    <a:ext uri="{FF2B5EF4-FFF2-40B4-BE49-F238E27FC236}">
                      <a16:creationId xmlns:a16="http://schemas.microsoft.com/office/drawing/2014/main" id="{7786F512-F2E9-194C-9F56-495C25866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3" name="Group 802">
                <a:extLst>
                  <a:ext uri="{FF2B5EF4-FFF2-40B4-BE49-F238E27FC236}">
                    <a16:creationId xmlns:a16="http://schemas.microsoft.com/office/drawing/2014/main" id="{CD907F47-B286-5E4B-8826-685358036A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15" name="Rectangle 814">
                  <a:extLst>
                    <a:ext uri="{FF2B5EF4-FFF2-40B4-BE49-F238E27FC236}">
                      <a16:creationId xmlns:a16="http://schemas.microsoft.com/office/drawing/2014/main" id="{0E2A1079-FE3A-7F4B-AC92-AA909EAC487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6" name="Rectangle 815">
                  <a:extLst>
                    <a:ext uri="{FF2B5EF4-FFF2-40B4-BE49-F238E27FC236}">
                      <a16:creationId xmlns:a16="http://schemas.microsoft.com/office/drawing/2014/main" id="{685D48BA-A2BB-884B-B5ED-C96791108E1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817" name="Rectangle 816">
                  <a:extLst>
                    <a:ext uri="{FF2B5EF4-FFF2-40B4-BE49-F238E27FC236}">
                      <a16:creationId xmlns:a16="http://schemas.microsoft.com/office/drawing/2014/main" id="{0D49F175-58D8-5340-B90A-0C8CB34D423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18" name="Straight Connector 817">
                  <a:extLst>
                    <a:ext uri="{FF2B5EF4-FFF2-40B4-BE49-F238E27FC236}">
                      <a16:creationId xmlns:a16="http://schemas.microsoft.com/office/drawing/2014/main" id="{3B41A137-6404-FD43-BE99-ED1188642C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9" name="Rectangle 818">
                  <a:extLst>
                    <a:ext uri="{FF2B5EF4-FFF2-40B4-BE49-F238E27FC236}">
                      <a16:creationId xmlns:a16="http://schemas.microsoft.com/office/drawing/2014/main" id="{F80BFFC9-C437-9442-8CAA-B7D311685DD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20" name="Rectangle 819">
                  <a:extLst>
                    <a:ext uri="{FF2B5EF4-FFF2-40B4-BE49-F238E27FC236}">
                      <a16:creationId xmlns:a16="http://schemas.microsoft.com/office/drawing/2014/main" id="{90373F86-B635-F048-857B-1314420A6C4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79D8F483-A95D-5D49-A9BA-9F46A446F1A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22" name="Straight Connector 821">
                  <a:extLst>
                    <a:ext uri="{FF2B5EF4-FFF2-40B4-BE49-F238E27FC236}">
                      <a16:creationId xmlns:a16="http://schemas.microsoft.com/office/drawing/2014/main" id="{2EF96FB9-0CC5-C446-9626-81EC885387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3" name="Straight Connector 822">
                  <a:extLst>
                    <a:ext uri="{FF2B5EF4-FFF2-40B4-BE49-F238E27FC236}">
                      <a16:creationId xmlns:a16="http://schemas.microsoft.com/office/drawing/2014/main" id="{2C1AEC62-7473-904C-8BC0-E6E514074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4" name="Straight Connector 823">
                  <a:extLst>
                    <a:ext uri="{FF2B5EF4-FFF2-40B4-BE49-F238E27FC236}">
                      <a16:creationId xmlns:a16="http://schemas.microsoft.com/office/drawing/2014/main" id="{8A117DED-AA55-0D47-8537-951A8691B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4" name="Group 803">
                <a:extLst>
                  <a:ext uri="{FF2B5EF4-FFF2-40B4-BE49-F238E27FC236}">
                    <a16:creationId xmlns:a16="http://schemas.microsoft.com/office/drawing/2014/main" id="{3798879E-E337-7B49-B0A8-AAAB85EF047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4A96BD64-0148-5948-AB51-865A34DC828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B1139A22-6FC7-BA4A-9B7E-57CBA25DEB5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807" name="Rectangle 806">
                  <a:extLst>
                    <a:ext uri="{FF2B5EF4-FFF2-40B4-BE49-F238E27FC236}">
                      <a16:creationId xmlns:a16="http://schemas.microsoft.com/office/drawing/2014/main" id="{CD422CA3-2B2F-F347-9A28-4DFD750B306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08" name="Straight Connector 807">
                  <a:extLst>
                    <a:ext uri="{FF2B5EF4-FFF2-40B4-BE49-F238E27FC236}">
                      <a16:creationId xmlns:a16="http://schemas.microsoft.com/office/drawing/2014/main" id="{6FDDA75A-C98D-3746-8052-2C7916F3C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9" name="Rectangle 808">
                  <a:extLst>
                    <a:ext uri="{FF2B5EF4-FFF2-40B4-BE49-F238E27FC236}">
                      <a16:creationId xmlns:a16="http://schemas.microsoft.com/office/drawing/2014/main" id="{4A0C4BC8-E254-EB42-8CC1-25ABF662F99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10" name="Rectangle 809">
                  <a:extLst>
                    <a:ext uri="{FF2B5EF4-FFF2-40B4-BE49-F238E27FC236}">
                      <a16:creationId xmlns:a16="http://schemas.microsoft.com/office/drawing/2014/main" id="{BAFCB08E-02B7-7642-9E93-5EB589C86A56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1DCB71CC-7952-7548-9C71-DAD0586883B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CEC76435-5175-6743-8048-1481CF2D5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>
                  <a:extLst>
                    <a:ext uri="{FF2B5EF4-FFF2-40B4-BE49-F238E27FC236}">
                      <a16:creationId xmlns:a16="http://schemas.microsoft.com/office/drawing/2014/main" id="{4C69BC1D-7E09-F648-9E3D-5692AA9BC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4" name="Straight Connector 813">
                  <a:extLst>
                    <a:ext uri="{FF2B5EF4-FFF2-40B4-BE49-F238E27FC236}">
                      <a16:creationId xmlns:a16="http://schemas.microsoft.com/office/drawing/2014/main" id="{A3999174-6DEE-7947-802E-340DC71A0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A796DB52-F274-8B43-8F08-1D7803F231E1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026EC081-EC7B-2A45-A789-4ADA21380464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C6EB8A7A-DF6E-EC4C-A74C-708595A5C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664A117F-4F57-BF4E-B3E7-504A7C4FB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5" name="Oval 784">
              <a:extLst>
                <a:ext uri="{FF2B5EF4-FFF2-40B4-BE49-F238E27FC236}">
                  <a16:creationId xmlns:a16="http://schemas.microsoft.com/office/drawing/2014/main" id="{0D04DE0E-1767-C54B-8F0C-75E4D02F2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6" name="Oval 785">
              <a:extLst>
                <a:ext uri="{FF2B5EF4-FFF2-40B4-BE49-F238E27FC236}">
                  <a16:creationId xmlns:a16="http://schemas.microsoft.com/office/drawing/2014/main" id="{F0FC596E-5758-AE40-9AB0-5B310C9BD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7" name="Oval 786">
              <a:extLst>
                <a:ext uri="{FF2B5EF4-FFF2-40B4-BE49-F238E27FC236}">
                  <a16:creationId xmlns:a16="http://schemas.microsoft.com/office/drawing/2014/main" id="{CED89EDD-C87D-2545-8754-E5E4C82841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88" name="Straight Arrow Connector 787">
              <a:extLst>
                <a:ext uri="{FF2B5EF4-FFF2-40B4-BE49-F238E27FC236}">
                  <a16:creationId xmlns:a16="http://schemas.microsoft.com/office/drawing/2014/main" id="{F7840D92-2994-CC44-A9F5-B849C35834B9}"/>
                </a:ext>
              </a:extLst>
            </p:cNvPr>
            <p:cNvCxnSpPr>
              <a:cxnSpLocks/>
              <a:stCxn id="783" idx="5"/>
              <a:endCxn id="785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Arrow Connector 788">
              <a:extLst>
                <a:ext uri="{FF2B5EF4-FFF2-40B4-BE49-F238E27FC236}">
                  <a16:creationId xmlns:a16="http://schemas.microsoft.com/office/drawing/2014/main" id="{C98B01D1-54C5-0545-97F0-C3A860104113}"/>
                </a:ext>
              </a:extLst>
            </p:cNvPr>
            <p:cNvCxnSpPr>
              <a:cxnSpLocks/>
              <a:endCxn id="786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Arrow Connector 789">
              <a:extLst>
                <a:ext uri="{FF2B5EF4-FFF2-40B4-BE49-F238E27FC236}">
                  <a16:creationId xmlns:a16="http://schemas.microsoft.com/office/drawing/2014/main" id="{22BE8E25-6070-C842-BFD6-C8DA9D573B08}"/>
                </a:ext>
              </a:extLst>
            </p:cNvPr>
            <p:cNvCxnSpPr>
              <a:cxnSpLocks/>
              <a:endCxn id="787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3EC59966-CE96-834E-89CB-1CB0496575D5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D5F22235-02CD-F74B-BD12-38BBBB1D1891}"/>
                </a:ext>
              </a:extLst>
            </p:cNvPr>
            <p:cNvCxnSpPr>
              <a:cxnSpLocks/>
              <a:endCxn id="785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Arrow Connector 792">
              <a:extLst>
                <a:ext uri="{FF2B5EF4-FFF2-40B4-BE49-F238E27FC236}">
                  <a16:creationId xmlns:a16="http://schemas.microsoft.com/office/drawing/2014/main" id="{25F0E82F-7F1A-7249-8099-93C0497A2629}"/>
                </a:ext>
              </a:extLst>
            </p:cNvPr>
            <p:cNvCxnSpPr>
              <a:cxnSpLocks/>
              <a:endCxn id="786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815A42AE-6B6E-B04B-9CCE-8518F0AC0B64}"/>
                </a:ext>
              </a:extLst>
            </p:cNvPr>
            <p:cNvCxnSpPr>
              <a:cxnSpLocks/>
              <a:endCxn id="785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05E1263F-0931-C546-B04C-7D01FDF83F5E}"/>
              </a:ext>
            </a:extLst>
          </p:cNvPr>
          <p:cNvGrpSpPr>
            <a:grpSpLocks noChangeAspect="1"/>
          </p:cNvGrpSpPr>
          <p:nvPr/>
        </p:nvGrpSpPr>
        <p:grpSpPr>
          <a:xfrm>
            <a:off x="7587784" y="3248999"/>
            <a:ext cx="1400172" cy="1371600"/>
            <a:chOff x="5136461" y="1280428"/>
            <a:chExt cx="2011825" cy="1970772"/>
          </a:xfrm>
        </p:grpSpPr>
        <p:grpSp>
          <p:nvGrpSpPr>
            <p:cNvPr id="906" name="Group 905">
              <a:extLst>
                <a:ext uri="{FF2B5EF4-FFF2-40B4-BE49-F238E27FC236}">
                  <a16:creationId xmlns:a16="http://schemas.microsoft.com/office/drawing/2014/main" id="{86DA6806-AF9A-2C40-B84F-F3B1D0CDAD50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921" name="Group 920">
                <a:extLst>
                  <a:ext uri="{FF2B5EF4-FFF2-40B4-BE49-F238E27FC236}">
                    <a16:creationId xmlns:a16="http://schemas.microsoft.com/office/drawing/2014/main" id="{9BDC6E28-9EAA-4946-8DD9-C48EAFAFEF8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021" name="Rectangle 1020">
                  <a:extLst>
                    <a:ext uri="{FF2B5EF4-FFF2-40B4-BE49-F238E27FC236}">
                      <a16:creationId xmlns:a16="http://schemas.microsoft.com/office/drawing/2014/main" id="{B33E835A-E238-7F41-93DC-AE8BB59F97B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2" name="Rectangle 1021">
                  <a:extLst>
                    <a:ext uri="{FF2B5EF4-FFF2-40B4-BE49-F238E27FC236}">
                      <a16:creationId xmlns:a16="http://schemas.microsoft.com/office/drawing/2014/main" id="{AB2ADADA-8227-BA46-902C-8AD4233ABA5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023" name="Rectangle 1022">
                  <a:extLst>
                    <a:ext uri="{FF2B5EF4-FFF2-40B4-BE49-F238E27FC236}">
                      <a16:creationId xmlns:a16="http://schemas.microsoft.com/office/drawing/2014/main" id="{5DCB1291-8B95-AA4D-8CEA-9056A85B099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24" name="Straight Connector 1023">
                  <a:extLst>
                    <a:ext uri="{FF2B5EF4-FFF2-40B4-BE49-F238E27FC236}">
                      <a16:creationId xmlns:a16="http://schemas.microsoft.com/office/drawing/2014/main" id="{2DA485D6-C2E7-0241-AEAA-C9785DCDEA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E2CB45F0-AA14-284B-B150-BB3C92250F5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26" name="Rectangle 1025">
                  <a:extLst>
                    <a:ext uri="{FF2B5EF4-FFF2-40B4-BE49-F238E27FC236}">
                      <a16:creationId xmlns:a16="http://schemas.microsoft.com/office/drawing/2014/main" id="{3D70C073-8E14-FC4F-9DE4-4645ED920D0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27" name="Rectangle 1026">
                  <a:extLst>
                    <a:ext uri="{FF2B5EF4-FFF2-40B4-BE49-F238E27FC236}">
                      <a16:creationId xmlns:a16="http://schemas.microsoft.com/office/drawing/2014/main" id="{BB973278-5AC3-F146-A185-EE0A5FD713A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28" name="Straight Connector 1027">
                  <a:extLst>
                    <a:ext uri="{FF2B5EF4-FFF2-40B4-BE49-F238E27FC236}">
                      <a16:creationId xmlns:a16="http://schemas.microsoft.com/office/drawing/2014/main" id="{FE6FB1B9-4C04-9C45-861C-C17413BA7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9" name="Straight Connector 1028">
                  <a:extLst>
                    <a:ext uri="{FF2B5EF4-FFF2-40B4-BE49-F238E27FC236}">
                      <a16:creationId xmlns:a16="http://schemas.microsoft.com/office/drawing/2014/main" id="{4E53554B-4FB7-9F43-9045-07DCB854F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23663E1B-96F1-5443-9C92-23C5A3EB1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2" name="Group 921">
                <a:extLst>
                  <a:ext uri="{FF2B5EF4-FFF2-40B4-BE49-F238E27FC236}">
                    <a16:creationId xmlns:a16="http://schemas.microsoft.com/office/drawing/2014/main" id="{4ABFC5B6-12D5-BA4B-8731-CED16B3B72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011" name="Rectangle 1010">
                  <a:extLst>
                    <a:ext uri="{FF2B5EF4-FFF2-40B4-BE49-F238E27FC236}">
                      <a16:creationId xmlns:a16="http://schemas.microsoft.com/office/drawing/2014/main" id="{75DBEA57-BCBC-E746-B065-F89A16BFAA8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2" name="Rectangle 1011">
                  <a:extLst>
                    <a:ext uri="{FF2B5EF4-FFF2-40B4-BE49-F238E27FC236}">
                      <a16:creationId xmlns:a16="http://schemas.microsoft.com/office/drawing/2014/main" id="{B6EF3BB6-9C38-634E-8EA6-A653ACB1DA9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B5DC0C87-3572-F74F-A5E5-56327C10714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14" name="Straight Connector 1013">
                  <a:extLst>
                    <a:ext uri="{FF2B5EF4-FFF2-40B4-BE49-F238E27FC236}">
                      <a16:creationId xmlns:a16="http://schemas.microsoft.com/office/drawing/2014/main" id="{E8ABCA9E-52C1-4C4D-B735-E22C64E8FC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5" name="Rectangle 1014">
                  <a:extLst>
                    <a:ext uri="{FF2B5EF4-FFF2-40B4-BE49-F238E27FC236}">
                      <a16:creationId xmlns:a16="http://schemas.microsoft.com/office/drawing/2014/main" id="{07A7D8BF-BB43-9F4F-AA88-233D39D1F36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16" name="Rectangle 1015">
                  <a:extLst>
                    <a:ext uri="{FF2B5EF4-FFF2-40B4-BE49-F238E27FC236}">
                      <a16:creationId xmlns:a16="http://schemas.microsoft.com/office/drawing/2014/main" id="{491D450D-A279-D541-8B0B-5C021253302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17" name="Rectangle 1016">
                  <a:extLst>
                    <a:ext uri="{FF2B5EF4-FFF2-40B4-BE49-F238E27FC236}">
                      <a16:creationId xmlns:a16="http://schemas.microsoft.com/office/drawing/2014/main" id="{E89D06FC-09EB-B14B-8E79-4CB926A5389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18" name="Straight Connector 1017">
                  <a:extLst>
                    <a:ext uri="{FF2B5EF4-FFF2-40B4-BE49-F238E27FC236}">
                      <a16:creationId xmlns:a16="http://schemas.microsoft.com/office/drawing/2014/main" id="{89DE5872-AFD0-644C-BD88-4670BDAADD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9" name="Straight Connector 1018">
                  <a:extLst>
                    <a:ext uri="{FF2B5EF4-FFF2-40B4-BE49-F238E27FC236}">
                      <a16:creationId xmlns:a16="http://schemas.microsoft.com/office/drawing/2014/main" id="{9119E68B-08EC-F746-9D15-743DB8966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0" name="Straight Connector 1019">
                  <a:extLst>
                    <a:ext uri="{FF2B5EF4-FFF2-40B4-BE49-F238E27FC236}">
                      <a16:creationId xmlns:a16="http://schemas.microsoft.com/office/drawing/2014/main" id="{BA5FA98F-ED53-FC40-B5C7-A97EBD0CE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3" name="Group 922">
                <a:extLst>
                  <a:ext uri="{FF2B5EF4-FFF2-40B4-BE49-F238E27FC236}">
                    <a16:creationId xmlns:a16="http://schemas.microsoft.com/office/drawing/2014/main" id="{E106F859-F54D-1849-AE74-25A4A063EA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001" name="Rectangle 1000">
                  <a:extLst>
                    <a:ext uri="{FF2B5EF4-FFF2-40B4-BE49-F238E27FC236}">
                      <a16:creationId xmlns:a16="http://schemas.microsoft.com/office/drawing/2014/main" id="{BF0A8193-3F46-544D-B3D3-11FBEB5C3F7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2" name="Rectangle 1001">
                  <a:extLst>
                    <a:ext uri="{FF2B5EF4-FFF2-40B4-BE49-F238E27FC236}">
                      <a16:creationId xmlns:a16="http://schemas.microsoft.com/office/drawing/2014/main" id="{10EC6304-9B82-D843-BC24-83A2E529A5B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003" name="Rectangle 1002">
                  <a:extLst>
                    <a:ext uri="{FF2B5EF4-FFF2-40B4-BE49-F238E27FC236}">
                      <a16:creationId xmlns:a16="http://schemas.microsoft.com/office/drawing/2014/main" id="{29D043F6-964F-C241-906A-E90AC5D92BD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04" name="Straight Connector 1003">
                  <a:extLst>
                    <a:ext uri="{FF2B5EF4-FFF2-40B4-BE49-F238E27FC236}">
                      <a16:creationId xmlns:a16="http://schemas.microsoft.com/office/drawing/2014/main" id="{8B8AF42A-8AA0-FC4C-9A40-82629896C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5" name="Rectangle 1004">
                  <a:extLst>
                    <a:ext uri="{FF2B5EF4-FFF2-40B4-BE49-F238E27FC236}">
                      <a16:creationId xmlns:a16="http://schemas.microsoft.com/office/drawing/2014/main" id="{87021287-91E0-C949-828A-D3165652621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06" name="Rectangle 1005">
                  <a:extLst>
                    <a:ext uri="{FF2B5EF4-FFF2-40B4-BE49-F238E27FC236}">
                      <a16:creationId xmlns:a16="http://schemas.microsoft.com/office/drawing/2014/main" id="{4B412CAC-3C85-8A43-8A86-D192821703F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07" name="Rectangle 1006">
                  <a:extLst>
                    <a:ext uri="{FF2B5EF4-FFF2-40B4-BE49-F238E27FC236}">
                      <a16:creationId xmlns:a16="http://schemas.microsoft.com/office/drawing/2014/main" id="{9188F360-D665-654C-951D-E95CD3AF733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08" name="Straight Connector 1007">
                  <a:extLst>
                    <a:ext uri="{FF2B5EF4-FFF2-40B4-BE49-F238E27FC236}">
                      <a16:creationId xmlns:a16="http://schemas.microsoft.com/office/drawing/2014/main" id="{56634C05-F87C-A344-909A-B00B12456F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9" name="Straight Connector 1008">
                  <a:extLst>
                    <a:ext uri="{FF2B5EF4-FFF2-40B4-BE49-F238E27FC236}">
                      <a16:creationId xmlns:a16="http://schemas.microsoft.com/office/drawing/2014/main" id="{5C585A9D-FE66-1847-B0CA-FE689F1A0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B167EADE-0F72-7D47-8F7B-2CCADBD8D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4" name="Group 923">
                <a:extLst>
                  <a:ext uri="{FF2B5EF4-FFF2-40B4-BE49-F238E27FC236}">
                    <a16:creationId xmlns:a16="http://schemas.microsoft.com/office/drawing/2014/main" id="{D31ED74E-0F31-3241-9B29-F0E68E3EDB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91" name="Rectangle 990">
                  <a:extLst>
                    <a:ext uri="{FF2B5EF4-FFF2-40B4-BE49-F238E27FC236}">
                      <a16:creationId xmlns:a16="http://schemas.microsoft.com/office/drawing/2014/main" id="{B2A11A54-8E1C-6D43-A6D5-79E39B29ADF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2" name="Rectangle 991">
                  <a:extLst>
                    <a:ext uri="{FF2B5EF4-FFF2-40B4-BE49-F238E27FC236}">
                      <a16:creationId xmlns:a16="http://schemas.microsoft.com/office/drawing/2014/main" id="{F5D561D3-B1D8-FA48-B3C5-C1E6966BDBD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C7AFC8C3-90DA-AE47-9565-D1694F4F7B1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B08FC55B-C474-834A-989A-EFA90942F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5" name="Rectangle 994">
                  <a:extLst>
                    <a:ext uri="{FF2B5EF4-FFF2-40B4-BE49-F238E27FC236}">
                      <a16:creationId xmlns:a16="http://schemas.microsoft.com/office/drawing/2014/main" id="{CD16EF2F-D834-C345-BFC7-BD6B80549A2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96" name="Rectangle 995">
                  <a:extLst>
                    <a:ext uri="{FF2B5EF4-FFF2-40B4-BE49-F238E27FC236}">
                      <a16:creationId xmlns:a16="http://schemas.microsoft.com/office/drawing/2014/main" id="{7AECAFF4-3BAF-BD4B-9168-EDA973550D2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97" name="Rectangle 996">
                  <a:extLst>
                    <a:ext uri="{FF2B5EF4-FFF2-40B4-BE49-F238E27FC236}">
                      <a16:creationId xmlns:a16="http://schemas.microsoft.com/office/drawing/2014/main" id="{49BC48CA-8323-8A49-8479-3F0BDE47EAAC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5062EEB5-3982-4643-818E-3B4D15347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>
                  <a:extLst>
                    <a:ext uri="{FF2B5EF4-FFF2-40B4-BE49-F238E27FC236}">
                      <a16:creationId xmlns:a16="http://schemas.microsoft.com/office/drawing/2014/main" id="{70F69147-5215-A44C-976C-A2C772E97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0" name="Straight Connector 999">
                  <a:extLst>
                    <a:ext uri="{FF2B5EF4-FFF2-40B4-BE49-F238E27FC236}">
                      <a16:creationId xmlns:a16="http://schemas.microsoft.com/office/drawing/2014/main" id="{43F27FE6-6DED-C644-A033-6B28CE8F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5" name="Group 924">
                <a:extLst>
                  <a:ext uri="{FF2B5EF4-FFF2-40B4-BE49-F238E27FC236}">
                    <a16:creationId xmlns:a16="http://schemas.microsoft.com/office/drawing/2014/main" id="{7F8869A2-69E2-B343-AE85-EA6431B9D2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81" name="Rectangle 980">
                  <a:extLst>
                    <a:ext uri="{FF2B5EF4-FFF2-40B4-BE49-F238E27FC236}">
                      <a16:creationId xmlns:a16="http://schemas.microsoft.com/office/drawing/2014/main" id="{D835BC0E-6781-C64A-BC93-D4A8EA62411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2" name="Rectangle 981">
                  <a:extLst>
                    <a:ext uri="{FF2B5EF4-FFF2-40B4-BE49-F238E27FC236}">
                      <a16:creationId xmlns:a16="http://schemas.microsoft.com/office/drawing/2014/main" id="{89E255F9-ABDB-7242-A3AB-29223689A47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83" name="Rectangle 982">
                  <a:extLst>
                    <a:ext uri="{FF2B5EF4-FFF2-40B4-BE49-F238E27FC236}">
                      <a16:creationId xmlns:a16="http://schemas.microsoft.com/office/drawing/2014/main" id="{021CF5EA-88DC-DB41-805E-79E3360F1C7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84" name="Straight Connector 983">
                  <a:extLst>
                    <a:ext uri="{FF2B5EF4-FFF2-40B4-BE49-F238E27FC236}">
                      <a16:creationId xmlns:a16="http://schemas.microsoft.com/office/drawing/2014/main" id="{578BB91C-68E0-3A4E-B4AA-9A82A7D63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5" name="Rectangle 984">
                  <a:extLst>
                    <a:ext uri="{FF2B5EF4-FFF2-40B4-BE49-F238E27FC236}">
                      <a16:creationId xmlns:a16="http://schemas.microsoft.com/office/drawing/2014/main" id="{4A100B24-C3F1-6942-82C4-704B7335BFD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86" name="Rectangle 985">
                  <a:extLst>
                    <a:ext uri="{FF2B5EF4-FFF2-40B4-BE49-F238E27FC236}">
                      <a16:creationId xmlns:a16="http://schemas.microsoft.com/office/drawing/2014/main" id="{0067CC53-F1ED-D848-BAAE-48CEABAC052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87" name="Rectangle 986">
                  <a:extLst>
                    <a:ext uri="{FF2B5EF4-FFF2-40B4-BE49-F238E27FC236}">
                      <a16:creationId xmlns:a16="http://schemas.microsoft.com/office/drawing/2014/main" id="{CA18F1DA-B535-6747-AAAB-53DB83D8AB6C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88" name="Straight Connector 987">
                  <a:extLst>
                    <a:ext uri="{FF2B5EF4-FFF2-40B4-BE49-F238E27FC236}">
                      <a16:creationId xmlns:a16="http://schemas.microsoft.com/office/drawing/2014/main" id="{4271EABC-E1BA-924C-BFE2-233B1AEA2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>
                  <a:extLst>
                    <a:ext uri="{FF2B5EF4-FFF2-40B4-BE49-F238E27FC236}">
                      <a16:creationId xmlns:a16="http://schemas.microsoft.com/office/drawing/2014/main" id="{516AB75A-5437-574E-B93E-E215E490A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20799C68-B45D-2F44-811C-1FCD3F417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6" name="Group 925">
                <a:extLst>
                  <a:ext uri="{FF2B5EF4-FFF2-40B4-BE49-F238E27FC236}">
                    <a16:creationId xmlns:a16="http://schemas.microsoft.com/office/drawing/2014/main" id="{1E64BE59-16C0-3C46-AD1D-C9C36F6C97C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71" name="Rectangle 970">
                  <a:extLst>
                    <a:ext uri="{FF2B5EF4-FFF2-40B4-BE49-F238E27FC236}">
                      <a16:creationId xmlns:a16="http://schemas.microsoft.com/office/drawing/2014/main" id="{F11004ED-C447-BE44-BE06-4366387016A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2" name="Rectangle 971">
                  <a:extLst>
                    <a:ext uri="{FF2B5EF4-FFF2-40B4-BE49-F238E27FC236}">
                      <a16:creationId xmlns:a16="http://schemas.microsoft.com/office/drawing/2014/main" id="{0928B5CF-EBF9-E545-B087-924E83F0F52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4DFECCEE-D8BF-8249-9EC2-A3A4F74681C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74" name="Straight Connector 973">
                  <a:extLst>
                    <a:ext uri="{FF2B5EF4-FFF2-40B4-BE49-F238E27FC236}">
                      <a16:creationId xmlns:a16="http://schemas.microsoft.com/office/drawing/2014/main" id="{8F728D64-E130-9F44-868B-5AEAE204F3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5" name="Rectangle 974">
                  <a:extLst>
                    <a:ext uri="{FF2B5EF4-FFF2-40B4-BE49-F238E27FC236}">
                      <a16:creationId xmlns:a16="http://schemas.microsoft.com/office/drawing/2014/main" id="{077165D3-F37D-FE47-AD08-E59AC911F15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76" name="Rectangle 975">
                  <a:extLst>
                    <a:ext uri="{FF2B5EF4-FFF2-40B4-BE49-F238E27FC236}">
                      <a16:creationId xmlns:a16="http://schemas.microsoft.com/office/drawing/2014/main" id="{1360FEAD-E223-314E-921E-68410A21231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77" name="Rectangle 976">
                  <a:extLst>
                    <a:ext uri="{FF2B5EF4-FFF2-40B4-BE49-F238E27FC236}">
                      <a16:creationId xmlns:a16="http://schemas.microsoft.com/office/drawing/2014/main" id="{E9E7A11B-BAB9-7A4D-8933-E66FC433CC6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78" name="Straight Connector 977">
                  <a:extLst>
                    <a:ext uri="{FF2B5EF4-FFF2-40B4-BE49-F238E27FC236}">
                      <a16:creationId xmlns:a16="http://schemas.microsoft.com/office/drawing/2014/main" id="{28909293-3341-5344-8934-F0368F248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9" name="Straight Connector 978">
                  <a:extLst>
                    <a:ext uri="{FF2B5EF4-FFF2-40B4-BE49-F238E27FC236}">
                      <a16:creationId xmlns:a16="http://schemas.microsoft.com/office/drawing/2014/main" id="{1D26315C-AE46-B249-A9B3-3354B7959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0" name="Straight Connector 979">
                  <a:extLst>
                    <a:ext uri="{FF2B5EF4-FFF2-40B4-BE49-F238E27FC236}">
                      <a16:creationId xmlns:a16="http://schemas.microsoft.com/office/drawing/2014/main" id="{07A1CE3D-23AF-634A-93AE-815FF8C81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7" name="Group 926">
                <a:extLst>
                  <a:ext uri="{FF2B5EF4-FFF2-40B4-BE49-F238E27FC236}">
                    <a16:creationId xmlns:a16="http://schemas.microsoft.com/office/drawing/2014/main" id="{75A8FD35-1BB9-864B-ACD5-ABFDBED8DD9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61" name="Rectangle 960">
                  <a:extLst>
                    <a:ext uri="{FF2B5EF4-FFF2-40B4-BE49-F238E27FC236}">
                      <a16:creationId xmlns:a16="http://schemas.microsoft.com/office/drawing/2014/main" id="{6BCB4773-ADE2-9C4A-9647-183659FAC4C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2" name="Rectangle 961">
                  <a:extLst>
                    <a:ext uri="{FF2B5EF4-FFF2-40B4-BE49-F238E27FC236}">
                      <a16:creationId xmlns:a16="http://schemas.microsoft.com/office/drawing/2014/main" id="{D3E57DBA-E774-EB46-BE08-988B2F16707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963" name="Rectangle 962">
                  <a:extLst>
                    <a:ext uri="{FF2B5EF4-FFF2-40B4-BE49-F238E27FC236}">
                      <a16:creationId xmlns:a16="http://schemas.microsoft.com/office/drawing/2014/main" id="{C1CA99F0-8B88-4645-8EC6-4BA47999D13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64" name="Straight Connector 963">
                  <a:extLst>
                    <a:ext uri="{FF2B5EF4-FFF2-40B4-BE49-F238E27FC236}">
                      <a16:creationId xmlns:a16="http://schemas.microsoft.com/office/drawing/2014/main" id="{82A94CDE-E90D-214F-B73E-2E2659BD3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5" name="Rectangle 964">
                  <a:extLst>
                    <a:ext uri="{FF2B5EF4-FFF2-40B4-BE49-F238E27FC236}">
                      <a16:creationId xmlns:a16="http://schemas.microsoft.com/office/drawing/2014/main" id="{062E89FE-3C1A-734A-975E-40068382804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66" name="Rectangle 965">
                  <a:extLst>
                    <a:ext uri="{FF2B5EF4-FFF2-40B4-BE49-F238E27FC236}">
                      <a16:creationId xmlns:a16="http://schemas.microsoft.com/office/drawing/2014/main" id="{1E9EF9D6-B705-9249-BC2B-503357FB37B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67" name="Rectangle 966">
                  <a:extLst>
                    <a:ext uri="{FF2B5EF4-FFF2-40B4-BE49-F238E27FC236}">
                      <a16:creationId xmlns:a16="http://schemas.microsoft.com/office/drawing/2014/main" id="{ED963324-48A7-3A42-8CD0-D57743BEE5D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68" name="Straight Connector 967">
                  <a:extLst>
                    <a:ext uri="{FF2B5EF4-FFF2-40B4-BE49-F238E27FC236}">
                      <a16:creationId xmlns:a16="http://schemas.microsoft.com/office/drawing/2014/main" id="{B491059D-815A-BA4F-A947-49329A9C8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Straight Connector 968">
                  <a:extLst>
                    <a:ext uri="{FF2B5EF4-FFF2-40B4-BE49-F238E27FC236}">
                      <a16:creationId xmlns:a16="http://schemas.microsoft.com/office/drawing/2014/main" id="{229DB243-1489-3248-ABAE-31B627774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0CBCDAFF-8701-F841-9EAE-60CA5D225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8" name="Group 927">
                <a:extLst>
                  <a:ext uri="{FF2B5EF4-FFF2-40B4-BE49-F238E27FC236}">
                    <a16:creationId xmlns:a16="http://schemas.microsoft.com/office/drawing/2014/main" id="{A30F0E87-A8EC-8747-B023-D21ADF7FE6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51" name="Rectangle 950">
                  <a:extLst>
                    <a:ext uri="{FF2B5EF4-FFF2-40B4-BE49-F238E27FC236}">
                      <a16:creationId xmlns:a16="http://schemas.microsoft.com/office/drawing/2014/main" id="{53A45338-EDA6-6F4D-BA79-7330A29DF93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2" name="Rectangle 951">
                  <a:extLst>
                    <a:ext uri="{FF2B5EF4-FFF2-40B4-BE49-F238E27FC236}">
                      <a16:creationId xmlns:a16="http://schemas.microsoft.com/office/drawing/2014/main" id="{03C7BA05-05CB-9440-A054-4E338359AB6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9733D3A8-C020-184E-B334-E8569D86DEB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54" name="Straight Connector 953">
                  <a:extLst>
                    <a:ext uri="{FF2B5EF4-FFF2-40B4-BE49-F238E27FC236}">
                      <a16:creationId xmlns:a16="http://schemas.microsoft.com/office/drawing/2014/main" id="{A6076B8E-529A-B843-90B2-3DA0F6F27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5" name="Rectangle 954">
                  <a:extLst>
                    <a:ext uri="{FF2B5EF4-FFF2-40B4-BE49-F238E27FC236}">
                      <a16:creationId xmlns:a16="http://schemas.microsoft.com/office/drawing/2014/main" id="{74CF3C68-7204-2344-B6F9-9A8E1152C73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56" name="Rectangle 955">
                  <a:extLst>
                    <a:ext uri="{FF2B5EF4-FFF2-40B4-BE49-F238E27FC236}">
                      <a16:creationId xmlns:a16="http://schemas.microsoft.com/office/drawing/2014/main" id="{3F0BC83A-B4C9-D347-8DF3-3D9FD9A6768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57" name="Rectangle 956">
                  <a:extLst>
                    <a:ext uri="{FF2B5EF4-FFF2-40B4-BE49-F238E27FC236}">
                      <a16:creationId xmlns:a16="http://schemas.microsoft.com/office/drawing/2014/main" id="{D4791492-FF57-EA47-B4D7-159D37F0F1A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58" name="Straight Connector 957">
                  <a:extLst>
                    <a:ext uri="{FF2B5EF4-FFF2-40B4-BE49-F238E27FC236}">
                      <a16:creationId xmlns:a16="http://schemas.microsoft.com/office/drawing/2014/main" id="{6EF5BD16-12E4-604B-A72D-D1E69F544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Straight Connector 958">
                  <a:extLst>
                    <a:ext uri="{FF2B5EF4-FFF2-40B4-BE49-F238E27FC236}">
                      <a16:creationId xmlns:a16="http://schemas.microsoft.com/office/drawing/2014/main" id="{3D1196A1-EF0C-3247-9AA3-C0AFCB587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0" name="Straight Connector 959">
                  <a:extLst>
                    <a:ext uri="{FF2B5EF4-FFF2-40B4-BE49-F238E27FC236}">
                      <a16:creationId xmlns:a16="http://schemas.microsoft.com/office/drawing/2014/main" id="{E18BEF77-B234-AF4E-85E6-27A077B19A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9" name="Group 928">
                <a:extLst>
                  <a:ext uri="{FF2B5EF4-FFF2-40B4-BE49-F238E27FC236}">
                    <a16:creationId xmlns:a16="http://schemas.microsoft.com/office/drawing/2014/main" id="{9D720B61-1095-BC48-BD01-DB4CA6D41B5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41" name="Rectangle 940">
                  <a:extLst>
                    <a:ext uri="{FF2B5EF4-FFF2-40B4-BE49-F238E27FC236}">
                      <a16:creationId xmlns:a16="http://schemas.microsoft.com/office/drawing/2014/main" id="{37263CC6-0C13-F447-8B30-68A216DA67A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2" name="Rectangle 941">
                  <a:extLst>
                    <a:ext uri="{FF2B5EF4-FFF2-40B4-BE49-F238E27FC236}">
                      <a16:creationId xmlns:a16="http://schemas.microsoft.com/office/drawing/2014/main" id="{658FEC0E-21E6-464B-8D87-E3E73C153AF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943" name="Rectangle 942">
                  <a:extLst>
                    <a:ext uri="{FF2B5EF4-FFF2-40B4-BE49-F238E27FC236}">
                      <a16:creationId xmlns:a16="http://schemas.microsoft.com/office/drawing/2014/main" id="{9B1F539E-AB42-4848-A69D-FB288037607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44" name="Straight Connector 943">
                  <a:extLst>
                    <a:ext uri="{FF2B5EF4-FFF2-40B4-BE49-F238E27FC236}">
                      <a16:creationId xmlns:a16="http://schemas.microsoft.com/office/drawing/2014/main" id="{5B6FAC4D-86B2-0C4D-947F-BA3DB341A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5" name="Rectangle 944">
                  <a:extLst>
                    <a:ext uri="{FF2B5EF4-FFF2-40B4-BE49-F238E27FC236}">
                      <a16:creationId xmlns:a16="http://schemas.microsoft.com/office/drawing/2014/main" id="{724E0776-8A40-4841-BCA9-84D64A56EF1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46" name="Rectangle 945">
                  <a:extLst>
                    <a:ext uri="{FF2B5EF4-FFF2-40B4-BE49-F238E27FC236}">
                      <a16:creationId xmlns:a16="http://schemas.microsoft.com/office/drawing/2014/main" id="{3C91F2C6-D9F2-7F49-89AF-01C8E2D32BE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47" name="Rectangle 946">
                  <a:extLst>
                    <a:ext uri="{FF2B5EF4-FFF2-40B4-BE49-F238E27FC236}">
                      <a16:creationId xmlns:a16="http://schemas.microsoft.com/office/drawing/2014/main" id="{5EDC3B55-CD3D-454E-AD61-61B18A81A09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48" name="Straight Connector 947">
                  <a:extLst>
                    <a:ext uri="{FF2B5EF4-FFF2-40B4-BE49-F238E27FC236}">
                      <a16:creationId xmlns:a16="http://schemas.microsoft.com/office/drawing/2014/main" id="{CAD1FC33-EABD-904C-98C8-0B939E3B9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Straight Connector 948">
                  <a:extLst>
                    <a:ext uri="{FF2B5EF4-FFF2-40B4-BE49-F238E27FC236}">
                      <a16:creationId xmlns:a16="http://schemas.microsoft.com/office/drawing/2014/main" id="{6048F0A3-5355-A840-A397-18DE89F6C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B066E772-2845-0B4B-AD1E-5CD8A5DA3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0" name="Group 929">
                <a:extLst>
                  <a:ext uri="{FF2B5EF4-FFF2-40B4-BE49-F238E27FC236}">
                    <a16:creationId xmlns:a16="http://schemas.microsoft.com/office/drawing/2014/main" id="{D8C5FD06-D48C-2A4D-AFE8-1F60A0E958E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31" name="Rectangle 930">
                  <a:extLst>
                    <a:ext uri="{FF2B5EF4-FFF2-40B4-BE49-F238E27FC236}">
                      <a16:creationId xmlns:a16="http://schemas.microsoft.com/office/drawing/2014/main" id="{A63EA9EF-2C61-1C49-8D7C-6BBE40045DD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2" name="Rectangle 931">
                  <a:extLst>
                    <a:ext uri="{FF2B5EF4-FFF2-40B4-BE49-F238E27FC236}">
                      <a16:creationId xmlns:a16="http://schemas.microsoft.com/office/drawing/2014/main" id="{CF06D68F-E65C-F246-96FA-8E6D3C12F35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933" name="Rectangle 932">
                  <a:extLst>
                    <a:ext uri="{FF2B5EF4-FFF2-40B4-BE49-F238E27FC236}">
                      <a16:creationId xmlns:a16="http://schemas.microsoft.com/office/drawing/2014/main" id="{4C8B2AA9-AF91-6842-9834-3E952203BB6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34" name="Straight Connector 933">
                  <a:extLst>
                    <a:ext uri="{FF2B5EF4-FFF2-40B4-BE49-F238E27FC236}">
                      <a16:creationId xmlns:a16="http://schemas.microsoft.com/office/drawing/2014/main" id="{D1D67678-F5BB-7043-A9D8-1E8EFB35BB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5" name="Rectangle 934">
                  <a:extLst>
                    <a:ext uri="{FF2B5EF4-FFF2-40B4-BE49-F238E27FC236}">
                      <a16:creationId xmlns:a16="http://schemas.microsoft.com/office/drawing/2014/main" id="{11591FE9-011D-1B4D-93F1-4744290C5E84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36" name="Rectangle 935">
                  <a:extLst>
                    <a:ext uri="{FF2B5EF4-FFF2-40B4-BE49-F238E27FC236}">
                      <a16:creationId xmlns:a16="http://schemas.microsoft.com/office/drawing/2014/main" id="{E28C8222-68A9-AC40-B2E7-359D80FE6B1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37" name="Rectangle 936">
                  <a:extLst>
                    <a:ext uri="{FF2B5EF4-FFF2-40B4-BE49-F238E27FC236}">
                      <a16:creationId xmlns:a16="http://schemas.microsoft.com/office/drawing/2014/main" id="{6E4817DA-CAF6-6946-9535-D768CD61CD4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38" name="Straight Connector 937">
                  <a:extLst>
                    <a:ext uri="{FF2B5EF4-FFF2-40B4-BE49-F238E27FC236}">
                      <a16:creationId xmlns:a16="http://schemas.microsoft.com/office/drawing/2014/main" id="{56BA1350-A572-C542-A017-003FA6641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1A8BB402-40F4-E944-A4B9-30D30036C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>
                  <a:extLst>
                    <a:ext uri="{FF2B5EF4-FFF2-40B4-BE49-F238E27FC236}">
                      <a16:creationId xmlns:a16="http://schemas.microsoft.com/office/drawing/2014/main" id="{FD31DC3E-7031-F545-BFDA-94A20B11B5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7" name="TextBox 906">
              <a:extLst>
                <a:ext uri="{FF2B5EF4-FFF2-40B4-BE49-F238E27FC236}">
                  <a16:creationId xmlns:a16="http://schemas.microsoft.com/office/drawing/2014/main" id="{949D134A-C279-B440-AAF9-F53730493686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0C4E4345-482F-B743-B043-547F76849AA9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09" name="Oval 908">
              <a:extLst>
                <a:ext uri="{FF2B5EF4-FFF2-40B4-BE49-F238E27FC236}">
                  <a16:creationId xmlns:a16="http://schemas.microsoft.com/office/drawing/2014/main" id="{2534CEC5-A404-944E-AA97-31545567D2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10" name="Oval 909">
              <a:extLst>
                <a:ext uri="{FF2B5EF4-FFF2-40B4-BE49-F238E27FC236}">
                  <a16:creationId xmlns:a16="http://schemas.microsoft.com/office/drawing/2014/main" id="{309D1639-24FF-5849-A6B9-1DC4CF276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6259F7B8-410E-E847-9A28-D662E248F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29759310-E751-F44D-AF73-FF32BF92F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13" name="Oval 912">
              <a:extLst>
                <a:ext uri="{FF2B5EF4-FFF2-40B4-BE49-F238E27FC236}">
                  <a16:creationId xmlns:a16="http://schemas.microsoft.com/office/drawing/2014/main" id="{2F6E9B80-3D43-F140-8D5A-64535FB3A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14" name="Straight Arrow Connector 913">
              <a:extLst>
                <a:ext uri="{FF2B5EF4-FFF2-40B4-BE49-F238E27FC236}">
                  <a16:creationId xmlns:a16="http://schemas.microsoft.com/office/drawing/2014/main" id="{DB4EF809-B994-3A4B-AECB-4A5A461423C7}"/>
                </a:ext>
              </a:extLst>
            </p:cNvPr>
            <p:cNvCxnSpPr>
              <a:cxnSpLocks/>
              <a:stCxn id="909" idx="5"/>
              <a:endCxn id="911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Arrow Connector 914">
              <a:extLst>
                <a:ext uri="{FF2B5EF4-FFF2-40B4-BE49-F238E27FC236}">
                  <a16:creationId xmlns:a16="http://schemas.microsoft.com/office/drawing/2014/main" id="{EDCDB2E2-0BDA-D540-8D62-F5EC98BD1F78}"/>
                </a:ext>
              </a:extLst>
            </p:cNvPr>
            <p:cNvCxnSpPr>
              <a:cxnSpLocks/>
              <a:endCxn id="912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Arrow Connector 915">
              <a:extLst>
                <a:ext uri="{FF2B5EF4-FFF2-40B4-BE49-F238E27FC236}">
                  <a16:creationId xmlns:a16="http://schemas.microsoft.com/office/drawing/2014/main" id="{76C12421-4D1B-0540-96BB-9DDA7402FD47}"/>
                </a:ext>
              </a:extLst>
            </p:cNvPr>
            <p:cNvCxnSpPr>
              <a:cxnSpLocks/>
              <a:endCxn id="913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Arrow Connector 916">
              <a:extLst>
                <a:ext uri="{FF2B5EF4-FFF2-40B4-BE49-F238E27FC236}">
                  <a16:creationId xmlns:a16="http://schemas.microsoft.com/office/drawing/2014/main" id="{6E2982C1-2548-6D42-A6C4-EB426E0C2F9A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Arrow Connector 917">
              <a:extLst>
                <a:ext uri="{FF2B5EF4-FFF2-40B4-BE49-F238E27FC236}">
                  <a16:creationId xmlns:a16="http://schemas.microsoft.com/office/drawing/2014/main" id="{D1A5AD36-4DA2-CA4B-947F-1742B729AB80}"/>
                </a:ext>
              </a:extLst>
            </p:cNvPr>
            <p:cNvCxnSpPr>
              <a:cxnSpLocks/>
              <a:endCxn id="911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9991A126-2842-6946-B7D6-12C08D8B607B}"/>
                </a:ext>
              </a:extLst>
            </p:cNvPr>
            <p:cNvCxnSpPr>
              <a:cxnSpLocks/>
              <a:endCxn id="912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Arrow Connector 919">
              <a:extLst>
                <a:ext uri="{FF2B5EF4-FFF2-40B4-BE49-F238E27FC236}">
                  <a16:creationId xmlns:a16="http://schemas.microsoft.com/office/drawing/2014/main" id="{61CFB254-494C-4745-ACA9-1C1C2BCE798C}"/>
                </a:ext>
              </a:extLst>
            </p:cNvPr>
            <p:cNvCxnSpPr>
              <a:cxnSpLocks/>
              <a:endCxn id="911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7" name="TextBox 1156">
            <a:extLst>
              <a:ext uri="{FF2B5EF4-FFF2-40B4-BE49-F238E27FC236}">
                <a16:creationId xmlns:a16="http://schemas.microsoft.com/office/drawing/2014/main" id="{DD306B8E-AEE1-9C40-853B-B5EC21EC1DFF}"/>
              </a:ext>
            </a:extLst>
          </p:cNvPr>
          <p:cNvSpPr txBox="1"/>
          <p:nvPr/>
        </p:nvSpPr>
        <p:spPr>
          <a:xfrm>
            <a:off x="8911105" y="4401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B4C38CE7-08FE-9649-9D5C-CAB629D7FE86}"/>
              </a:ext>
            </a:extLst>
          </p:cNvPr>
          <p:cNvCxnSpPr>
            <a:cxnSpLocks/>
            <a:endCxn id="520" idx="2"/>
          </p:cNvCxnSpPr>
          <p:nvPr/>
        </p:nvCxnSpPr>
        <p:spPr>
          <a:xfrm>
            <a:off x="1417407" y="3269903"/>
            <a:ext cx="446647" cy="194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TextBox 1157">
            <a:extLst>
              <a:ext uri="{FF2B5EF4-FFF2-40B4-BE49-F238E27FC236}">
                <a16:creationId xmlns:a16="http://schemas.microsoft.com/office/drawing/2014/main" id="{5000A3EC-B815-9445-9A42-1A1C872B5FF1}"/>
              </a:ext>
            </a:extLst>
          </p:cNvPr>
          <p:cNvSpPr txBox="1"/>
          <p:nvPr/>
        </p:nvSpPr>
        <p:spPr>
          <a:xfrm>
            <a:off x="829895" y="3000854"/>
            <a:ext cx="832279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Active PEs</a:t>
            </a:r>
          </a:p>
        </p:txBody>
      </p: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28BD6D47-8512-0B4C-9F31-C14FBE48BA8C}"/>
              </a:ext>
            </a:extLst>
          </p:cNvPr>
          <p:cNvCxnSpPr>
            <a:cxnSpLocks/>
            <a:endCxn id="521" idx="1"/>
          </p:cNvCxnSpPr>
          <p:nvPr/>
        </p:nvCxnSpPr>
        <p:spPr>
          <a:xfrm>
            <a:off x="1655275" y="3162935"/>
            <a:ext cx="545375" cy="226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3" name="Oval 1162">
            <a:extLst>
              <a:ext uri="{FF2B5EF4-FFF2-40B4-BE49-F238E27FC236}">
                <a16:creationId xmlns:a16="http://schemas.microsoft.com/office/drawing/2014/main" id="{0433D30B-6016-5647-9060-19D1F25CA900}"/>
              </a:ext>
            </a:extLst>
          </p:cNvPr>
          <p:cNvSpPr>
            <a:spLocks noChangeAspect="1"/>
          </p:cNvSpPr>
          <p:nvPr/>
        </p:nvSpPr>
        <p:spPr>
          <a:xfrm>
            <a:off x="1815662" y="3293379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4" name="Oval 1163">
            <a:extLst>
              <a:ext uri="{FF2B5EF4-FFF2-40B4-BE49-F238E27FC236}">
                <a16:creationId xmlns:a16="http://schemas.microsoft.com/office/drawing/2014/main" id="{21085CC9-55AB-134D-AE46-E520D90516C3}"/>
              </a:ext>
            </a:extLst>
          </p:cNvPr>
          <p:cNvSpPr>
            <a:spLocks noChangeAspect="1"/>
          </p:cNvSpPr>
          <p:nvPr/>
        </p:nvSpPr>
        <p:spPr>
          <a:xfrm>
            <a:off x="2131559" y="3282236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13096482-741E-A84C-A163-885F1351F95E}"/>
              </a:ext>
            </a:extLst>
          </p:cNvPr>
          <p:cNvSpPr>
            <a:spLocks noChangeAspect="1"/>
          </p:cNvSpPr>
          <p:nvPr/>
        </p:nvSpPr>
        <p:spPr>
          <a:xfrm>
            <a:off x="5169406" y="3589109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1E94F6D2-7840-C745-8BAC-F04D3DCE63A3}"/>
              </a:ext>
            </a:extLst>
          </p:cNvPr>
          <p:cNvSpPr>
            <a:spLocks noChangeAspect="1"/>
          </p:cNvSpPr>
          <p:nvPr/>
        </p:nvSpPr>
        <p:spPr>
          <a:xfrm>
            <a:off x="6794009" y="3654837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5E5DDFF6-3D94-434E-9862-27324739B479}"/>
              </a:ext>
            </a:extLst>
          </p:cNvPr>
          <p:cNvSpPr>
            <a:spLocks noChangeAspect="1"/>
          </p:cNvSpPr>
          <p:nvPr/>
        </p:nvSpPr>
        <p:spPr>
          <a:xfrm>
            <a:off x="8269561" y="3306903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D072B443-29D6-714D-AF8D-5BF87346B1D0}"/>
              </a:ext>
            </a:extLst>
          </p:cNvPr>
          <p:cNvSpPr>
            <a:spLocks noChangeAspect="1"/>
          </p:cNvSpPr>
          <p:nvPr/>
        </p:nvSpPr>
        <p:spPr>
          <a:xfrm>
            <a:off x="7662601" y="3060099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51A75979-50EB-1949-91EC-7A8244C5D721}"/>
              </a:ext>
            </a:extLst>
          </p:cNvPr>
          <p:cNvSpPr txBox="1"/>
          <p:nvPr/>
        </p:nvSpPr>
        <p:spPr>
          <a:xfrm>
            <a:off x="7760593" y="2997864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= token/element #</a:t>
            </a:r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C0EB673E-E941-AD41-925B-C3EF3F45AE7B}"/>
              </a:ext>
            </a:extLst>
          </p:cNvPr>
          <p:cNvSpPr>
            <a:spLocks noChangeAspect="1"/>
          </p:cNvSpPr>
          <p:nvPr/>
        </p:nvSpPr>
        <p:spPr>
          <a:xfrm>
            <a:off x="4775647" y="3297138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FCA795CD-CE03-2D46-BB28-AAC1F2AA8330}"/>
              </a:ext>
            </a:extLst>
          </p:cNvPr>
          <p:cNvSpPr>
            <a:spLocks noChangeAspect="1"/>
          </p:cNvSpPr>
          <p:nvPr/>
        </p:nvSpPr>
        <p:spPr>
          <a:xfrm>
            <a:off x="5082049" y="3304539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2" name="Oval 1171">
            <a:extLst>
              <a:ext uri="{FF2B5EF4-FFF2-40B4-BE49-F238E27FC236}">
                <a16:creationId xmlns:a16="http://schemas.microsoft.com/office/drawing/2014/main" id="{80BD4677-1D5D-2140-8F8E-97E1048CBDC2}"/>
              </a:ext>
            </a:extLst>
          </p:cNvPr>
          <p:cNvSpPr>
            <a:spLocks noChangeAspect="1"/>
          </p:cNvSpPr>
          <p:nvPr/>
        </p:nvSpPr>
        <p:spPr>
          <a:xfrm>
            <a:off x="6601198" y="3601277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3" name="Oval 1172">
            <a:extLst>
              <a:ext uri="{FF2B5EF4-FFF2-40B4-BE49-F238E27FC236}">
                <a16:creationId xmlns:a16="http://schemas.microsoft.com/office/drawing/2014/main" id="{489947F4-EEF2-904E-A92A-6B7FE66E0F04}"/>
              </a:ext>
            </a:extLst>
          </p:cNvPr>
          <p:cNvSpPr>
            <a:spLocks noChangeAspect="1"/>
          </p:cNvSpPr>
          <p:nvPr/>
        </p:nvSpPr>
        <p:spPr>
          <a:xfrm>
            <a:off x="8228105" y="3649662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B2EB2B61-D2B5-794B-A192-FE11E9C26A91}"/>
              </a:ext>
            </a:extLst>
          </p:cNvPr>
          <p:cNvSpPr>
            <a:spLocks noChangeAspect="1"/>
          </p:cNvSpPr>
          <p:nvPr/>
        </p:nvSpPr>
        <p:spPr>
          <a:xfrm>
            <a:off x="6212932" y="3314541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1D608351-8514-7142-AEDF-159C2ABF1563}"/>
              </a:ext>
            </a:extLst>
          </p:cNvPr>
          <p:cNvSpPr>
            <a:spLocks noChangeAspect="1"/>
          </p:cNvSpPr>
          <p:nvPr/>
        </p:nvSpPr>
        <p:spPr>
          <a:xfrm>
            <a:off x="6511103" y="3313608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76" name="Oval 1175">
            <a:extLst>
              <a:ext uri="{FF2B5EF4-FFF2-40B4-BE49-F238E27FC236}">
                <a16:creationId xmlns:a16="http://schemas.microsoft.com/office/drawing/2014/main" id="{114A7A89-173C-1640-A6FC-967C5C9FEB24}"/>
              </a:ext>
            </a:extLst>
          </p:cNvPr>
          <p:cNvSpPr>
            <a:spLocks noChangeAspect="1"/>
          </p:cNvSpPr>
          <p:nvPr/>
        </p:nvSpPr>
        <p:spPr>
          <a:xfrm>
            <a:off x="7645090" y="3312608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77" name="Oval 1176">
            <a:extLst>
              <a:ext uri="{FF2B5EF4-FFF2-40B4-BE49-F238E27FC236}">
                <a16:creationId xmlns:a16="http://schemas.microsoft.com/office/drawing/2014/main" id="{5E967451-0C4D-444D-B9A8-9F7CF8C648C8}"/>
              </a:ext>
            </a:extLst>
          </p:cNvPr>
          <p:cNvSpPr>
            <a:spLocks noChangeAspect="1"/>
          </p:cNvSpPr>
          <p:nvPr/>
        </p:nvSpPr>
        <p:spPr>
          <a:xfrm>
            <a:off x="7941746" y="3311154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43BBD985-ECE6-534D-A741-D3D6C12110F1}"/>
              </a:ext>
            </a:extLst>
          </p:cNvPr>
          <p:cNvSpPr>
            <a:spLocks noChangeAspect="1"/>
          </p:cNvSpPr>
          <p:nvPr/>
        </p:nvSpPr>
        <p:spPr>
          <a:xfrm>
            <a:off x="8031569" y="3600905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75DA49-9191-414E-8512-2C363A3C6997}"/>
              </a:ext>
            </a:extLst>
          </p:cNvPr>
          <p:cNvSpPr txBox="1"/>
          <p:nvPr/>
        </p:nvSpPr>
        <p:spPr>
          <a:xfrm>
            <a:off x="4625231" y="1926807"/>
            <a:ext cx="683592" cy="249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Compile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AA857BA-22E0-414C-89A7-24C3038DB04C}"/>
              </a:ext>
            </a:extLst>
          </p:cNvPr>
          <p:cNvSpPr/>
          <p:nvPr/>
        </p:nvSpPr>
        <p:spPr>
          <a:xfrm>
            <a:off x="4701248" y="2149641"/>
            <a:ext cx="683592" cy="1657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TextBox 1179">
            <a:extLst>
              <a:ext uri="{FF2B5EF4-FFF2-40B4-BE49-F238E27FC236}">
                <a16:creationId xmlns:a16="http://schemas.microsoft.com/office/drawing/2014/main" id="{4527F984-5933-3B46-927C-50597F98CF8D}"/>
              </a:ext>
            </a:extLst>
          </p:cNvPr>
          <p:cNvSpPr txBox="1"/>
          <p:nvPr/>
        </p:nvSpPr>
        <p:spPr>
          <a:xfrm>
            <a:off x="4629337" y="2243614"/>
            <a:ext cx="81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ILP Scheduler</a:t>
            </a:r>
          </a:p>
        </p:txBody>
      </p:sp>
      <p:sp>
        <p:nvSpPr>
          <p:cNvPr id="1181" name="Right Brace 1180">
            <a:extLst>
              <a:ext uri="{FF2B5EF4-FFF2-40B4-BE49-F238E27FC236}">
                <a16:creationId xmlns:a16="http://schemas.microsoft.com/office/drawing/2014/main" id="{07BCA1B5-740F-AF4C-A9AC-33087B7BB131}"/>
              </a:ext>
            </a:extLst>
          </p:cNvPr>
          <p:cNvSpPr/>
          <p:nvPr/>
        </p:nvSpPr>
        <p:spPr>
          <a:xfrm rot="5400000">
            <a:off x="3817037" y="4018611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TextBox 1181">
            <a:extLst>
              <a:ext uri="{FF2B5EF4-FFF2-40B4-BE49-F238E27FC236}">
                <a16:creationId xmlns:a16="http://schemas.microsoft.com/office/drawing/2014/main" id="{DAFD64B3-6BD7-1C42-B87E-4FFA31446272}"/>
              </a:ext>
            </a:extLst>
          </p:cNvPr>
          <p:cNvSpPr txBox="1"/>
          <p:nvPr/>
        </p:nvSpPr>
        <p:spPr>
          <a:xfrm>
            <a:off x="3779144" y="47608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grpSp>
        <p:nvGrpSpPr>
          <p:cNvPr id="1183" name="Group 1182">
            <a:extLst>
              <a:ext uri="{FF2B5EF4-FFF2-40B4-BE49-F238E27FC236}">
                <a16:creationId xmlns:a16="http://schemas.microsoft.com/office/drawing/2014/main" id="{458231AF-A4A4-6441-B8DE-EF68BD6864BC}"/>
              </a:ext>
            </a:extLst>
          </p:cNvPr>
          <p:cNvGrpSpPr>
            <a:grpSpLocks noChangeAspect="1"/>
          </p:cNvGrpSpPr>
          <p:nvPr/>
        </p:nvGrpSpPr>
        <p:grpSpPr>
          <a:xfrm>
            <a:off x="3276803" y="3240507"/>
            <a:ext cx="1400172" cy="1371600"/>
            <a:chOff x="5136461" y="1280428"/>
            <a:chExt cx="2011825" cy="1970772"/>
          </a:xfrm>
        </p:grpSpPr>
        <p:grpSp>
          <p:nvGrpSpPr>
            <p:cNvPr id="1184" name="Group 1183">
              <a:extLst>
                <a:ext uri="{FF2B5EF4-FFF2-40B4-BE49-F238E27FC236}">
                  <a16:creationId xmlns:a16="http://schemas.microsoft.com/office/drawing/2014/main" id="{7A16C22F-961C-3E45-B1B8-A2E1AEEA3AE5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1199" name="Group 1198">
                <a:extLst>
                  <a:ext uri="{FF2B5EF4-FFF2-40B4-BE49-F238E27FC236}">
                    <a16:creationId xmlns:a16="http://schemas.microsoft.com/office/drawing/2014/main" id="{0F46FBF8-C6A6-D74A-9D87-A88DBAB6441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99" name="Rectangle 1298">
                  <a:extLst>
                    <a:ext uri="{FF2B5EF4-FFF2-40B4-BE49-F238E27FC236}">
                      <a16:creationId xmlns:a16="http://schemas.microsoft.com/office/drawing/2014/main" id="{5F27C498-7621-3046-903F-A3EC22424DE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0" name="Rectangle 1299">
                  <a:extLst>
                    <a:ext uri="{FF2B5EF4-FFF2-40B4-BE49-F238E27FC236}">
                      <a16:creationId xmlns:a16="http://schemas.microsoft.com/office/drawing/2014/main" id="{D93475ED-B218-BC42-BF9E-A3362B5FE5A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301" name="Rectangle 1300">
                  <a:extLst>
                    <a:ext uri="{FF2B5EF4-FFF2-40B4-BE49-F238E27FC236}">
                      <a16:creationId xmlns:a16="http://schemas.microsoft.com/office/drawing/2014/main" id="{FE0D53BA-37F8-DA44-BD06-4E3BAA34D64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302" name="Straight Connector 1301">
                  <a:extLst>
                    <a:ext uri="{FF2B5EF4-FFF2-40B4-BE49-F238E27FC236}">
                      <a16:creationId xmlns:a16="http://schemas.microsoft.com/office/drawing/2014/main" id="{AE70B137-D722-B54C-BBD9-8282B8EFF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3" name="Rectangle 1302">
                  <a:extLst>
                    <a:ext uri="{FF2B5EF4-FFF2-40B4-BE49-F238E27FC236}">
                      <a16:creationId xmlns:a16="http://schemas.microsoft.com/office/drawing/2014/main" id="{5EFF3055-BA30-F044-BC74-D4FF20DB3F9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304" name="Rectangle 1303">
                  <a:extLst>
                    <a:ext uri="{FF2B5EF4-FFF2-40B4-BE49-F238E27FC236}">
                      <a16:creationId xmlns:a16="http://schemas.microsoft.com/office/drawing/2014/main" id="{594604DD-5383-BB42-8903-37B805D3706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305" name="Rectangle 1304">
                  <a:extLst>
                    <a:ext uri="{FF2B5EF4-FFF2-40B4-BE49-F238E27FC236}">
                      <a16:creationId xmlns:a16="http://schemas.microsoft.com/office/drawing/2014/main" id="{C970F183-5052-D143-8D13-DA7C799764A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306" name="Straight Connector 1305">
                  <a:extLst>
                    <a:ext uri="{FF2B5EF4-FFF2-40B4-BE49-F238E27FC236}">
                      <a16:creationId xmlns:a16="http://schemas.microsoft.com/office/drawing/2014/main" id="{EE5D6EDF-EE46-724E-90AE-B304F6ED8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7" name="Straight Connector 1306">
                  <a:extLst>
                    <a:ext uri="{FF2B5EF4-FFF2-40B4-BE49-F238E27FC236}">
                      <a16:creationId xmlns:a16="http://schemas.microsoft.com/office/drawing/2014/main" id="{5BC6D2F2-98AA-7343-B4DF-7EE5C8982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8" name="Straight Connector 1307">
                  <a:extLst>
                    <a:ext uri="{FF2B5EF4-FFF2-40B4-BE49-F238E27FC236}">
                      <a16:creationId xmlns:a16="http://schemas.microsoft.com/office/drawing/2014/main" id="{BEBAF965-4A7F-D34F-BF8D-491240D43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0" name="Group 1199">
                <a:extLst>
                  <a:ext uri="{FF2B5EF4-FFF2-40B4-BE49-F238E27FC236}">
                    <a16:creationId xmlns:a16="http://schemas.microsoft.com/office/drawing/2014/main" id="{206C5703-1B6B-8645-9E62-12EC0023388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89" name="Rectangle 1288">
                  <a:extLst>
                    <a:ext uri="{FF2B5EF4-FFF2-40B4-BE49-F238E27FC236}">
                      <a16:creationId xmlns:a16="http://schemas.microsoft.com/office/drawing/2014/main" id="{963470B5-826F-E543-A680-CD746F9C9E6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0" name="Rectangle 1289">
                  <a:extLst>
                    <a:ext uri="{FF2B5EF4-FFF2-40B4-BE49-F238E27FC236}">
                      <a16:creationId xmlns:a16="http://schemas.microsoft.com/office/drawing/2014/main" id="{BEC907C5-2A3D-B243-9B6D-F0050B06C58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1291" name="Rectangle 1290">
                  <a:extLst>
                    <a:ext uri="{FF2B5EF4-FFF2-40B4-BE49-F238E27FC236}">
                      <a16:creationId xmlns:a16="http://schemas.microsoft.com/office/drawing/2014/main" id="{53222861-04EF-EB48-8BAB-661C4EC9611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92" name="Straight Connector 1291">
                  <a:extLst>
                    <a:ext uri="{FF2B5EF4-FFF2-40B4-BE49-F238E27FC236}">
                      <a16:creationId xmlns:a16="http://schemas.microsoft.com/office/drawing/2014/main" id="{B1825226-0C74-0F4D-AF1F-E73D19123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3" name="Rectangle 1292">
                  <a:extLst>
                    <a:ext uri="{FF2B5EF4-FFF2-40B4-BE49-F238E27FC236}">
                      <a16:creationId xmlns:a16="http://schemas.microsoft.com/office/drawing/2014/main" id="{3558EA1A-C89C-4A41-AF2D-7F77797FB6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94" name="Rectangle 1293">
                  <a:extLst>
                    <a:ext uri="{FF2B5EF4-FFF2-40B4-BE49-F238E27FC236}">
                      <a16:creationId xmlns:a16="http://schemas.microsoft.com/office/drawing/2014/main" id="{6437D80F-9F38-1E43-8434-A77E6068618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95" name="Rectangle 1294">
                  <a:extLst>
                    <a:ext uri="{FF2B5EF4-FFF2-40B4-BE49-F238E27FC236}">
                      <a16:creationId xmlns:a16="http://schemas.microsoft.com/office/drawing/2014/main" id="{ADA9FC02-E589-204D-95F9-DDBFEEFDB3DB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96" name="Straight Connector 1295">
                  <a:extLst>
                    <a:ext uri="{FF2B5EF4-FFF2-40B4-BE49-F238E27FC236}">
                      <a16:creationId xmlns:a16="http://schemas.microsoft.com/office/drawing/2014/main" id="{775F46BC-DAF1-4F4B-B831-F62078AB3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Straight Connector 1296">
                  <a:extLst>
                    <a:ext uri="{FF2B5EF4-FFF2-40B4-BE49-F238E27FC236}">
                      <a16:creationId xmlns:a16="http://schemas.microsoft.com/office/drawing/2014/main" id="{0AA53B9C-6FB9-F849-90B3-AC90E90C6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>
                  <a:extLst>
                    <a:ext uri="{FF2B5EF4-FFF2-40B4-BE49-F238E27FC236}">
                      <a16:creationId xmlns:a16="http://schemas.microsoft.com/office/drawing/2014/main" id="{D2A969D4-7596-C54A-A921-6446421C5C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1" name="Group 1200">
                <a:extLst>
                  <a:ext uri="{FF2B5EF4-FFF2-40B4-BE49-F238E27FC236}">
                    <a16:creationId xmlns:a16="http://schemas.microsoft.com/office/drawing/2014/main" id="{C173EF92-5EED-EC4F-806A-46C1BD6E799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79" name="Rectangle 1278">
                  <a:extLst>
                    <a:ext uri="{FF2B5EF4-FFF2-40B4-BE49-F238E27FC236}">
                      <a16:creationId xmlns:a16="http://schemas.microsoft.com/office/drawing/2014/main" id="{A8557BE3-46C5-264D-974F-7D04C1DB44E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0" name="Rectangle 1279">
                  <a:extLst>
                    <a:ext uri="{FF2B5EF4-FFF2-40B4-BE49-F238E27FC236}">
                      <a16:creationId xmlns:a16="http://schemas.microsoft.com/office/drawing/2014/main" id="{9BD52853-3D48-E54B-8576-E80C6882173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281" name="Rectangle 1280">
                  <a:extLst>
                    <a:ext uri="{FF2B5EF4-FFF2-40B4-BE49-F238E27FC236}">
                      <a16:creationId xmlns:a16="http://schemas.microsoft.com/office/drawing/2014/main" id="{F6F9CCB9-2512-7A44-9630-7C6E6902042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82" name="Straight Connector 1281">
                  <a:extLst>
                    <a:ext uri="{FF2B5EF4-FFF2-40B4-BE49-F238E27FC236}">
                      <a16:creationId xmlns:a16="http://schemas.microsoft.com/office/drawing/2014/main" id="{874D73C5-8845-9E45-9BEA-D518E0EEE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3" name="Rectangle 1282">
                  <a:extLst>
                    <a:ext uri="{FF2B5EF4-FFF2-40B4-BE49-F238E27FC236}">
                      <a16:creationId xmlns:a16="http://schemas.microsoft.com/office/drawing/2014/main" id="{4120C5C8-B614-9040-BFE9-429D921388B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84" name="Rectangle 1283">
                  <a:extLst>
                    <a:ext uri="{FF2B5EF4-FFF2-40B4-BE49-F238E27FC236}">
                      <a16:creationId xmlns:a16="http://schemas.microsoft.com/office/drawing/2014/main" id="{8E3FB85B-09C3-3642-B345-EFB6A484C6E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85" name="Rectangle 1284">
                  <a:extLst>
                    <a:ext uri="{FF2B5EF4-FFF2-40B4-BE49-F238E27FC236}">
                      <a16:creationId xmlns:a16="http://schemas.microsoft.com/office/drawing/2014/main" id="{9D41C3CE-42D7-014E-A4A7-C46C84779CD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86" name="Straight Connector 1285">
                  <a:extLst>
                    <a:ext uri="{FF2B5EF4-FFF2-40B4-BE49-F238E27FC236}">
                      <a16:creationId xmlns:a16="http://schemas.microsoft.com/office/drawing/2014/main" id="{E979AC2B-364D-A749-B60A-6FEFADEB3E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7" name="Straight Connector 1286">
                  <a:extLst>
                    <a:ext uri="{FF2B5EF4-FFF2-40B4-BE49-F238E27FC236}">
                      <a16:creationId xmlns:a16="http://schemas.microsoft.com/office/drawing/2014/main" id="{D6872051-4717-0B43-A85C-5A391F2E79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>
                  <a:extLst>
                    <a:ext uri="{FF2B5EF4-FFF2-40B4-BE49-F238E27FC236}">
                      <a16:creationId xmlns:a16="http://schemas.microsoft.com/office/drawing/2014/main" id="{146D9E1E-D03D-644B-B435-A676633B3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2" name="Group 1201">
                <a:extLst>
                  <a:ext uri="{FF2B5EF4-FFF2-40B4-BE49-F238E27FC236}">
                    <a16:creationId xmlns:a16="http://schemas.microsoft.com/office/drawing/2014/main" id="{AA6B90A3-FA30-564A-9C21-B78991AB0D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69" name="Rectangle 1268">
                  <a:extLst>
                    <a:ext uri="{FF2B5EF4-FFF2-40B4-BE49-F238E27FC236}">
                      <a16:creationId xmlns:a16="http://schemas.microsoft.com/office/drawing/2014/main" id="{ADD64015-590D-A245-9E38-0B5BD69BBA2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0" name="Rectangle 1269">
                  <a:extLst>
                    <a:ext uri="{FF2B5EF4-FFF2-40B4-BE49-F238E27FC236}">
                      <a16:creationId xmlns:a16="http://schemas.microsoft.com/office/drawing/2014/main" id="{ABE543E3-3834-4043-9998-DC70F8C25B4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271" name="Rectangle 1270">
                  <a:extLst>
                    <a:ext uri="{FF2B5EF4-FFF2-40B4-BE49-F238E27FC236}">
                      <a16:creationId xmlns:a16="http://schemas.microsoft.com/office/drawing/2014/main" id="{4646D37D-A94D-9C45-B6CC-7EE5A59A270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72" name="Straight Connector 1271">
                  <a:extLst>
                    <a:ext uri="{FF2B5EF4-FFF2-40B4-BE49-F238E27FC236}">
                      <a16:creationId xmlns:a16="http://schemas.microsoft.com/office/drawing/2014/main" id="{44EEF5A4-75E7-164F-9486-3AB3B50B1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3" name="Rectangle 1272">
                  <a:extLst>
                    <a:ext uri="{FF2B5EF4-FFF2-40B4-BE49-F238E27FC236}">
                      <a16:creationId xmlns:a16="http://schemas.microsoft.com/office/drawing/2014/main" id="{782192B4-5304-0540-B193-67085F5C186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74" name="Rectangle 1273">
                  <a:extLst>
                    <a:ext uri="{FF2B5EF4-FFF2-40B4-BE49-F238E27FC236}">
                      <a16:creationId xmlns:a16="http://schemas.microsoft.com/office/drawing/2014/main" id="{FDEDD6CF-DF66-8D40-9558-FB0B26A41CC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75" name="Rectangle 1274">
                  <a:extLst>
                    <a:ext uri="{FF2B5EF4-FFF2-40B4-BE49-F238E27FC236}">
                      <a16:creationId xmlns:a16="http://schemas.microsoft.com/office/drawing/2014/main" id="{895F5D7B-7DA2-954F-B7CA-631D4FF6C29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76" name="Straight Connector 1275">
                  <a:extLst>
                    <a:ext uri="{FF2B5EF4-FFF2-40B4-BE49-F238E27FC236}">
                      <a16:creationId xmlns:a16="http://schemas.microsoft.com/office/drawing/2014/main" id="{9C2032B4-E713-1747-BC71-F46368680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7" name="Straight Connector 1276">
                  <a:extLst>
                    <a:ext uri="{FF2B5EF4-FFF2-40B4-BE49-F238E27FC236}">
                      <a16:creationId xmlns:a16="http://schemas.microsoft.com/office/drawing/2014/main" id="{11649609-F3C9-5F4F-91C9-FD26B43CD1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8" name="Straight Connector 1277">
                  <a:extLst>
                    <a:ext uri="{FF2B5EF4-FFF2-40B4-BE49-F238E27FC236}">
                      <a16:creationId xmlns:a16="http://schemas.microsoft.com/office/drawing/2014/main" id="{423AC6AB-2093-FC40-842F-D27829F34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3" name="Group 1202">
                <a:extLst>
                  <a:ext uri="{FF2B5EF4-FFF2-40B4-BE49-F238E27FC236}">
                    <a16:creationId xmlns:a16="http://schemas.microsoft.com/office/drawing/2014/main" id="{B4762A6C-C54D-5346-AC0F-A7FAC3648D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59" name="Rectangle 1258">
                  <a:extLst>
                    <a:ext uri="{FF2B5EF4-FFF2-40B4-BE49-F238E27FC236}">
                      <a16:creationId xmlns:a16="http://schemas.microsoft.com/office/drawing/2014/main" id="{E468B9CB-5D84-154D-97D1-755A8F30B26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0" name="Rectangle 1259">
                  <a:extLst>
                    <a:ext uri="{FF2B5EF4-FFF2-40B4-BE49-F238E27FC236}">
                      <a16:creationId xmlns:a16="http://schemas.microsoft.com/office/drawing/2014/main" id="{E9ACE292-A0D9-7641-8200-DEFFDD08ECB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261" name="Rectangle 1260">
                  <a:extLst>
                    <a:ext uri="{FF2B5EF4-FFF2-40B4-BE49-F238E27FC236}">
                      <a16:creationId xmlns:a16="http://schemas.microsoft.com/office/drawing/2014/main" id="{95C1EDF6-552B-AB46-9664-7CDA4E869CB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62" name="Straight Connector 1261">
                  <a:extLst>
                    <a:ext uri="{FF2B5EF4-FFF2-40B4-BE49-F238E27FC236}">
                      <a16:creationId xmlns:a16="http://schemas.microsoft.com/office/drawing/2014/main" id="{64E0E8AF-45FF-5A4E-BB51-FA405FD09F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3" name="Rectangle 1262">
                  <a:extLst>
                    <a:ext uri="{FF2B5EF4-FFF2-40B4-BE49-F238E27FC236}">
                      <a16:creationId xmlns:a16="http://schemas.microsoft.com/office/drawing/2014/main" id="{CF817C35-37DD-B644-9FC5-494CDC7ECAC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64" name="Rectangle 1263">
                  <a:extLst>
                    <a:ext uri="{FF2B5EF4-FFF2-40B4-BE49-F238E27FC236}">
                      <a16:creationId xmlns:a16="http://schemas.microsoft.com/office/drawing/2014/main" id="{DA5FDD9E-FDA2-E84D-8EBB-003584BE311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65" name="Rectangle 1264">
                  <a:extLst>
                    <a:ext uri="{FF2B5EF4-FFF2-40B4-BE49-F238E27FC236}">
                      <a16:creationId xmlns:a16="http://schemas.microsoft.com/office/drawing/2014/main" id="{9732156F-A134-4F49-B13D-0906E965BB2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66" name="Straight Connector 1265">
                  <a:extLst>
                    <a:ext uri="{FF2B5EF4-FFF2-40B4-BE49-F238E27FC236}">
                      <a16:creationId xmlns:a16="http://schemas.microsoft.com/office/drawing/2014/main" id="{46FCD93E-65B3-7643-B852-96353D717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7" name="Straight Connector 1266">
                  <a:extLst>
                    <a:ext uri="{FF2B5EF4-FFF2-40B4-BE49-F238E27FC236}">
                      <a16:creationId xmlns:a16="http://schemas.microsoft.com/office/drawing/2014/main" id="{E9C414B5-8B85-6B4D-B533-3B2C7548F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8" name="Straight Connector 1267">
                  <a:extLst>
                    <a:ext uri="{FF2B5EF4-FFF2-40B4-BE49-F238E27FC236}">
                      <a16:creationId xmlns:a16="http://schemas.microsoft.com/office/drawing/2014/main" id="{700AE0F8-974B-8347-8049-5247CECEE4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4" name="Group 1203">
                <a:extLst>
                  <a:ext uri="{FF2B5EF4-FFF2-40B4-BE49-F238E27FC236}">
                    <a16:creationId xmlns:a16="http://schemas.microsoft.com/office/drawing/2014/main" id="{18530F86-B03E-CE4E-8D6F-5BD70C0439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49" name="Rectangle 1248">
                  <a:extLst>
                    <a:ext uri="{FF2B5EF4-FFF2-40B4-BE49-F238E27FC236}">
                      <a16:creationId xmlns:a16="http://schemas.microsoft.com/office/drawing/2014/main" id="{751603A9-5CC1-704C-AB1E-36AA3A8C9F5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0" name="Rectangle 1249">
                  <a:extLst>
                    <a:ext uri="{FF2B5EF4-FFF2-40B4-BE49-F238E27FC236}">
                      <a16:creationId xmlns:a16="http://schemas.microsoft.com/office/drawing/2014/main" id="{53A9A40B-7671-D14B-865E-D8AFA58BB38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1251" name="Rectangle 1250">
                  <a:extLst>
                    <a:ext uri="{FF2B5EF4-FFF2-40B4-BE49-F238E27FC236}">
                      <a16:creationId xmlns:a16="http://schemas.microsoft.com/office/drawing/2014/main" id="{37374D35-6399-4146-B58D-184B7F74E4E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52" name="Straight Connector 1251">
                  <a:extLst>
                    <a:ext uri="{FF2B5EF4-FFF2-40B4-BE49-F238E27FC236}">
                      <a16:creationId xmlns:a16="http://schemas.microsoft.com/office/drawing/2014/main" id="{FEC959CB-3F67-6348-B9E7-4CFBADA2C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3" name="Rectangle 1252">
                  <a:extLst>
                    <a:ext uri="{FF2B5EF4-FFF2-40B4-BE49-F238E27FC236}">
                      <a16:creationId xmlns:a16="http://schemas.microsoft.com/office/drawing/2014/main" id="{AD088BB0-93F9-714A-9C0B-24B09AC3800A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54" name="Rectangle 1253">
                  <a:extLst>
                    <a:ext uri="{FF2B5EF4-FFF2-40B4-BE49-F238E27FC236}">
                      <a16:creationId xmlns:a16="http://schemas.microsoft.com/office/drawing/2014/main" id="{01622912-92D5-5E4D-B038-0B781F4AF36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55" name="Rectangle 1254">
                  <a:extLst>
                    <a:ext uri="{FF2B5EF4-FFF2-40B4-BE49-F238E27FC236}">
                      <a16:creationId xmlns:a16="http://schemas.microsoft.com/office/drawing/2014/main" id="{EED352D6-1448-9E44-9EDB-026B21EEA82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56" name="Straight Connector 1255">
                  <a:extLst>
                    <a:ext uri="{FF2B5EF4-FFF2-40B4-BE49-F238E27FC236}">
                      <a16:creationId xmlns:a16="http://schemas.microsoft.com/office/drawing/2014/main" id="{ECA788C2-C418-AA4C-A7A6-7CCA84E98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7" name="Straight Connector 1256">
                  <a:extLst>
                    <a:ext uri="{FF2B5EF4-FFF2-40B4-BE49-F238E27FC236}">
                      <a16:creationId xmlns:a16="http://schemas.microsoft.com/office/drawing/2014/main" id="{BC33EF2C-B8B4-684B-914E-1522CB7BDC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8" name="Straight Connector 1257">
                  <a:extLst>
                    <a:ext uri="{FF2B5EF4-FFF2-40B4-BE49-F238E27FC236}">
                      <a16:creationId xmlns:a16="http://schemas.microsoft.com/office/drawing/2014/main" id="{37814E8F-3802-DD4C-BF9B-AE9B94BB8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5" name="Group 1204">
                <a:extLst>
                  <a:ext uri="{FF2B5EF4-FFF2-40B4-BE49-F238E27FC236}">
                    <a16:creationId xmlns:a16="http://schemas.microsoft.com/office/drawing/2014/main" id="{1BFD079C-B315-3242-9F2C-E3B5328CD52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39" name="Rectangle 1238">
                  <a:extLst>
                    <a:ext uri="{FF2B5EF4-FFF2-40B4-BE49-F238E27FC236}">
                      <a16:creationId xmlns:a16="http://schemas.microsoft.com/office/drawing/2014/main" id="{9D001D64-59D6-4048-BB10-7EB8D1321C6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0" name="Rectangle 1239">
                  <a:extLst>
                    <a:ext uri="{FF2B5EF4-FFF2-40B4-BE49-F238E27FC236}">
                      <a16:creationId xmlns:a16="http://schemas.microsoft.com/office/drawing/2014/main" id="{38D1A59F-8750-944A-BAB5-FDF660EE17D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241" name="Rectangle 1240">
                  <a:extLst>
                    <a:ext uri="{FF2B5EF4-FFF2-40B4-BE49-F238E27FC236}">
                      <a16:creationId xmlns:a16="http://schemas.microsoft.com/office/drawing/2014/main" id="{95F33344-B11E-B343-BF18-95A30087B02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42" name="Straight Connector 1241">
                  <a:extLst>
                    <a:ext uri="{FF2B5EF4-FFF2-40B4-BE49-F238E27FC236}">
                      <a16:creationId xmlns:a16="http://schemas.microsoft.com/office/drawing/2014/main" id="{BD410C5D-8828-E544-B4AC-C5EC677E7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3" name="Rectangle 1242">
                  <a:extLst>
                    <a:ext uri="{FF2B5EF4-FFF2-40B4-BE49-F238E27FC236}">
                      <a16:creationId xmlns:a16="http://schemas.microsoft.com/office/drawing/2014/main" id="{495FB9CC-658C-EE47-9CD5-B2E02B82BC22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44" name="Rectangle 1243">
                  <a:extLst>
                    <a:ext uri="{FF2B5EF4-FFF2-40B4-BE49-F238E27FC236}">
                      <a16:creationId xmlns:a16="http://schemas.microsoft.com/office/drawing/2014/main" id="{A010AB90-EB92-C440-B096-4C5E350FD5F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45" name="Rectangle 1244">
                  <a:extLst>
                    <a:ext uri="{FF2B5EF4-FFF2-40B4-BE49-F238E27FC236}">
                      <a16:creationId xmlns:a16="http://schemas.microsoft.com/office/drawing/2014/main" id="{BE76BEC9-C4DA-B749-AC45-140B508B14B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46" name="Straight Connector 1245">
                  <a:extLst>
                    <a:ext uri="{FF2B5EF4-FFF2-40B4-BE49-F238E27FC236}">
                      <a16:creationId xmlns:a16="http://schemas.microsoft.com/office/drawing/2014/main" id="{43C7771A-1779-D64B-9C85-D8F4F86A8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7" name="Straight Connector 1246">
                  <a:extLst>
                    <a:ext uri="{FF2B5EF4-FFF2-40B4-BE49-F238E27FC236}">
                      <a16:creationId xmlns:a16="http://schemas.microsoft.com/office/drawing/2014/main" id="{728EB5DD-E888-B241-82F1-E121EBE34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8" name="Straight Connector 1247">
                  <a:extLst>
                    <a:ext uri="{FF2B5EF4-FFF2-40B4-BE49-F238E27FC236}">
                      <a16:creationId xmlns:a16="http://schemas.microsoft.com/office/drawing/2014/main" id="{BFC36D42-58CC-F54D-90C3-6C090DD68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6" name="Group 1205">
                <a:extLst>
                  <a:ext uri="{FF2B5EF4-FFF2-40B4-BE49-F238E27FC236}">
                    <a16:creationId xmlns:a16="http://schemas.microsoft.com/office/drawing/2014/main" id="{29FF246B-D476-2E48-91E3-34607BF0C64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29" name="Rectangle 1228">
                  <a:extLst>
                    <a:ext uri="{FF2B5EF4-FFF2-40B4-BE49-F238E27FC236}">
                      <a16:creationId xmlns:a16="http://schemas.microsoft.com/office/drawing/2014/main" id="{E0FF4AA7-2286-D440-9F56-904BB42CED2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0" name="Rectangle 1229">
                  <a:extLst>
                    <a:ext uri="{FF2B5EF4-FFF2-40B4-BE49-F238E27FC236}">
                      <a16:creationId xmlns:a16="http://schemas.microsoft.com/office/drawing/2014/main" id="{12AD0454-A68F-7D42-9FED-97EB84CBF0E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231" name="Rectangle 1230">
                  <a:extLst>
                    <a:ext uri="{FF2B5EF4-FFF2-40B4-BE49-F238E27FC236}">
                      <a16:creationId xmlns:a16="http://schemas.microsoft.com/office/drawing/2014/main" id="{0FEFEDAC-2041-DB4D-8A53-08949A32010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32" name="Straight Connector 1231">
                  <a:extLst>
                    <a:ext uri="{FF2B5EF4-FFF2-40B4-BE49-F238E27FC236}">
                      <a16:creationId xmlns:a16="http://schemas.microsoft.com/office/drawing/2014/main" id="{3045671E-4C7A-7949-B0EC-2F4FF463A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3" name="Rectangle 1232">
                  <a:extLst>
                    <a:ext uri="{FF2B5EF4-FFF2-40B4-BE49-F238E27FC236}">
                      <a16:creationId xmlns:a16="http://schemas.microsoft.com/office/drawing/2014/main" id="{5F1EE85C-31C9-3044-BD20-011A0B8524A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34" name="Rectangle 1233">
                  <a:extLst>
                    <a:ext uri="{FF2B5EF4-FFF2-40B4-BE49-F238E27FC236}">
                      <a16:creationId xmlns:a16="http://schemas.microsoft.com/office/drawing/2014/main" id="{0B1634D1-96F7-7541-8140-675618E38EA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35" name="Rectangle 1234">
                  <a:extLst>
                    <a:ext uri="{FF2B5EF4-FFF2-40B4-BE49-F238E27FC236}">
                      <a16:creationId xmlns:a16="http://schemas.microsoft.com/office/drawing/2014/main" id="{DB7A1C29-E2DF-8C45-8FE8-9494433BAAF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36" name="Straight Connector 1235">
                  <a:extLst>
                    <a:ext uri="{FF2B5EF4-FFF2-40B4-BE49-F238E27FC236}">
                      <a16:creationId xmlns:a16="http://schemas.microsoft.com/office/drawing/2014/main" id="{3EF07BED-9389-9345-947D-71785D3A17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" name="Straight Connector 1236">
                  <a:extLst>
                    <a:ext uri="{FF2B5EF4-FFF2-40B4-BE49-F238E27FC236}">
                      <a16:creationId xmlns:a16="http://schemas.microsoft.com/office/drawing/2014/main" id="{EC7EA202-944D-3F4B-B5CF-5753DD47E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>
                  <a:extLst>
                    <a:ext uri="{FF2B5EF4-FFF2-40B4-BE49-F238E27FC236}">
                      <a16:creationId xmlns:a16="http://schemas.microsoft.com/office/drawing/2014/main" id="{EF73B3C1-9AA6-254C-A752-DD4767B6F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7" name="Group 1206">
                <a:extLst>
                  <a:ext uri="{FF2B5EF4-FFF2-40B4-BE49-F238E27FC236}">
                    <a16:creationId xmlns:a16="http://schemas.microsoft.com/office/drawing/2014/main" id="{73E7987E-F728-AD4A-900C-C329FAAFB95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19" name="Rectangle 1218">
                  <a:extLst>
                    <a:ext uri="{FF2B5EF4-FFF2-40B4-BE49-F238E27FC236}">
                      <a16:creationId xmlns:a16="http://schemas.microsoft.com/office/drawing/2014/main" id="{4FCDD092-917C-E145-81BA-74BCD91E1B2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0" name="Rectangle 1219">
                  <a:extLst>
                    <a:ext uri="{FF2B5EF4-FFF2-40B4-BE49-F238E27FC236}">
                      <a16:creationId xmlns:a16="http://schemas.microsoft.com/office/drawing/2014/main" id="{7C318265-EB19-F441-94C9-678034FF400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221" name="Rectangle 1220">
                  <a:extLst>
                    <a:ext uri="{FF2B5EF4-FFF2-40B4-BE49-F238E27FC236}">
                      <a16:creationId xmlns:a16="http://schemas.microsoft.com/office/drawing/2014/main" id="{C231EA39-A557-FB43-8E36-F3BAEFC09DE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22" name="Straight Connector 1221">
                  <a:extLst>
                    <a:ext uri="{FF2B5EF4-FFF2-40B4-BE49-F238E27FC236}">
                      <a16:creationId xmlns:a16="http://schemas.microsoft.com/office/drawing/2014/main" id="{A052773A-CA5B-7B40-9E82-1E7D1D3CC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3" name="Rectangle 1222">
                  <a:extLst>
                    <a:ext uri="{FF2B5EF4-FFF2-40B4-BE49-F238E27FC236}">
                      <a16:creationId xmlns:a16="http://schemas.microsoft.com/office/drawing/2014/main" id="{E731C1BB-4FF3-F646-9FED-261CFE80230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24" name="Rectangle 1223">
                  <a:extLst>
                    <a:ext uri="{FF2B5EF4-FFF2-40B4-BE49-F238E27FC236}">
                      <a16:creationId xmlns:a16="http://schemas.microsoft.com/office/drawing/2014/main" id="{3576B985-0CA1-994A-997D-DD37F3E7B05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25" name="Rectangle 1224">
                  <a:extLst>
                    <a:ext uri="{FF2B5EF4-FFF2-40B4-BE49-F238E27FC236}">
                      <a16:creationId xmlns:a16="http://schemas.microsoft.com/office/drawing/2014/main" id="{7E6D0487-4D1A-9945-9DCF-861AC04418C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26" name="Straight Connector 1225">
                  <a:extLst>
                    <a:ext uri="{FF2B5EF4-FFF2-40B4-BE49-F238E27FC236}">
                      <a16:creationId xmlns:a16="http://schemas.microsoft.com/office/drawing/2014/main" id="{50CF3506-912D-7E45-A198-B34C219C3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7" name="Straight Connector 1226">
                  <a:extLst>
                    <a:ext uri="{FF2B5EF4-FFF2-40B4-BE49-F238E27FC236}">
                      <a16:creationId xmlns:a16="http://schemas.microsoft.com/office/drawing/2014/main" id="{D3623DB2-CEC1-4940-BE08-865AEE9EF7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>
                  <a:extLst>
                    <a:ext uri="{FF2B5EF4-FFF2-40B4-BE49-F238E27FC236}">
                      <a16:creationId xmlns:a16="http://schemas.microsoft.com/office/drawing/2014/main" id="{F8B3DA7D-33E1-1543-9C99-CC40F99AC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8" name="Group 1207">
                <a:extLst>
                  <a:ext uri="{FF2B5EF4-FFF2-40B4-BE49-F238E27FC236}">
                    <a16:creationId xmlns:a16="http://schemas.microsoft.com/office/drawing/2014/main" id="{A97A9BB5-FB0F-4849-A13F-F6CF72270C5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09" name="Rectangle 1208">
                  <a:extLst>
                    <a:ext uri="{FF2B5EF4-FFF2-40B4-BE49-F238E27FC236}">
                      <a16:creationId xmlns:a16="http://schemas.microsoft.com/office/drawing/2014/main" id="{449DE229-435F-6040-995A-44F404F9DB6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0" name="Rectangle 1209">
                  <a:extLst>
                    <a:ext uri="{FF2B5EF4-FFF2-40B4-BE49-F238E27FC236}">
                      <a16:creationId xmlns:a16="http://schemas.microsoft.com/office/drawing/2014/main" id="{F39241BA-676D-024C-A673-C35242C789D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211" name="Rectangle 1210">
                  <a:extLst>
                    <a:ext uri="{FF2B5EF4-FFF2-40B4-BE49-F238E27FC236}">
                      <a16:creationId xmlns:a16="http://schemas.microsoft.com/office/drawing/2014/main" id="{F64AE59C-1B68-4049-ABC2-120A3E0F38A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12" name="Straight Connector 1211">
                  <a:extLst>
                    <a:ext uri="{FF2B5EF4-FFF2-40B4-BE49-F238E27FC236}">
                      <a16:creationId xmlns:a16="http://schemas.microsoft.com/office/drawing/2014/main" id="{5B69EDDB-7C30-1746-8595-858A117A29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3" name="Rectangle 1212">
                  <a:extLst>
                    <a:ext uri="{FF2B5EF4-FFF2-40B4-BE49-F238E27FC236}">
                      <a16:creationId xmlns:a16="http://schemas.microsoft.com/office/drawing/2014/main" id="{0DD6AA7B-E25D-2749-AFE0-BF50725874A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14" name="Rectangle 1213">
                  <a:extLst>
                    <a:ext uri="{FF2B5EF4-FFF2-40B4-BE49-F238E27FC236}">
                      <a16:creationId xmlns:a16="http://schemas.microsoft.com/office/drawing/2014/main" id="{D2BB878D-963B-F44A-94CD-9CAEF2974E6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15" name="Rectangle 1214">
                  <a:extLst>
                    <a:ext uri="{FF2B5EF4-FFF2-40B4-BE49-F238E27FC236}">
                      <a16:creationId xmlns:a16="http://schemas.microsoft.com/office/drawing/2014/main" id="{AF9CAA26-74B3-6549-884E-B4CE1601C4E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16" name="Straight Connector 1215">
                  <a:extLst>
                    <a:ext uri="{FF2B5EF4-FFF2-40B4-BE49-F238E27FC236}">
                      <a16:creationId xmlns:a16="http://schemas.microsoft.com/office/drawing/2014/main" id="{B43925C6-D019-4445-98EE-9FC7DCCB2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7" name="Straight Connector 1216">
                  <a:extLst>
                    <a:ext uri="{FF2B5EF4-FFF2-40B4-BE49-F238E27FC236}">
                      <a16:creationId xmlns:a16="http://schemas.microsoft.com/office/drawing/2014/main" id="{23981B37-1DEB-F746-9CBA-A240111602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8" name="Straight Connector 1217">
                  <a:extLst>
                    <a:ext uri="{FF2B5EF4-FFF2-40B4-BE49-F238E27FC236}">
                      <a16:creationId xmlns:a16="http://schemas.microsoft.com/office/drawing/2014/main" id="{1055CAC2-6CD8-FD48-A440-47CC7963E3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268C0F0B-D489-704F-BA89-1550EFDEC798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A85A4914-5363-1746-BC60-09AC88AB425C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87" name="Oval 1186">
              <a:extLst>
                <a:ext uri="{FF2B5EF4-FFF2-40B4-BE49-F238E27FC236}">
                  <a16:creationId xmlns:a16="http://schemas.microsoft.com/office/drawing/2014/main" id="{59C70521-D86F-E64E-980C-A0455F18B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8" name="Oval 1187">
              <a:extLst>
                <a:ext uri="{FF2B5EF4-FFF2-40B4-BE49-F238E27FC236}">
                  <a16:creationId xmlns:a16="http://schemas.microsoft.com/office/drawing/2014/main" id="{FD6E2771-1754-0E40-93FF-570D027C9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89" name="Oval 1188">
              <a:extLst>
                <a:ext uri="{FF2B5EF4-FFF2-40B4-BE49-F238E27FC236}">
                  <a16:creationId xmlns:a16="http://schemas.microsoft.com/office/drawing/2014/main" id="{4FC25957-5465-B54D-BB3D-166C4D82C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pattFill prst="wdDnDiag">
              <a:fgClr>
                <a:srgbClr val="D4B3FB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90" name="Oval 1189">
              <a:extLst>
                <a:ext uri="{FF2B5EF4-FFF2-40B4-BE49-F238E27FC236}">
                  <a16:creationId xmlns:a16="http://schemas.microsoft.com/office/drawing/2014/main" id="{861B7B20-7E78-8041-AB9C-643FF1218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pattFill prst="wdDnDiag">
              <a:fgClr>
                <a:srgbClr val="E05957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91" name="Oval 1190">
              <a:extLst>
                <a:ext uri="{FF2B5EF4-FFF2-40B4-BE49-F238E27FC236}">
                  <a16:creationId xmlns:a16="http://schemas.microsoft.com/office/drawing/2014/main" id="{45CEC20E-554A-3448-AD96-C3F9F3351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192" name="Straight Arrow Connector 1191">
              <a:extLst>
                <a:ext uri="{FF2B5EF4-FFF2-40B4-BE49-F238E27FC236}">
                  <a16:creationId xmlns:a16="http://schemas.microsoft.com/office/drawing/2014/main" id="{0FB3D148-D71C-0540-BE53-A68B6BC145B1}"/>
                </a:ext>
              </a:extLst>
            </p:cNvPr>
            <p:cNvCxnSpPr>
              <a:cxnSpLocks/>
              <a:stCxn id="1187" idx="5"/>
              <a:endCxn id="1189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Arrow Connector 1192">
              <a:extLst>
                <a:ext uri="{FF2B5EF4-FFF2-40B4-BE49-F238E27FC236}">
                  <a16:creationId xmlns:a16="http://schemas.microsoft.com/office/drawing/2014/main" id="{69536EBF-1E5D-274E-BE61-C2E3226629C2}"/>
                </a:ext>
              </a:extLst>
            </p:cNvPr>
            <p:cNvCxnSpPr>
              <a:cxnSpLocks/>
              <a:endCxn id="1190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Arrow Connector 1193">
              <a:extLst>
                <a:ext uri="{FF2B5EF4-FFF2-40B4-BE49-F238E27FC236}">
                  <a16:creationId xmlns:a16="http://schemas.microsoft.com/office/drawing/2014/main" id="{B64F2D47-ED52-D849-A5FE-FB294167E8AE}"/>
                </a:ext>
              </a:extLst>
            </p:cNvPr>
            <p:cNvCxnSpPr>
              <a:cxnSpLocks/>
              <a:endCxn id="1191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Arrow Connector 1194">
              <a:extLst>
                <a:ext uri="{FF2B5EF4-FFF2-40B4-BE49-F238E27FC236}">
                  <a16:creationId xmlns:a16="http://schemas.microsoft.com/office/drawing/2014/main" id="{B3A4A016-DAF9-F242-B315-F8D9E683DF1E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Arrow Connector 1195">
              <a:extLst>
                <a:ext uri="{FF2B5EF4-FFF2-40B4-BE49-F238E27FC236}">
                  <a16:creationId xmlns:a16="http://schemas.microsoft.com/office/drawing/2014/main" id="{89C1E7C6-C3E6-C945-A93B-A8220234FFD9}"/>
                </a:ext>
              </a:extLst>
            </p:cNvPr>
            <p:cNvCxnSpPr>
              <a:cxnSpLocks/>
              <a:endCxn id="1189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Arrow Connector 1196">
              <a:extLst>
                <a:ext uri="{FF2B5EF4-FFF2-40B4-BE49-F238E27FC236}">
                  <a16:creationId xmlns:a16="http://schemas.microsoft.com/office/drawing/2014/main" id="{3CFA55A4-B275-854F-A3E3-CED2125D7CEE}"/>
                </a:ext>
              </a:extLst>
            </p:cNvPr>
            <p:cNvCxnSpPr>
              <a:cxnSpLocks/>
              <a:endCxn id="1190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Straight Arrow Connector 1197">
              <a:extLst>
                <a:ext uri="{FF2B5EF4-FFF2-40B4-BE49-F238E27FC236}">
                  <a16:creationId xmlns:a16="http://schemas.microsoft.com/office/drawing/2014/main" id="{2080D034-4A3B-0C49-AA03-B77DED968924}"/>
                </a:ext>
              </a:extLst>
            </p:cNvPr>
            <p:cNvCxnSpPr>
              <a:cxnSpLocks/>
              <a:endCxn id="1189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0" name="Oval 1309">
            <a:extLst>
              <a:ext uri="{FF2B5EF4-FFF2-40B4-BE49-F238E27FC236}">
                <a16:creationId xmlns:a16="http://schemas.microsoft.com/office/drawing/2014/main" id="{90E5E410-F82E-0949-AC7A-07490A9B0DDE}"/>
              </a:ext>
            </a:extLst>
          </p:cNvPr>
          <p:cNvSpPr>
            <a:spLocks noChangeAspect="1"/>
          </p:cNvSpPr>
          <p:nvPr/>
        </p:nvSpPr>
        <p:spPr>
          <a:xfrm>
            <a:off x="3320639" y="3295537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11" name="Oval 1310">
            <a:extLst>
              <a:ext uri="{FF2B5EF4-FFF2-40B4-BE49-F238E27FC236}">
                <a16:creationId xmlns:a16="http://schemas.microsoft.com/office/drawing/2014/main" id="{3EF3C6C4-4608-3941-91E4-4172D958CB64}"/>
              </a:ext>
            </a:extLst>
          </p:cNvPr>
          <p:cNvSpPr>
            <a:spLocks noChangeAspect="1"/>
          </p:cNvSpPr>
          <p:nvPr/>
        </p:nvSpPr>
        <p:spPr>
          <a:xfrm>
            <a:off x="3627041" y="3302938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30AEA211-39C5-BA46-8089-1A5211575FF4}"/>
              </a:ext>
            </a:extLst>
          </p:cNvPr>
          <p:cNvSpPr txBox="1"/>
          <p:nvPr/>
        </p:nvSpPr>
        <p:spPr>
          <a:xfrm>
            <a:off x="4037877" y="2940658"/>
            <a:ext cx="1249060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Memory stall</a:t>
            </a:r>
          </a:p>
        </p:txBody>
      </p: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3BC507EC-5EB3-C549-85F0-71C0F430BFEE}"/>
              </a:ext>
            </a:extLst>
          </p:cNvPr>
          <p:cNvCxnSpPr>
            <a:cxnSpLocks/>
            <a:stCxn id="1312" idx="1"/>
            <a:endCxn id="1188" idx="0"/>
          </p:cNvCxnSpPr>
          <p:nvPr/>
        </p:nvCxnSpPr>
        <p:spPr>
          <a:xfrm flipH="1">
            <a:off x="3789168" y="3079158"/>
            <a:ext cx="248709" cy="278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TextBox 1321">
            <a:extLst>
              <a:ext uri="{FF2B5EF4-FFF2-40B4-BE49-F238E27FC236}">
                <a16:creationId xmlns:a16="http://schemas.microsoft.com/office/drawing/2014/main" id="{C6E91197-3D6E-1446-9A0A-F76DFD67DEF9}"/>
              </a:ext>
            </a:extLst>
          </p:cNvPr>
          <p:cNvSpPr txBox="1"/>
          <p:nvPr/>
        </p:nvSpPr>
        <p:spPr>
          <a:xfrm>
            <a:off x="3883800" y="4086821"/>
            <a:ext cx="99050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Fires as soon inputs ready</a:t>
            </a:r>
          </a:p>
        </p:txBody>
      </p: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8CC124F3-6A50-1B4E-8DC3-3E93E5AC4890}"/>
              </a:ext>
            </a:extLst>
          </p:cNvPr>
          <p:cNvCxnSpPr>
            <a:cxnSpLocks/>
            <a:stCxn id="1322" idx="0"/>
            <a:endCxn id="659" idx="3"/>
          </p:cNvCxnSpPr>
          <p:nvPr/>
        </p:nvCxnSpPr>
        <p:spPr>
          <a:xfrm flipV="1">
            <a:off x="4379054" y="3830594"/>
            <a:ext cx="802358" cy="256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Straight Connector 1326">
            <a:extLst>
              <a:ext uri="{FF2B5EF4-FFF2-40B4-BE49-F238E27FC236}">
                <a16:creationId xmlns:a16="http://schemas.microsoft.com/office/drawing/2014/main" id="{51F519B5-78DF-214A-A67C-95EDB722F352}"/>
              </a:ext>
            </a:extLst>
          </p:cNvPr>
          <p:cNvCxnSpPr>
            <a:cxnSpLocks/>
          </p:cNvCxnSpPr>
          <p:nvPr/>
        </p:nvCxnSpPr>
        <p:spPr>
          <a:xfrm>
            <a:off x="7084194" y="1536469"/>
            <a:ext cx="0" cy="149475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9C856DA9-18BC-FE48-B303-4E74BDF79AEA}"/>
              </a:ext>
            </a:extLst>
          </p:cNvPr>
          <p:cNvSpPr/>
          <p:nvPr/>
        </p:nvSpPr>
        <p:spPr>
          <a:xfrm>
            <a:off x="7305574" y="1994181"/>
            <a:ext cx="339515" cy="683799"/>
          </a:xfrm>
          <a:prstGeom prst="rect">
            <a:avLst/>
          </a:prstGeom>
          <a:solidFill>
            <a:srgbClr val="A9D1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72283153-C883-9144-9DBF-14E58C9B8E52}"/>
              </a:ext>
            </a:extLst>
          </p:cNvPr>
          <p:cNvSpPr txBox="1"/>
          <p:nvPr/>
        </p:nvSpPr>
        <p:spPr>
          <a:xfrm>
            <a:off x="7129539" y="1608375"/>
            <a:ext cx="1305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Memory layout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47053236-7F8F-6C4A-B3C6-F74DCB1E3A34}"/>
              </a:ext>
            </a:extLst>
          </p:cNvPr>
          <p:cNvSpPr txBox="1"/>
          <p:nvPr/>
        </p:nvSpPr>
        <p:spPr>
          <a:xfrm>
            <a:off x="7257162" y="1983631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a[0]</a:t>
            </a:r>
          </a:p>
          <a:p>
            <a:r>
              <a:rPr lang="en-US" sz="1200" dirty="0"/>
              <a:t>b[0]</a:t>
            </a:r>
          </a:p>
        </p:txBody>
      </p:sp>
      <p:sp>
        <p:nvSpPr>
          <p:cNvPr id="1334" name="Rectangle 1333">
            <a:extLst>
              <a:ext uri="{FF2B5EF4-FFF2-40B4-BE49-F238E27FC236}">
                <a16:creationId xmlns:a16="http://schemas.microsoft.com/office/drawing/2014/main" id="{5D6911AA-60B2-9548-B351-2111FE90A407}"/>
              </a:ext>
            </a:extLst>
          </p:cNvPr>
          <p:cNvSpPr/>
          <p:nvPr/>
        </p:nvSpPr>
        <p:spPr>
          <a:xfrm>
            <a:off x="7745121" y="1991853"/>
            <a:ext cx="339515" cy="683799"/>
          </a:xfrm>
          <a:prstGeom prst="rect">
            <a:avLst/>
          </a:prstGeom>
          <a:solidFill>
            <a:srgbClr val="A9D1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5" name="TextBox 1334">
            <a:extLst>
              <a:ext uri="{FF2B5EF4-FFF2-40B4-BE49-F238E27FC236}">
                <a16:creationId xmlns:a16="http://schemas.microsoft.com/office/drawing/2014/main" id="{564A6F2C-9923-494F-90DF-0AB7BA5BAC43}"/>
              </a:ext>
            </a:extLst>
          </p:cNvPr>
          <p:cNvSpPr txBox="1"/>
          <p:nvPr/>
        </p:nvSpPr>
        <p:spPr>
          <a:xfrm>
            <a:off x="7696709" y="1981303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a[1]</a:t>
            </a:r>
          </a:p>
          <a:p>
            <a:r>
              <a:rPr lang="en-US" sz="1200" dirty="0"/>
              <a:t>b[1]</a:t>
            </a:r>
          </a:p>
        </p:txBody>
      </p:sp>
      <p:sp>
        <p:nvSpPr>
          <p:cNvPr id="1336" name="Rectangle 1335">
            <a:extLst>
              <a:ext uri="{FF2B5EF4-FFF2-40B4-BE49-F238E27FC236}">
                <a16:creationId xmlns:a16="http://schemas.microsoft.com/office/drawing/2014/main" id="{E61321A4-5D1E-0D47-82A1-83314E24D1E1}"/>
              </a:ext>
            </a:extLst>
          </p:cNvPr>
          <p:cNvSpPr/>
          <p:nvPr/>
        </p:nvSpPr>
        <p:spPr>
          <a:xfrm>
            <a:off x="8402775" y="1991423"/>
            <a:ext cx="339515" cy="683799"/>
          </a:xfrm>
          <a:prstGeom prst="rect">
            <a:avLst/>
          </a:prstGeom>
          <a:solidFill>
            <a:srgbClr val="A9D1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0FC1F432-044D-B842-A89E-1076C5E8B5A1}"/>
              </a:ext>
            </a:extLst>
          </p:cNvPr>
          <p:cNvSpPr txBox="1"/>
          <p:nvPr/>
        </p:nvSpPr>
        <p:spPr>
          <a:xfrm>
            <a:off x="8063823" y="2108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39" name="Rectangle 1338">
            <a:extLst>
              <a:ext uri="{FF2B5EF4-FFF2-40B4-BE49-F238E27FC236}">
                <a16:creationId xmlns:a16="http://schemas.microsoft.com/office/drawing/2014/main" id="{14300EC9-4436-D54A-9E71-A6B596B00D4D}"/>
              </a:ext>
            </a:extLst>
          </p:cNvPr>
          <p:cNvSpPr/>
          <p:nvPr/>
        </p:nvSpPr>
        <p:spPr>
          <a:xfrm>
            <a:off x="7246149" y="1922269"/>
            <a:ext cx="1575670" cy="8345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TextBox 1339">
            <a:extLst>
              <a:ext uri="{FF2B5EF4-FFF2-40B4-BE49-F238E27FC236}">
                <a16:creationId xmlns:a16="http://schemas.microsoft.com/office/drawing/2014/main" id="{F2E415F7-08B9-D14E-A8CF-E740492BE4B8}"/>
              </a:ext>
            </a:extLst>
          </p:cNvPr>
          <p:cNvSpPr txBox="1"/>
          <p:nvPr/>
        </p:nvSpPr>
        <p:spPr>
          <a:xfrm>
            <a:off x="7745121" y="2653285"/>
            <a:ext cx="1249060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Bank conflict</a:t>
            </a:r>
          </a:p>
        </p:txBody>
      </p:sp>
      <p:cxnSp>
        <p:nvCxnSpPr>
          <p:cNvPr id="1341" name="Straight Arrow Connector 1340">
            <a:extLst>
              <a:ext uri="{FF2B5EF4-FFF2-40B4-BE49-F238E27FC236}">
                <a16:creationId xmlns:a16="http://schemas.microsoft.com/office/drawing/2014/main" id="{6E423846-98B2-E340-B0B8-70FB5F737A55}"/>
              </a:ext>
            </a:extLst>
          </p:cNvPr>
          <p:cNvCxnSpPr>
            <a:cxnSpLocks/>
            <a:stCxn id="1340" idx="1"/>
            <a:endCxn id="1332" idx="2"/>
          </p:cNvCxnSpPr>
          <p:nvPr/>
        </p:nvCxnSpPr>
        <p:spPr>
          <a:xfrm flipH="1" flipV="1">
            <a:off x="7475331" y="2445296"/>
            <a:ext cx="269790" cy="346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1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445178A-58BE-6B4B-9D8F-ED09565AF85C}"/>
              </a:ext>
            </a:extLst>
          </p:cNvPr>
          <p:cNvGrpSpPr/>
          <p:nvPr/>
        </p:nvGrpSpPr>
        <p:grpSpPr>
          <a:xfrm>
            <a:off x="1823403" y="1447038"/>
            <a:ext cx="1642756" cy="1574459"/>
            <a:chOff x="2948349" y="2888794"/>
            <a:chExt cx="1571768" cy="1561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A42E21-7699-564D-A7B7-1ECC6DE4AA6A}"/>
                </a:ext>
              </a:extLst>
            </p:cNvPr>
            <p:cNvSpPr txBox="1"/>
            <p:nvPr/>
          </p:nvSpPr>
          <p:spPr>
            <a:xfrm>
              <a:off x="2950786" y="3111736"/>
              <a:ext cx="1565327" cy="1007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merican Typewriter" panose="02090604020004020304" pitchFamily="18" charset="77"/>
                </a:rPr>
                <a:t>1.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vload</a:t>
              </a:r>
              <a:r>
                <a:rPr lang="en-US" sz="1200" dirty="0">
                  <a:latin typeface="American Typewriter" panose="02090604020004020304" pitchFamily="18" charset="77"/>
                </a:rPr>
                <a:t> v1, &amp;a</a:t>
              </a:r>
            </a:p>
            <a:p>
              <a:r>
                <a:rPr lang="en-US" sz="1200" dirty="0">
                  <a:latin typeface="American Typewriter" panose="02090604020004020304" pitchFamily="18" charset="77"/>
                </a:rPr>
                <a:t>2.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vload</a:t>
              </a:r>
              <a:r>
                <a:rPr lang="en-US" sz="1200" dirty="0">
                  <a:latin typeface="American Typewriter" panose="02090604020004020304" pitchFamily="18" charset="77"/>
                </a:rPr>
                <a:t> v0, &amp;m</a:t>
              </a:r>
            </a:p>
            <a:p>
              <a:r>
                <a:rPr lang="en-US" sz="1200" dirty="0">
                  <a:latin typeface="American Typewriter" panose="02090604020004020304" pitchFamily="18" charset="77"/>
                </a:rPr>
                <a:t>3.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vmuli</a:t>
              </a:r>
              <a:r>
                <a:rPr lang="en-US" sz="1200" dirty="0">
                  <a:latin typeface="American Typewriter" panose="02090604020004020304" pitchFamily="18" charset="77"/>
                </a:rPr>
                <a:t> v1.</a:t>
              </a:r>
              <a:r>
                <a:rPr lang="en-US" sz="1200" b="1" dirty="0">
                  <a:latin typeface="American Typewriter" panose="02090604020004020304" pitchFamily="18" charset="77"/>
                </a:rPr>
                <a:t>m</a:t>
              </a:r>
              <a:r>
                <a:rPr lang="en-US" sz="1200" dirty="0">
                  <a:latin typeface="American Typewriter" panose="02090604020004020304" pitchFamily="18" charset="77"/>
                </a:rPr>
                <a:t>, v1, 5</a:t>
              </a:r>
            </a:p>
            <a:p>
              <a:r>
                <a:rPr lang="en-US" sz="1200" dirty="0">
                  <a:latin typeface="American Typewriter" panose="02090604020004020304" pitchFamily="18" charset="77"/>
                </a:rPr>
                <a:t>4.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vredsum</a:t>
              </a:r>
              <a:r>
                <a:rPr lang="en-US" sz="1200" dirty="0">
                  <a:latin typeface="American Typewriter" panose="02090604020004020304" pitchFamily="18" charset="77"/>
                </a:rPr>
                <a:t> v3, v1</a:t>
              </a:r>
            </a:p>
            <a:p>
              <a:r>
                <a:rPr lang="en-US" sz="1200" dirty="0">
                  <a:latin typeface="American Typewriter" panose="02090604020004020304" pitchFamily="18" charset="77"/>
                </a:rPr>
                <a:t>5. </a:t>
              </a:r>
              <a:r>
                <a:rPr lang="en-US" sz="1200" dirty="0" err="1">
                  <a:latin typeface="American Typewriter" panose="02090604020004020304" pitchFamily="18" charset="77"/>
                </a:rPr>
                <a:t>vstore</a:t>
              </a:r>
              <a:r>
                <a:rPr lang="en-US" sz="1200" dirty="0">
                  <a:latin typeface="American Typewriter" panose="02090604020004020304" pitchFamily="18" charset="77"/>
                </a:rPr>
                <a:t> &amp;c, v3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F1802F-2091-7048-9F4F-A2AC7320314A}"/>
                </a:ext>
              </a:extLst>
            </p:cNvPr>
            <p:cNvSpPr txBox="1"/>
            <p:nvPr/>
          </p:nvSpPr>
          <p:spPr>
            <a:xfrm>
              <a:off x="2966720" y="4080748"/>
              <a:ext cx="1469081" cy="305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Vector Assembly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DC87EA-C285-3942-801F-3A5B5AED4851}"/>
                </a:ext>
              </a:extLst>
            </p:cNvPr>
            <p:cNvSpPr txBox="1"/>
            <p:nvPr/>
          </p:nvSpPr>
          <p:spPr>
            <a:xfrm>
              <a:off x="2948349" y="2888794"/>
              <a:ext cx="1571768" cy="3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masked_prodsum</a:t>
              </a:r>
              <a:r>
                <a:rPr lang="en-US" sz="1400" dirty="0"/>
                <a:t>():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44F303-F875-0C48-9132-FB881BA34E0B}"/>
                </a:ext>
              </a:extLst>
            </p:cNvPr>
            <p:cNvSpPr/>
            <p:nvPr/>
          </p:nvSpPr>
          <p:spPr>
            <a:xfrm>
              <a:off x="2966720" y="2915583"/>
              <a:ext cx="1511952" cy="15344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6F4AAAC4-E98E-0646-A66F-A9935CFA9CAF}"/>
              </a:ext>
            </a:extLst>
          </p:cNvPr>
          <p:cNvSpPr/>
          <p:nvPr/>
        </p:nvSpPr>
        <p:spPr>
          <a:xfrm>
            <a:off x="3466984" y="2118061"/>
            <a:ext cx="522559" cy="15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73198-C7AD-F244-AC2C-2E8905321BB0}"/>
              </a:ext>
            </a:extLst>
          </p:cNvPr>
          <p:cNvSpPr txBox="1"/>
          <p:nvPr/>
        </p:nvSpPr>
        <p:spPr>
          <a:xfrm>
            <a:off x="3362092" y="1914477"/>
            <a:ext cx="602894" cy="249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Extract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E3FD8-592A-5448-AD5D-26288FF2507C}"/>
              </a:ext>
            </a:extLst>
          </p:cNvPr>
          <p:cNvSpPr/>
          <p:nvPr/>
        </p:nvSpPr>
        <p:spPr>
          <a:xfrm>
            <a:off x="4026992" y="1536469"/>
            <a:ext cx="632876" cy="1324041"/>
          </a:xfrm>
          <a:prstGeom prst="rect">
            <a:avLst/>
          </a:prstGeom>
          <a:solidFill>
            <a:schemeClr val="bg1">
              <a:alpha val="73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BD570BE-6109-D848-B00A-371D62A107EB}"/>
              </a:ext>
            </a:extLst>
          </p:cNvPr>
          <p:cNvGrpSpPr/>
          <p:nvPr/>
        </p:nvGrpSpPr>
        <p:grpSpPr>
          <a:xfrm>
            <a:off x="4073806" y="1590981"/>
            <a:ext cx="552621" cy="1222222"/>
            <a:chOff x="5333854" y="2707749"/>
            <a:chExt cx="680596" cy="150526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0DA696-B87C-974C-A84E-4C4713ECC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854" y="2713329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590943-6B59-D94D-A80A-26B00CF23AE5}"/>
                </a:ext>
              </a:extLst>
            </p:cNvPr>
            <p:cNvSpPr/>
            <p:nvPr/>
          </p:nvSpPr>
          <p:spPr>
            <a:xfrm>
              <a:off x="5519750" y="3121345"/>
              <a:ext cx="274320" cy="274320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67820E-21A2-4343-83C4-68155B30E5F4}"/>
                </a:ext>
              </a:extLst>
            </p:cNvPr>
            <p:cNvSpPr/>
            <p:nvPr/>
          </p:nvSpPr>
          <p:spPr>
            <a:xfrm>
              <a:off x="5522493" y="3529361"/>
              <a:ext cx="274320" cy="274320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1887E8-A0D0-2C4F-B2AE-D9E5315A63AB}"/>
                </a:ext>
              </a:extLst>
            </p:cNvPr>
            <p:cNvSpPr/>
            <p:nvPr/>
          </p:nvSpPr>
          <p:spPr>
            <a:xfrm>
              <a:off x="5519750" y="3938692"/>
              <a:ext cx="274320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84DBA-513E-104B-9F0F-1EFA91266C3B}"/>
                </a:ext>
              </a:extLst>
            </p:cNvPr>
            <p:cNvCxnSpPr>
              <a:cxnSpLocks/>
              <a:stCxn id="16" idx="5"/>
              <a:endCxn id="17" idx="0"/>
            </p:cNvCxnSpPr>
            <p:nvPr/>
          </p:nvCxnSpPr>
          <p:spPr>
            <a:xfrm>
              <a:off x="5568037" y="2947476"/>
              <a:ext cx="88873" cy="173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3B2886-27D9-D740-8E6A-AAC1666AE934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5656910" y="3395665"/>
              <a:ext cx="2743" cy="1336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212DBF2-C540-1A46-B7BD-B3A2B65EE35D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flipH="1">
              <a:off x="5656910" y="3803681"/>
              <a:ext cx="2743" cy="1350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ED31B2C-0C1A-9144-BAC2-E12D98ECCD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0088" y="2707749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C80E027-FA8C-1448-9725-41FF80418EB7}"/>
                </a:ext>
              </a:extLst>
            </p:cNvPr>
            <p:cNvCxnSpPr>
              <a:cxnSpLocks/>
              <a:stCxn id="71" idx="3"/>
              <a:endCxn id="17" idx="0"/>
            </p:cNvCxnSpPr>
            <p:nvPr/>
          </p:nvCxnSpPr>
          <p:spPr>
            <a:xfrm flipH="1">
              <a:off x="5656910" y="2941896"/>
              <a:ext cx="123357" cy="179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5F1E9A3E-0798-6144-93FD-CB19522F78A7}"/>
              </a:ext>
            </a:extLst>
          </p:cNvPr>
          <p:cNvGrpSpPr/>
          <p:nvPr/>
        </p:nvGrpSpPr>
        <p:grpSpPr>
          <a:xfrm>
            <a:off x="5413082" y="1474801"/>
            <a:ext cx="1633534" cy="1600200"/>
            <a:chOff x="5136461" y="1280428"/>
            <a:chExt cx="2011825" cy="1970772"/>
          </a:xfrm>
        </p:grpSpPr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BF02D51D-766A-184D-9377-BA5F77EF4D20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E94EFD21-173D-2B42-8BDE-B44FFFE32D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266223DE-A789-1447-908D-F142EF870EF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BE4D678A-8DA6-1044-B130-E6DDC11C173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49F43CFD-FB42-644A-9043-98E52CE6472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BBEF81D2-177C-6847-8664-212A93B74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69285700-C689-0142-91CD-44145F44764A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AABA0636-F36C-DB49-94B7-2BFC7C61356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B6463BA4-F581-7146-9960-25880291107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5D60CF8B-3457-6944-B8EC-A4BF7C7CF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9F2A27A5-254C-0149-8D01-D0C3501ED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3CD495F6-6134-164F-9396-846D48E8F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45FEAF8-D210-9A45-8B5B-9646C9FF84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65269707-2E35-0740-9A48-3B11BFDBB2C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D733BB9A-2E42-D748-82E3-C7D0FE93F69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9B0E0FCE-98A8-0240-B35C-DE122ACF4A1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5141AE70-57DC-A443-AAE5-EAECE252E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9FA58223-4357-A14C-A2BD-5521B5B82D7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441040CB-94C1-2B4C-9718-110A1BBF0A26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61F25050-BD89-8546-AE14-19F37F80136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7B1B3FD2-0895-B349-B3E5-962113C45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69C0283B-CA41-9349-8459-4C1DBFDD2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52F06799-F10F-B943-9C77-FAE575E2D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C430EB8-DA87-8E4B-872B-0542BF05DF3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726FCF22-42C3-C441-8FDC-083960A9C89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3FE067C5-E2E0-9C48-9D85-B81F89A4E96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F4671B38-CF3A-A841-BD35-873457079DD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57CBC8C4-139F-9D49-A7FA-EB4525E37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E1ACCDB9-15D1-2D4C-84B9-E095BDA89E9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C5185E25-D7B0-F240-9D59-D816FECD760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F9B6A4C0-8DCB-6944-A534-2E1E5C0D765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720219E9-FD95-8944-B0AB-AB4F1C0E9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4DB02EB-7F75-784D-935D-147120259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C5A17196-9972-F849-804F-3C2668C22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4B0177EF-D695-914B-89E7-DBB0B64988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35963C8-1399-4249-8199-D56448364ED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80B98E3-4639-1841-A029-6B86EAD50BB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244CA99F-40FB-FC40-8709-08DEC15A528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DD34B00C-D313-CD45-B1DA-E5EC1550B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F5A38677-849B-0F46-B51C-7D75D87A1B0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BF5B0401-3388-8E47-85E3-358E9A7617A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41A2DB33-1B89-0647-A75C-BA37D4379AC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D823C47E-385C-B447-9612-63E087A7E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E9AC2984-C38C-E443-A2E8-622F8700E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D96F4501-A231-EE48-91BB-006572F4B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F510AB28-C809-BC4A-B125-EACD739EE0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863F3A47-ED5F-6F4C-B8DF-56A817813C5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B640BA0D-DDB8-C842-9637-6D9F31C4CB2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69CD4C26-405E-1E41-BCBF-3161F0D6B8F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7054D75B-379F-BD47-B72F-9D737F71A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B9484A64-0DB2-C54D-8DD2-311E83E1EEAA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92753607-3313-6C40-A273-EC3084E264B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047DB707-8D37-C545-B44E-F021720EFAF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05E129F-B0F0-9747-8298-0A55289FD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F55864CD-CA20-8D4A-AB1B-2DAD0F8DC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BEA65840-C952-AE4C-BAE1-8E65648B4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CDF76E61-EA70-4B48-A5F7-2A68C15CE6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C0AE94AC-8E6B-8A45-8F3F-48E3F164D91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875D7FDA-D7A3-4C4F-9B95-762EFE135E7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EF422F39-CBD3-4440-8627-28CBD59960A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FF14E09-0034-7343-A605-A5A34AF01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E3157C83-7006-584B-B04E-95814B10347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89799D9E-98BE-D147-A9DC-B62A8C8E1B2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355BAA35-26C9-7E47-8434-922C6B8EFEA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65BD69E3-6BD3-854C-8F28-CE9BBB5E65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3E391D6A-22C1-0A44-8B53-1A4D147AD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18EABB05-7636-A74C-A355-0297B05C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7E51FF8-0F9F-604E-A3C0-8995340CB2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6C0E4FD-5A2B-FF43-B7C1-9FA1150D61D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4A3BE4CA-8968-2F4A-8F32-C50A3D82D28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FE28B766-3673-DF4F-A1FE-CBCCEE3493C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C0B8BD8-7E3A-3347-A93B-76E81A169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3D9DD3BE-5DCD-A145-BBA8-9CA4FEAEC02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A7963A61-E2BF-4947-BB8E-1863E110C8A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CD018004-D89B-0F41-B4B2-83D2345F0CD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3AD6B02-8FA4-594E-BA91-6CA255E40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D1AC685-EF98-834A-B8B1-23D7CC278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DAC14E24-617F-B24C-B9CE-9C1010AC9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B9E5BF2-2565-714B-A57C-4F22D11321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ECCD0ED1-D476-964F-8775-47EA6E81C66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0ED89C6-0CEE-FD4B-AC28-5B1186711A2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BEBAA5F-0364-7249-8118-BF6ED5371D6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2782BB33-B954-9E42-A387-5062829C7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1A16EA3-4CAB-7A41-B9CB-D38822741064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1231559-AB54-5F4B-9521-467A471D197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738955E-275E-1E4B-93CF-A1711AAFB62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ED71D533-07F4-4E42-BD3D-508BA1B42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CF7BD587-90F0-614D-ADBB-1B90A3A29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920F34C4-2D48-7A49-8831-F5D48F0008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EEF10FE-34FD-D946-AC65-96C445ADD8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088164BF-CDCE-AB4D-A946-1A88101B81B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8EE6F70E-07CA-7942-9DA4-BD4AE3F9CE4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81B36BC-20E4-F84D-A4AF-8E496868335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7D1F16C7-4533-8443-A7FD-6A6F3CE609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F2A0887B-9A48-2848-BFB9-66A916C2A02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501EB2D1-9557-F941-859E-7BD3D1E4475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2AF0BEE3-4260-BE49-97C5-FDD8A152BDF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D7E9085F-70A4-0F4C-ACCE-741503068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DB47C27-D98C-6F49-A47F-A72234F64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A8B15099-FD0B-C547-A234-E91D0EC33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CF0B11B-A518-DF4C-8900-80D2B7895D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88AD1428-1F06-5D45-8B07-B97E8AB938D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9C454A82-D9DC-AC4F-8785-799ECD4F76E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C9D8B47-787F-4949-9155-B2D6737FD36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EABB84B1-4A72-F846-BE1C-67D8E211DC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A7EC6494-EF69-924C-982C-CF4BEFDDDCD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3874B41-46B2-3046-A68F-497E6A5A914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8384A69-A269-1046-BE92-22715CF98B1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22DBB19A-6DD0-7A4E-B2AD-48C6F2C55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3EC77A78-2906-784A-BF3A-28DD3199D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A9A187A1-5906-BA43-9923-D67C26751E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7EBDD445-8F58-1849-8D07-88FBF79534D7}"/>
                </a:ext>
              </a:extLst>
            </p:cNvPr>
            <p:cNvSpPr txBox="1"/>
            <p:nvPr/>
          </p:nvSpPr>
          <p:spPr>
            <a:xfrm rot="2700000">
              <a:off x="6328518" y="224489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B1816A23-91FF-EE4B-99C3-8CB03F8743EA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F1565CCF-BE10-E64A-BF51-0B4485E98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DF56D3AF-C3FE-824F-A48D-45D6C01A0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54FF6FAC-41F1-E348-BDB8-86D56C86D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pattFill prst="wdDnDiag">
              <a:fgClr>
                <a:srgbClr val="D4B3FB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B2EFC9BC-13FA-EA47-8204-9E118F502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pattFill prst="wdDnDiag">
              <a:fgClr>
                <a:srgbClr val="E05957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C264CC4C-CBF4-6D41-A644-4C7354B7E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AC14D494-11AA-6548-9106-AD77A63CAE3D}"/>
                </a:ext>
              </a:extLst>
            </p:cNvPr>
            <p:cNvCxnSpPr>
              <a:cxnSpLocks/>
              <a:stCxn id="486" idx="5"/>
              <a:endCxn id="488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Arrow Connector 493">
              <a:extLst>
                <a:ext uri="{FF2B5EF4-FFF2-40B4-BE49-F238E27FC236}">
                  <a16:creationId xmlns:a16="http://schemas.microsoft.com/office/drawing/2014/main" id="{2A9FA137-1F3C-B54E-A6A3-FF00CD3F10BA}"/>
                </a:ext>
              </a:extLst>
            </p:cNvPr>
            <p:cNvCxnSpPr>
              <a:cxnSpLocks/>
              <a:endCxn id="489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629E83AA-709A-DE4E-8AF3-72C9366594A2}"/>
                </a:ext>
              </a:extLst>
            </p:cNvPr>
            <p:cNvCxnSpPr>
              <a:cxnSpLocks/>
              <a:endCxn id="490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>
              <a:extLst>
                <a:ext uri="{FF2B5EF4-FFF2-40B4-BE49-F238E27FC236}">
                  <a16:creationId xmlns:a16="http://schemas.microsoft.com/office/drawing/2014/main" id="{13BA6928-0938-074B-B254-B17F08135247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8A351E30-F3FE-EB48-A3CD-ED1AD57C5194}"/>
                </a:ext>
              </a:extLst>
            </p:cNvPr>
            <p:cNvCxnSpPr>
              <a:cxnSpLocks/>
              <a:endCxn id="488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8EA0641E-5FAF-5A4D-A7ED-00009B736516}"/>
                </a:ext>
              </a:extLst>
            </p:cNvPr>
            <p:cNvCxnSpPr>
              <a:cxnSpLocks/>
              <a:endCxn id="489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0F91E522-26D9-354B-8114-F383D18EDA7C}"/>
                </a:ext>
              </a:extLst>
            </p:cNvPr>
            <p:cNvCxnSpPr>
              <a:cxnSpLocks/>
              <a:endCxn id="488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3" name="Right Arrow 512">
            <a:extLst>
              <a:ext uri="{FF2B5EF4-FFF2-40B4-BE49-F238E27FC236}">
                <a16:creationId xmlns:a16="http://schemas.microsoft.com/office/drawing/2014/main" id="{FD765FDB-BDE7-1F4D-B60C-4CE7F81AE44A}"/>
              </a:ext>
            </a:extLst>
          </p:cNvPr>
          <p:cNvSpPr/>
          <p:nvPr/>
        </p:nvSpPr>
        <p:spPr>
          <a:xfrm>
            <a:off x="1018601" y="3734142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DF677317-B388-9247-A491-2E55B67BE82D}"/>
              </a:ext>
            </a:extLst>
          </p:cNvPr>
          <p:cNvSpPr txBox="1"/>
          <p:nvPr/>
        </p:nvSpPr>
        <p:spPr>
          <a:xfrm>
            <a:off x="924980" y="3483412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Execute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FE2607D7-5C4A-BB4E-8503-6A5142065533}"/>
              </a:ext>
            </a:extLst>
          </p:cNvPr>
          <p:cNvGrpSpPr>
            <a:grpSpLocks noChangeAspect="1"/>
          </p:cNvGrpSpPr>
          <p:nvPr/>
        </p:nvGrpSpPr>
        <p:grpSpPr>
          <a:xfrm>
            <a:off x="1755795" y="3244674"/>
            <a:ext cx="1400172" cy="1371600"/>
            <a:chOff x="5136461" y="1280428"/>
            <a:chExt cx="2011825" cy="1970772"/>
          </a:xfrm>
        </p:grpSpPr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03EEA5A1-8E6D-CC48-B745-B4113906E1D3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73132C3C-1D5D-3142-9B19-A1A58EFA7C4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6E7852A2-E79A-1141-BAA6-57AE9C436CF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DF190527-9245-BE4D-92FA-B27CFF040DA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A2B32F42-0056-804F-82B3-71C77C687D0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0FF57C06-A5E6-C94B-BA5E-B84078D57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A1BA39D0-0A72-F846-827B-3AD67D29EA6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20F08F31-3AC1-5343-87F8-EBBF17E66D6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C6DA5F84-54C8-C04A-B21A-104A82F2F0C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39" name="Straight Connector 638">
                  <a:extLst>
                    <a:ext uri="{FF2B5EF4-FFF2-40B4-BE49-F238E27FC236}">
                      <a16:creationId xmlns:a16="http://schemas.microsoft.com/office/drawing/2014/main" id="{49872324-7602-FF4F-B605-2835A0E18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>
                  <a:extLst>
                    <a:ext uri="{FF2B5EF4-FFF2-40B4-BE49-F238E27FC236}">
                      <a16:creationId xmlns:a16="http://schemas.microsoft.com/office/drawing/2014/main" id="{BE974833-C734-5F48-BE35-72B7F2F061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Connector 640">
                  <a:extLst>
                    <a:ext uri="{FF2B5EF4-FFF2-40B4-BE49-F238E27FC236}">
                      <a16:creationId xmlns:a16="http://schemas.microsoft.com/office/drawing/2014/main" id="{62F875BB-59EE-B948-AB5F-80201756A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5FDE4615-948B-EB4D-92E0-2CDBC13C308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9772A5A6-04C3-FD45-9FD7-80267FA75F5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F23A436-4759-5D43-A746-D8F9DCE7152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077D60DB-048C-FE49-A4D6-4B4C929F9D2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25" name="Straight Connector 624">
                  <a:extLst>
                    <a:ext uri="{FF2B5EF4-FFF2-40B4-BE49-F238E27FC236}">
                      <a16:creationId xmlns:a16="http://schemas.microsoft.com/office/drawing/2014/main" id="{51199311-F23E-2142-8A81-8A7793E1C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0B0BE0C3-07E7-7D42-9188-B7ED93A3744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006B5A1A-6AA7-E74D-B3AD-F1AA9F599A3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96375C62-41DE-FF4E-B6A4-3037928C5E1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29" name="Straight Connector 628">
                  <a:extLst>
                    <a:ext uri="{FF2B5EF4-FFF2-40B4-BE49-F238E27FC236}">
                      <a16:creationId xmlns:a16="http://schemas.microsoft.com/office/drawing/2014/main" id="{A71F88AC-9A15-E049-9FEC-61DE7F3E65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Straight Connector 629">
                  <a:extLst>
                    <a:ext uri="{FF2B5EF4-FFF2-40B4-BE49-F238E27FC236}">
                      <a16:creationId xmlns:a16="http://schemas.microsoft.com/office/drawing/2014/main" id="{C110928C-3347-2142-B997-CCA65B3BC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Connector 630">
                  <a:extLst>
                    <a:ext uri="{FF2B5EF4-FFF2-40B4-BE49-F238E27FC236}">
                      <a16:creationId xmlns:a16="http://schemas.microsoft.com/office/drawing/2014/main" id="{F65CE839-F6CE-304C-BFC5-76F1DE14C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8D58E274-494F-2740-A8A0-1F325972BD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34089237-0121-EF4F-9E69-95EBF768531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74C5668A-CD6B-F840-988D-AFFEE578656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DD1925D8-2756-8645-8A08-A957E5E1B13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15" name="Straight Connector 614">
                  <a:extLst>
                    <a:ext uri="{FF2B5EF4-FFF2-40B4-BE49-F238E27FC236}">
                      <a16:creationId xmlns:a16="http://schemas.microsoft.com/office/drawing/2014/main" id="{93DAF3AC-3EAB-FF45-81C3-7D00C3AC63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03A57746-838B-C040-B30A-FCD9AB6E19BE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1F199EF1-F3A0-6243-AAE8-AFDA3E00686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CABB832B-4963-6649-8472-D652B20C965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5AB84651-5089-E648-A13A-EE324F546A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A4EF0036-87FE-2A41-8CFB-4C2044789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0A42A8E7-9F80-624B-B217-8670C736E7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4DBD50F5-DFCB-424C-BF32-80C365EB82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5C512CA4-8F85-6543-B830-CFF57B9D336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95E09FB9-B011-E94D-ACA4-491DCA44B65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D177623D-DBE2-024E-84E3-E33C7C8DF34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05" name="Straight Connector 604">
                  <a:extLst>
                    <a:ext uri="{FF2B5EF4-FFF2-40B4-BE49-F238E27FC236}">
                      <a16:creationId xmlns:a16="http://schemas.microsoft.com/office/drawing/2014/main" id="{A1F77A7D-2471-C14F-AC09-78CD8030A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6BFE0CC3-853D-574B-9579-715FE3CEADB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E3EC5678-85CC-4348-A926-7DB9578F3476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61F3271C-C3F9-944D-B111-505C20C2545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A811A79C-6DDB-8745-ACDB-E96BFB9D2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>
                  <a:extLst>
                    <a:ext uri="{FF2B5EF4-FFF2-40B4-BE49-F238E27FC236}">
                      <a16:creationId xmlns:a16="http://schemas.microsoft.com/office/drawing/2014/main" id="{34CBE15F-A11F-0D4B-BAAA-FC5D0C97B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>
                  <a:extLst>
                    <a:ext uri="{FF2B5EF4-FFF2-40B4-BE49-F238E27FC236}">
                      <a16:creationId xmlns:a16="http://schemas.microsoft.com/office/drawing/2014/main" id="{32E2E7D7-389E-B740-BC91-FFB24836A8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E80F9816-108A-664B-8C94-3494F12A85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36AE67A2-DDED-B34D-BBD5-2CA0D949A20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6A186F5E-C381-234C-8607-A940251D4D9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EB641957-7074-1D46-8EBD-D76636C15B8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95" name="Straight Connector 594">
                  <a:extLst>
                    <a:ext uri="{FF2B5EF4-FFF2-40B4-BE49-F238E27FC236}">
                      <a16:creationId xmlns:a16="http://schemas.microsoft.com/office/drawing/2014/main" id="{C3557716-CE4A-244A-A07E-FE8D35CB2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89C8BD42-ABDB-DF4B-9BEF-DE107E175AF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760D52F0-26A9-D04E-8D91-5382D5B1F27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B837FB7A-3C5B-6C4E-961C-A92DF9E03CD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99" name="Straight Connector 598">
                  <a:extLst>
                    <a:ext uri="{FF2B5EF4-FFF2-40B4-BE49-F238E27FC236}">
                      <a16:creationId xmlns:a16="http://schemas.microsoft.com/office/drawing/2014/main" id="{8EDF3279-E464-2A4A-A3BD-36C8EC6A7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>
                  <a:extLst>
                    <a:ext uri="{FF2B5EF4-FFF2-40B4-BE49-F238E27FC236}">
                      <a16:creationId xmlns:a16="http://schemas.microsoft.com/office/drawing/2014/main" id="{A7429962-7027-BB43-86CB-4B633AD21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>
                  <a:extLst>
                    <a:ext uri="{FF2B5EF4-FFF2-40B4-BE49-F238E27FC236}">
                      <a16:creationId xmlns:a16="http://schemas.microsoft.com/office/drawing/2014/main" id="{F3D63F61-A217-2A41-899F-B89C8C497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B2826EC0-31C6-654C-935E-5B1139A95EE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A33F0B72-D0D3-0C46-ADB1-485B72B7F69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2C51CDBF-3545-7F4A-BFFF-AE20765465D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445759C5-45EE-F345-A510-82FD927EC3F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4A55ACC2-6376-C048-8EFB-5B844D2A1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2EE91037-5DFE-8A4A-9841-5F1928515CC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281097D6-A96C-FA4C-AE1B-74083193BEE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DFAAFB52-0682-2144-B2E9-EDA92D3E246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8800E9EC-CFFE-134C-9048-DB43A7C362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>
                  <a:extLst>
                    <a:ext uri="{FF2B5EF4-FFF2-40B4-BE49-F238E27FC236}">
                      <a16:creationId xmlns:a16="http://schemas.microsoft.com/office/drawing/2014/main" id="{EA426261-D5A4-AF4B-95E7-58D500DFE1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Connector 590">
                  <a:extLst>
                    <a:ext uri="{FF2B5EF4-FFF2-40B4-BE49-F238E27FC236}">
                      <a16:creationId xmlns:a16="http://schemas.microsoft.com/office/drawing/2014/main" id="{13ECEF29-C09A-6E4F-A5A1-CFDFE86E0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5597DDAC-9664-8B4D-A1C5-DD03028A134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ECFD37AE-357F-5349-912B-F4065240B37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63EFFC7D-6C1A-4C46-B52E-62ADD361A65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D061D292-3D92-C344-A92E-E97591EF484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75" name="Straight Connector 574">
                  <a:extLst>
                    <a:ext uri="{FF2B5EF4-FFF2-40B4-BE49-F238E27FC236}">
                      <a16:creationId xmlns:a16="http://schemas.microsoft.com/office/drawing/2014/main" id="{7904F3E4-C0D5-C34E-9CC9-B80C426F92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87F9B24B-97C8-2742-BCE7-7F6BF22C024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2FE96348-1FCE-1645-9EE4-DD73DC55F99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C23AF913-4510-A142-B105-BC2B7CD364E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0DA81F27-9913-A54D-AF39-61AE000C23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11233065-03A7-6849-BCA0-F8C622102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F0F3A56E-D5A0-5544-9A9E-E98C70823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9" name="Group 538">
                <a:extLst>
                  <a:ext uri="{FF2B5EF4-FFF2-40B4-BE49-F238E27FC236}">
                    <a16:creationId xmlns:a16="http://schemas.microsoft.com/office/drawing/2014/main" id="{CB34EE51-FE76-DA4C-84F2-4C6A9F1119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C13A821A-74ED-924B-AF7B-7176380B0E53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78F3EF88-7435-6E43-A00A-1450B18E21C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E34C912A-A895-CB44-9894-D77E49751C0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10E29D9E-EE97-4E4B-8218-9E9F17174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B29BF153-19F2-0942-9724-87A32C9A530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2158672D-49A1-FC45-843F-3C395832EDB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23E9EE6E-1C39-7142-8042-4731B2C839FB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3124E399-9E2A-114F-B67D-1ADE7B6C5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4F86245C-543F-AE41-B5D4-592EEB576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6A22CDF5-E754-9A43-B8C7-55C299DCB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BBCF4A85-88EA-A543-A77F-7E32C48500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ADE4A77B-FCAC-624F-95F4-1E931D8F51B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4BFE1319-3B00-824A-8481-8F4C0FE63F1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B22CD258-3D30-9D4E-BAE5-CAD98DEDADE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66835CFC-6969-0745-8CFD-93944E58DE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1173B25E-7A6E-6541-A9BF-3D654D648E4E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061AA9A0-E135-C24C-8F7D-EC5802AC5A5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C9E1F588-E33F-6A4A-8CAD-8E07E128F76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59" name="Straight Connector 558">
                  <a:extLst>
                    <a:ext uri="{FF2B5EF4-FFF2-40B4-BE49-F238E27FC236}">
                      <a16:creationId xmlns:a16="http://schemas.microsoft.com/office/drawing/2014/main" id="{530714C1-D20E-A648-ABC8-691FF1B58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>
                  <a:extLst>
                    <a:ext uri="{FF2B5EF4-FFF2-40B4-BE49-F238E27FC236}">
                      <a16:creationId xmlns:a16="http://schemas.microsoft.com/office/drawing/2014/main" id="{8F33E914-5027-C040-A24F-B5D41ACA9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0A73CEA5-0F43-DD4E-BBB9-7B30FBF02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1" name="Group 540">
                <a:extLst>
                  <a:ext uri="{FF2B5EF4-FFF2-40B4-BE49-F238E27FC236}">
                    <a16:creationId xmlns:a16="http://schemas.microsoft.com/office/drawing/2014/main" id="{C67C08A8-7530-0349-B8EF-53773AA202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5E3E466B-3555-9148-96D9-5A5E4A6F98F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43126DB3-D426-5947-88D0-C6D851489E7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A2DE36FF-A115-2B4C-AFA2-9D1E79F1927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45" name="Straight Connector 544">
                  <a:extLst>
                    <a:ext uri="{FF2B5EF4-FFF2-40B4-BE49-F238E27FC236}">
                      <a16:creationId xmlns:a16="http://schemas.microsoft.com/office/drawing/2014/main" id="{7C30D918-F25F-714B-AC90-17CD47230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93FD3950-F67B-0445-A5A4-FEE5794F48F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64B508FB-E7D6-184A-AE51-7ABD6BF0134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0F76F4AF-46A7-C041-B79C-61342E73946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5EB32923-BB8C-FF42-9B9D-44047B983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330E9498-DD2F-864E-8191-98C4AFF93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8F6E2935-B817-E24B-9A9D-E9DDB4AC4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7E96193C-3443-4441-B01B-A67431476417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0D3D25D8-55E2-BF49-99C6-768C88C4F8DB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9A9DA3BB-18D1-064F-9768-DC7181CE8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8AD92ECD-79E9-C34B-8E41-3A3A8F77D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4235590A-20D8-AA49-ACAE-B5593037E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pattFill prst="wdDnDiag">
              <a:fgClr>
                <a:srgbClr val="D4B3FB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804E21CD-706C-D344-B01E-F72EED991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pattFill prst="wdDnDiag">
              <a:fgClr>
                <a:srgbClr val="E05957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8F5EE8DF-0BEF-3C45-BAC9-643C77A34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50D7425B-44BD-4E4C-8110-DC659A51668D}"/>
                </a:ext>
              </a:extLst>
            </p:cNvPr>
            <p:cNvCxnSpPr>
              <a:cxnSpLocks/>
              <a:stCxn id="520" idx="5"/>
              <a:endCxn id="522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26AF26A1-5120-6044-9AD3-112EB19394AE}"/>
                </a:ext>
              </a:extLst>
            </p:cNvPr>
            <p:cNvCxnSpPr>
              <a:cxnSpLocks/>
              <a:endCxn id="523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D89DC02D-867A-C641-AC60-10347899B286}"/>
                </a:ext>
              </a:extLst>
            </p:cNvPr>
            <p:cNvCxnSpPr>
              <a:cxnSpLocks/>
              <a:endCxn id="524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FA5004A6-B51F-AD49-B1E9-23A0040734B8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1D60480D-35F8-CB46-8536-D92FA6323C19}"/>
                </a:ext>
              </a:extLst>
            </p:cNvPr>
            <p:cNvCxnSpPr>
              <a:cxnSpLocks/>
              <a:endCxn id="522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D142F8D6-4ABF-4E49-B539-A78CD9069440}"/>
                </a:ext>
              </a:extLst>
            </p:cNvPr>
            <p:cNvCxnSpPr>
              <a:cxnSpLocks/>
              <a:endCxn id="523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1D70C06D-F104-764D-9153-33E59B04AA95}"/>
                </a:ext>
              </a:extLst>
            </p:cNvPr>
            <p:cNvCxnSpPr>
              <a:cxnSpLocks/>
              <a:endCxn id="522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2" name="Right Brace 641">
            <a:extLst>
              <a:ext uri="{FF2B5EF4-FFF2-40B4-BE49-F238E27FC236}">
                <a16:creationId xmlns:a16="http://schemas.microsoft.com/office/drawing/2014/main" id="{E763C25C-F73E-FF48-B222-6EFB5A70D1ED}"/>
              </a:ext>
            </a:extLst>
          </p:cNvPr>
          <p:cNvSpPr/>
          <p:nvPr/>
        </p:nvSpPr>
        <p:spPr>
          <a:xfrm rot="5400000">
            <a:off x="2356565" y="4020213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Right Brace 642">
            <a:extLst>
              <a:ext uri="{FF2B5EF4-FFF2-40B4-BE49-F238E27FC236}">
                <a16:creationId xmlns:a16="http://schemas.microsoft.com/office/drawing/2014/main" id="{EB800DD5-3AC5-604A-A05E-B28BAA40EA9F}"/>
              </a:ext>
            </a:extLst>
          </p:cNvPr>
          <p:cNvSpPr/>
          <p:nvPr/>
        </p:nvSpPr>
        <p:spPr>
          <a:xfrm rot="5400000">
            <a:off x="5272045" y="4020212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ight Brace 643">
            <a:extLst>
              <a:ext uri="{FF2B5EF4-FFF2-40B4-BE49-F238E27FC236}">
                <a16:creationId xmlns:a16="http://schemas.microsoft.com/office/drawing/2014/main" id="{D4050029-283F-4F42-A7AF-754E3DEA08F0}"/>
              </a:ext>
            </a:extLst>
          </p:cNvPr>
          <p:cNvSpPr/>
          <p:nvPr/>
        </p:nvSpPr>
        <p:spPr>
          <a:xfrm rot="5400000">
            <a:off x="6700438" y="4018393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Right Brace 644">
            <a:extLst>
              <a:ext uri="{FF2B5EF4-FFF2-40B4-BE49-F238E27FC236}">
                <a16:creationId xmlns:a16="http://schemas.microsoft.com/office/drawing/2014/main" id="{9DA237C8-29FE-D14E-9948-BC2B0F1B8F55}"/>
              </a:ext>
            </a:extLst>
          </p:cNvPr>
          <p:cNvSpPr/>
          <p:nvPr/>
        </p:nvSpPr>
        <p:spPr>
          <a:xfrm rot="5400000">
            <a:off x="8133639" y="4018392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B2BC9500-96C7-744A-BDA4-7B67F8AF21DB}"/>
              </a:ext>
            </a:extLst>
          </p:cNvPr>
          <p:cNvSpPr txBox="1"/>
          <p:nvPr/>
        </p:nvSpPr>
        <p:spPr>
          <a:xfrm>
            <a:off x="1269019" y="475211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Time: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B5F76465-289E-ED43-8A1F-6DE89C8FBB32}"/>
              </a:ext>
            </a:extLst>
          </p:cNvPr>
          <p:cNvSpPr txBox="1"/>
          <p:nvPr/>
        </p:nvSpPr>
        <p:spPr>
          <a:xfrm>
            <a:off x="2328743" y="47541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60F392CB-4599-484D-898A-C6E95E196FBE}"/>
              </a:ext>
            </a:extLst>
          </p:cNvPr>
          <p:cNvSpPr txBox="1"/>
          <p:nvPr/>
        </p:nvSpPr>
        <p:spPr>
          <a:xfrm>
            <a:off x="5234152" y="47624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AFEADCE8-25AC-5741-97FF-E29C6FB4562C}"/>
              </a:ext>
            </a:extLst>
          </p:cNvPr>
          <p:cNvSpPr txBox="1"/>
          <p:nvPr/>
        </p:nvSpPr>
        <p:spPr>
          <a:xfrm>
            <a:off x="6664285" y="47526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672D9652-85B7-9A44-A542-BA4489D7BAF4}"/>
              </a:ext>
            </a:extLst>
          </p:cNvPr>
          <p:cNvSpPr txBox="1"/>
          <p:nvPr/>
        </p:nvSpPr>
        <p:spPr>
          <a:xfrm>
            <a:off x="8090220" y="47512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8A09AB34-9881-7C4A-A656-D6A8001FAA80}"/>
              </a:ext>
            </a:extLst>
          </p:cNvPr>
          <p:cNvGrpSpPr>
            <a:grpSpLocks noChangeAspect="1"/>
          </p:cNvGrpSpPr>
          <p:nvPr/>
        </p:nvGrpSpPr>
        <p:grpSpPr>
          <a:xfrm>
            <a:off x="4731811" y="3242108"/>
            <a:ext cx="1400172" cy="1371600"/>
            <a:chOff x="5136461" y="1280428"/>
            <a:chExt cx="2011825" cy="1970772"/>
          </a:xfrm>
        </p:grpSpPr>
        <p:grpSp>
          <p:nvGrpSpPr>
            <p:cNvPr id="654" name="Group 653">
              <a:extLst>
                <a:ext uri="{FF2B5EF4-FFF2-40B4-BE49-F238E27FC236}">
                  <a16:creationId xmlns:a16="http://schemas.microsoft.com/office/drawing/2014/main" id="{EA0BC5B8-11D8-A245-BB6B-04A2486BD665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669" name="Group 668">
                <a:extLst>
                  <a:ext uri="{FF2B5EF4-FFF2-40B4-BE49-F238E27FC236}">
                    <a16:creationId xmlns:a16="http://schemas.microsoft.com/office/drawing/2014/main" id="{FB2EED4F-40B0-3548-A8B6-607B3BC970B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C191833E-93F1-E542-A4B2-9B08A80365A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0518EDE8-1A41-3949-954C-2DE40DAF5122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E4AB7118-E33A-E64F-9E8B-05C606031AF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72" name="Straight Connector 771">
                  <a:extLst>
                    <a:ext uri="{FF2B5EF4-FFF2-40B4-BE49-F238E27FC236}">
                      <a16:creationId xmlns:a16="http://schemas.microsoft.com/office/drawing/2014/main" id="{CE12338D-EC00-7E45-9F2B-ADD017158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87459B8B-26C1-B14A-B43A-45FC149D230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FAC8398E-DFBB-9344-A2E8-1040D467AB5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1E6EF748-0428-5E4E-98AF-4B657D5872D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76" name="Straight Connector 775">
                  <a:extLst>
                    <a:ext uri="{FF2B5EF4-FFF2-40B4-BE49-F238E27FC236}">
                      <a16:creationId xmlns:a16="http://schemas.microsoft.com/office/drawing/2014/main" id="{0B366BF8-C509-164C-9D44-272EEEE44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Straight Connector 776">
                  <a:extLst>
                    <a:ext uri="{FF2B5EF4-FFF2-40B4-BE49-F238E27FC236}">
                      <a16:creationId xmlns:a16="http://schemas.microsoft.com/office/drawing/2014/main" id="{FDD94528-17CE-E249-AFB3-8B4B1FC0E0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Straight Connector 777">
                  <a:extLst>
                    <a:ext uri="{FF2B5EF4-FFF2-40B4-BE49-F238E27FC236}">
                      <a16:creationId xmlns:a16="http://schemas.microsoft.com/office/drawing/2014/main" id="{BF7F26FC-0784-4B47-8DF7-0C7696B4D0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42519345-59B7-F34D-9A09-1591A4C36B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0FFE8075-E606-BA4B-8CD2-3E4FFEDD4DF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A8E966B2-1E8B-044D-A317-4434BE0555B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852256-DA9C-8349-A5C9-A6D7EA9D9CE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62" name="Straight Connector 761">
                  <a:extLst>
                    <a:ext uri="{FF2B5EF4-FFF2-40B4-BE49-F238E27FC236}">
                      <a16:creationId xmlns:a16="http://schemas.microsoft.com/office/drawing/2014/main" id="{19641081-2B12-FC49-898E-8CACD99E5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C39E7627-6ECE-DB43-B996-3E6ABB3BCE1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60F988E9-A6F7-1340-AF5C-271B3081B44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65" name="Rectangle 764">
                  <a:extLst>
                    <a:ext uri="{FF2B5EF4-FFF2-40B4-BE49-F238E27FC236}">
                      <a16:creationId xmlns:a16="http://schemas.microsoft.com/office/drawing/2014/main" id="{CADE074C-8531-7F45-8D07-B43059DA729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66" name="Straight Connector 765">
                  <a:extLst>
                    <a:ext uri="{FF2B5EF4-FFF2-40B4-BE49-F238E27FC236}">
                      <a16:creationId xmlns:a16="http://schemas.microsoft.com/office/drawing/2014/main" id="{81FA8759-8C41-A14A-923E-6CDF00416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7" name="Straight Connector 766">
                  <a:extLst>
                    <a:ext uri="{FF2B5EF4-FFF2-40B4-BE49-F238E27FC236}">
                      <a16:creationId xmlns:a16="http://schemas.microsoft.com/office/drawing/2014/main" id="{8CA6FF7D-AE0B-7A4E-9928-A039FC89C7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8" name="Straight Connector 767">
                  <a:extLst>
                    <a:ext uri="{FF2B5EF4-FFF2-40B4-BE49-F238E27FC236}">
                      <a16:creationId xmlns:a16="http://schemas.microsoft.com/office/drawing/2014/main" id="{58281622-3F05-E04A-930A-13FE3847B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1" name="Group 670">
                <a:extLst>
                  <a:ext uri="{FF2B5EF4-FFF2-40B4-BE49-F238E27FC236}">
                    <a16:creationId xmlns:a16="http://schemas.microsoft.com/office/drawing/2014/main" id="{B5AFE71E-DDA7-944C-9D97-73126E3C8F8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B3B09461-55B8-3C41-8802-529D41D7579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0" name="Rectangle 749">
                  <a:extLst>
                    <a:ext uri="{FF2B5EF4-FFF2-40B4-BE49-F238E27FC236}">
                      <a16:creationId xmlns:a16="http://schemas.microsoft.com/office/drawing/2014/main" id="{4F386F15-B045-EC4F-BE6D-E97FA5AAC8D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FEA5ABB7-3148-1A41-B012-571BD654210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52" name="Straight Connector 751">
                  <a:extLst>
                    <a:ext uri="{FF2B5EF4-FFF2-40B4-BE49-F238E27FC236}">
                      <a16:creationId xmlns:a16="http://schemas.microsoft.com/office/drawing/2014/main" id="{63C22008-AECB-2C49-80C2-4A7DC80C1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69FE0759-CE2E-8F44-9D09-B42271AACF9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A2C606E3-2EC6-A144-9208-38A19DFD043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BDA6613D-6615-4C40-B718-D94BF79E79C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56" name="Straight Connector 755">
                  <a:extLst>
                    <a:ext uri="{FF2B5EF4-FFF2-40B4-BE49-F238E27FC236}">
                      <a16:creationId xmlns:a16="http://schemas.microsoft.com/office/drawing/2014/main" id="{366CC210-7593-554C-B9C4-9E2DB8E629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527B755C-BD8D-0A48-B0A6-1F9FF0D173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8" name="Straight Connector 757">
                  <a:extLst>
                    <a:ext uri="{FF2B5EF4-FFF2-40B4-BE49-F238E27FC236}">
                      <a16:creationId xmlns:a16="http://schemas.microsoft.com/office/drawing/2014/main" id="{01900167-66C3-774C-8DA3-F08DE4C00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2" name="Group 671">
                <a:extLst>
                  <a:ext uri="{FF2B5EF4-FFF2-40B4-BE49-F238E27FC236}">
                    <a16:creationId xmlns:a16="http://schemas.microsoft.com/office/drawing/2014/main" id="{30789232-9742-F848-AAF0-294E470A22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155A314C-92E4-9D43-955B-7B12B9DD005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9FD6BCD3-09C5-DE4F-A196-E848A053C3D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F537EFCB-82C9-A545-9C26-312E9617DF4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77C7EC66-C464-8040-9279-D399C4ACA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8782A159-CFDD-024A-AA71-AAB16AB8023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1F275D1E-CF68-544B-827E-E553E461A60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13B69737-573F-0F40-AC38-633D77C58728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46" name="Straight Connector 745">
                  <a:extLst>
                    <a:ext uri="{FF2B5EF4-FFF2-40B4-BE49-F238E27FC236}">
                      <a16:creationId xmlns:a16="http://schemas.microsoft.com/office/drawing/2014/main" id="{6984CCC2-ECAC-BE45-B2B8-FDFD0F83D4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7" name="Straight Connector 746">
                  <a:extLst>
                    <a:ext uri="{FF2B5EF4-FFF2-40B4-BE49-F238E27FC236}">
                      <a16:creationId xmlns:a16="http://schemas.microsoft.com/office/drawing/2014/main" id="{21E1047C-25EF-6A41-A6F0-2453C0493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>
                  <a:extLst>
                    <a:ext uri="{FF2B5EF4-FFF2-40B4-BE49-F238E27FC236}">
                      <a16:creationId xmlns:a16="http://schemas.microsoft.com/office/drawing/2014/main" id="{6AA11314-7BA6-A748-8743-3496B9E7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3" name="Group 672">
                <a:extLst>
                  <a:ext uri="{FF2B5EF4-FFF2-40B4-BE49-F238E27FC236}">
                    <a16:creationId xmlns:a16="http://schemas.microsoft.com/office/drawing/2014/main" id="{AECF8A50-643A-5E44-AC76-5629B1BB1C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707123E3-E974-D242-97BE-24CA3A6BDBC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E1790E2E-8173-2E4C-B554-117D912532A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A59D4D98-3143-DF47-8C75-D3C2B22B602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32" name="Straight Connector 731">
                  <a:extLst>
                    <a:ext uri="{FF2B5EF4-FFF2-40B4-BE49-F238E27FC236}">
                      <a16:creationId xmlns:a16="http://schemas.microsoft.com/office/drawing/2014/main" id="{51203D88-CB6E-5640-BC58-26A62FF5F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7A21463-14BC-9D43-93F5-0612999A49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40C27920-3B09-2044-B719-529C57AE454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2F96D7B2-E436-FC4B-A29E-E76909C4CF1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36" name="Straight Connector 735">
                  <a:extLst>
                    <a:ext uri="{FF2B5EF4-FFF2-40B4-BE49-F238E27FC236}">
                      <a16:creationId xmlns:a16="http://schemas.microsoft.com/office/drawing/2014/main" id="{79F89248-366D-B44D-AEBF-E9A5CF49E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>
                  <a:extLst>
                    <a:ext uri="{FF2B5EF4-FFF2-40B4-BE49-F238E27FC236}">
                      <a16:creationId xmlns:a16="http://schemas.microsoft.com/office/drawing/2014/main" id="{F1DBAF5A-F104-C24C-822B-08BE822DB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>
                  <a:extLst>
                    <a:ext uri="{FF2B5EF4-FFF2-40B4-BE49-F238E27FC236}">
                      <a16:creationId xmlns:a16="http://schemas.microsoft.com/office/drawing/2014/main" id="{026DDB75-AB3B-714D-A292-C3CC482D7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F80402EB-0FA2-FC4A-AF85-DDC324052E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E38BEA7F-23D2-DC4A-B6ED-7AF44CB9D49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C7C9703A-3EA1-1D41-BF30-6588E47EA88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C4CF82B5-57B0-8B4E-8475-90D4F541434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0A8B692E-5C57-F441-AFDB-E41C498EB6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323D731F-9FA2-FC41-BA97-18AABEC9C4A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282A99EE-DF5D-D040-BE26-72FDD899AA2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7C31D98A-4BAE-8D46-9880-C98D1077ACE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0F1940BB-9422-C341-AF27-3D0A5B8E0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>
                  <a:extLst>
                    <a:ext uri="{FF2B5EF4-FFF2-40B4-BE49-F238E27FC236}">
                      <a16:creationId xmlns:a16="http://schemas.microsoft.com/office/drawing/2014/main" id="{CB0EEBD4-1105-6846-AB1F-44B0CA4C37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>
                  <a:extLst>
                    <a:ext uri="{FF2B5EF4-FFF2-40B4-BE49-F238E27FC236}">
                      <a16:creationId xmlns:a16="http://schemas.microsoft.com/office/drawing/2014/main" id="{4E803B1C-AB29-A040-A9D6-3CBF3BB3F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5" name="Group 674">
                <a:extLst>
                  <a:ext uri="{FF2B5EF4-FFF2-40B4-BE49-F238E27FC236}">
                    <a16:creationId xmlns:a16="http://schemas.microsoft.com/office/drawing/2014/main" id="{AC806BF2-FF55-114D-9F25-E05F0856F0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F883ED22-ADB4-064E-A8A7-ECAE353D382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165B2318-40F0-334F-904B-F17D8DC2FCC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EE7C28F0-5969-6F4A-AC52-571F2DF0373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12" name="Straight Connector 711">
                  <a:extLst>
                    <a:ext uri="{FF2B5EF4-FFF2-40B4-BE49-F238E27FC236}">
                      <a16:creationId xmlns:a16="http://schemas.microsoft.com/office/drawing/2014/main" id="{EF63E4A5-9024-FE46-B84C-88C9C1909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E2FE1925-CF67-444C-893E-BB0D51DE966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9C5341A6-27AC-1A48-901C-FCE11D38E47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70999183-F088-944B-99F4-EA7BF462F46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16" name="Straight Connector 715">
                  <a:extLst>
                    <a:ext uri="{FF2B5EF4-FFF2-40B4-BE49-F238E27FC236}">
                      <a16:creationId xmlns:a16="http://schemas.microsoft.com/office/drawing/2014/main" id="{0A6418C7-65A2-2644-B8CE-C49A68AD0A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A1DAF4D5-C298-EC42-9236-0F221F95D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1DD92F84-33C7-DD45-9285-2077FF2FF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67D16C51-8FA5-6547-AB1B-E792847B6ED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8C24E63-6560-5D4C-A90D-4D416D8588F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7BEF5233-E3CE-3843-8A8A-053B26CCC13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110D78E5-1598-8948-B466-9E9B00D7D40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02" name="Straight Connector 701">
                  <a:extLst>
                    <a:ext uri="{FF2B5EF4-FFF2-40B4-BE49-F238E27FC236}">
                      <a16:creationId xmlns:a16="http://schemas.microsoft.com/office/drawing/2014/main" id="{64C146FE-B5E1-1046-9781-D65E7E28B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844A136D-A7A2-934A-BA96-E961011DF03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13E3D810-89E2-9B46-9C0F-BD26E2FE7CD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D4E7417A-FF7F-8E43-AD18-2E357D0AACFB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706" name="Straight Connector 705">
                  <a:extLst>
                    <a:ext uri="{FF2B5EF4-FFF2-40B4-BE49-F238E27FC236}">
                      <a16:creationId xmlns:a16="http://schemas.microsoft.com/office/drawing/2014/main" id="{F1BA70F2-4CC1-3C44-AE4E-17AC7DE3A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Straight Connector 706">
                  <a:extLst>
                    <a:ext uri="{FF2B5EF4-FFF2-40B4-BE49-F238E27FC236}">
                      <a16:creationId xmlns:a16="http://schemas.microsoft.com/office/drawing/2014/main" id="{74D5791B-FC50-7949-939C-2EA231DF6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8" name="Straight Connector 707">
                  <a:extLst>
                    <a:ext uri="{FF2B5EF4-FFF2-40B4-BE49-F238E27FC236}">
                      <a16:creationId xmlns:a16="http://schemas.microsoft.com/office/drawing/2014/main" id="{3E8CC41A-4932-754D-B802-ED5CEECC1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F6017C04-B225-C449-A630-3C65D2BE18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548E3A87-07EE-564C-A3B9-F05123E9A49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C3631B37-3594-B049-97C1-878BA5EA852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1EA7E761-D995-CB40-9548-CD2B6A7477B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92" name="Straight Connector 691">
                  <a:extLst>
                    <a:ext uri="{FF2B5EF4-FFF2-40B4-BE49-F238E27FC236}">
                      <a16:creationId xmlns:a16="http://schemas.microsoft.com/office/drawing/2014/main" id="{8476A509-02EB-AC4F-8728-0540FA356C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5A75996E-159C-A842-BB6F-9B7A8212CAA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6D1F2DE3-1E1D-0541-9A76-71F2830837D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641205C3-DA3F-454E-8E23-0E04A523A4F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96" name="Straight Connector 695">
                  <a:extLst>
                    <a:ext uri="{FF2B5EF4-FFF2-40B4-BE49-F238E27FC236}">
                      <a16:creationId xmlns:a16="http://schemas.microsoft.com/office/drawing/2014/main" id="{DC2CC6B1-162E-264E-A332-4241FA4A5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>
                  <a:extLst>
                    <a:ext uri="{FF2B5EF4-FFF2-40B4-BE49-F238E27FC236}">
                      <a16:creationId xmlns:a16="http://schemas.microsoft.com/office/drawing/2014/main" id="{7893A065-9847-C442-AB9C-8B30B8C99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Connector 697">
                  <a:extLst>
                    <a:ext uri="{FF2B5EF4-FFF2-40B4-BE49-F238E27FC236}">
                      <a16:creationId xmlns:a16="http://schemas.microsoft.com/office/drawing/2014/main" id="{7B9EDC24-94B1-8445-B49C-47E5F4A04F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7AC32C82-1545-6C4F-8A02-7DA332663BF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D1C5F338-3675-C349-BCFE-9EE741C2BB6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11EDBD24-C883-4F4B-9F56-54AA0A25FF0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E5B7548B-C3FC-124D-9F16-B2E23EA0C22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34411C6C-A0E4-F243-A6F5-CF26E7E68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695C7838-ADA5-6E4B-8F88-24D7E7BCDE6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7AC15E4B-5CC5-204E-B61A-D288354FF4C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BA601565-CB08-444F-9117-2F96A64E1C4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7A6201D6-B090-A840-8143-147C5766A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5D2CD334-FEA3-534B-A2FD-4FAACDE437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95D27BA2-19CB-7C40-A30C-326C5732C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D6337720-019E-B34B-9B3E-D8F7357DA322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C1B96243-9C65-D748-A24B-8A154806E77F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0FE934CA-110A-3447-BECF-833B57D59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0252F3A5-A64D-D747-888F-4A645677E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A3D6FDC7-08A7-204E-9289-BCC23F926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28D6342D-A5E0-5F46-AE6D-E240B980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pattFill prst="wdDnDiag">
              <a:fgClr>
                <a:srgbClr val="E05957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AF38F862-673F-874F-AE86-7756733BF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D79F5043-C1A4-3843-B5B5-72C76DB9F242}"/>
                </a:ext>
              </a:extLst>
            </p:cNvPr>
            <p:cNvCxnSpPr>
              <a:cxnSpLocks/>
              <a:endCxn id="660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Arrow Connector 663">
              <a:extLst>
                <a:ext uri="{FF2B5EF4-FFF2-40B4-BE49-F238E27FC236}">
                  <a16:creationId xmlns:a16="http://schemas.microsoft.com/office/drawing/2014/main" id="{EE948F3A-72F6-A847-981B-19D381682607}"/>
                </a:ext>
              </a:extLst>
            </p:cNvPr>
            <p:cNvCxnSpPr>
              <a:cxnSpLocks/>
              <a:endCxn id="661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Arrow Connector 664">
              <a:extLst>
                <a:ext uri="{FF2B5EF4-FFF2-40B4-BE49-F238E27FC236}">
                  <a16:creationId xmlns:a16="http://schemas.microsoft.com/office/drawing/2014/main" id="{0A49A219-A3E7-C34F-8FF5-4A556310CE9A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Arrow Connector 665">
              <a:extLst>
                <a:ext uri="{FF2B5EF4-FFF2-40B4-BE49-F238E27FC236}">
                  <a16:creationId xmlns:a16="http://schemas.microsoft.com/office/drawing/2014/main" id="{4BC0FD5E-7DF7-5D4F-A3E7-3355C615BD45}"/>
                </a:ext>
              </a:extLst>
            </p:cNvPr>
            <p:cNvCxnSpPr>
              <a:cxnSpLocks/>
              <a:endCxn id="659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>
              <a:extLst>
                <a:ext uri="{FF2B5EF4-FFF2-40B4-BE49-F238E27FC236}">
                  <a16:creationId xmlns:a16="http://schemas.microsoft.com/office/drawing/2014/main" id="{488B62D7-5765-4245-A0DE-5DAFC841DA8C}"/>
                </a:ext>
              </a:extLst>
            </p:cNvPr>
            <p:cNvCxnSpPr>
              <a:cxnSpLocks/>
              <a:endCxn id="660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Arrow Connector 667">
              <a:extLst>
                <a:ext uri="{FF2B5EF4-FFF2-40B4-BE49-F238E27FC236}">
                  <a16:creationId xmlns:a16="http://schemas.microsoft.com/office/drawing/2014/main" id="{5F054DC7-FD37-ED43-9526-C8E577B39EFA}"/>
                </a:ext>
              </a:extLst>
            </p:cNvPr>
            <p:cNvCxnSpPr>
              <a:cxnSpLocks/>
              <a:endCxn id="659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072CEC62-3542-A145-B338-215C5068DA60}"/>
              </a:ext>
            </a:extLst>
          </p:cNvPr>
          <p:cNvGrpSpPr>
            <a:grpSpLocks noChangeAspect="1"/>
          </p:cNvGrpSpPr>
          <p:nvPr/>
        </p:nvGrpSpPr>
        <p:grpSpPr>
          <a:xfrm>
            <a:off x="6154829" y="3250315"/>
            <a:ext cx="1400172" cy="1371600"/>
            <a:chOff x="5136461" y="1280428"/>
            <a:chExt cx="2011825" cy="1970772"/>
          </a:xfrm>
        </p:grpSpPr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94D6927B-46BC-8A40-974A-94D6DA5432F5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795" name="Group 794">
                <a:extLst>
                  <a:ext uri="{FF2B5EF4-FFF2-40B4-BE49-F238E27FC236}">
                    <a16:creationId xmlns:a16="http://schemas.microsoft.com/office/drawing/2014/main" id="{B858E7E7-066B-484D-A0AD-55A4D66E5E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95" name="Rectangle 894">
                  <a:extLst>
                    <a:ext uri="{FF2B5EF4-FFF2-40B4-BE49-F238E27FC236}">
                      <a16:creationId xmlns:a16="http://schemas.microsoft.com/office/drawing/2014/main" id="{A029B813-3128-0F42-A765-6BDFB754BCE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6" name="Rectangle 895">
                  <a:extLst>
                    <a:ext uri="{FF2B5EF4-FFF2-40B4-BE49-F238E27FC236}">
                      <a16:creationId xmlns:a16="http://schemas.microsoft.com/office/drawing/2014/main" id="{05CCE742-4D0B-484D-873A-CBE16DC975C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97" name="Rectangle 896">
                  <a:extLst>
                    <a:ext uri="{FF2B5EF4-FFF2-40B4-BE49-F238E27FC236}">
                      <a16:creationId xmlns:a16="http://schemas.microsoft.com/office/drawing/2014/main" id="{8A5FC129-0433-FD4D-BE2A-8C5DABEE418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98" name="Straight Connector 897">
                  <a:extLst>
                    <a:ext uri="{FF2B5EF4-FFF2-40B4-BE49-F238E27FC236}">
                      <a16:creationId xmlns:a16="http://schemas.microsoft.com/office/drawing/2014/main" id="{3CC4922E-6631-854B-88B5-11D702C9B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9" name="Rectangle 898">
                  <a:extLst>
                    <a:ext uri="{FF2B5EF4-FFF2-40B4-BE49-F238E27FC236}">
                      <a16:creationId xmlns:a16="http://schemas.microsoft.com/office/drawing/2014/main" id="{B6C325DD-583A-6D43-AA16-D67E71EF189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00" name="Rectangle 899">
                  <a:extLst>
                    <a:ext uri="{FF2B5EF4-FFF2-40B4-BE49-F238E27FC236}">
                      <a16:creationId xmlns:a16="http://schemas.microsoft.com/office/drawing/2014/main" id="{F987A5D5-84EC-DE4D-8941-00EBAB6C93E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01" name="Rectangle 900">
                  <a:extLst>
                    <a:ext uri="{FF2B5EF4-FFF2-40B4-BE49-F238E27FC236}">
                      <a16:creationId xmlns:a16="http://schemas.microsoft.com/office/drawing/2014/main" id="{838FDA78-27B4-134C-BC97-A8B43480F82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02" name="Straight Connector 901">
                  <a:extLst>
                    <a:ext uri="{FF2B5EF4-FFF2-40B4-BE49-F238E27FC236}">
                      <a16:creationId xmlns:a16="http://schemas.microsoft.com/office/drawing/2014/main" id="{8A3CDDF4-D839-3044-A722-CF63253FF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Straight Connector 902">
                  <a:extLst>
                    <a:ext uri="{FF2B5EF4-FFF2-40B4-BE49-F238E27FC236}">
                      <a16:creationId xmlns:a16="http://schemas.microsoft.com/office/drawing/2014/main" id="{34E9C89A-5481-FE4E-9205-06D925B6A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Straight Connector 903">
                  <a:extLst>
                    <a:ext uri="{FF2B5EF4-FFF2-40B4-BE49-F238E27FC236}">
                      <a16:creationId xmlns:a16="http://schemas.microsoft.com/office/drawing/2014/main" id="{D229F258-E22B-4249-96F1-4A147BA53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6DF87940-7D2D-1246-B7F5-B8622A98EA2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85" name="Rectangle 884">
                  <a:extLst>
                    <a:ext uri="{FF2B5EF4-FFF2-40B4-BE49-F238E27FC236}">
                      <a16:creationId xmlns:a16="http://schemas.microsoft.com/office/drawing/2014/main" id="{271AE083-7595-B641-9F7A-1F07372E601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6" name="Rectangle 885">
                  <a:extLst>
                    <a:ext uri="{FF2B5EF4-FFF2-40B4-BE49-F238E27FC236}">
                      <a16:creationId xmlns:a16="http://schemas.microsoft.com/office/drawing/2014/main" id="{A384D686-24C7-C54C-9E1E-2158A3433C8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887" name="Rectangle 886">
                  <a:extLst>
                    <a:ext uri="{FF2B5EF4-FFF2-40B4-BE49-F238E27FC236}">
                      <a16:creationId xmlns:a16="http://schemas.microsoft.com/office/drawing/2014/main" id="{9BEBF4A5-DC14-6249-BB3D-63B6CDC5E39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3DA96AF8-953D-C24B-BACF-3339FEB08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9" name="Rectangle 888">
                  <a:extLst>
                    <a:ext uri="{FF2B5EF4-FFF2-40B4-BE49-F238E27FC236}">
                      <a16:creationId xmlns:a16="http://schemas.microsoft.com/office/drawing/2014/main" id="{6763AEA3-4285-EB45-B665-7B83E3EBDDB4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90" name="Rectangle 889">
                  <a:extLst>
                    <a:ext uri="{FF2B5EF4-FFF2-40B4-BE49-F238E27FC236}">
                      <a16:creationId xmlns:a16="http://schemas.microsoft.com/office/drawing/2014/main" id="{88649509-7A3E-3A40-AA14-FA8CC34453E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91" name="Rectangle 890">
                  <a:extLst>
                    <a:ext uri="{FF2B5EF4-FFF2-40B4-BE49-F238E27FC236}">
                      <a16:creationId xmlns:a16="http://schemas.microsoft.com/office/drawing/2014/main" id="{B3F8B1A7-9E06-4149-88D8-41901376666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92" name="Straight Connector 891">
                  <a:extLst>
                    <a:ext uri="{FF2B5EF4-FFF2-40B4-BE49-F238E27FC236}">
                      <a16:creationId xmlns:a16="http://schemas.microsoft.com/office/drawing/2014/main" id="{2E00419D-308E-7141-ACB3-1F89BE30E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Straight Connector 892">
                  <a:extLst>
                    <a:ext uri="{FF2B5EF4-FFF2-40B4-BE49-F238E27FC236}">
                      <a16:creationId xmlns:a16="http://schemas.microsoft.com/office/drawing/2014/main" id="{70AB2283-F36E-1840-8B9C-F7AAA8C76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Straight Connector 893">
                  <a:extLst>
                    <a:ext uri="{FF2B5EF4-FFF2-40B4-BE49-F238E27FC236}">
                      <a16:creationId xmlns:a16="http://schemas.microsoft.com/office/drawing/2014/main" id="{7343E917-61DC-F64D-8535-08A62FBC8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13114AB5-7E7B-EC42-A2D1-D9B3D8E5945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75" name="Rectangle 874">
                  <a:extLst>
                    <a:ext uri="{FF2B5EF4-FFF2-40B4-BE49-F238E27FC236}">
                      <a16:creationId xmlns:a16="http://schemas.microsoft.com/office/drawing/2014/main" id="{85149EAD-C792-FE4F-84CB-224B88F619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6" name="Rectangle 875">
                  <a:extLst>
                    <a:ext uri="{FF2B5EF4-FFF2-40B4-BE49-F238E27FC236}">
                      <a16:creationId xmlns:a16="http://schemas.microsoft.com/office/drawing/2014/main" id="{FB864E98-75F3-F34D-A280-F15E499BADD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77" name="Rectangle 876">
                  <a:extLst>
                    <a:ext uri="{FF2B5EF4-FFF2-40B4-BE49-F238E27FC236}">
                      <a16:creationId xmlns:a16="http://schemas.microsoft.com/office/drawing/2014/main" id="{70F90789-B05E-9447-AD67-F0E761435A2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78" name="Straight Connector 877">
                  <a:extLst>
                    <a:ext uri="{FF2B5EF4-FFF2-40B4-BE49-F238E27FC236}">
                      <a16:creationId xmlns:a16="http://schemas.microsoft.com/office/drawing/2014/main" id="{BE8D999A-F840-A34A-B95E-BE42C9642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9" name="Rectangle 878">
                  <a:extLst>
                    <a:ext uri="{FF2B5EF4-FFF2-40B4-BE49-F238E27FC236}">
                      <a16:creationId xmlns:a16="http://schemas.microsoft.com/office/drawing/2014/main" id="{AF8136B1-7579-C84A-A4B6-072B3F3A995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80" name="Rectangle 879">
                  <a:extLst>
                    <a:ext uri="{FF2B5EF4-FFF2-40B4-BE49-F238E27FC236}">
                      <a16:creationId xmlns:a16="http://schemas.microsoft.com/office/drawing/2014/main" id="{4E3A3A9D-81D5-AD46-820B-3CA9CA853E0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81" name="Rectangle 880">
                  <a:extLst>
                    <a:ext uri="{FF2B5EF4-FFF2-40B4-BE49-F238E27FC236}">
                      <a16:creationId xmlns:a16="http://schemas.microsoft.com/office/drawing/2014/main" id="{9EE7BA4A-BEE0-0F42-9FA4-B301F79D854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82" name="Straight Connector 881">
                  <a:extLst>
                    <a:ext uri="{FF2B5EF4-FFF2-40B4-BE49-F238E27FC236}">
                      <a16:creationId xmlns:a16="http://schemas.microsoft.com/office/drawing/2014/main" id="{E3610EE9-167F-5648-9836-D72DD858B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9C6A2E3A-30E8-7642-BA5B-56D1BE63E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Straight Connector 883">
                  <a:extLst>
                    <a:ext uri="{FF2B5EF4-FFF2-40B4-BE49-F238E27FC236}">
                      <a16:creationId xmlns:a16="http://schemas.microsoft.com/office/drawing/2014/main" id="{8C62098C-A64D-FD46-BED5-DF2626364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8" name="Group 797">
                <a:extLst>
                  <a:ext uri="{FF2B5EF4-FFF2-40B4-BE49-F238E27FC236}">
                    <a16:creationId xmlns:a16="http://schemas.microsoft.com/office/drawing/2014/main" id="{6BB315DE-4C87-614A-AFEC-85FE1B4033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65" name="Rectangle 864">
                  <a:extLst>
                    <a:ext uri="{FF2B5EF4-FFF2-40B4-BE49-F238E27FC236}">
                      <a16:creationId xmlns:a16="http://schemas.microsoft.com/office/drawing/2014/main" id="{5F0FB4CA-E2B9-ED40-B2AF-1245CA52F88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6" name="Rectangle 865">
                  <a:extLst>
                    <a:ext uri="{FF2B5EF4-FFF2-40B4-BE49-F238E27FC236}">
                      <a16:creationId xmlns:a16="http://schemas.microsoft.com/office/drawing/2014/main" id="{A179E3FD-FE29-4146-BFB6-FA85490DD45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867" name="Rectangle 866">
                  <a:extLst>
                    <a:ext uri="{FF2B5EF4-FFF2-40B4-BE49-F238E27FC236}">
                      <a16:creationId xmlns:a16="http://schemas.microsoft.com/office/drawing/2014/main" id="{4F64D626-0C05-3C49-9E72-EA42A9D75D0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824B55A5-CA66-A742-9F20-E450700FD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9" name="Rectangle 868">
                  <a:extLst>
                    <a:ext uri="{FF2B5EF4-FFF2-40B4-BE49-F238E27FC236}">
                      <a16:creationId xmlns:a16="http://schemas.microsoft.com/office/drawing/2014/main" id="{A0306CD6-0972-3347-9951-8070BF1E758E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70" name="Rectangle 869">
                  <a:extLst>
                    <a:ext uri="{FF2B5EF4-FFF2-40B4-BE49-F238E27FC236}">
                      <a16:creationId xmlns:a16="http://schemas.microsoft.com/office/drawing/2014/main" id="{8CA3914E-4DB4-9741-BE14-FF4FC0250236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71" name="Rectangle 870">
                  <a:extLst>
                    <a:ext uri="{FF2B5EF4-FFF2-40B4-BE49-F238E27FC236}">
                      <a16:creationId xmlns:a16="http://schemas.microsoft.com/office/drawing/2014/main" id="{98411FA5-0CED-0B47-A907-C30EA913295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72" name="Straight Connector 871">
                  <a:extLst>
                    <a:ext uri="{FF2B5EF4-FFF2-40B4-BE49-F238E27FC236}">
                      <a16:creationId xmlns:a16="http://schemas.microsoft.com/office/drawing/2014/main" id="{AE6FC226-CDFD-294C-8282-27C17195D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>
                  <a:extLst>
                    <a:ext uri="{FF2B5EF4-FFF2-40B4-BE49-F238E27FC236}">
                      <a16:creationId xmlns:a16="http://schemas.microsoft.com/office/drawing/2014/main" id="{A2E4C1A7-D7BD-B64B-B841-824BE8486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Straight Connector 873">
                  <a:extLst>
                    <a:ext uri="{FF2B5EF4-FFF2-40B4-BE49-F238E27FC236}">
                      <a16:creationId xmlns:a16="http://schemas.microsoft.com/office/drawing/2014/main" id="{1E770F86-0B33-6B48-B848-C2B8BFA94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9" name="Group 798">
                <a:extLst>
                  <a:ext uri="{FF2B5EF4-FFF2-40B4-BE49-F238E27FC236}">
                    <a16:creationId xmlns:a16="http://schemas.microsoft.com/office/drawing/2014/main" id="{B175FCDC-F3E0-D44C-A8E7-A46AB2D2FF6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55" name="Rectangle 854">
                  <a:extLst>
                    <a:ext uri="{FF2B5EF4-FFF2-40B4-BE49-F238E27FC236}">
                      <a16:creationId xmlns:a16="http://schemas.microsoft.com/office/drawing/2014/main" id="{A329AF96-ADED-0545-B2F5-FDAB0D417F7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6" name="Rectangle 855">
                  <a:extLst>
                    <a:ext uri="{FF2B5EF4-FFF2-40B4-BE49-F238E27FC236}">
                      <a16:creationId xmlns:a16="http://schemas.microsoft.com/office/drawing/2014/main" id="{0808BF68-740C-F942-8ECE-A9174CB4E2F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857" name="Rectangle 856">
                  <a:extLst>
                    <a:ext uri="{FF2B5EF4-FFF2-40B4-BE49-F238E27FC236}">
                      <a16:creationId xmlns:a16="http://schemas.microsoft.com/office/drawing/2014/main" id="{6A068A76-67C5-014B-97EF-B975D21A749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F582A17E-2940-F440-8E0B-D8C36332C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9" name="Rectangle 858">
                  <a:extLst>
                    <a:ext uri="{FF2B5EF4-FFF2-40B4-BE49-F238E27FC236}">
                      <a16:creationId xmlns:a16="http://schemas.microsoft.com/office/drawing/2014/main" id="{5B80D052-B338-0A4F-86F9-BD6D7D09CFA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60" name="Rectangle 859">
                  <a:extLst>
                    <a:ext uri="{FF2B5EF4-FFF2-40B4-BE49-F238E27FC236}">
                      <a16:creationId xmlns:a16="http://schemas.microsoft.com/office/drawing/2014/main" id="{027B6160-836A-2C48-9734-D5E3A66E5C2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61" name="Rectangle 860">
                  <a:extLst>
                    <a:ext uri="{FF2B5EF4-FFF2-40B4-BE49-F238E27FC236}">
                      <a16:creationId xmlns:a16="http://schemas.microsoft.com/office/drawing/2014/main" id="{63BA505C-D0AD-5240-A57B-96769479AE6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62" name="Straight Connector 861">
                  <a:extLst>
                    <a:ext uri="{FF2B5EF4-FFF2-40B4-BE49-F238E27FC236}">
                      <a16:creationId xmlns:a16="http://schemas.microsoft.com/office/drawing/2014/main" id="{B1B51611-CB13-224A-90F1-BC05789ED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1A6BE933-AF30-AD40-AB79-EF07D3CDF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4" name="Straight Connector 863">
                  <a:extLst>
                    <a:ext uri="{FF2B5EF4-FFF2-40B4-BE49-F238E27FC236}">
                      <a16:creationId xmlns:a16="http://schemas.microsoft.com/office/drawing/2014/main" id="{4D6B0A54-D985-774D-BE59-8DD9C7642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EC4F5579-AE8F-DE4E-9C1B-9BB2B8098C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45" name="Rectangle 844">
                  <a:extLst>
                    <a:ext uri="{FF2B5EF4-FFF2-40B4-BE49-F238E27FC236}">
                      <a16:creationId xmlns:a16="http://schemas.microsoft.com/office/drawing/2014/main" id="{FAFCF5E3-E1C7-C24F-822C-3C99ACBC348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6" name="Rectangle 845">
                  <a:extLst>
                    <a:ext uri="{FF2B5EF4-FFF2-40B4-BE49-F238E27FC236}">
                      <a16:creationId xmlns:a16="http://schemas.microsoft.com/office/drawing/2014/main" id="{1C55820D-E969-DE4A-BF4A-35B45439D1B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847" name="Rectangle 846">
                  <a:extLst>
                    <a:ext uri="{FF2B5EF4-FFF2-40B4-BE49-F238E27FC236}">
                      <a16:creationId xmlns:a16="http://schemas.microsoft.com/office/drawing/2014/main" id="{5D503492-4349-7E46-BA5D-B269F61DD5E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48" name="Straight Connector 847">
                  <a:extLst>
                    <a:ext uri="{FF2B5EF4-FFF2-40B4-BE49-F238E27FC236}">
                      <a16:creationId xmlns:a16="http://schemas.microsoft.com/office/drawing/2014/main" id="{5E1F8056-A3BB-9245-908D-F415EF6CD8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9" name="Rectangle 848">
                  <a:extLst>
                    <a:ext uri="{FF2B5EF4-FFF2-40B4-BE49-F238E27FC236}">
                      <a16:creationId xmlns:a16="http://schemas.microsoft.com/office/drawing/2014/main" id="{5162ECDA-79A3-7945-B3FB-80AFFE14DD7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39743DD0-A139-2440-B8FD-3FC99BF7F30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AF180CA9-3AD6-EB4E-AC36-78067025CFE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52" name="Straight Connector 851">
                  <a:extLst>
                    <a:ext uri="{FF2B5EF4-FFF2-40B4-BE49-F238E27FC236}">
                      <a16:creationId xmlns:a16="http://schemas.microsoft.com/office/drawing/2014/main" id="{624890CB-D9D5-CD4D-B04F-D7D038E36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>
                  <a:extLst>
                    <a:ext uri="{FF2B5EF4-FFF2-40B4-BE49-F238E27FC236}">
                      <a16:creationId xmlns:a16="http://schemas.microsoft.com/office/drawing/2014/main" id="{EA21DC2D-C467-AE4F-BD62-6662A9E8A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>
                  <a:extLst>
                    <a:ext uri="{FF2B5EF4-FFF2-40B4-BE49-F238E27FC236}">
                      <a16:creationId xmlns:a16="http://schemas.microsoft.com/office/drawing/2014/main" id="{3910B5D9-8341-1549-BB64-37F17A5FE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1" name="Group 800">
                <a:extLst>
                  <a:ext uri="{FF2B5EF4-FFF2-40B4-BE49-F238E27FC236}">
                    <a16:creationId xmlns:a16="http://schemas.microsoft.com/office/drawing/2014/main" id="{4286D46E-6568-F046-9ACA-5B19FFD3A64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35" name="Rectangle 834">
                  <a:extLst>
                    <a:ext uri="{FF2B5EF4-FFF2-40B4-BE49-F238E27FC236}">
                      <a16:creationId xmlns:a16="http://schemas.microsoft.com/office/drawing/2014/main" id="{2CD22E1A-9537-B949-8248-7179F57316B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6" name="Rectangle 835">
                  <a:extLst>
                    <a:ext uri="{FF2B5EF4-FFF2-40B4-BE49-F238E27FC236}">
                      <a16:creationId xmlns:a16="http://schemas.microsoft.com/office/drawing/2014/main" id="{909D9E52-3D66-7947-80FB-E4D184290D2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388A82FB-A57C-6944-B2A0-6CB776BAFCB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38" name="Straight Connector 837">
                  <a:extLst>
                    <a:ext uri="{FF2B5EF4-FFF2-40B4-BE49-F238E27FC236}">
                      <a16:creationId xmlns:a16="http://schemas.microsoft.com/office/drawing/2014/main" id="{688B077A-9739-D844-B7E7-74B004768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9" name="Rectangle 838">
                  <a:extLst>
                    <a:ext uri="{FF2B5EF4-FFF2-40B4-BE49-F238E27FC236}">
                      <a16:creationId xmlns:a16="http://schemas.microsoft.com/office/drawing/2014/main" id="{B200BAB6-3F6E-E042-935F-AD77AE792F6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40" name="Rectangle 839">
                  <a:extLst>
                    <a:ext uri="{FF2B5EF4-FFF2-40B4-BE49-F238E27FC236}">
                      <a16:creationId xmlns:a16="http://schemas.microsoft.com/office/drawing/2014/main" id="{6A5DD032-9CBC-B948-9D2D-E585947AACE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41" name="Rectangle 840">
                  <a:extLst>
                    <a:ext uri="{FF2B5EF4-FFF2-40B4-BE49-F238E27FC236}">
                      <a16:creationId xmlns:a16="http://schemas.microsoft.com/office/drawing/2014/main" id="{8889B06B-CB2A-0C49-B32C-64155BEED9C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42" name="Straight Connector 841">
                  <a:extLst>
                    <a:ext uri="{FF2B5EF4-FFF2-40B4-BE49-F238E27FC236}">
                      <a16:creationId xmlns:a16="http://schemas.microsoft.com/office/drawing/2014/main" id="{C8F6D4AA-ECFA-DF4C-BC70-AC5FF510C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3" name="Straight Connector 842">
                  <a:extLst>
                    <a:ext uri="{FF2B5EF4-FFF2-40B4-BE49-F238E27FC236}">
                      <a16:creationId xmlns:a16="http://schemas.microsoft.com/office/drawing/2014/main" id="{6837436C-1FE5-094B-B1CB-698BBA708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4" name="Straight Connector 843">
                  <a:extLst>
                    <a:ext uri="{FF2B5EF4-FFF2-40B4-BE49-F238E27FC236}">
                      <a16:creationId xmlns:a16="http://schemas.microsoft.com/office/drawing/2014/main" id="{618CC234-5655-E849-9478-5192BDACD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F5258F3B-5991-7B41-BCCE-7FA068FA00E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085971C2-991C-8B49-8FD9-EED24FC3176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036C9E6D-C4FC-1742-A1C1-2AC7F8EE146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5ECD406F-1809-3E42-B76E-C8867BB46DE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28" name="Straight Connector 827">
                  <a:extLst>
                    <a:ext uri="{FF2B5EF4-FFF2-40B4-BE49-F238E27FC236}">
                      <a16:creationId xmlns:a16="http://schemas.microsoft.com/office/drawing/2014/main" id="{34A86D94-B77B-6240-8778-0C177D5D6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9" name="Rectangle 828">
                  <a:extLst>
                    <a:ext uri="{FF2B5EF4-FFF2-40B4-BE49-F238E27FC236}">
                      <a16:creationId xmlns:a16="http://schemas.microsoft.com/office/drawing/2014/main" id="{C0F9FB73-9B30-E041-9EB0-E4981A58542E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30" name="Rectangle 829">
                  <a:extLst>
                    <a:ext uri="{FF2B5EF4-FFF2-40B4-BE49-F238E27FC236}">
                      <a16:creationId xmlns:a16="http://schemas.microsoft.com/office/drawing/2014/main" id="{6A866C09-6050-5342-8E07-36FCAF0608B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31" name="Rectangle 830">
                  <a:extLst>
                    <a:ext uri="{FF2B5EF4-FFF2-40B4-BE49-F238E27FC236}">
                      <a16:creationId xmlns:a16="http://schemas.microsoft.com/office/drawing/2014/main" id="{6F3BA428-08BA-5043-9F5F-308A7F3C1AB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32" name="Straight Connector 831">
                  <a:extLst>
                    <a:ext uri="{FF2B5EF4-FFF2-40B4-BE49-F238E27FC236}">
                      <a16:creationId xmlns:a16="http://schemas.microsoft.com/office/drawing/2014/main" id="{D9FB4F6F-118E-D741-9444-3B3CB44DB1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Straight Connector 832">
                  <a:extLst>
                    <a:ext uri="{FF2B5EF4-FFF2-40B4-BE49-F238E27FC236}">
                      <a16:creationId xmlns:a16="http://schemas.microsoft.com/office/drawing/2014/main" id="{0AE51301-9720-CA4F-AB5E-D92148D59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4" name="Straight Connector 833">
                  <a:extLst>
                    <a:ext uri="{FF2B5EF4-FFF2-40B4-BE49-F238E27FC236}">
                      <a16:creationId xmlns:a16="http://schemas.microsoft.com/office/drawing/2014/main" id="{7786F512-F2E9-194C-9F56-495C25866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3" name="Group 802">
                <a:extLst>
                  <a:ext uri="{FF2B5EF4-FFF2-40B4-BE49-F238E27FC236}">
                    <a16:creationId xmlns:a16="http://schemas.microsoft.com/office/drawing/2014/main" id="{CD907F47-B286-5E4B-8826-685358036A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15" name="Rectangle 814">
                  <a:extLst>
                    <a:ext uri="{FF2B5EF4-FFF2-40B4-BE49-F238E27FC236}">
                      <a16:creationId xmlns:a16="http://schemas.microsoft.com/office/drawing/2014/main" id="{0E2A1079-FE3A-7F4B-AC92-AA909EAC487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6" name="Rectangle 815">
                  <a:extLst>
                    <a:ext uri="{FF2B5EF4-FFF2-40B4-BE49-F238E27FC236}">
                      <a16:creationId xmlns:a16="http://schemas.microsoft.com/office/drawing/2014/main" id="{685D48BA-A2BB-884B-B5ED-C96791108E1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817" name="Rectangle 816">
                  <a:extLst>
                    <a:ext uri="{FF2B5EF4-FFF2-40B4-BE49-F238E27FC236}">
                      <a16:creationId xmlns:a16="http://schemas.microsoft.com/office/drawing/2014/main" id="{0D49F175-58D8-5340-B90A-0C8CB34D423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18" name="Straight Connector 817">
                  <a:extLst>
                    <a:ext uri="{FF2B5EF4-FFF2-40B4-BE49-F238E27FC236}">
                      <a16:creationId xmlns:a16="http://schemas.microsoft.com/office/drawing/2014/main" id="{3B41A137-6404-FD43-BE99-ED1188642C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9" name="Rectangle 818">
                  <a:extLst>
                    <a:ext uri="{FF2B5EF4-FFF2-40B4-BE49-F238E27FC236}">
                      <a16:creationId xmlns:a16="http://schemas.microsoft.com/office/drawing/2014/main" id="{F80BFFC9-C437-9442-8CAA-B7D311685DD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20" name="Rectangle 819">
                  <a:extLst>
                    <a:ext uri="{FF2B5EF4-FFF2-40B4-BE49-F238E27FC236}">
                      <a16:creationId xmlns:a16="http://schemas.microsoft.com/office/drawing/2014/main" id="{90373F86-B635-F048-857B-1314420A6C4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79D8F483-A95D-5D49-A9BA-9F46A446F1A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22" name="Straight Connector 821">
                  <a:extLst>
                    <a:ext uri="{FF2B5EF4-FFF2-40B4-BE49-F238E27FC236}">
                      <a16:creationId xmlns:a16="http://schemas.microsoft.com/office/drawing/2014/main" id="{2EF96FB9-0CC5-C446-9626-81EC885387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3" name="Straight Connector 822">
                  <a:extLst>
                    <a:ext uri="{FF2B5EF4-FFF2-40B4-BE49-F238E27FC236}">
                      <a16:creationId xmlns:a16="http://schemas.microsoft.com/office/drawing/2014/main" id="{2C1AEC62-7473-904C-8BC0-E6E514074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4" name="Straight Connector 823">
                  <a:extLst>
                    <a:ext uri="{FF2B5EF4-FFF2-40B4-BE49-F238E27FC236}">
                      <a16:creationId xmlns:a16="http://schemas.microsoft.com/office/drawing/2014/main" id="{8A117DED-AA55-0D47-8537-951A8691B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4" name="Group 803">
                <a:extLst>
                  <a:ext uri="{FF2B5EF4-FFF2-40B4-BE49-F238E27FC236}">
                    <a16:creationId xmlns:a16="http://schemas.microsoft.com/office/drawing/2014/main" id="{3798879E-E337-7B49-B0A8-AAAB85EF047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4A96BD64-0148-5948-AB51-865A34DC828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B1139A22-6FC7-BA4A-9B7E-57CBA25DEB5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807" name="Rectangle 806">
                  <a:extLst>
                    <a:ext uri="{FF2B5EF4-FFF2-40B4-BE49-F238E27FC236}">
                      <a16:creationId xmlns:a16="http://schemas.microsoft.com/office/drawing/2014/main" id="{CD422CA3-2B2F-F347-9A28-4DFD750B306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08" name="Straight Connector 807">
                  <a:extLst>
                    <a:ext uri="{FF2B5EF4-FFF2-40B4-BE49-F238E27FC236}">
                      <a16:creationId xmlns:a16="http://schemas.microsoft.com/office/drawing/2014/main" id="{6FDDA75A-C98D-3746-8052-2C7916F3C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9" name="Rectangle 808">
                  <a:extLst>
                    <a:ext uri="{FF2B5EF4-FFF2-40B4-BE49-F238E27FC236}">
                      <a16:creationId xmlns:a16="http://schemas.microsoft.com/office/drawing/2014/main" id="{4A0C4BC8-E254-EB42-8CC1-25ABF662F99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10" name="Rectangle 809">
                  <a:extLst>
                    <a:ext uri="{FF2B5EF4-FFF2-40B4-BE49-F238E27FC236}">
                      <a16:creationId xmlns:a16="http://schemas.microsoft.com/office/drawing/2014/main" id="{BAFCB08E-02B7-7642-9E93-5EB589C86A56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1DCB71CC-7952-7548-9C71-DAD0586883B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CEC76435-5175-6743-8048-1481CF2D5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>
                  <a:extLst>
                    <a:ext uri="{FF2B5EF4-FFF2-40B4-BE49-F238E27FC236}">
                      <a16:creationId xmlns:a16="http://schemas.microsoft.com/office/drawing/2014/main" id="{4C69BC1D-7E09-F648-9E3D-5692AA9BC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4" name="Straight Connector 813">
                  <a:extLst>
                    <a:ext uri="{FF2B5EF4-FFF2-40B4-BE49-F238E27FC236}">
                      <a16:creationId xmlns:a16="http://schemas.microsoft.com/office/drawing/2014/main" id="{A3999174-6DEE-7947-802E-340DC71A0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A796DB52-F274-8B43-8F08-1D7803F231E1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026EC081-EC7B-2A45-A789-4ADA21380464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C6EB8A7A-DF6E-EC4C-A74C-708595A5C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664A117F-4F57-BF4E-B3E7-504A7C4FB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5" name="Oval 784">
              <a:extLst>
                <a:ext uri="{FF2B5EF4-FFF2-40B4-BE49-F238E27FC236}">
                  <a16:creationId xmlns:a16="http://schemas.microsoft.com/office/drawing/2014/main" id="{0D04DE0E-1767-C54B-8F0C-75E4D02F2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6" name="Oval 785">
              <a:extLst>
                <a:ext uri="{FF2B5EF4-FFF2-40B4-BE49-F238E27FC236}">
                  <a16:creationId xmlns:a16="http://schemas.microsoft.com/office/drawing/2014/main" id="{F0FC596E-5758-AE40-9AB0-5B310C9BD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7" name="Oval 786">
              <a:extLst>
                <a:ext uri="{FF2B5EF4-FFF2-40B4-BE49-F238E27FC236}">
                  <a16:creationId xmlns:a16="http://schemas.microsoft.com/office/drawing/2014/main" id="{CED89EDD-C87D-2545-8754-E5E4C82841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88" name="Straight Arrow Connector 787">
              <a:extLst>
                <a:ext uri="{FF2B5EF4-FFF2-40B4-BE49-F238E27FC236}">
                  <a16:creationId xmlns:a16="http://schemas.microsoft.com/office/drawing/2014/main" id="{F7840D92-2994-CC44-A9F5-B849C35834B9}"/>
                </a:ext>
              </a:extLst>
            </p:cNvPr>
            <p:cNvCxnSpPr>
              <a:cxnSpLocks/>
              <a:stCxn id="783" idx="5"/>
              <a:endCxn id="785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Arrow Connector 788">
              <a:extLst>
                <a:ext uri="{FF2B5EF4-FFF2-40B4-BE49-F238E27FC236}">
                  <a16:creationId xmlns:a16="http://schemas.microsoft.com/office/drawing/2014/main" id="{C98B01D1-54C5-0545-97F0-C3A860104113}"/>
                </a:ext>
              </a:extLst>
            </p:cNvPr>
            <p:cNvCxnSpPr>
              <a:cxnSpLocks/>
              <a:endCxn id="786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Arrow Connector 789">
              <a:extLst>
                <a:ext uri="{FF2B5EF4-FFF2-40B4-BE49-F238E27FC236}">
                  <a16:creationId xmlns:a16="http://schemas.microsoft.com/office/drawing/2014/main" id="{22BE8E25-6070-C842-BFD6-C8DA9D573B08}"/>
                </a:ext>
              </a:extLst>
            </p:cNvPr>
            <p:cNvCxnSpPr>
              <a:cxnSpLocks/>
              <a:endCxn id="787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3EC59966-CE96-834E-89CB-1CB0496575D5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D5F22235-02CD-F74B-BD12-38BBBB1D1891}"/>
                </a:ext>
              </a:extLst>
            </p:cNvPr>
            <p:cNvCxnSpPr>
              <a:cxnSpLocks/>
              <a:endCxn id="785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Arrow Connector 792">
              <a:extLst>
                <a:ext uri="{FF2B5EF4-FFF2-40B4-BE49-F238E27FC236}">
                  <a16:creationId xmlns:a16="http://schemas.microsoft.com/office/drawing/2014/main" id="{25F0E82F-7F1A-7249-8099-93C0497A2629}"/>
                </a:ext>
              </a:extLst>
            </p:cNvPr>
            <p:cNvCxnSpPr>
              <a:cxnSpLocks/>
              <a:endCxn id="786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815A42AE-6B6E-B04B-9CCE-8518F0AC0B64}"/>
                </a:ext>
              </a:extLst>
            </p:cNvPr>
            <p:cNvCxnSpPr>
              <a:cxnSpLocks/>
              <a:endCxn id="785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05E1263F-0931-C546-B04C-7D01FDF83F5E}"/>
              </a:ext>
            </a:extLst>
          </p:cNvPr>
          <p:cNvGrpSpPr>
            <a:grpSpLocks noChangeAspect="1"/>
          </p:cNvGrpSpPr>
          <p:nvPr/>
        </p:nvGrpSpPr>
        <p:grpSpPr>
          <a:xfrm>
            <a:off x="7587784" y="3248999"/>
            <a:ext cx="1400172" cy="1371600"/>
            <a:chOff x="5136461" y="1280428"/>
            <a:chExt cx="2011825" cy="1970772"/>
          </a:xfrm>
        </p:grpSpPr>
        <p:grpSp>
          <p:nvGrpSpPr>
            <p:cNvPr id="906" name="Group 905">
              <a:extLst>
                <a:ext uri="{FF2B5EF4-FFF2-40B4-BE49-F238E27FC236}">
                  <a16:creationId xmlns:a16="http://schemas.microsoft.com/office/drawing/2014/main" id="{86DA6806-AF9A-2C40-B84F-F3B1D0CDAD50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921" name="Group 920">
                <a:extLst>
                  <a:ext uri="{FF2B5EF4-FFF2-40B4-BE49-F238E27FC236}">
                    <a16:creationId xmlns:a16="http://schemas.microsoft.com/office/drawing/2014/main" id="{9BDC6E28-9EAA-4946-8DD9-C48EAFAFEF8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021" name="Rectangle 1020">
                  <a:extLst>
                    <a:ext uri="{FF2B5EF4-FFF2-40B4-BE49-F238E27FC236}">
                      <a16:creationId xmlns:a16="http://schemas.microsoft.com/office/drawing/2014/main" id="{B33E835A-E238-7F41-93DC-AE8BB59F97B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2" name="Rectangle 1021">
                  <a:extLst>
                    <a:ext uri="{FF2B5EF4-FFF2-40B4-BE49-F238E27FC236}">
                      <a16:creationId xmlns:a16="http://schemas.microsoft.com/office/drawing/2014/main" id="{AB2ADADA-8227-BA46-902C-8AD4233ABA5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023" name="Rectangle 1022">
                  <a:extLst>
                    <a:ext uri="{FF2B5EF4-FFF2-40B4-BE49-F238E27FC236}">
                      <a16:creationId xmlns:a16="http://schemas.microsoft.com/office/drawing/2014/main" id="{5DCB1291-8B95-AA4D-8CEA-9056A85B099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24" name="Straight Connector 1023">
                  <a:extLst>
                    <a:ext uri="{FF2B5EF4-FFF2-40B4-BE49-F238E27FC236}">
                      <a16:creationId xmlns:a16="http://schemas.microsoft.com/office/drawing/2014/main" id="{2DA485D6-C2E7-0241-AEAA-C9785DCDEA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E2CB45F0-AA14-284B-B150-BB3C92250F5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26" name="Rectangle 1025">
                  <a:extLst>
                    <a:ext uri="{FF2B5EF4-FFF2-40B4-BE49-F238E27FC236}">
                      <a16:creationId xmlns:a16="http://schemas.microsoft.com/office/drawing/2014/main" id="{3D70C073-8E14-FC4F-9DE4-4645ED920D0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27" name="Rectangle 1026">
                  <a:extLst>
                    <a:ext uri="{FF2B5EF4-FFF2-40B4-BE49-F238E27FC236}">
                      <a16:creationId xmlns:a16="http://schemas.microsoft.com/office/drawing/2014/main" id="{BB973278-5AC3-F146-A185-EE0A5FD713A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28" name="Straight Connector 1027">
                  <a:extLst>
                    <a:ext uri="{FF2B5EF4-FFF2-40B4-BE49-F238E27FC236}">
                      <a16:creationId xmlns:a16="http://schemas.microsoft.com/office/drawing/2014/main" id="{FE6FB1B9-4C04-9C45-861C-C17413BA7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9" name="Straight Connector 1028">
                  <a:extLst>
                    <a:ext uri="{FF2B5EF4-FFF2-40B4-BE49-F238E27FC236}">
                      <a16:creationId xmlns:a16="http://schemas.microsoft.com/office/drawing/2014/main" id="{4E53554B-4FB7-9F43-9045-07DCB854F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23663E1B-96F1-5443-9C92-23C5A3EB1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2" name="Group 921">
                <a:extLst>
                  <a:ext uri="{FF2B5EF4-FFF2-40B4-BE49-F238E27FC236}">
                    <a16:creationId xmlns:a16="http://schemas.microsoft.com/office/drawing/2014/main" id="{4ABFC5B6-12D5-BA4B-8731-CED16B3B72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011" name="Rectangle 1010">
                  <a:extLst>
                    <a:ext uri="{FF2B5EF4-FFF2-40B4-BE49-F238E27FC236}">
                      <a16:creationId xmlns:a16="http://schemas.microsoft.com/office/drawing/2014/main" id="{75DBEA57-BCBC-E746-B065-F89A16BFAA8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2" name="Rectangle 1011">
                  <a:extLst>
                    <a:ext uri="{FF2B5EF4-FFF2-40B4-BE49-F238E27FC236}">
                      <a16:creationId xmlns:a16="http://schemas.microsoft.com/office/drawing/2014/main" id="{B6EF3BB6-9C38-634E-8EA6-A653ACB1DA9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B5DC0C87-3572-F74F-A5E5-56327C10714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14" name="Straight Connector 1013">
                  <a:extLst>
                    <a:ext uri="{FF2B5EF4-FFF2-40B4-BE49-F238E27FC236}">
                      <a16:creationId xmlns:a16="http://schemas.microsoft.com/office/drawing/2014/main" id="{E8ABCA9E-52C1-4C4D-B735-E22C64E8FC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5" name="Rectangle 1014">
                  <a:extLst>
                    <a:ext uri="{FF2B5EF4-FFF2-40B4-BE49-F238E27FC236}">
                      <a16:creationId xmlns:a16="http://schemas.microsoft.com/office/drawing/2014/main" id="{07A7D8BF-BB43-9F4F-AA88-233D39D1F36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16" name="Rectangle 1015">
                  <a:extLst>
                    <a:ext uri="{FF2B5EF4-FFF2-40B4-BE49-F238E27FC236}">
                      <a16:creationId xmlns:a16="http://schemas.microsoft.com/office/drawing/2014/main" id="{491D450D-A279-D541-8B0B-5C021253302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17" name="Rectangle 1016">
                  <a:extLst>
                    <a:ext uri="{FF2B5EF4-FFF2-40B4-BE49-F238E27FC236}">
                      <a16:creationId xmlns:a16="http://schemas.microsoft.com/office/drawing/2014/main" id="{E89D06FC-09EB-B14B-8E79-4CB926A5389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18" name="Straight Connector 1017">
                  <a:extLst>
                    <a:ext uri="{FF2B5EF4-FFF2-40B4-BE49-F238E27FC236}">
                      <a16:creationId xmlns:a16="http://schemas.microsoft.com/office/drawing/2014/main" id="{89DE5872-AFD0-644C-BD88-4670BDAADD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9" name="Straight Connector 1018">
                  <a:extLst>
                    <a:ext uri="{FF2B5EF4-FFF2-40B4-BE49-F238E27FC236}">
                      <a16:creationId xmlns:a16="http://schemas.microsoft.com/office/drawing/2014/main" id="{9119E68B-08EC-F746-9D15-743DB8966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0" name="Straight Connector 1019">
                  <a:extLst>
                    <a:ext uri="{FF2B5EF4-FFF2-40B4-BE49-F238E27FC236}">
                      <a16:creationId xmlns:a16="http://schemas.microsoft.com/office/drawing/2014/main" id="{BA5FA98F-ED53-FC40-B5C7-A97EBD0CE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3" name="Group 922">
                <a:extLst>
                  <a:ext uri="{FF2B5EF4-FFF2-40B4-BE49-F238E27FC236}">
                    <a16:creationId xmlns:a16="http://schemas.microsoft.com/office/drawing/2014/main" id="{E106F859-F54D-1849-AE74-25A4A063EA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001" name="Rectangle 1000">
                  <a:extLst>
                    <a:ext uri="{FF2B5EF4-FFF2-40B4-BE49-F238E27FC236}">
                      <a16:creationId xmlns:a16="http://schemas.microsoft.com/office/drawing/2014/main" id="{BF0A8193-3F46-544D-B3D3-11FBEB5C3F7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2" name="Rectangle 1001">
                  <a:extLst>
                    <a:ext uri="{FF2B5EF4-FFF2-40B4-BE49-F238E27FC236}">
                      <a16:creationId xmlns:a16="http://schemas.microsoft.com/office/drawing/2014/main" id="{10EC6304-9B82-D843-BC24-83A2E529A5B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003" name="Rectangle 1002">
                  <a:extLst>
                    <a:ext uri="{FF2B5EF4-FFF2-40B4-BE49-F238E27FC236}">
                      <a16:creationId xmlns:a16="http://schemas.microsoft.com/office/drawing/2014/main" id="{29D043F6-964F-C241-906A-E90AC5D92BD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04" name="Straight Connector 1003">
                  <a:extLst>
                    <a:ext uri="{FF2B5EF4-FFF2-40B4-BE49-F238E27FC236}">
                      <a16:creationId xmlns:a16="http://schemas.microsoft.com/office/drawing/2014/main" id="{8B8AF42A-8AA0-FC4C-9A40-82629896C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5" name="Rectangle 1004">
                  <a:extLst>
                    <a:ext uri="{FF2B5EF4-FFF2-40B4-BE49-F238E27FC236}">
                      <a16:creationId xmlns:a16="http://schemas.microsoft.com/office/drawing/2014/main" id="{87021287-91E0-C949-828A-D3165652621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06" name="Rectangle 1005">
                  <a:extLst>
                    <a:ext uri="{FF2B5EF4-FFF2-40B4-BE49-F238E27FC236}">
                      <a16:creationId xmlns:a16="http://schemas.microsoft.com/office/drawing/2014/main" id="{4B412CAC-3C85-8A43-8A86-D192821703F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07" name="Rectangle 1006">
                  <a:extLst>
                    <a:ext uri="{FF2B5EF4-FFF2-40B4-BE49-F238E27FC236}">
                      <a16:creationId xmlns:a16="http://schemas.microsoft.com/office/drawing/2014/main" id="{9188F360-D665-654C-951D-E95CD3AF733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008" name="Straight Connector 1007">
                  <a:extLst>
                    <a:ext uri="{FF2B5EF4-FFF2-40B4-BE49-F238E27FC236}">
                      <a16:creationId xmlns:a16="http://schemas.microsoft.com/office/drawing/2014/main" id="{56634C05-F87C-A344-909A-B00B12456F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9" name="Straight Connector 1008">
                  <a:extLst>
                    <a:ext uri="{FF2B5EF4-FFF2-40B4-BE49-F238E27FC236}">
                      <a16:creationId xmlns:a16="http://schemas.microsoft.com/office/drawing/2014/main" id="{5C585A9D-FE66-1847-B0CA-FE689F1A0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B167EADE-0F72-7D47-8F7B-2CCADBD8D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4" name="Group 923">
                <a:extLst>
                  <a:ext uri="{FF2B5EF4-FFF2-40B4-BE49-F238E27FC236}">
                    <a16:creationId xmlns:a16="http://schemas.microsoft.com/office/drawing/2014/main" id="{D31ED74E-0F31-3241-9B29-F0E68E3EDB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91" name="Rectangle 990">
                  <a:extLst>
                    <a:ext uri="{FF2B5EF4-FFF2-40B4-BE49-F238E27FC236}">
                      <a16:creationId xmlns:a16="http://schemas.microsoft.com/office/drawing/2014/main" id="{B2A11A54-8E1C-6D43-A6D5-79E39B29ADF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2" name="Rectangle 991">
                  <a:extLst>
                    <a:ext uri="{FF2B5EF4-FFF2-40B4-BE49-F238E27FC236}">
                      <a16:creationId xmlns:a16="http://schemas.microsoft.com/office/drawing/2014/main" id="{F5D561D3-B1D8-FA48-B3C5-C1E6966BDBD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C7AFC8C3-90DA-AE47-9565-D1694F4F7B1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B08FC55B-C474-834A-989A-EFA90942F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5" name="Rectangle 994">
                  <a:extLst>
                    <a:ext uri="{FF2B5EF4-FFF2-40B4-BE49-F238E27FC236}">
                      <a16:creationId xmlns:a16="http://schemas.microsoft.com/office/drawing/2014/main" id="{CD16EF2F-D834-C345-BFC7-BD6B80549A2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96" name="Rectangle 995">
                  <a:extLst>
                    <a:ext uri="{FF2B5EF4-FFF2-40B4-BE49-F238E27FC236}">
                      <a16:creationId xmlns:a16="http://schemas.microsoft.com/office/drawing/2014/main" id="{7AECAFF4-3BAF-BD4B-9168-EDA973550D2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97" name="Rectangle 996">
                  <a:extLst>
                    <a:ext uri="{FF2B5EF4-FFF2-40B4-BE49-F238E27FC236}">
                      <a16:creationId xmlns:a16="http://schemas.microsoft.com/office/drawing/2014/main" id="{49BC48CA-8323-8A49-8479-3F0BDE47EAAC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5062EEB5-3982-4643-818E-3B4D15347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>
                  <a:extLst>
                    <a:ext uri="{FF2B5EF4-FFF2-40B4-BE49-F238E27FC236}">
                      <a16:creationId xmlns:a16="http://schemas.microsoft.com/office/drawing/2014/main" id="{70F69147-5215-A44C-976C-A2C772E97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0" name="Straight Connector 999">
                  <a:extLst>
                    <a:ext uri="{FF2B5EF4-FFF2-40B4-BE49-F238E27FC236}">
                      <a16:creationId xmlns:a16="http://schemas.microsoft.com/office/drawing/2014/main" id="{43F27FE6-6DED-C644-A033-6B28CE8F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5" name="Group 924">
                <a:extLst>
                  <a:ext uri="{FF2B5EF4-FFF2-40B4-BE49-F238E27FC236}">
                    <a16:creationId xmlns:a16="http://schemas.microsoft.com/office/drawing/2014/main" id="{7F8869A2-69E2-B343-AE85-EA6431B9D2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81" name="Rectangle 980">
                  <a:extLst>
                    <a:ext uri="{FF2B5EF4-FFF2-40B4-BE49-F238E27FC236}">
                      <a16:creationId xmlns:a16="http://schemas.microsoft.com/office/drawing/2014/main" id="{D835BC0E-6781-C64A-BC93-D4A8EA62411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2" name="Rectangle 981">
                  <a:extLst>
                    <a:ext uri="{FF2B5EF4-FFF2-40B4-BE49-F238E27FC236}">
                      <a16:creationId xmlns:a16="http://schemas.microsoft.com/office/drawing/2014/main" id="{89E255F9-ABDB-7242-A3AB-29223689A47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83" name="Rectangle 982">
                  <a:extLst>
                    <a:ext uri="{FF2B5EF4-FFF2-40B4-BE49-F238E27FC236}">
                      <a16:creationId xmlns:a16="http://schemas.microsoft.com/office/drawing/2014/main" id="{021CF5EA-88DC-DB41-805E-79E3360F1C7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84" name="Straight Connector 983">
                  <a:extLst>
                    <a:ext uri="{FF2B5EF4-FFF2-40B4-BE49-F238E27FC236}">
                      <a16:creationId xmlns:a16="http://schemas.microsoft.com/office/drawing/2014/main" id="{578BB91C-68E0-3A4E-B4AA-9A82A7D63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5" name="Rectangle 984">
                  <a:extLst>
                    <a:ext uri="{FF2B5EF4-FFF2-40B4-BE49-F238E27FC236}">
                      <a16:creationId xmlns:a16="http://schemas.microsoft.com/office/drawing/2014/main" id="{4A100B24-C3F1-6942-82C4-704B7335BFD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86" name="Rectangle 985">
                  <a:extLst>
                    <a:ext uri="{FF2B5EF4-FFF2-40B4-BE49-F238E27FC236}">
                      <a16:creationId xmlns:a16="http://schemas.microsoft.com/office/drawing/2014/main" id="{0067CC53-F1ED-D848-BAAE-48CEABAC052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87" name="Rectangle 986">
                  <a:extLst>
                    <a:ext uri="{FF2B5EF4-FFF2-40B4-BE49-F238E27FC236}">
                      <a16:creationId xmlns:a16="http://schemas.microsoft.com/office/drawing/2014/main" id="{CA18F1DA-B535-6747-AAAB-53DB83D8AB6C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88" name="Straight Connector 987">
                  <a:extLst>
                    <a:ext uri="{FF2B5EF4-FFF2-40B4-BE49-F238E27FC236}">
                      <a16:creationId xmlns:a16="http://schemas.microsoft.com/office/drawing/2014/main" id="{4271EABC-E1BA-924C-BFE2-233B1AEA2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>
                  <a:extLst>
                    <a:ext uri="{FF2B5EF4-FFF2-40B4-BE49-F238E27FC236}">
                      <a16:creationId xmlns:a16="http://schemas.microsoft.com/office/drawing/2014/main" id="{516AB75A-5437-574E-B93E-E215E490A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20799C68-B45D-2F44-811C-1FCD3F417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6" name="Group 925">
                <a:extLst>
                  <a:ext uri="{FF2B5EF4-FFF2-40B4-BE49-F238E27FC236}">
                    <a16:creationId xmlns:a16="http://schemas.microsoft.com/office/drawing/2014/main" id="{1E64BE59-16C0-3C46-AD1D-C9C36F6C97C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71" name="Rectangle 970">
                  <a:extLst>
                    <a:ext uri="{FF2B5EF4-FFF2-40B4-BE49-F238E27FC236}">
                      <a16:creationId xmlns:a16="http://schemas.microsoft.com/office/drawing/2014/main" id="{F11004ED-C447-BE44-BE06-4366387016A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2" name="Rectangle 971">
                  <a:extLst>
                    <a:ext uri="{FF2B5EF4-FFF2-40B4-BE49-F238E27FC236}">
                      <a16:creationId xmlns:a16="http://schemas.microsoft.com/office/drawing/2014/main" id="{0928B5CF-EBF9-E545-B087-924E83F0F52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4DFECCEE-D8BF-8249-9EC2-A3A4F74681C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74" name="Straight Connector 973">
                  <a:extLst>
                    <a:ext uri="{FF2B5EF4-FFF2-40B4-BE49-F238E27FC236}">
                      <a16:creationId xmlns:a16="http://schemas.microsoft.com/office/drawing/2014/main" id="{8F728D64-E130-9F44-868B-5AEAE204F3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5" name="Rectangle 974">
                  <a:extLst>
                    <a:ext uri="{FF2B5EF4-FFF2-40B4-BE49-F238E27FC236}">
                      <a16:creationId xmlns:a16="http://schemas.microsoft.com/office/drawing/2014/main" id="{077165D3-F37D-FE47-AD08-E59AC911F15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76" name="Rectangle 975">
                  <a:extLst>
                    <a:ext uri="{FF2B5EF4-FFF2-40B4-BE49-F238E27FC236}">
                      <a16:creationId xmlns:a16="http://schemas.microsoft.com/office/drawing/2014/main" id="{1360FEAD-E223-314E-921E-68410A21231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77" name="Rectangle 976">
                  <a:extLst>
                    <a:ext uri="{FF2B5EF4-FFF2-40B4-BE49-F238E27FC236}">
                      <a16:creationId xmlns:a16="http://schemas.microsoft.com/office/drawing/2014/main" id="{E9E7A11B-BAB9-7A4D-8933-E66FC433CC6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78" name="Straight Connector 977">
                  <a:extLst>
                    <a:ext uri="{FF2B5EF4-FFF2-40B4-BE49-F238E27FC236}">
                      <a16:creationId xmlns:a16="http://schemas.microsoft.com/office/drawing/2014/main" id="{28909293-3341-5344-8934-F0368F248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9" name="Straight Connector 978">
                  <a:extLst>
                    <a:ext uri="{FF2B5EF4-FFF2-40B4-BE49-F238E27FC236}">
                      <a16:creationId xmlns:a16="http://schemas.microsoft.com/office/drawing/2014/main" id="{1D26315C-AE46-B249-A9B3-3354B7959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0" name="Straight Connector 979">
                  <a:extLst>
                    <a:ext uri="{FF2B5EF4-FFF2-40B4-BE49-F238E27FC236}">
                      <a16:creationId xmlns:a16="http://schemas.microsoft.com/office/drawing/2014/main" id="{07A1CE3D-23AF-634A-93AE-815FF8C81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7" name="Group 926">
                <a:extLst>
                  <a:ext uri="{FF2B5EF4-FFF2-40B4-BE49-F238E27FC236}">
                    <a16:creationId xmlns:a16="http://schemas.microsoft.com/office/drawing/2014/main" id="{75A8FD35-1BB9-864B-ACD5-ABFDBED8DD9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61" name="Rectangle 960">
                  <a:extLst>
                    <a:ext uri="{FF2B5EF4-FFF2-40B4-BE49-F238E27FC236}">
                      <a16:creationId xmlns:a16="http://schemas.microsoft.com/office/drawing/2014/main" id="{6BCB4773-ADE2-9C4A-9647-183659FAC4C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2" name="Rectangle 961">
                  <a:extLst>
                    <a:ext uri="{FF2B5EF4-FFF2-40B4-BE49-F238E27FC236}">
                      <a16:creationId xmlns:a16="http://schemas.microsoft.com/office/drawing/2014/main" id="{D3E57DBA-E774-EB46-BE08-988B2F16707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963" name="Rectangle 962">
                  <a:extLst>
                    <a:ext uri="{FF2B5EF4-FFF2-40B4-BE49-F238E27FC236}">
                      <a16:creationId xmlns:a16="http://schemas.microsoft.com/office/drawing/2014/main" id="{C1CA99F0-8B88-4645-8EC6-4BA47999D13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64" name="Straight Connector 963">
                  <a:extLst>
                    <a:ext uri="{FF2B5EF4-FFF2-40B4-BE49-F238E27FC236}">
                      <a16:creationId xmlns:a16="http://schemas.microsoft.com/office/drawing/2014/main" id="{82A94CDE-E90D-214F-B73E-2E2659BD3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5" name="Rectangle 964">
                  <a:extLst>
                    <a:ext uri="{FF2B5EF4-FFF2-40B4-BE49-F238E27FC236}">
                      <a16:creationId xmlns:a16="http://schemas.microsoft.com/office/drawing/2014/main" id="{062E89FE-3C1A-734A-975E-40068382804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66" name="Rectangle 965">
                  <a:extLst>
                    <a:ext uri="{FF2B5EF4-FFF2-40B4-BE49-F238E27FC236}">
                      <a16:creationId xmlns:a16="http://schemas.microsoft.com/office/drawing/2014/main" id="{1E9EF9D6-B705-9249-BC2B-503357FB37B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67" name="Rectangle 966">
                  <a:extLst>
                    <a:ext uri="{FF2B5EF4-FFF2-40B4-BE49-F238E27FC236}">
                      <a16:creationId xmlns:a16="http://schemas.microsoft.com/office/drawing/2014/main" id="{ED963324-48A7-3A42-8CD0-D57743BEE5D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68" name="Straight Connector 967">
                  <a:extLst>
                    <a:ext uri="{FF2B5EF4-FFF2-40B4-BE49-F238E27FC236}">
                      <a16:creationId xmlns:a16="http://schemas.microsoft.com/office/drawing/2014/main" id="{B491059D-815A-BA4F-A947-49329A9C8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Straight Connector 968">
                  <a:extLst>
                    <a:ext uri="{FF2B5EF4-FFF2-40B4-BE49-F238E27FC236}">
                      <a16:creationId xmlns:a16="http://schemas.microsoft.com/office/drawing/2014/main" id="{229DB243-1489-3248-ABAE-31B627774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0CBCDAFF-8701-F841-9EAE-60CA5D225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8" name="Group 927">
                <a:extLst>
                  <a:ext uri="{FF2B5EF4-FFF2-40B4-BE49-F238E27FC236}">
                    <a16:creationId xmlns:a16="http://schemas.microsoft.com/office/drawing/2014/main" id="{A30F0E87-A8EC-8747-B023-D21ADF7FE6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51" name="Rectangle 950">
                  <a:extLst>
                    <a:ext uri="{FF2B5EF4-FFF2-40B4-BE49-F238E27FC236}">
                      <a16:creationId xmlns:a16="http://schemas.microsoft.com/office/drawing/2014/main" id="{53A45338-EDA6-6F4D-BA79-7330A29DF93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2" name="Rectangle 951">
                  <a:extLst>
                    <a:ext uri="{FF2B5EF4-FFF2-40B4-BE49-F238E27FC236}">
                      <a16:creationId xmlns:a16="http://schemas.microsoft.com/office/drawing/2014/main" id="{03C7BA05-05CB-9440-A054-4E338359AB6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9733D3A8-C020-184E-B334-E8569D86DEB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54" name="Straight Connector 953">
                  <a:extLst>
                    <a:ext uri="{FF2B5EF4-FFF2-40B4-BE49-F238E27FC236}">
                      <a16:creationId xmlns:a16="http://schemas.microsoft.com/office/drawing/2014/main" id="{A6076B8E-529A-B843-90B2-3DA0F6F27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5" name="Rectangle 954">
                  <a:extLst>
                    <a:ext uri="{FF2B5EF4-FFF2-40B4-BE49-F238E27FC236}">
                      <a16:creationId xmlns:a16="http://schemas.microsoft.com/office/drawing/2014/main" id="{74CF3C68-7204-2344-B6F9-9A8E1152C73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56" name="Rectangle 955">
                  <a:extLst>
                    <a:ext uri="{FF2B5EF4-FFF2-40B4-BE49-F238E27FC236}">
                      <a16:creationId xmlns:a16="http://schemas.microsoft.com/office/drawing/2014/main" id="{3F0BC83A-B4C9-D347-8DF3-3D9FD9A6768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57" name="Rectangle 956">
                  <a:extLst>
                    <a:ext uri="{FF2B5EF4-FFF2-40B4-BE49-F238E27FC236}">
                      <a16:creationId xmlns:a16="http://schemas.microsoft.com/office/drawing/2014/main" id="{D4791492-FF57-EA47-B4D7-159D37F0F1A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58" name="Straight Connector 957">
                  <a:extLst>
                    <a:ext uri="{FF2B5EF4-FFF2-40B4-BE49-F238E27FC236}">
                      <a16:creationId xmlns:a16="http://schemas.microsoft.com/office/drawing/2014/main" id="{6EF5BD16-12E4-604B-A72D-D1E69F544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Straight Connector 958">
                  <a:extLst>
                    <a:ext uri="{FF2B5EF4-FFF2-40B4-BE49-F238E27FC236}">
                      <a16:creationId xmlns:a16="http://schemas.microsoft.com/office/drawing/2014/main" id="{3D1196A1-EF0C-3247-9AA3-C0AFCB587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0" name="Straight Connector 959">
                  <a:extLst>
                    <a:ext uri="{FF2B5EF4-FFF2-40B4-BE49-F238E27FC236}">
                      <a16:creationId xmlns:a16="http://schemas.microsoft.com/office/drawing/2014/main" id="{E18BEF77-B234-AF4E-85E6-27A077B19A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9" name="Group 928">
                <a:extLst>
                  <a:ext uri="{FF2B5EF4-FFF2-40B4-BE49-F238E27FC236}">
                    <a16:creationId xmlns:a16="http://schemas.microsoft.com/office/drawing/2014/main" id="{9D720B61-1095-BC48-BD01-DB4CA6D41B5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41" name="Rectangle 940">
                  <a:extLst>
                    <a:ext uri="{FF2B5EF4-FFF2-40B4-BE49-F238E27FC236}">
                      <a16:creationId xmlns:a16="http://schemas.microsoft.com/office/drawing/2014/main" id="{37263CC6-0C13-F447-8B30-68A216DA67A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2" name="Rectangle 941">
                  <a:extLst>
                    <a:ext uri="{FF2B5EF4-FFF2-40B4-BE49-F238E27FC236}">
                      <a16:creationId xmlns:a16="http://schemas.microsoft.com/office/drawing/2014/main" id="{658FEC0E-21E6-464B-8D87-E3E73C153AF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943" name="Rectangle 942">
                  <a:extLst>
                    <a:ext uri="{FF2B5EF4-FFF2-40B4-BE49-F238E27FC236}">
                      <a16:creationId xmlns:a16="http://schemas.microsoft.com/office/drawing/2014/main" id="{9B1F539E-AB42-4848-A69D-FB288037607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44" name="Straight Connector 943">
                  <a:extLst>
                    <a:ext uri="{FF2B5EF4-FFF2-40B4-BE49-F238E27FC236}">
                      <a16:creationId xmlns:a16="http://schemas.microsoft.com/office/drawing/2014/main" id="{5B6FAC4D-86B2-0C4D-947F-BA3DB341A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5" name="Rectangle 944">
                  <a:extLst>
                    <a:ext uri="{FF2B5EF4-FFF2-40B4-BE49-F238E27FC236}">
                      <a16:creationId xmlns:a16="http://schemas.microsoft.com/office/drawing/2014/main" id="{724E0776-8A40-4841-BCA9-84D64A56EF1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46" name="Rectangle 945">
                  <a:extLst>
                    <a:ext uri="{FF2B5EF4-FFF2-40B4-BE49-F238E27FC236}">
                      <a16:creationId xmlns:a16="http://schemas.microsoft.com/office/drawing/2014/main" id="{3C91F2C6-D9F2-7F49-89AF-01C8E2D32BE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47" name="Rectangle 946">
                  <a:extLst>
                    <a:ext uri="{FF2B5EF4-FFF2-40B4-BE49-F238E27FC236}">
                      <a16:creationId xmlns:a16="http://schemas.microsoft.com/office/drawing/2014/main" id="{5EDC3B55-CD3D-454E-AD61-61B18A81A09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48" name="Straight Connector 947">
                  <a:extLst>
                    <a:ext uri="{FF2B5EF4-FFF2-40B4-BE49-F238E27FC236}">
                      <a16:creationId xmlns:a16="http://schemas.microsoft.com/office/drawing/2014/main" id="{CAD1FC33-EABD-904C-98C8-0B939E3B9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Straight Connector 948">
                  <a:extLst>
                    <a:ext uri="{FF2B5EF4-FFF2-40B4-BE49-F238E27FC236}">
                      <a16:creationId xmlns:a16="http://schemas.microsoft.com/office/drawing/2014/main" id="{6048F0A3-5355-A840-A397-18DE89F6C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B066E772-2845-0B4B-AD1E-5CD8A5DA3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0" name="Group 929">
                <a:extLst>
                  <a:ext uri="{FF2B5EF4-FFF2-40B4-BE49-F238E27FC236}">
                    <a16:creationId xmlns:a16="http://schemas.microsoft.com/office/drawing/2014/main" id="{D8C5FD06-D48C-2A4D-AFE8-1F60A0E958E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931" name="Rectangle 930">
                  <a:extLst>
                    <a:ext uri="{FF2B5EF4-FFF2-40B4-BE49-F238E27FC236}">
                      <a16:creationId xmlns:a16="http://schemas.microsoft.com/office/drawing/2014/main" id="{A63EA9EF-2C61-1C49-8D7C-6BBE40045DD1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2" name="Rectangle 931">
                  <a:extLst>
                    <a:ext uri="{FF2B5EF4-FFF2-40B4-BE49-F238E27FC236}">
                      <a16:creationId xmlns:a16="http://schemas.microsoft.com/office/drawing/2014/main" id="{CF06D68F-E65C-F246-96FA-8E6D3C12F35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933" name="Rectangle 932">
                  <a:extLst>
                    <a:ext uri="{FF2B5EF4-FFF2-40B4-BE49-F238E27FC236}">
                      <a16:creationId xmlns:a16="http://schemas.microsoft.com/office/drawing/2014/main" id="{4C8B2AA9-AF91-6842-9834-3E952203BB6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34" name="Straight Connector 933">
                  <a:extLst>
                    <a:ext uri="{FF2B5EF4-FFF2-40B4-BE49-F238E27FC236}">
                      <a16:creationId xmlns:a16="http://schemas.microsoft.com/office/drawing/2014/main" id="{D1D67678-F5BB-7043-A9D8-1E8EFB35BB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5" name="Rectangle 934">
                  <a:extLst>
                    <a:ext uri="{FF2B5EF4-FFF2-40B4-BE49-F238E27FC236}">
                      <a16:creationId xmlns:a16="http://schemas.microsoft.com/office/drawing/2014/main" id="{11591FE9-011D-1B4D-93F1-4744290C5E84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36" name="Rectangle 935">
                  <a:extLst>
                    <a:ext uri="{FF2B5EF4-FFF2-40B4-BE49-F238E27FC236}">
                      <a16:creationId xmlns:a16="http://schemas.microsoft.com/office/drawing/2014/main" id="{E28C8222-68A9-AC40-B2E7-359D80FE6B1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937" name="Rectangle 936">
                  <a:extLst>
                    <a:ext uri="{FF2B5EF4-FFF2-40B4-BE49-F238E27FC236}">
                      <a16:creationId xmlns:a16="http://schemas.microsoft.com/office/drawing/2014/main" id="{6E4817DA-CAF6-6946-9535-D768CD61CD4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938" name="Straight Connector 937">
                  <a:extLst>
                    <a:ext uri="{FF2B5EF4-FFF2-40B4-BE49-F238E27FC236}">
                      <a16:creationId xmlns:a16="http://schemas.microsoft.com/office/drawing/2014/main" id="{56BA1350-A572-C542-A017-003FA6641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1A8BB402-40F4-E944-A4B9-30D30036C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>
                  <a:extLst>
                    <a:ext uri="{FF2B5EF4-FFF2-40B4-BE49-F238E27FC236}">
                      <a16:creationId xmlns:a16="http://schemas.microsoft.com/office/drawing/2014/main" id="{FD31DC3E-7031-F545-BFDA-94A20B11B5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7" name="TextBox 906">
              <a:extLst>
                <a:ext uri="{FF2B5EF4-FFF2-40B4-BE49-F238E27FC236}">
                  <a16:creationId xmlns:a16="http://schemas.microsoft.com/office/drawing/2014/main" id="{949D134A-C279-B440-AAF9-F53730493686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0C4E4345-482F-B743-B043-547F76849AA9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09" name="Oval 908">
              <a:extLst>
                <a:ext uri="{FF2B5EF4-FFF2-40B4-BE49-F238E27FC236}">
                  <a16:creationId xmlns:a16="http://schemas.microsoft.com/office/drawing/2014/main" id="{2534CEC5-A404-944E-AA97-31545567D2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10" name="Oval 909">
              <a:extLst>
                <a:ext uri="{FF2B5EF4-FFF2-40B4-BE49-F238E27FC236}">
                  <a16:creationId xmlns:a16="http://schemas.microsoft.com/office/drawing/2014/main" id="{309D1639-24FF-5849-A6B9-1DC4CF276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6259F7B8-410E-E847-9A28-D662E248F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29759310-E751-F44D-AF73-FF32BF92F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13" name="Oval 912">
              <a:extLst>
                <a:ext uri="{FF2B5EF4-FFF2-40B4-BE49-F238E27FC236}">
                  <a16:creationId xmlns:a16="http://schemas.microsoft.com/office/drawing/2014/main" id="{2F6E9B80-3D43-F140-8D5A-64535FB3A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14" name="Straight Arrow Connector 913">
              <a:extLst>
                <a:ext uri="{FF2B5EF4-FFF2-40B4-BE49-F238E27FC236}">
                  <a16:creationId xmlns:a16="http://schemas.microsoft.com/office/drawing/2014/main" id="{DB4EF809-B994-3A4B-AECB-4A5A461423C7}"/>
                </a:ext>
              </a:extLst>
            </p:cNvPr>
            <p:cNvCxnSpPr>
              <a:cxnSpLocks/>
              <a:stCxn id="909" idx="5"/>
              <a:endCxn id="911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Arrow Connector 914">
              <a:extLst>
                <a:ext uri="{FF2B5EF4-FFF2-40B4-BE49-F238E27FC236}">
                  <a16:creationId xmlns:a16="http://schemas.microsoft.com/office/drawing/2014/main" id="{EDCDB2E2-0BDA-D540-8D62-F5EC98BD1F78}"/>
                </a:ext>
              </a:extLst>
            </p:cNvPr>
            <p:cNvCxnSpPr>
              <a:cxnSpLocks/>
              <a:endCxn id="912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Arrow Connector 915">
              <a:extLst>
                <a:ext uri="{FF2B5EF4-FFF2-40B4-BE49-F238E27FC236}">
                  <a16:creationId xmlns:a16="http://schemas.microsoft.com/office/drawing/2014/main" id="{76C12421-4D1B-0540-96BB-9DDA7402FD47}"/>
                </a:ext>
              </a:extLst>
            </p:cNvPr>
            <p:cNvCxnSpPr>
              <a:cxnSpLocks/>
              <a:endCxn id="913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Arrow Connector 916">
              <a:extLst>
                <a:ext uri="{FF2B5EF4-FFF2-40B4-BE49-F238E27FC236}">
                  <a16:creationId xmlns:a16="http://schemas.microsoft.com/office/drawing/2014/main" id="{6E2982C1-2548-6D42-A6C4-EB426E0C2F9A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Arrow Connector 917">
              <a:extLst>
                <a:ext uri="{FF2B5EF4-FFF2-40B4-BE49-F238E27FC236}">
                  <a16:creationId xmlns:a16="http://schemas.microsoft.com/office/drawing/2014/main" id="{D1A5AD36-4DA2-CA4B-947F-1742B729AB80}"/>
                </a:ext>
              </a:extLst>
            </p:cNvPr>
            <p:cNvCxnSpPr>
              <a:cxnSpLocks/>
              <a:endCxn id="911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9991A126-2842-6946-B7D6-12C08D8B607B}"/>
                </a:ext>
              </a:extLst>
            </p:cNvPr>
            <p:cNvCxnSpPr>
              <a:cxnSpLocks/>
              <a:endCxn id="912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Arrow Connector 919">
              <a:extLst>
                <a:ext uri="{FF2B5EF4-FFF2-40B4-BE49-F238E27FC236}">
                  <a16:creationId xmlns:a16="http://schemas.microsoft.com/office/drawing/2014/main" id="{61CFB254-494C-4745-ACA9-1C1C2BCE798C}"/>
                </a:ext>
              </a:extLst>
            </p:cNvPr>
            <p:cNvCxnSpPr>
              <a:cxnSpLocks/>
              <a:endCxn id="911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7" name="TextBox 1156">
            <a:extLst>
              <a:ext uri="{FF2B5EF4-FFF2-40B4-BE49-F238E27FC236}">
                <a16:creationId xmlns:a16="http://schemas.microsoft.com/office/drawing/2014/main" id="{DD306B8E-AEE1-9C40-853B-B5EC21EC1DFF}"/>
              </a:ext>
            </a:extLst>
          </p:cNvPr>
          <p:cNvSpPr txBox="1"/>
          <p:nvPr/>
        </p:nvSpPr>
        <p:spPr>
          <a:xfrm>
            <a:off x="8911105" y="4401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B4C38CE7-08FE-9649-9D5C-CAB629D7FE86}"/>
              </a:ext>
            </a:extLst>
          </p:cNvPr>
          <p:cNvCxnSpPr>
            <a:cxnSpLocks/>
            <a:endCxn id="520" idx="2"/>
          </p:cNvCxnSpPr>
          <p:nvPr/>
        </p:nvCxnSpPr>
        <p:spPr>
          <a:xfrm>
            <a:off x="1417407" y="3269903"/>
            <a:ext cx="446647" cy="194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TextBox 1157">
            <a:extLst>
              <a:ext uri="{FF2B5EF4-FFF2-40B4-BE49-F238E27FC236}">
                <a16:creationId xmlns:a16="http://schemas.microsoft.com/office/drawing/2014/main" id="{5000A3EC-B815-9445-9A42-1A1C872B5FF1}"/>
              </a:ext>
            </a:extLst>
          </p:cNvPr>
          <p:cNvSpPr txBox="1"/>
          <p:nvPr/>
        </p:nvSpPr>
        <p:spPr>
          <a:xfrm>
            <a:off x="829895" y="3000854"/>
            <a:ext cx="832279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Active PEs</a:t>
            </a:r>
          </a:p>
        </p:txBody>
      </p: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28BD6D47-8512-0B4C-9F31-C14FBE48BA8C}"/>
              </a:ext>
            </a:extLst>
          </p:cNvPr>
          <p:cNvCxnSpPr>
            <a:cxnSpLocks/>
            <a:endCxn id="521" idx="1"/>
          </p:cNvCxnSpPr>
          <p:nvPr/>
        </p:nvCxnSpPr>
        <p:spPr>
          <a:xfrm>
            <a:off x="1655275" y="3162935"/>
            <a:ext cx="545375" cy="226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3" name="Oval 1162">
            <a:extLst>
              <a:ext uri="{FF2B5EF4-FFF2-40B4-BE49-F238E27FC236}">
                <a16:creationId xmlns:a16="http://schemas.microsoft.com/office/drawing/2014/main" id="{0433D30B-6016-5647-9060-19D1F25CA900}"/>
              </a:ext>
            </a:extLst>
          </p:cNvPr>
          <p:cNvSpPr>
            <a:spLocks noChangeAspect="1"/>
          </p:cNvSpPr>
          <p:nvPr/>
        </p:nvSpPr>
        <p:spPr>
          <a:xfrm>
            <a:off x="1815662" y="3293379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4" name="Oval 1163">
            <a:extLst>
              <a:ext uri="{FF2B5EF4-FFF2-40B4-BE49-F238E27FC236}">
                <a16:creationId xmlns:a16="http://schemas.microsoft.com/office/drawing/2014/main" id="{21085CC9-55AB-134D-AE46-E520D90516C3}"/>
              </a:ext>
            </a:extLst>
          </p:cNvPr>
          <p:cNvSpPr>
            <a:spLocks noChangeAspect="1"/>
          </p:cNvSpPr>
          <p:nvPr/>
        </p:nvSpPr>
        <p:spPr>
          <a:xfrm>
            <a:off x="2131559" y="3282236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13096482-741E-A84C-A163-885F1351F95E}"/>
              </a:ext>
            </a:extLst>
          </p:cNvPr>
          <p:cNvSpPr>
            <a:spLocks noChangeAspect="1"/>
          </p:cNvSpPr>
          <p:nvPr/>
        </p:nvSpPr>
        <p:spPr>
          <a:xfrm>
            <a:off x="5169406" y="3589109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1E94F6D2-7840-C745-8BAC-F04D3DCE63A3}"/>
              </a:ext>
            </a:extLst>
          </p:cNvPr>
          <p:cNvSpPr>
            <a:spLocks noChangeAspect="1"/>
          </p:cNvSpPr>
          <p:nvPr/>
        </p:nvSpPr>
        <p:spPr>
          <a:xfrm>
            <a:off x="6794009" y="3654837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5E5DDFF6-3D94-434E-9862-27324739B479}"/>
              </a:ext>
            </a:extLst>
          </p:cNvPr>
          <p:cNvSpPr>
            <a:spLocks noChangeAspect="1"/>
          </p:cNvSpPr>
          <p:nvPr/>
        </p:nvSpPr>
        <p:spPr>
          <a:xfrm>
            <a:off x="8269561" y="3306903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D072B443-29D6-714D-AF8D-5BF87346B1D0}"/>
              </a:ext>
            </a:extLst>
          </p:cNvPr>
          <p:cNvSpPr>
            <a:spLocks noChangeAspect="1"/>
          </p:cNvSpPr>
          <p:nvPr/>
        </p:nvSpPr>
        <p:spPr>
          <a:xfrm>
            <a:off x="7662601" y="3060099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51A75979-50EB-1949-91EC-7A8244C5D721}"/>
              </a:ext>
            </a:extLst>
          </p:cNvPr>
          <p:cNvSpPr txBox="1"/>
          <p:nvPr/>
        </p:nvSpPr>
        <p:spPr>
          <a:xfrm>
            <a:off x="7760593" y="2997864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= token/element #</a:t>
            </a:r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C0EB673E-E941-AD41-925B-C3EF3F45AE7B}"/>
              </a:ext>
            </a:extLst>
          </p:cNvPr>
          <p:cNvSpPr>
            <a:spLocks noChangeAspect="1"/>
          </p:cNvSpPr>
          <p:nvPr/>
        </p:nvSpPr>
        <p:spPr>
          <a:xfrm>
            <a:off x="4775647" y="3297138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FCA795CD-CE03-2D46-BB28-AAC1F2AA8330}"/>
              </a:ext>
            </a:extLst>
          </p:cNvPr>
          <p:cNvSpPr>
            <a:spLocks noChangeAspect="1"/>
          </p:cNvSpPr>
          <p:nvPr/>
        </p:nvSpPr>
        <p:spPr>
          <a:xfrm>
            <a:off x="5082049" y="3304539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2" name="Oval 1171">
            <a:extLst>
              <a:ext uri="{FF2B5EF4-FFF2-40B4-BE49-F238E27FC236}">
                <a16:creationId xmlns:a16="http://schemas.microsoft.com/office/drawing/2014/main" id="{80BD4677-1D5D-2140-8F8E-97E1048CBDC2}"/>
              </a:ext>
            </a:extLst>
          </p:cNvPr>
          <p:cNvSpPr>
            <a:spLocks noChangeAspect="1"/>
          </p:cNvSpPr>
          <p:nvPr/>
        </p:nvSpPr>
        <p:spPr>
          <a:xfrm>
            <a:off x="6601198" y="3601277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3" name="Oval 1172">
            <a:extLst>
              <a:ext uri="{FF2B5EF4-FFF2-40B4-BE49-F238E27FC236}">
                <a16:creationId xmlns:a16="http://schemas.microsoft.com/office/drawing/2014/main" id="{489947F4-EEF2-904E-A92A-6B7FE66E0F04}"/>
              </a:ext>
            </a:extLst>
          </p:cNvPr>
          <p:cNvSpPr>
            <a:spLocks noChangeAspect="1"/>
          </p:cNvSpPr>
          <p:nvPr/>
        </p:nvSpPr>
        <p:spPr>
          <a:xfrm>
            <a:off x="8228105" y="3649662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B2EB2B61-D2B5-794B-A192-FE11E9C26A91}"/>
              </a:ext>
            </a:extLst>
          </p:cNvPr>
          <p:cNvSpPr>
            <a:spLocks noChangeAspect="1"/>
          </p:cNvSpPr>
          <p:nvPr/>
        </p:nvSpPr>
        <p:spPr>
          <a:xfrm>
            <a:off x="6212932" y="3314541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1D608351-8514-7142-AEDF-159C2ABF1563}"/>
              </a:ext>
            </a:extLst>
          </p:cNvPr>
          <p:cNvSpPr>
            <a:spLocks noChangeAspect="1"/>
          </p:cNvSpPr>
          <p:nvPr/>
        </p:nvSpPr>
        <p:spPr>
          <a:xfrm>
            <a:off x="6511103" y="3313608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76" name="Oval 1175">
            <a:extLst>
              <a:ext uri="{FF2B5EF4-FFF2-40B4-BE49-F238E27FC236}">
                <a16:creationId xmlns:a16="http://schemas.microsoft.com/office/drawing/2014/main" id="{114A7A89-173C-1640-A6FC-967C5C9FEB24}"/>
              </a:ext>
            </a:extLst>
          </p:cNvPr>
          <p:cNvSpPr>
            <a:spLocks noChangeAspect="1"/>
          </p:cNvSpPr>
          <p:nvPr/>
        </p:nvSpPr>
        <p:spPr>
          <a:xfrm>
            <a:off x="7645090" y="3312608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77" name="Oval 1176">
            <a:extLst>
              <a:ext uri="{FF2B5EF4-FFF2-40B4-BE49-F238E27FC236}">
                <a16:creationId xmlns:a16="http://schemas.microsoft.com/office/drawing/2014/main" id="{5E967451-0C4D-444D-B9A8-9F7CF8C648C8}"/>
              </a:ext>
            </a:extLst>
          </p:cNvPr>
          <p:cNvSpPr>
            <a:spLocks noChangeAspect="1"/>
          </p:cNvSpPr>
          <p:nvPr/>
        </p:nvSpPr>
        <p:spPr>
          <a:xfrm>
            <a:off x="7941746" y="3311154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43BBD985-ECE6-534D-A741-D3D6C12110F1}"/>
              </a:ext>
            </a:extLst>
          </p:cNvPr>
          <p:cNvSpPr>
            <a:spLocks noChangeAspect="1"/>
          </p:cNvSpPr>
          <p:nvPr/>
        </p:nvSpPr>
        <p:spPr>
          <a:xfrm>
            <a:off x="8031569" y="3600905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75DA49-9191-414E-8512-2C363A3C6997}"/>
              </a:ext>
            </a:extLst>
          </p:cNvPr>
          <p:cNvSpPr txBox="1"/>
          <p:nvPr/>
        </p:nvSpPr>
        <p:spPr>
          <a:xfrm>
            <a:off x="4625231" y="1926807"/>
            <a:ext cx="683592" cy="249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Compile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AA857BA-22E0-414C-89A7-24C3038DB04C}"/>
              </a:ext>
            </a:extLst>
          </p:cNvPr>
          <p:cNvSpPr/>
          <p:nvPr/>
        </p:nvSpPr>
        <p:spPr>
          <a:xfrm>
            <a:off x="4701248" y="2149641"/>
            <a:ext cx="683592" cy="1657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TextBox 1179">
            <a:extLst>
              <a:ext uri="{FF2B5EF4-FFF2-40B4-BE49-F238E27FC236}">
                <a16:creationId xmlns:a16="http://schemas.microsoft.com/office/drawing/2014/main" id="{4527F984-5933-3B46-927C-50597F98CF8D}"/>
              </a:ext>
            </a:extLst>
          </p:cNvPr>
          <p:cNvSpPr txBox="1"/>
          <p:nvPr/>
        </p:nvSpPr>
        <p:spPr>
          <a:xfrm>
            <a:off x="4629337" y="2243614"/>
            <a:ext cx="81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ILP Scheduler</a:t>
            </a:r>
          </a:p>
        </p:txBody>
      </p:sp>
      <p:sp>
        <p:nvSpPr>
          <p:cNvPr id="1181" name="Right Brace 1180">
            <a:extLst>
              <a:ext uri="{FF2B5EF4-FFF2-40B4-BE49-F238E27FC236}">
                <a16:creationId xmlns:a16="http://schemas.microsoft.com/office/drawing/2014/main" id="{07BCA1B5-740F-AF4C-A9AC-33087B7BB131}"/>
              </a:ext>
            </a:extLst>
          </p:cNvPr>
          <p:cNvSpPr/>
          <p:nvPr/>
        </p:nvSpPr>
        <p:spPr>
          <a:xfrm rot="5400000">
            <a:off x="3817037" y="4018611"/>
            <a:ext cx="203733" cy="1380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TextBox 1181">
            <a:extLst>
              <a:ext uri="{FF2B5EF4-FFF2-40B4-BE49-F238E27FC236}">
                <a16:creationId xmlns:a16="http://schemas.microsoft.com/office/drawing/2014/main" id="{DAFD64B3-6BD7-1C42-B87E-4FFA31446272}"/>
              </a:ext>
            </a:extLst>
          </p:cNvPr>
          <p:cNvSpPr txBox="1"/>
          <p:nvPr/>
        </p:nvSpPr>
        <p:spPr>
          <a:xfrm>
            <a:off x="3779144" y="47608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grpSp>
        <p:nvGrpSpPr>
          <p:cNvPr id="1183" name="Group 1182">
            <a:extLst>
              <a:ext uri="{FF2B5EF4-FFF2-40B4-BE49-F238E27FC236}">
                <a16:creationId xmlns:a16="http://schemas.microsoft.com/office/drawing/2014/main" id="{458231AF-A4A4-6441-B8DE-EF68BD6864BC}"/>
              </a:ext>
            </a:extLst>
          </p:cNvPr>
          <p:cNvGrpSpPr>
            <a:grpSpLocks noChangeAspect="1"/>
          </p:cNvGrpSpPr>
          <p:nvPr/>
        </p:nvGrpSpPr>
        <p:grpSpPr>
          <a:xfrm>
            <a:off x="3276803" y="3240507"/>
            <a:ext cx="1400172" cy="1371600"/>
            <a:chOff x="5136461" y="1280428"/>
            <a:chExt cx="2011825" cy="1970772"/>
          </a:xfrm>
        </p:grpSpPr>
        <p:grpSp>
          <p:nvGrpSpPr>
            <p:cNvPr id="1184" name="Group 1183">
              <a:extLst>
                <a:ext uri="{FF2B5EF4-FFF2-40B4-BE49-F238E27FC236}">
                  <a16:creationId xmlns:a16="http://schemas.microsoft.com/office/drawing/2014/main" id="{7A16C22F-961C-3E45-B1B8-A2E1AEEA3AE5}"/>
                </a:ext>
              </a:extLst>
            </p:cNvPr>
            <p:cNvGrpSpPr/>
            <p:nvPr/>
          </p:nvGrpSpPr>
          <p:grpSpPr>
            <a:xfrm>
              <a:off x="5152711" y="1307558"/>
              <a:ext cx="1886578" cy="1875133"/>
              <a:chOff x="5155837" y="895163"/>
              <a:chExt cx="1886578" cy="1875133"/>
            </a:xfrm>
          </p:grpSpPr>
          <p:grpSp>
            <p:nvGrpSpPr>
              <p:cNvPr id="1199" name="Group 1198">
                <a:extLst>
                  <a:ext uri="{FF2B5EF4-FFF2-40B4-BE49-F238E27FC236}">
                    <a16:creationId xmlns:a16="http://schemas.microsoft.com/office/drawing/2014/main" id="{0F46FBF8-C6A6-D74A-9D87-A88DBAB6441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6141" y="177781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99" name="Rectangle 1298">
                  <a:extLst>
                    <a:ext uri="{FF2B5EF4-FFF2-40B4-BE49-F238E27FC236}">
                      <a16:creationId xmlns:a16="http://schemas.microsoft.com/office/drawing/2014/main" id="{5F27C498-7621-3046-903F-A3EC22424DE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0" name="Rectangle 1299">
                  <a:extLst>
                    <a:ext uri="{FF2B5EF4-FFF2-40B4-BE49-F238E27FC236}">
                      <a16:creationId xmlns:a16="http://schemas.microsoft.com/office/drawing/2014/main" id="{D93475ED-B218-BC42-BF9E-A3362B5FE5A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301" name="Rectangle 1300">
                  <a:extLst>
                    <a:ext uri="{FF2B5EF4-FFF2-40B4-BE49-F238E27FC236}">
                      <a16:creationId xmlns:a16="http://schemas.microsoft.com/office/drawing/2014/main" id="{FE0D53BA-37F8-DA44-BD06-4E3BAA34D64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302" name="Straight Connector 1301">
                  <a:extLst>
                    <a:ext uri="{FF2B5EF4-FFF2-40B4-BE49-F238E27FC236}">
                      <a16:creationId xmlns:a16="http://schemas.microsoft.com/office/drawing/2014/main" id="{AE70B137-D722-B54C-BBD9-8282B8EFF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3" name="Rectangle 1302">
                  <a:extLst>
                    <a:ext uri="{FF2B5EF4-FFF2-40B4-BE49-F238E27FC236}">
                      <a16:creationId xmlns:a16="http://schemas.microsoft.com/office/drawing/2014/main" id="{5EFF3055-BA30-F044-BC74-D4FF20DB3F9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304" name="Rectangle 1303">
                  <a:extLst>
                    <a:ext uri="{FF2B5EF4-FFF2-40B4-BE49-F238E27FC236}">
                      <a16:creationId xmlns:a16="http://schemas.microsoft.com/office/drawing/2014/main" id="{594604DD-5383-BB42-8903-37B805D3706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305" name="Rectangle 1304">
                  <a:extLst>
                    <a:ext uri="{FF2B5EF4-FFF2-40B4-BE49-F238E27FC236}">
                      <a16:creationId xmlns:a16="http://schemas.microsoft.com/office/drawing/2014/main" id="{C970F183-5052-D143-8D13-DA7C799764A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306" name="Straight Connector 1305">
                  <a:extLst>
                    <a:ext uri="{FF2B5EF4-FFF2-40B4-BE49-F238E27FC236}">
                      <a16:creationId xmlns:a16="http://schemas.microsoft.com/office/drawing/2014/main" id="{EE5D6EDF-EE46-724E-90AE-B304F6ED8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7" name="Straight Connector 1306">
                  <a:extLst>
                    <a:ext uri="{FF2B5EF4-FFF2-40B4-BE49-F238E27FC236}">
                      <a16:creationId xmlns:a16="http://schemas.microsoft.com/office/drawing/2014/main" id="{5BC6D2F2-98AA-7343-B4DF-7EE5C8982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8" name="Straight Connector 1307">
                  <a:extLst>
                    <a:ext uri="{FF2B5EF4-FFF2-40B4-BE49-F238E27FC236}">
                      <a16:creationId xmlns:a16="http://schemas.microsoft.com/office/drawing/2014/main" id="{BEBAF965-4A7F-D34F-BF8D-491240D43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0" name="Group 1199">
                <a:extLst>
                  <a:ext uri="{FF2B5EF4-FFF2-40B4-BE49-F238E27FC236}">
                    <a16:creationId xmlns:a16="http://schemas.microsoft.com/office/drawing/2014/main" id="{206C5703-1B6B-8645-9E62-12EC0023388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0165" y="1774741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89" name="Rectangle 1288">
                  <a:extLst>
                    <a:ext uri="{FF2B5EF4-FFF2-40B4-BE49-F238E27FC236}">
                      <a16:creationId xmlns:a16="http://schemas.microsoft.com/office/drawing/2014/main" id="{963470B5-826F-E543-A680-CD746F9C9E6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0" name="Rectangle 1289">
                  <a:extLst>
                    <a:ext uri="{FF2B5EF4-FFF2-40B4-BE49-F238E27FC236}">
                      <a16:creationId xmlns:a16="http://schemas.microsoft.com/office/drawing/2014/main" id="{BEC907C5-2A3D-B243-9B6D-F0050B06C58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1291" name="Rectangle 1290">
                  <a:extLst>
                    <a:ext uri="{FF2B5EF4-FFF2-40B4-BE49-F238E27FC236}">
                      <a16:creationId xmlns:a16="http://schemas.microsoft.com/office/drawing/2014/main" id="{53222861-04EF-EB48-8BAB-661C4EC9611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92" name="Straight Connector 1291">
                  <a:extLst>
                    <a:ext uri="{FF2B5EF4-FFF2-40B4-BE49-F238E27FC236}">
                      <a16:creationId xmlns:a16="http://schemas.microsoft.com/office/drawing/2014/main" id="{B1825226-0C74-0F4D-AF1F-E73D19123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3" name="Rectangle 1292">
                  <a:extLst>
                    <a:ext uri="{FF2B5EF4-FFF2-40B4-BE49-F238E27FC236}">
                      <a16:creationId xmlns:a16="http://schemas.microsoft.com/office/drawing/2014/main" id="{3558EA1A-C89C-4A41-AF2D-7F77797FB6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94" name="Rectangle 1293">
                  <a:extLst>
                    <a:ext uri="{FF2B5EF4-FFF2-40B4-BE49-F238E27FC236}">
                      <a16:creationId xmlns:a16="http://schemas.microsoft.com/office/drawing/2014/main" id="{6437D80F-9F38-1E43-8434-A77E6068618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95" name="Rectangle 1294">
                  <a:extLst>
                    <a:ext uri="{FF2B5EF4-FFF2-40B4-BE49-F238E27FC236}">
                      <a16:creationId xmlns:a16="http://schemas.microsoft.com/office/drawing/2014/main" id="{ADA9FC02-E589-204D-95F9-DDBFEEFDB3DB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96" name="Straight Connector 1295">
                  <a:extLst>
                    <a:ext uri="{FF2B5EF4-FFF2-40B4-BE49-F238E27FC236}">
                      <a16:creationId xmlns:a16="http://schemas.microsoft.com/office/drawing/2014/main" id="{775F46BC-DAF1-4F4B-B831-F62078AB3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Straight Connector 1296">
                  <a:extLst>
                    <a:ext uri="{FF2B5EF4-FFF2-40B4-BE49-F238E27FC236}">
                      <a16:creationId xmlns:a16="http://schemas.microsoft.com/office/drawing/2014/main" id="{0AA53B9C-6FB9-F849-90B3-AC90E90C6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>
                  <a:extLst>
                    <a:ext uri="{FF2B5EF4-FFF2-40B4-BE49-F238E27FC236}">
                      <a16:creationId xmlns:a16="http://schemas.microsoft.com/office/drawing/2014/main" id="{D2A969D4-7596-C54A-A921-6446421C5C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1" name="Group 1200">
                <a:extLst>
                  <a:ext uri="{FF2B5EF4-FFF2-40B4-BE49-F238E27FC236}">
                    <a16:creationId xmlns:a16="http://schemas.microsoft.com/office/drawing/2014/main" id="{C173EF92-5EED-EC4F-806A-46C1BD6E799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291" y="2221656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79" name="Rectangle 1278">
                  <a:extLst>
                    <a:ext uri="{FF2B5EF4-FFF2-40B4-BE49-F238E27FC236}">
                      <a16:creationId xmlns:a16="http://schemas.microsoft.com/office/drawing/2014/main" id="{A8557BE3-46C5-264D-974F-7D04C1DB44E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0" name="Rectangle 1279">
                  <a:extLst>
                    <a:ext uri="{FF2B5EF4-FFF2-40B4-BE49-F238E27FC236}">
                      <a16:creationId xmlns:a16="http://schemas.microsoft.com/office/drawing/2014/main" id="{9BD52853-3D48-E54B-8576-E80C6882173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281" name="Rectangle 1280">
                  <a:extLst>
                    <a:ext uri="{FF2B5EF4-FFF2-40B4-BE49-F238E27FC236}">
                      <a16:creationId xmlns:a16="http://schemas.microsoft.com/office/drawing/2014/main" id="{F6F9CCB9-2512-7A44-9630-7C6E6902042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82" name="Straight Connector 1281">
                  <a:extLst>
                    <a:ext uri="{FF2B5EF4-FFF2-40B4-BE49-F238E27FC236}">
                      <a16:creationId xmlns:a16="http://schemas.microsoft.com/office/drawing/2014/main" id="{874D73C5-8845-9E45-9BEA-D518E0EEE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3" name="Rectangle 1282">
                  <a:extLst>
                    <a:ext uri="{FF2B5EF4-FFF2-40B4-BE49-F238E27FC236}">
                      <a16:creationId xmlns:a16="http://schemas.microsoft.com/office/drawing/2014/main" id="{4120C5C8-B614-9040-BFE9-429D921388B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84" name="Rectangle 1283">
                  <a:extLst>
                    <a:ext uri="{FF2B5EF4-FFF2-40B4-BE49-F238E27FC236}">
                      <a16:creationId xmlns:a16="http://schemas.microsoft.com/office/drawing/2014/main" id="{8E3FB85B-09C3-3642-B345-EFB6A484C6E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85" name="Rectangle 1284">
                  <a:extLst>
                    <a:ext uri="{FF2B5EF4-FFF2-40B4-BE49-F238E27FC236}">
                      <a16:creationId xmlns:a16="http://schemas.microsoft.com/office/drawing/2014/main" id="{9D41C3CE-42D7-014E-A4A7-C46C84779CD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86" name="Straight Connector 1285">
                  <a:extLst>
                    <a:ext uri="{FF2B5EF4-FFF2-40B4-BE49-F238E27FC236}">
                      <a16:creationId xmlns:a16="http://schemas.microsoft.com/office/drawing/2014/main" id="{E979AC2B-364D-A749-B60A-6FEFADEB3E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7" name="Straight Connector 1286">
                  <a:extLst>
                    <a:ext uri="{FF2B5EF4-FFF2-40B4-BE49-F238E27FC236}">
                      <a16:creationId xmlns:a16="http://schemas.microsoft.com/office/drawing/2014/main" id="{D6872051-4717-0B43-A85C-5A391F2E79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>
                  <a:extLst>
                    <a:ext uri="{FF2B5EF4-FFF2-40B4-BE49-F238E27FC236}">
                      <a16:creationId xmlns:a16="http://schemas.microsoft.com/office/drawing/2014/main" id="{146D9E1E-D03D-644B-B435-A676633B3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2" name="Group 1201">
                <a:extLst>
                  <a:ext uri="{FF2B5EF4-FFF2-40B4-BE49-F238E27FC236}">
                    <a16:creationId xmlns:a16="http://schemas.microsoft.com/office/drawing/2014/main" id="{AA6B90A3-FA30-564A-9C21-B78991AB0D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8303" y="133716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69" name="Rectangle 1268">
                  <a:extLst>
                    <a:ext uri="{FF2B5EF4-FFF2-40B4-BE49-F238E27FC236}">
                      <a16:creationId xmlns:a16="http://schemas.microsoft.com/office/drawing/2014/main" id="{ADD64015-590D-A245-9E38-0B5BD69BBA2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0" name="Rectangle 1269">
                  <a:extLst>
                    <a:ext uri="{FF2B5EF4-FFF2-40B4-BE49-F238E27FC236}">
                      <a16:creationId xmlns:a16="http://schemas.microsoft.com/office/drawing/2014/main" id="{ABE543E3-3834-4043-9998-DC70F8C25B4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A9D18E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1271" name="Rectangle 1270">
                  <a:extLst>
                    <a:ext uri="{FF2B5EF4-FFF2-40B4-BE49-F238E27FC236}">
                      <a16:creationId xmlns:a16="http://schemas.microsoft.com/office/drawing/2014/main" id="{4646D37D-A94D-9C45-B6CC-7EE5A59A270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72" name="Straight Connector 1271">
                  <a:extLst>
                    <a:ext uri="{FF2B5EF4-FFF2-40B4-BE49-F238E27FC236}">
                      <a16:creationId xmlns:a16="http://schemas.microsoft.com/office/drawing/2014/main" id="{44EEF5A4-75E7-164F-9486-3AB3B50B1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3" name="Rectangle 1272">
                  <a:extLst>
                    <a:ext uri="{FF2B5EF4-FFF2-40B4-BE49-F238E27FC236}">
                      <a16:creationId xmlns:a16="http://schemas.microsoft.com/office/drawing/2014/main" id="{782192B4-5304-0540-B193-67085F5C186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74" name="Rectangle 1273">
                  <a:extLst>
                    <a:ext uri="{FF2B5EF4-FFF2-40B4-BE49-F238E27FC236}">
                      <a16:creationId xmlns:a16="http://schemas.microsoft.com/office/drawing/2014/main" id="{FDEDD6CF-DF66-8D40-9558-FB0B26A41CC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75" name="Rectangle 1274">
                  <a:extLst>
                    <a:ext uri="{FF2B5EF4-FFF2-40B4-BE49-F238E27FC236}">
                      <a16:creationId xmlns:a16="http://schemas.microsoft.com/office/drawing/2014/main" id="{895F5D7B-7DA2-954F-B7CA-631D4FF6C29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76" name="Straight Connector 1275">
                  <a:extLst>
                    <a:ext uri="{FF2B5EF4-FFF2-40B4-BE49-F238E27FC236}">
                      <a16:creationId xmlns:a16="http://schemas.microsoft.com/office/drawing/2014/main" id="{9C2032B4-E713-1747-BC71-F46368680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7" name="Straight Connector 1276">
                  <a:extLst>
                    <a:ext uri="{FF2B5EF4-FFF2-40B4-BE49-F238E27FC236}">
                      <a16:creationId xmlns:a16="http://schemas.microsoft.com/office/drawing/2014/main" id="{11649609-F3C9-5F4F-91C9-FD26B43CD1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8" name="Straight Connector 1277">
                  <a:extLst>
                    <a:ext uri="{FF2B5EF4-FFF2-40B4-BE49-F238E27FC236}">
                      <a16:creationId xmlns:a16="http://schemas.microsoft.com/office/drawing/2014/main" id="{423AC6AB-2093-FC40-842F-D27829F34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3" name="Group 1202">
                <a:extLst>
                  <a:ext uri="{FF2B5EF4-FFF2-40B4-BE49-F238E27FC236}">
                    <a16:creationId xmlns:a16="http://schemas.microsoft.com/office/drawing/2014/main" id="{B4762A6C-C54D-5346-AC0F-A7FAC3648D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02327" y="133409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59" name="Rectangle 1258">
                  <a:extLst>
                    <a:ext uri="{FF2B5EF4-FFF2-40B4-BE49-F238E27FC236}">
                      <a16:creationId xmlns:a16="http://schemas.microsoft.com/office/drawing/2014/main" id="{E468B9CB-5D84-154D-97D1-755A8F30B26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0" name="Rectangle 1259">
                  <a:extLst>
                    <a:ext uri="{FF2B5EF4-FFF2-40B4-BE49-F238E27FC236}">
                      <a16:creationId xmlns:a16="http://schemas.microsoft.com/office/drawing/2014/main" id="{E9ACE292-A0D9-7641-8200-DEFFDD08ECB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D4B3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261" name="Rectangle 1260">
                  <a:extLst>
                    <a:ext uri="{FF2B5EF4-FFF2-40B4-BE49-F238E27FC236}">
                      <a16:creationId xmlns:a16="http://schemas.microsoft.com/office/drawing/2014/main" id="{95C1EDF6-552B-AB46-9664-7CDA4E869CB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62" name="Straight Connector 1261">
                  <a:extLst>
                    <a:ext uri="{FF2B5EF4-FFF2-40B4-BE49-F238E27FC236}">
                      <a16:creationId xmlns:a16="http://schemas.microsoft.com/office/drawing/2014/main" id="{64E0E8AF-45FF-5A4E-BB51-FA405FD09F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3" name="Rectangle 1262">
                  <a:extLst>
                    <a:ext uri="{FF2B5EF4-FFF2-40B4-BE49-F238E27FC236}">
                      <a16:creationId xmlns:a16="http://schemas.microsoft.com/office/drawing/2014/main" id="{CF817C35-37DD-B644-9FC5-494CDC7ECAC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64" name="Rectangle 1263">
                  <a:extLst>
                    <a:ext uri="{FF2B5EF4-FFF2-40B4-BE49-F238E27FC236}">
                      <a16:creationId xmlns:a16="http://schemas.microsoft.com/office/drawing/2014/main" id="{DA5FDD9E-FDA2-E84D-8EBB-003584BE311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65" name="Rectangle 1264">
                  <a:extLst>
                    <a:ext uri="{FF2B5EF4-FFF2-40B4-BE49-F238E27FC236}">
                      <a16:creationId xmlns:a16="http://schemas.microsoft.com/office/drawing/2014/main" id="{9732156F-A134-4F49-B13D-0906E965BB2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66" name="Straight Connector 1265">
                  <a:extLst>
                    <a:ext uri="{FF2B5EF4-FFF2-40B4-BE49-F238E27FC236}">
                      <a16:creationId xmlns:a16="http://schemas.microsoft.com/office/drawing/2014/main" id="{46FCD93E-65B3-7643-B852-96353D717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7" name="Straight Connector 1266">
                  <a:extLst>
                    <a:ext uri="{FF2B5EF4-FFF2-40B4-BE49-F238E27FC236}">
                      <a16:creationId xmlns:a16="http://schemas.microsoft.com/office/drawing/2014/main" id="{E9C414B5-8B85-6B4D-B533-3B2C7548F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8" name="Straight Connector 1267">
                  <a:extLst>
                    <a:ext uri="{FF2B5EF4-FFF2-40B4-BE49-F238E27FC236}">
                      <a16:creationId xmlns:a16="http://schemas.microsoft.com/office/drawing/2014/main" id="{700AE0F8-974B-8347-8049-5247CECEE4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4" name="Group 1203">
                <a:extLst>
                  <a:ext uri="{FF2B5EF4-FFF2-40B4-BE49-F238E27FC236}">
                    <a16:creationId xmlns:a16="http://schemas.microsoft.com/office/drawing/2014/main" id="{18530F86-B03E-CE4E-8D6F-5BD70C0439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6351" y="1334095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49" name="Rectangle 1248">
                  <a:extLst>
                    <a:ext uri="{FF2B5EF4-FFF2-40B4-BE49-F238E27FC236}">
                      <a16:creationId xmlns:a16="http://schemas.microsoft.com/office/drawing/2014/main" id="{751603A9-5CC1-704C-AB1E-36AA3A8C9F5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0" name="Rectangle 1249">
                  <a:extLst>
                    <a:ext uri="{FF2B5EF4-FFF2-40B4-BE49-F238E27FC236}">
                      <a16:creationId xmlns:a16="http://schemas.microsoft.com/office/drawing/2014/main" id="{53A9A40B-7671-D14B-865E-D8AFA58BB38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E05957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1251" name="Rectangle 1250">
                  <a:extLst>
                    <a:ext uri="{FF2B5EF4-FFF2-40B4-BE49-F238E27FC236}">
                      <a16:creationId xmlns:a16="http://schemas.microsoft.com/office/drawing/2014/main" id="{37374D35-6399-4146-B58D-184B7F74E4E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52" name="Straight Connector 1251">
                  <a:extLst>
                    <a:ext uri="{FF2B5EF4-FFF2-40B4-BE49-F238E27FC236}">
                      <a16:creationId xmlns:a16="http://schemas.microsoft.com/office/drawing/2014/main" id="{FEC959CB-3F67-6348-B9E7-4CFBADA2C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3" name="Rectangle 1252">
                  <a:extLst>
                    <a:ext uri="{FF2B5EF4-FFF2-40B4-BE49-F238E27FC236}">
                      <a16:creationId xmlns:a16="http://schemas.microsoft.com/office/drawing/2014/main" id="{AD088BB0-93F9-714A-9C0B-24B09AC3800A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54" name="Rectangle 1253">
                  <a:extLst>
                    <a:ext uri="{FF2B5EF4-FFF2-40B4-BE49-F238E27FC236}">
                      <a16:creationId xmlns:a16="http://schemas.microsoft.com/office/drawing/2014/main" id="{01622912-92D5-5E4D-B038-0B781F4AF36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55" name="Rectangle 1254">
                  <a:extLst>
                    <a:ext uri="{FF2B5EF4-FFF2-40B4-BE49-F238E27FC236}">
                      <a16:creationId xmlns:a16="http://schemas.microsoft.com/office/drawing/2014/main" id="{EED352D6-1448-9E44-9EDB-026B21EEA82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56" name="Straight Connector 1255">
                  <a:extLst>
                    <a:ext uri="{FF2B5EF4-FFF2-40B4-BE49-F238E27FC236}">
                      <a16:creationId xmlns:a16="http://schemas.microsoft.com/office/drawing/2014/main" id="{ECA788C2-C418-AA4C-A7A6-7CCA84E98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7" name="Straight Connector 1256">
                  <a:extLst>
                    <a:ext uri="{FF2B5EF4-FFF2-40B4-BE49-F238E27FC236}">
                      <a16:creationId xmlns:a16="http://schemas.microsoft.com/office/drawing/2014/main" id="{BC33EF2C-B8B4-684B-914E-1522CB7BDC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8" name="Straight Connector 1257">
                  <a:extLst>
                    <a:ext uri="{FF2B5EF4-FFF2-40B4-BE49-F238E27FC236}">
                      <a16:creationId xmlns:a16="http://schemas.microsoft.com/office/drawing/2014/main" id="{37814E8F-3802-DD4C-BF9B-AE9B94BB8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5" name="Group 1204">
                <a:extLst>
                  <a:ext uri="{FF2B5EF4-FFF2-40B4-BE49-F238E27FC236}">
                    <a16:creationId xmlns:a16="http://schemas.microsoft.com/office/drawing/2014/main" id="{1BFD079C-B315-3242-9F2C-E3B5328CD52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5837" y="898238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39" name="Rectangle 1238">
                  <a:extLst>
                    <a:ext uri="{FF2B5EF4-FFF2-40B4-BE49-F238E27FC236}">
                      <a16:creationId xmlns:a16="http://schemas.microsoft.com/office/drawing/2014/main" id="{9D001D64-59D6-4048-BB10-7EB8D1321C6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0" name="Rectangle 1239">
                  <a:extLst>
                    <a:ext uri="{FF2B5EF4-FFF2-40B4-BE49-F238E27FC236}">
                      <a16:creationId xmlns:a16="http://schemas.microsoft.com/office/drawing/2014/main" id="{38D1A59F-8750-944A-BAB5-FDF660EE17D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rgbClr val="9DC3E6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241" name="Rectangle 1240">
                  <a:extLst>
                    <a:ext uri="{FF2B5EF4-FFF2-40B4-BE49-F238E27FC236}">
                      <a16:creationId xmlns:a16="http://schemas.microsoft.com/office/drawing/2014/main" id="{95F33344-B11E-B343-BF18-95A30087B02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42" name="Straight Connector 1241">
                  <a:extLst>
                    <a:ext uri="{FF2B5EF4-FFF2-40B4-BE49-F238E27FC236}">
                      <a16:creationId xmlns:a16="http://schemas.microsoft.com/office/drawing/2014/main" id="{BD410C5D-8828-E544-B4AC-C5EC677E7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3" name="Rectangle 1242">
                  <a:extLst>
                    <a:ext uri="{FF2B5EF4-FFF2-40B4-BE49-F238E27FC236}">
                      <a16:creationId xmlns:a16="http://schemas.microsoft.com/office/drawing/2014/main" id="{495FB9CC-658C-EE47-9CD5-B2E02B82BC22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44" name="Rectangle 1243">
                  <a:extLst>
                    <a:ext uri="{FF2B5EF4-FFF2-40B4-BE49-F238E27FC236}">
                      <a16:creationId xmlns:a16="http://schemas.microsoft.com/office/drawing/2014/main" id="{A010AB90-EB92-C440-B096-4C5E350FD5F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45" name="Rectangle 1244">
                  <a:extLst>
                    <a:ext uri="{FF2B5EF4-FFF2-40B4-BE49-F238E27FC236}">
                      <a16:creationId xmlns:a16="http://schemas.microsoft.com/office/drawing/2014/main" id="{BE76BEC9-C4DA-B749-AC45-140B508B14B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46" name="Straight Connector 1245">
                  <a:extLst>
                    <a:ext uri="{FF2B5EF4-FFF2-40B4-BE49-F238E27FC236}">
                      <a16:creationId xmlns:a16="http://schemas.microsoft.com/office/drawing/2014/main" id="{43C7771A-1779-D64B-9C85-D8F4F86A8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7" name="Straight Connector 1246">
                  <a:extLst>
                    <a:ext uri="{FF2B5EF4-FFF2-40B4-BE49-F238E27FC236}">
                      <a16:creationId xmlns:a16="http://schemas.microsoft.com/office/drawing/2014/main" id="{728EB5DD-E888-B241-82F1-E121EBE34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8" name="Straight Connector 1247">
                  <a:extLst>
                    <a:ext uri="{FF2B5EF4-FFF2-40B4-BE49-F238E27FC236}">
                      <a16:creationId xmlns:a16="http://schemas.microsoft.com/office/drawing/2014/main" id="{BFC36D42-58CC-F54D-90C3-6C090DD68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6" name="Group 1205">
                <a:extLst>
                  <a:ext uri="{FF2B5EF4-FFF2-40B4-BE49-F238E27FC236}">
                    <a16:creationId xmlns:a16="http://schemas.microsoft.com/office/drawing/2014/main" id="{29FF246B-D476-2E48-91E3-34607BF0C64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9861" y="895163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29" name="Rectangle 1228">
                  <a:extLst>
                    <a:ext uri="{FF2B5EF4-FFF2-40B4-BE49-F238E27FC236}">
                      <a16:creationId xmlns:a16="http://schemas.microsoft.com/office/drawing/2014/main" id="{E0FF4AA7-2286-D440-9F56-904BB42CED22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0" name="Rectangle 1229">
                  <a:extLst>
                    <a:ext uri="{FF2B5EF4-FFF2-40B4-BE49-F238E27FC236}">
                      <a16:creationId xmlns:a16="http://schemas.microsoft.com/office/drawing/2014/main" id="{12AD0454-A68F-7D42-9FED-97EB84CBF0E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231" name="Rectangle 1230">
                  <a:extLst>
                    <a:ext uri="{FF2B5EF4-FFF2-40B4-BE49-F238E27FC236}">
                      <a16:creationId xmlns:a16="http://schemas.microsoft.com/office/drawing/2014/main" id="{0FEFEDAC-2041-DB4D-8A53-08949A32010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32" name="Straight Connector 1231">
                  <a:extLst>
                    <a:ext uri="{FF2B5EF4-FFF2-40B4-BE49-F238E27FC236}">
                      <a16:creationId xmlns:a16="http://schemas.microsoft.com/office/drawing/2014/main" id="{3045671E-4C7A-7949-B0EC-2F4FF463A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3" name="Rectangle 1232">
                  <a:extLst>
                    <a:ext uri="{FF2B5EF4-FFF2-40B4-BE49-F238E27FC236}">
                      <a16:creationId xmlns:a16="http://schemas.microsoft.com/office/drawing/2014/main" id="{5F1EE85C-31C9-3044-BD20-011A0B8524A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34" name="Rectangle 1233">
                  <a:extLst>
                    <a:ext uri="{FF2B5EF4-FFF2-40B4-BE49-F238E27FC236}">
                      <a16:creationId xmlns:a16="http://schemas.microsoft.com/office/drawing/2014/main" id="{0B1634D1-96F7-7541-8140-675618E38EA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35" name="Rectangle 1234">
                  <a:extLst>
                    <a:ext uri="{FF2B5EF4-FFF2-40B4-BE49-F238E27FC236}">
                      <a16:creationId xmlns:a16="http://schemas.microsoft.com/office/drawing/2014/main" id="{DB7A1C29-E2DF-8C45-8FE8-9494433BAAF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36" name="Straight Connector 1235">
                  <a:extLst>
                    <a:ext uri="{FF2B5EF4-FFF2-40B4-BE49-F238E27FC236}">
                      <a16:creationId xmlns:a16="http://schemas.microsoft.com/office/drawing/2014/main" id="{3EF07BED-9389-9345-947D-71785D3A17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" name="Straight Connector 1236">
                  <a:extLst>
                    <a:ext uri="{FF2B5EF4-FFF2-40B4-BE49-F238E27FC236}">
                      <a16:creationId xmlns:a16="http://schemas.microsoft.com/office/drawing/2014/main" id="{EC7EA202-944D-3F4B-B5CF-5753DD47E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>
                  <a:extLst>
                    <a:ext uri="{FF2B5EF4-FFF2-40B4-BE49-F238E27FC236}">
                      <a16:creationId xmlns:a16="http://schemas.microsoft.com/office/drawing/2014/main" id="{EF73B3C1-9AA6-254C-A752-DD4767B6F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7" name="Group 1206">
                <a:extLst>
                  <a:ext uri="{FF2B5EF4-FFF2-40B4-BE49-F238E27FC236}">
                    <a16:creationId xmlns:a16="http://schemas.microsoft.com/office/drawing/2014/main" id="{73E7987E-F728-AD4A-900C-C329FAAFB95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43885" y="895164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19" name="Rectangle 1218">
                  <a:extLst>
                    <a:ext uri="{FF2B5EF4-FFF2-40B4-BE49-F238E27FC236}">
                      <a16:creationId xmlns:a16="http://schemas.microsoft.com/office/drawing/2014/main" id="{4FCDD092-917C-E145-81BA-74BCD91E1B2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0" name="Rectangle 1219">
                  <a:extLst>
                    <a:ext uri="{FF2B5EF4-FFF2-40B4-BE49-F238E27FC236}">
                      <a16:creationId xmlns:a16="http://schemas.microsoft.com/office/drawing/2014/main" id="{7C318265-EB19-F441-94C9-678034FF400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221" name="Rectangle 1220">
                  <a:extLst>
                    <a:ext uri="{FF2B5EF4-FFF2-40B4-BE49-F238E27FC236}">
                      <a16:creationId xmlns:a16="http://schemas.microsoft.com/office/drawing/2014/main" id="{C231EA39-A557-FB43-8E36-F3BAEFC09DE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22" name="Straight Connector 1221">
                  <a:extLst>
                    <a:ext uri="{FF2B5EF4-FFF2-40B4-BE49-F238E27FC236}">
                      <a16:creationId xmlns:a16="http://schemas.microsoft.com/office/drawing/2014/main" id="{A052773A-CA5B-7B40-9E82-1E7D1D3CC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3" name="Rectangle 1222">
                  <a:extLst>
                    <a:ext uri="{FF2B5EF4-FFF2-40B4-BE49-F238E27FC236}">
                      <a16:creationId xmlns:a16="http://schemas.microsoft.com/office/drawing/2014/main" id="{E731C1BB-4FF3-F646-9FED-261CFE80230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24" name="Rectangle 1223">
                  <a:extLst>
                    <a:ext uri="{FF2B5EF4-FFF2-40B4-BE49-F238E27FC236}">
                      <a16:creationId xmlns:a16="http://schemas.microsoft.com/office/drawing/2014/main" id="{3576B985-0CA1-994A-997D-DD37F3E7B05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25" name="Rectangle 1224">
                  <a:extLst>
                    <a:ext uri="{FF2B5EF4-FFF2-40B4-BE49-F238E27FC236}">
                      <a16:creationId xmlns:a16="http://schemas.microsoft.com/office/drawing/2014/main" id="{7E6D0487-4D1A-9945-9DCF-861AC04418C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26" name="Straight Connector 1225">
                  <a:extLst>
                    <a:ext uri="{FF2B5EF4-FFF2-40B4-BE49-F238E27FC236}">
                      <a16:creationId xmlns:a16="http://schemas.microsoft.com/office/drawing/2014/main" id="{50CF3506-912D-7E45-A198-B34C219C3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7" name="Straight Connector 1226">
                  <a:extLst>
                    <a:ext uri="{FF2B5EF4-FFF2-40B4-BE49-F238E27FC236}">
                      <a16:creationId xmlns:a16="http://schemas.microsoft.com/office/drawing/2014/main" id="{D3623DB2-CEC1-4940-BE08-865AEE9EF7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>
                  <a:extLst>
                    <a:ext uri="{FF2B5EF4-FFF2-40B4-BE49-F238E27FC236}">
                      <a16:creationId xmlns:a16="http://schemas.microsoft.com/office/drawing/2014/main" id="{F8B3DA7D-33E1-1543-9C99-CC40F99AC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8" name="Group 1207">
                <a:extLst>
                  <a:ext uri="{FF2B5EF4-FFF2-40B4-BE49-F238E27FC236}">
                    <a16:creationId xmlns:a16="http://schemas.microsoft.com/office/drawing/2014/main" id="{A97A9BB5-FB0F-4849-A13F-F6CF72270C5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87909" y="897979"/>
                <a:ext cx="554506" cy="548640"/>
                <a:chOff x="4775445" y="1572968"/>
                <a:chExt cx="1148887" cy="1136734"/>
              </a:xfrm>
            </p:grpSpPr>
            <p:sp>
              <p:nvSpPr>
                <p:cNvPr id="1209" name="Rectangle 1208">
                  <a:extLst>
                    <a:ext uri="{FF2B5EF4-FFF2-40B4-BE49-F238E27FC236}">
                      <a16:creationId xmlns:a16="http://schemas.microsoft.com/office/drawing/2014/main" id="{449DE229-435F-6040-995A-44F404F9DB6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0" name="Rectangle 1209">
                  <a:extLst>
                    <a:ext uri="{FF2B5EF4-FFF2-40B4-BE49-F238E27FC236}">
                      <a16:creationId xmlns:a16="http://schemas.microsoft.com/office/drawing/2014/main" id="{F39241BA-676D-024C-A673-C35242C789D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211" name="Rectangle 1210">
                  <a:extLst>
                    <a:ext uri="{FF2B5EF4-FFF2-40B4-BE49-F238E27FC236}">
                      <a16:creationId xmlns:a16="http://schemas.microsoft.com/office/drawing/2014/main" id="{F64AE59C-1B68-4049-ABC2-120A3E0F38A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12" name="Straight Connector 1211">
                  <a:extLst>
                    <a:ext uri="{FF2B5EF4-FFF2-40B4-BE49-F238E27FC236}">
                      <a16:creationId xmlns:a16="http://schemas.microsoft.com/office/drawing/2014/main" id="{5B69EDDB-7C30-1746-8595-858A117A29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3" name="Rectangle 1212">
                  <a:extLst>
                    <a:ext uri="{FF2B5EF4-FFF2-40B4-BE49-F238E27FC236}">
                      <a16:creationId xmlns:a16="http://schemas.microsoft.com/office/drawing/2014/main" id="{0DD6AA7B-E25D-2749-AFE0-BF50725874A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14" name="Rectangle 1213">
                  <a:extLst>
                    <a:ext uri="{FF2B5EF4-FFF2-40B4-BE49-F238E27FC236}">
                      <a16:creationId xmlns:a16="http://schemas.microsoft.com/office/drawing/2014/main" id="{D2BB878D-963B-F44A-94CD-9CAEF2974E6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215" name="Rectangle 1214">
                  <a:extLst>
                    <a:ext uri="{FF2B5EF4-FFF2-40B4-BE49-F238E27FC236}">
                      <a16:creationId xmlns:a16="http://schemas.microsoft.com/office/drawing/2014/main" id="{AF9CAA26-74B3-6549-884E-B4CE1601C4E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216" name="Straight Connector 1215">
                  <a:extLst>
                    <a:ext uri="{FF2B5EF4-FFF2-40B4-BE49-F238E27FC236}">
                      <a16:creationId xmlns:a16="http://schemas.microsoft.com/office/drawing/2014/main" id="{B43925C6-D019-4445-98EE-9FC7DCCB2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7" name="Straight Connector 1216">
                  <a:extLst>
                    <a:ext uri="{FF2B5EF4-FFF2-40B4-BE49-F238E27FC236}">
                      <a16:creationId xmlns:a16="http://schemas.microsoft.com/office/drawing/2014/main" id="{23981B37-1DEB-F746-9CBA-A240111602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8" name="Straight Connector 1217">
                  <a:extLst>
                    <a:ext uri="{FF2B5EF4-FFF2-40B4-BE49-F238E27FC236}">
                      <a16:creationId xmlns:a16="http://schemas.microsoft.com/office/drawing/2014/main" id="{1055CAC2-6CD8-FD48-A440-47CC7963E3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268C0F0B-D489-704F-BA89-1550EFDEC798}"/>
                </a:ext>
              </a:extLst>
            </p:cNvPr>
            <p:cNvSpPr txBox="1"/>
            <p:nvPr/>
          </p:nvSpPr>
          <p:spPr>
            <a:xfrm rot="2700000">
              <a:off x="6251546" y="2161387"/>
              <a:ext cx="622342" cy="751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A85A4914-5363-1746-BC60-09AC88AB425C}"/>
                </a:ext>
              </a:extLst>
            </p:cNvPr>
            <p:cNvSpPr/>
            <p:nvPr/>
          </p:nvSpPr>
          <p:spPr>
            <a:xfrm>
              <a:off x="5136461" y="1280428"/>
              <a:ext cx="2011825" cy="1970772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87" name="Oval 1186">
              <a:extLst>
                <a:ext uri="{FF2B5EF4-FFF2-40B4-BE49-F238E27FC236}">
                  <a16:creationId xmlns:a16="http://schemas.microsoft.com/office/drawing/2014/main" id="{59C70521-D86F-E64E-980C-A0455F18B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12" y="1458755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8" name="Oval 1187">
              <a:extLst>
                <a:ext uri="{FF2B5EF4-FFF2-40B4-BE49-F238E27FC236}">
                  <a16:creationId xmlns:a16="http://schemas.microsoft.com/office/drawing/2014/main" id="{FD6E2771-1754-0E40-93FF-570D027C9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467" y="1448120"/>
              <a:ext cx="274362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89" name="Oval 1188">
              <a:extLst>
                <a:ext uri="{FF2B5EF4-FFF2-40B4-BE49-F238E27FC236}">
                  <a16:creationId xmlns:a16="http://schemas.microsoft.com/office/drawing/2014/main" id="{4FC25957-5465-B54D-BB3D-166C4D82C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87" y="1891842"/>
              <a:ext cx="274362" cy="274320"/>
            </a:xfrm>
            <a:prstGeom prst="ellipse">
              <a:avLst/>
            </a:prstGeom>
            <a:pattFill prst="wdDnDiag">
              <a:fgClr>
                <a:srgbClr val="D4B3FB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90" name="Oval 1189">
              <a:extLst>
                <a:ext uri="{FF2B5EF4-FFF2-40B4-BE49-F238E27FC236}">
                  <a16:creationId xmlns:a16="http://schemas.microsoft.com/office/drawing/2014/main" id="{861B7B20-7E78-8041-AB9C-643FF1218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699" y="1884585"/>
              <a:ext cx="274362" cy="274320"/>
            </a:xfrm>
            <a:prstGeom prst="ellipse">
              <a:avLst/>
            </a:prstGeom>
            <a:pattFill prst="wdDnDiag">
              <a:fgClr>
                <a:srgbClr val="E05957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91" name="Oval 1190">
              <a:extLst>
                <a:ext uri="{FF2B5EF4-FFF2-40B4-BE49-F238E27FC236}">
                  <a16:creationId xmlns:a16="http://schemas.microsoft.com/office/drawing/2014/main" id="{45CEC20E-554A-3448-AD96-C3F9F3351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364" y="1448532"/>
              <a:ext cx="274362" cy="274320"/>
            </a:xfrm>
            <a:prstGeom prst="ellipse">
              <a:avLst/>
            </a:pr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192" name="Straight Arrow Connector 1191">
              <a:extLst>
                <a:ext uri="{FF2B5EF4-FFF2-40B4-BE49-F238E27FC236}">
                  <a16:creationId xmlns:a16="http://schemas.microsoft.com/office/drawing/2014/main" id="{0FB3D148-D71C-0540-BE53-A68B6BC145B1}"/>
                </a:ext>
              </a:extLst>
            </p:cNvPr>
            <p:cNvCxnSpPr>
              <a:cxnSpLocks/>
              <a:stCxn id="1187" idx="5"/>
              <a:endCxn id="1189" idx="1"/>
            </p:cNvCxnSpPr>
            <p:nvPr/>
          </p:nvCxnSpPr>
          <p:spPr>
            <a:xfrm>
              <a:off x="5526195" y="1692902"/>
              <a:ext cx="256271" cy="239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Arrow Connector 1192">
              <a:extLst>
                <a:ext uri="{FF2B5EF4-FFF2-40B4-BE49-F238E27FC236}">
                  <a16:creationId xmlns:a16="http://schemas.microsoft.com/office/drawing/2014/main" id="{69536EBF-1E5D-274E-BE61-C2E3226629C2}"/>
                </a:ext>
              </a:extLst>
            </p:cNvPr>
            <p:cNvCxnSpPr>
              <a:cxnSpLocks/>
              <a:endCxn id="1190" idx="3"/>
            </p:cNvCxnSpPr>
            <p:nvPr/>
          </p:nvCxnSpPr>
          <p:spPr>
            <a:xfrm flipV="1">
              <a:off x="6091975" y="2118732"/>
              <a:ext cx="130903" cy="11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Arrow Connector 1193">
              <a:extLst>
                <a:ext uri="{FF2B5EF4-FFF2-40B4-BE49-F238E27FC236}">
                  <a16:creationId xmlns:a16="http://schemas.microsoft.com/office/drawing/2014/main" id="{B64F2D47-ED52-D849-A5FE-FB294167E8AE}"/>
                </a:ext>
              </a:extLst>
            </p:cNvPr>
            <p:cNvCxnSpPr>
              <a:cxnSpLocks/>
              <a:endCxn id="1191" idx="5"/>
            </p:cNvCxnSpPr>
            <p:nvPr/>
          </p:nvCxnSpPr>
          <p:spPr>
            <a:xfrm flipH="1" flipV="1">
              <a:off x="6424547" y="1682679"/>
              <a:ext cx="123539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Arrow Connector 1194">
              <a:extLst>
                <a:ext uri="{FF2B5EF4-FFF2-40B4-BE49-F238E27FC236}">
                  <a16:creationId xmlns:a16="http://schemas.microsoft.com/office/drawing/2014/main" id="{B3A4A016-DAF9-F242-B315-F8D9E683DF1E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30" y="1668303"/>
              <a:ext cx="130469" cy="1435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Arrow Connector 1195">
              <a:extLst>
                <a:ext uri="{FF2B5EF4-FFF2-40B4-BE49-F238E27FC236}">
                  <a16:creationId xmlns:a16="http://schemas.microsoft.com/office/drawing/2014/main" id="{89C1E7C6-C3E6-C945-A93B-A8220234FFD9}"/>
                </a:ext>
              </a:extLst>
            </p:cNvPr>
            <p:cNvCxnSpPr>
              <a:cxnSpLocks/>
              <a:endCxn id="1189" idx="7"/>
            </p:cNvCxnSpPr>
            <p:nvPr/>
          </p:nvCxnSpPr>
          <p:spPr>
            <a:xfrm flipH="1">
              <a:off x="5976470" y="1802457"/>
              <a:ext cx="129129" cy="129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Arrow Connector 1196">
              <a:extLst>
                <a:ext uri="{FF2B5EF4-FFF2-40B4-BE49-F238E27FC236}">
                  <a16:creationId xmlns:a16="http://schemas.microsoft.com/office/drawing/2014/main" id="{3CFA55A4-B275-854F-A3E3-CED2125D7CEE}"/>
                </a:ext>
              </a:extLst>
            </p:cNvPr>
            <p:cNvCxnSpPr>
              <a:cxnSpLocks/>
              <a:endCxn id="1190" idx="7"/>
            </p:cNvCxnSpPr>
            <p:nvPr/>
          </p:nvCxnSpPr>
          <p:spPr>
            <a:xfrm flipH="1">
              <a:off x="6416882" y="1799984"/>
              <a:ext cx="130904" cy="12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Straight Arrow Connector 1197">
              <a:extLst>
                <a:ext uri="{FF2B5EF4-FFF2-40B4-BE49-F238E27FC236}">
                  <a16:creationId xmlns:a16="http://schemas.microsoft.com/office/drawing/2014/main" id="{2080D034-4A3B-0C49-AA03-B77DED968924}"/>
                </a:ext>
              </a:extLst>
            </p:cNvPr>
            <p:cNvCxnSpPr>
              <a:cxnSpLocks/>
              <a:endCxn id="1189" idx="5"/>
            </p:cNvCxnSpPr>
            <p:nvPr/>
          </p:nvCxnSpPr>
          <p:spPr>
            <a:xfrm flipH="1" flipV="1">
              <a:off x="5976470" y="2125989"/>
              <a:ext cx="129129" cy="103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0" name="Oval 1309">
            <a:extLst>
              <a:ext uri="{FF2B5EF4-FFF2-40B4-BE49-F238E27FC236}">
                <a16:creationId xmlns:a16="http://schemas.microsoft.com/office/drawing/2014/main" id="{90E5E410-F82E-0949-AC7A-07490A9B0DDE}"/>
              </a:ext>
            </a:extLst>
          </p:cNvPr>
          <p:cNvSpPr>
            <a:spLocks noChangeAspect="1"/>
          </p:cNvSpPr>
          <p:nvPr/>
        </p:nvSpPr>
        <p:spPr>
          <a:xfrm>
            <a:off x="3320639" y="3295537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11" name="Oval 1310">
            <a:extLst>
              <a:ext uri="{FF2B5EF4-FFF2-40B4-BE49-F238E27FC236}">
                <a16:creationId xmlns:a16="http://schemas.microsoft.com/office/drawing/2014/main" id="{3EF3C6C4-4608-3941-91E4-4172D958CB64}"/>
              </a:ext>
            </a:extLst>
          </p:cNvPr>
          <p:cNvSpPr>
            <a:spLocks noChangeAspect="1"/>
          </p:cNvSpPr>
          <p:nvPr/>
        </p:nvSpPr>
        <p:spPr>
          <a:xfrm>
            <a:off x="3627041" y="3302938"/>
            <a:ext cx="137160" cy="137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30AEA211-39C5-BA46-8089-1A5211575FF4}"/>
              </a:ext>
            </a:extLst>
          </p:cNvPr>
          <p:cNvSpPr txBox="1"/>
          <p:nvPr/>
        </p:nvSpPr>
        <p:spPr>
          <a:xfrm>
            <a:off x="4037877" y="2940658"/>
            <a:ext cx="1249060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Memory stall</a:t>
            </a:r>
          </a:p>
        </p:txBody>
      </p: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3BC507EC-5EB3-C549-85F0-71C0F430BFEE}"/>
              </a:ext>
            </a:extLst>
          </p:cNvPr>
          <p:cNvCxnSpPr>
            <a:cxnSpLocks/>
            <a:stCxn id="1312" idx="1"/>
            <a:endCxn id="1188" idx="0"/>
          </p:cNvCxnSpPr>
          <p:nvPr/>
        </p:nvCxnSpPr>
        <p:spPr>
          <a:xfrm flipH="1">
            <a:off x="3789168" y="3079158"/>
            <a:ext cx="248709" cy="278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TextBox 1321">
            <a:extLst>
              <a:ext uri="{FF2B5EF4-FFF2-40B4-BE49-F238E27FC236}">
                <a16:creationId xmlns:a16="http://schemas.microsoft.com/office/drawing/2014/main" id="{C6E91197-3D6E-1446-9A0A-F76DFD67DEF9}"/>
              </a:ext>
            </a:extLst>
          </p:cNvPr>
          <p:cNvSpPr txBox="1"/>
          <p:nvPr/>
        </p:nvSpPr>
        <p:spPr>
          <a:xfrm>
            <a:off x="3883800" y="4086821"/>
            <a:ext cx="99050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Fires as soon inputs ready</a:t>
            </a:r>
          </a:p>
        </p:txBody>
      </p: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8CC124F3-6A50-1B4E-8DC3-3E93E5AC4890}"/>
              </a:ext>
            </a:extLst>
          </p:cNvPr>
          <p:cNvCxnSpPr>
            <a:cxnSpLocks/>
            <a:stCxn id="1322" idx="0"/>
            <a:endCxn id="659" idx="2"/>
          </p:cNvCxnSpPr>
          <p:nvPr/>
        </p:nvCxnSpPr>
        <p:spPr>
          <a:xfrm flipV="1">
            <a:off x="4379054" y="3763094"/>
            <a:ext cx="774394" cy="323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Straight Connector 1326">
            <a:extLst>
              <a:ext uri="{FF2B5EF4-FFF2-40B4-BE49-F238E27FC236}">
                <a16:creationId xmlns:a16="http://schemas.microsoft.com/office/drawing/2014/main" id="{51F519B5-78DF-214A-A67C-95EDB722F352}"/>
              </a:ext>
            </a:extLst>
          </p:cNvPr>
          <p:cNvCxnSpPr>
            <a:cxnSpLocks/>
          </p:cNvCxnSpPr>
          <p:nvPr/>
        </p:nvCxnSpPr>
        <p:spPr>
          <a:xfrm>
            <a:off x="7084194" y="1536469"/>
            <a:ext cx="0" cy="149475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9C856DA9-18BC-FE48-B303-4E74BDF79AEA}"/>
              </a:ext>
            </a:extLst>
          </p:cNvPr>
          <p:cNvSpPr/>
          <p:nvPr/>
        </p:nvSpPr>
        <p:spPr>
          <a:xfrm>
            <a:off x="7305574" y="1994181"/>
            <a:ext cx="339515" cy="683799"/>
          </a:xfrm>
          <a:prstGeom prst="rect">
            <a:avLst/>
          </a:prstGeom>
          <a:solidFill>
            <a:srgbClr val="A9D1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72283153-C883-9144-9DBF-14E58C9B8E52}"/>
              </a:ext>
            </a:extLst>
          </p:cNvPr>
          <p:cNvSpPr txBox="1"/>
          <p:nvPr/>
        </p:nvSpPr>
        <p:spPr>
          <a:xfrm>
            <a:off x="7129539" y="1608375"/>
            <a:ext cx="1305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Memory layout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47053236-7F8F-6C4A-B3C6-F74DCB1E3A34}"/>
              </a:ext>
            </a:extLst>
          </p:cNvPr>
          <p:cNvSpPr txBox="1"/>
          <p:nvPr/>
        </p:nvSpPr>
        <p:spPr>
          <a:xfrm>
            <a:off x="7248616" y="1983631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a[0]</a:t>
            </a:r>
          </a:p>
          <a:p>
            <a:r>
              <a:rPr lang="en-US" sz="1200" dirty="0"/>
              <a:t>m[0]</a:t>
            </a:r>
          </a:p>
        </p:txBody>
      </p:sp>
      <p:sp>
        <p:nvSpPr>
          <p:cNvPr id="1334" name="Rectangle 1333">
            <a:extLst>
              <a:ext uri="{FF2B5EF4-FFF2-40B4-BE49-F238E27FC236}">
                <a16:creationId xmlns:a16="http://schemas.microsoft.com/office/drawing/2014/main" id="{5D6911AA-60B2-9548-B351-2111FE90A407}"/>
              </a:ext>
            </a:extLst>
          </p:cNvPr>
          <p:cNvSpPr/>
          <p:nvPr/>
        </p:nvSpPr>
        <p:spPr>
          <a:xfrm>
            <a:off x="7745121" y="1991853"/>
            <a:ext cx="339515" cy="683799"/>
          </a:xfrm>
          <a:prstGeom prst="rect">
            <a:avLst/>
          </a:prstGeom>
          <a:solidFill>
            <a:srgbClr val="A9D1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5" name="TextBox 1334">
            <a:extLst>
              <a:ext uri="{FF2B5EF4-FFF2-40B4-BE49-F238E27FC236}">
                <a16:creationId xmlns:a16="http://schemas.microsoft.com/office/drawing/2014/main" id="{564A6F2C-9923-494F-90DF-0AB7BA5BAC43}"/>
              </a:ext>
            </a:extLst>
          </p:cNvPr>
          <p:cNvSpPr txBox="1"/>
          <p:nvPr/>
        </p:nvSpPr>
        <p:spPr>
          <a:xfrm>
            <a:off x="7696709" y="1981303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a[1]</a:t>
            </a:r>
          </a:p>
          <a:p>
            <a:r>
              <a:rPr lang="en-US" sz="1200" dirty="0"/>
              <a:t>m[1]</a:t>
            </a:r>
          </a:p>
        </p:txBody>
      </p:sp>
      <p:sp>
        <p:nvSpPr>
          <p:cNvPr id="1336" name="Rectangle 1335">
            <a:extLst>
              <a:ext uri="{FF2B5EF4-FFF2-40B4-BE49-F238E27FC236}">
                <a16:creationId xmlns:a16="http://schemas.microsoft.com/office/drawing/2014/main" id="{E61321A4-5D1E-0D47-82A1-83314E24D1E1}"/>
              </a:ext>
            </a:extLst>
          </p:cNvPr>
          <p:cNvSpPr/>
          <p:nvPr/>
        </p:nvSpPr>
        <p:spPr>
          <a:xfrm>
            <a:off x="8402775" y="1991423"/>
            <a:ext cx="339515" cy="683799"/>
          </a:xfrm>
          <a:prstGeom prst="rect">
            <a:avLst/>
          </a:prstGeom>
          <a:solidFill>
            <a:srgbClr val="A9D1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0FC1F432-044D-B842-A89E-1076C5E8B5A1}"/>
              </a:ext>
            </a:extLst>
          </p:cNvPr>
          <p:cNvSpPr txBox="1"/>
          <p:nvPr/>
        </p:nvSpPr>
        <p:spPr>
          <a:xfrm>
            <a:off x="8063823" y="2108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39" name="Rectangle 1338">
            <a:extLst>
              <a:ext uri="{FF2B5EF4-FFF2-40B4-BE49-F238E27FC236}">
                <a16:creationId xmlns:a16="http://schemas.microsoft.com/office/drawing/2014/main" id="{14300EC9-4436-D54A-9E71-A6B596B00D4D}"/>
              </a:ext>
            </a:extLst>
          </p:cNvPr>
          <p:cNvSpPr/>
          <p:nvPr/>
        </p:nvSpPr>
        <p:spPr>
          <a:xfrm>
            <a:off x="7246149" y="1922269"/>
            <a:ext cx="1575670" cy="8345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TextBox 1339">
            <a:extLst>
              <a:ext uri="{FF2B5EF4-FFF2-40B4-BE49-F238E27FC236}">
                <a16:creationId xmlns:a16="http://schemas.microsoft.com/office/drawing/2014/main" id="{F2E415F7-08B9-D14E-A8CF-E740492BE4B8}"/>
              </a:ext>
            </a:extLst>
          </p:cNvPr>
          <p:cNvSpPr txBox="1"/>
          <p:nvPr/>
        </p:nvSpPr>
        <p:spPr>
          <a:xfrm>
            <a:off x="7745121" y="2653285"/>
            <a:ext cx="1249060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Bank conflict</a:t>
            </a:r>
          </a:p>
        </p:txBody>
      </p:sp>
      <p:cxnSp>
        <p:nvCxnSpPr>
          <p:cNvPr id="1341" name="Straight Arrow Connector 1340">
            <a:extLst>
              <a:ext uri="{FF2B5EF4-FFF2-40B4-BE49-F238E27FC236}">
                <a16:creationId xmlns:a16="http://schemas.microsoft.com/office/drawing/2014/main" id="{6E423846-98B2-E340-B0B8-70FB5F737A55}"/>
              </a:ext>
            </a:extLst>
          </p:cNvPr>
          <p:cNvCxnSpPr>
            <a:cxnSpLocks/>
            <a:stCxn id="1340" idx="1"/>
            <a:endCxn id="1332" idx="2"/>
          </p:cNvCxnSpPr>
          <p:nvPr/>
        </p:nvCxnSpPr>
        <p:spPr>
          <a:xfrm flipH="1" flipV="1">
            <a:off x="7488425" y="2445296"/>
            <a:ext cx="256696" cy="346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7FF8CA-9BC3-8B40-8457-78EB47B85840}"/>
              </a:ext>
            </a:extLst>
          </p:cNvPr>
          <p:cNvCxnSpPr>
            <a:cxnSpLocks/>
          </p:cNvCxnSpPr>
          <p:nvPr/>
        </p:nvCxnSpPr>
        <p:spPr>
          <a:xfrm>
            <a:off x="7340600" y="2228850"/>
            <a:ext cx="276173" cy="1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C71A3097-C31D-D249-B238-536FD4CEEB84}"/>
              </a:ext>
            </a:extLst>
          </p:cNvPr>
          <p:cNvSpPr txBox="1"/>
          <p:nvPr/>
        </p:nvSpPr>
        <p:spPr>
          <a:xfrm>
            <a:off x="6187745" y="2734004"/>
            <a:ext cx="1249060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m[0]=0, m[1]=1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0DB02B0C-883F-704B-8873-F95AFEF15D2D}"/>
              </a:ext>
            </a:extLst>
          </p:cNvPr>
          <p:cNvCxnSpPr>
            <a:cxnSpLocks/>
            <a:stCxn id="1031" idx="0"/>
          </p:cNvCxnSpPr>
          <p:nvPr/>
        </p:nvCxnSpPr>
        <p:spPr>
          <a:xfrm flipV="1">
            <a:off x="6812275" y="2315433"/>
            <a:ext cx="517203" cy="418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2109C2E0-F2C3-B941-9474-E8C6248BDEC2}"/>
              </a:ext>
            </a:extLst>
          </p:cNvPr>
          <p:cNvCxnSpPr>
            <a:cxnSpLocks/>
            <a:endCxn id="659" idx="4"/>
          </p:cNvCxnSpPr>
          <p:nvPr/>
        </p:nvCxnSpPr>
        <p:spPr>
          <a:xfrm flipH="1" flipV="1">
            <a:off x="5248922" y="3858553"/>
            <a:ext cx="4758" cy="290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49776968-DBDA-D742-9506-D1A4FD9B3DCF}"/>
              </a:ext>
            </a:extLst>
          </p:cNvPr>
          <p:cNvSpPr txBox="1"/>
          <p:nvPr/>
        </p:nvSpPr>
        <p:spPr>
          <a:xfrm>
            <a:off x="5229545" y="4060350"/>
            <a:ext cx="1230647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m[0]=0 </a:t>
            </a:r>
            <a:r>
              <a:rPr lang="en-US" sz="12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200" dirty="0">
                <a:latin typeface="Helvetica" pitchFamily="2" charset="0"/>
              </a:rPr>
              <a:t>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op disabled </a:t>
            </a:r>
            <a:r>
              <a:rPr lang="en-US" sz="12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200" dirty="0">
                <a:latin typeface="Helvetica" pitchFamily="2" charset="0"/>
              </a:rPr>
              <a:t> v1[0] unchanged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63F94B-36A0-7943-A72E-2A7158250A84}"/>
              </a:ext>
            </a:extLst>
          </p:cNvPr>
          <p:cNvCxnSpPr>
            <a:cxnSpLocks/>
            <a:stCxn id="657" idx="5"/>
          </p:cNvCxnSpPr>
          <p:nvPr/>
        </p:nvCxnSpPr>
        <p:spPr>
          <a:xfrm>
            <a:off x="5003054" y="3529178"/>
            <a:ext cx="330965" cy="313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CB253A90-386A-D546-997F-40E41A57F8A8}"/>
              </a:ext>
            </a:extLst>
          </p:cNvPr>
          <p:cNvCxnSpPr>
            <a:cxnSpLocks/>
            <a:endCxn id="785" idx="4"/>
          </p:cNvCxnSpPr>
          <p:nvPr/>
        </p:nvCxnSpPr>
        <p:spPr>
          <a:xfrm flipH="1" flipV="1">
            <a:off x="6671940" y="3866760"/>
            <a:ext cx="190649" cy="258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1C636A4-9F0A-334E-B9EE-1D31FFC0EEAA}"/>
              </a:ext>
            </a:extLst>
          </p:cNvPr>
          <p:cNvSpPr txBox="1"/>
          <p:nvPr/>
        </p:nvSpPr>
        <p:spPr>
          <a:xfrm>
            <a:off x="6839565" y="4064912"/>
            <a:ext cx="1039296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m[1]=1 </a:t>
            </a:r>
            <a:r>
              <a:rPr lang="en-US" sz="12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200" dirty="0">
                <a:latin typeface="Helvetica" pitchFamily="2" charset="0"/>
              </a:rPr>
              <a:t>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op enabled </a:t>
            </a:r>
            <a:r>
              <a:rPr lang="en-US" sz="12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sz="1200" dirty="0">
                <a:latin typeface="Helvetica" pitchFamily="2" charset="0"/>
              </a:rPr>
              <a:t>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v1[1] *= 5</a:t>
            </a:r>
          </a:p>
        </p:txBody>
      </p:sp>
    </p:spTree>
    <p:extLst>
      <p:ext uri="{BB962C8B-B14F-4D97-AF65-F5344CB8AC3E}">
        <p14:creationId xmlns:p14="http://schemas.microsoft.com/office/powerpoint/2010/main" val="272781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335">
            <a:extLst>
              <a:ext uri="{FF2B5EF4-FFF2-40B4-BE49-F238E27FC236}">
                <a16:creationId xmlns:a16="http://schemas.microsoft.com/office/drawing/2014/main" id="{497FD2A0-E57B-4646-A108-F3B6455AB22F}"/>
              </a:ext>
            </a:extLst>
          </p:cNvPr>
          <p:cNvSpPr/>
          <p:nvPr/>
        </p:nvSpPr>
        <p:spPr>
          <a:xfrm>
            <a:off x="5411231" y="3401461"/>
            <a:ext cx="1681730" cy="1121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7420C-6145-DE46-8539-5D4BC514FE71}"/>
              </a:ext>
            </a:extLst>
          </p:cNvPr>
          <p:cNvSpPr txBox="1"/>
          <p:nvPr/>
        </p:nvSpPr>
        <p:spPr>
          <a:xfrm>
            <a:off x="1703242" y="160623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C39E0-54B5-6D42-A669-CCBC7129A726}"/>
              </a:ext>
            </a:extLst>
          </p:cNvPr>
          <p:cNvSpPr txBox="1"/>
          <p:nvPr/>
        </p:nvSpPr>
        <p:spPr>
          <a:xfrm>
            <a:off x="2939850" y="427885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Compilation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8E39DD-AE6B-6A42-8BAD-0B55FBB674BB}"/>
              </a:ext>
            </a:extLst>
          </p:cNvPr>
          <p:cNvGrpSpPr/>
          <p:nvPr/>
        </p:nvGrpSpPr>
        <p:grpSpPr>
          <a:xfrm>
            <a:off x="1779300" y="2109784"/>
            <a:ext cx="1097280" cy="914400"/>
            <a:chOff x="1816291" y="3036901"/>
            <a:chExt cx="1097280" cy="93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324DC1-EE51-CF4F-B41C-A6F0D1E1BBB9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48E0A-9402-D749-859B-7E5A0F567003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FDDD9-1CF6-0B48-B9FA-B478FB6747E4}"/>
              </a:ext>
            </a:extLst>
          </p:cNvPr>
          <p:cNvGrpSpPr/>
          <p:nvPr/>
        </p:nvGrpSpPr>
        <p:grpSpPr>
          <a:xfrm>
            <a:off x="1974564" y="2305048"/>
            <a:ext cx="1097280" cy="914400"/>
            <a:chOff x="1816291" y="3036901"/>
            <a:chExt cx="1097280" cy="9349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96E7AB-1522-6344-A18E-ECC10DD909DB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8AE30B-39DF-2748-B24A-0B78D30915B4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F0D0D2-A838-5848-9A93-A34265230240}"/>
              </a:ext>
            </a:extLst>
          </p:cNvPr>
          <p:cNvGrpSpPr/>
          <p:nvPr/>
        </p:nvGrpSpPr>
        <p:grpSpPr>
          <a:xfrm>
            <a:off x="2169828" y="2514600"/>
            <a:ext cx="1097280" cy="914400"/>
            <a:chOff x="1816291" y="3036901"/>
            <a:chExt cx="1097280" cy="9349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1BF9B3-C960-2A42-8F2D-6512807B18B6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FF9CB-3708-7E4B-B331-3D4680D635B2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760E23-3FCA-EE4A-B1D9-FB8575BA9525}"/>
              </a:ext>
            </a:extLst>
          </p:cNvPr>
          <p:cNvSpPr txBox="1"/>
          <p:nvPr/>
        </p:nvSpPr>
        <p:spPr>
          <a:xfrm>
            <a:off x="1658332" y="3423379"/>
            <a:ext cx="177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Library of vectorized kernels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9CE02F3-28EC-E046-8F14-12322B25BC2D}"/>
              </a:ext>
            </a:extLst>
          </p:cNvPr>
          <p:cNvSpPr/>
          <p:nvPr/>
        </p:nvSpPr>
        <p:spPr>
          <a:xfrm>
            <a:off x="3378760" y="2841710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556CB3-ADCE-DD40-85BA-BBEC1A626A49}"/>
              </a:ext>
            </a:extLst>
          </p:cNvPr>
          <p:cNvSpPr txBox="1"/>
          <p:nvPr/>
        </p:nvSpPr>
        <p:spPr>
          <a:xfrm>
            <a:off x="3285139" y="259098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4E43C-8A30-DB4F-80CD-C9631A8C2505}"/>
              </a:ext>
            </a:extLst>
          </p:cNvPr>
          <p:cNvSpPr txBox="1"/>
          <p:nvPr/>
        </p:nvSpPr>
        <p:spPr>
          <a:xfrm>
            <a:off x="3907353" y="3815488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Library of dataflow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graphs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C4AE5A3-C917-2E49-A1EE-63BC32D0BCE7}"/>
              </a:ext>
            </a:extLst>
          </p:cNvPr>
          <p:cNvGrpSpPr/>
          <p:nvPr/>
        </p:nvGrpSpPr>
        <p:grpSpPr>
          <a:xfrm>
            <a:off x="3861151" y="1668488"/>
            <a:ext cx="1701188" cy="792898"/>
            <a:chOff x="4100359" y="622031"/>
            <a:chExt cx="1701188" cy="79289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9819D7D-A105-754B-82EA-D29A3F1F4E35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8D4DE8-3603-4A4E-A0E5-8D8719BF520B}"/>
                </a:ext>
              </a:extLst>
            </p:cNvPr>
            <p:cNvSpPr txBox="1"/>
            <p:nvPr/>
          </p:nvSpPr>
          <p:spPr>
            <a:xfrm>
              <a:off x="4773632" y="806851"/>
              <a:ext cx="1027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Generic topology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AB8262C-BE0E-F548-BD57-FBB6E20BB0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0ED78DC-35A2-EA48-B85D-601A9603DEB7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4568B060-A394-0243-BCA4-29BBC474DDC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D0DA43A-F618-6542-AFDA-E2187B88656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F769F0C-1A0C-6F4D-99C2-E231F0C6635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2FF829BA-16ED-2C44-9FA2-91DE4484F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5FF24E5-24A5-104B-B5D3-AAA1A3153B5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3FFE3540-986D-2E4C-8ECC-F9F07D02D4E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22F2588-5B8D-ED49-8B50-CE032D2F5B9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D50A6163-4BF9-EA43-94A3-9F5CC7948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DB73AD19-ABC8-154E-932F-C4D230ED4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BE7ED1F-4075-F442-8846-DDB55C206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3255443-69D1-E443-AACD-BE470AC4A708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D96E9EE9-894B-0F41-B31A-D07B8764665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C18EC5D-4FD8-C64A-95D0-0B989586BC5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A851591-ACBB-DC46-A88E-D2997B424C9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55F867F4-56FF-024E-B786-A9BC6E382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C708CAA4-6E92-EB44-861C-2F02A343D1C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6D75ECE3-3755-184A-9315-C3B2D80CDF5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FF21DD31-9B07-A548-8EFD-1AE9591427E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4554E26B-1960-3A4C-814D-BF6246A70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AA5958B8-ABCE-C244-9750-742624E1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AFB216AC-F236-5D4B-A951-6312B0392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7FE6BF5-25E2-2948-8CD5-3E044C4A910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9C5B4DE9-168E-DE49-B9E0-418EF57D0BB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809ABEC-D56C-6045-9484-4861A7EEB2C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891EB42-48FA-3347-85B8-392EAA5EF47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1885614-6F4D-2740-86F7-B44D15BCF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7C73394-5DFC-C94D-AEC9-FAFF5FAE6F9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B49974E4-CAEF-F544-A4F9-049B37244F8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40D3C29-A49A-3144-9B9B-62B4C0A6AD7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BC099A0-4CF0-B446-B9E8-6BA5CE8EE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CCC5629B-B4C8-C040-8281-58C374AC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801B1142-2C92-B04A-BE2F-8B358A9C5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A7C11522-C6C9-6A41-9F88-9389539E17BF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EB8DEB8-ACF5-964D-8071-6EE741F9893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D597166-7606-544A-A7AB-CD153B81AFA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729BB17-3326-5647-88D8-19F6F56CA11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10B6D9B-82F4-644C-B769-D2C7BD3F3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374E333-2145-5B46-8559-4345477EA62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BF01062D-7426-2A4F-ABF1-85305EAFE08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ED714357-4B6B-064B-A658-B8352F408A5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302484B-CFEE-2F4F-952F-C4A133CD8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C9029BC3-332D-E44B-B0A9-1AACBC6BA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717407C9-A1A3-BF44-A9F8-6C64260EB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EE6AC96-1F32-8F47-B6A6-867158529F04}"/>
              </a:ext>
            </a:extLst>
          </p:cNvPr>
          <p:cNvGrpSpPr/>
          <p:nvPr/>
        </p:nvGrpSpPr>
        <p:grpSpPr>
          <a:xfrm>
            <a:off x="4126978" y="2582093"/>
            <a:ext cx="838762" cy="1240226"/>
            <a:chOff x="9180961" y="2528303"/>
            <a:chExt cx="838762" cy="124022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6891AF4-FD7C-1E40-BB90-94F66FADD8A2}"/>
                </a:ext>
              </a:extLst>
            </p:cNvPr>
            <p:cNvGrpSpPr/>
            <p:nvPr/>
          </p:nvGrpSpPr>
          <p:grpSpPr>
            <a:xfrm>
              <a:off x="9180961" y="2528303"/>
              <a:ext cx="615156" cy="1005375"/>
              <a:chOff x="9180961" y="2528303"/>
              <a:chExt cx="615156" cy="100537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15ECEBA-94EC-6B48-9D79-C0F7A3C2B6B4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201C3BA-7A2F-1840-9DA1-B0413B170729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4271E8-5C0E-A443-908D-C857B5337D79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A014632-1871-6341-BEB4-6BF5BB1F3420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265381-0033-544C-AAA8-CB36F084DADC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545780-6EE5-7B41-AE80-FDA9D3A33C15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011687A-E885-AC4D-A8B8-F07442CA76B5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A0BDDED-3B7B-BA44-A358-B3730DF150A2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26CD3B2-A5F3-4341-8AFD-27E1543814B9}"/>
                  </a:ext>
                </a:extLst>
              </p:cNvPr>
              <p:cNvCxnSpPr>
                <a:stCxn id="30" idx="5"/>
                <a:endCxn id="32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AA1EB00-557F-4143-A436-40B32AA133C0}"/>
                  </a:ext>
                </a:extLst>
              </p:cNvPr>
              <p:cNvCxnSpPr>
                <a:cxnSpLocks/>
                <a:stCxn id="30" idx="3"/>
                <a:endCxn id="31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9FF6FD8-DC89-C741-8679-9F8698361C86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DDF9A90-9B39-D84D-81C7-2AAD9C77FA6E}"/>
                  </a:ext>
                </a:extLst>
              </p:cNvPr>
              <p:cNvCxnSpPr>
                <a:cxnSpLocks/>
                <a:stCxn id="32" idx="4"/>
                <a:endCxn id="34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556B219-9C93-6640-9131-63A46514A70B}"/>
                  </a:ext>
                </a:extLst>
              </p:cNvPr>
              <p:cNvCxnSpPr>
                <a:cxnSpLocks/>
                <a:stCxn id="31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2374681-D50E-5447-B040-C686AAFAD5FD}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A9B7EBE-DB54-9B40-A656-3DBD07DD8217}"/>
                  </a:ext>
                </a:extLst>
              </p:cNvPr>
              <p:cNvCxnSpPr>
                <a:cxnSpLocks/>
                <a:stCxn id="35" idx="5"/>
                <a:endCxn id="36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89E6727D-DF1B-684A-B3C9-F58ACB4C3339}"/>
                </a:ext>
              </a:extLst>
            </p:cNvPr>
            <p:cNvGrpSpPr/>
            <p:nvPr/>
          </p:nvGrpSpPr>
          <p:grpSpPr>
            <a:xfrm>
              <a:off x="9288390" y="2643223"/>
              <a:ext cx="615156" cy="1005375"/>
              <a:chOff x="9180961" y="2528303"/>
              <a:chExt cx="615156" cy="1005375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3029FFF-9665-3B4E-A693-7259532F96EC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6E42E42-DC9A-B944-A988-FF030189EABE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0D5DD97-AA86-9F41-AB64-382CDC93C82F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13E55F76-82D7-F540-900F-5B74C912134A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8311A77-1139-8D4B-9E1A-3E73D33E42E4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E5CFA60-AF0C-7541-90FA-59BD670E593D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719A06F4-CB92-2443-8F9D-C08D6F2F5628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08124BF-337E-2340-AFA6-72B1E1B4CF9B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4C7E3D8F-B8A5-C840-978A-C13F0D221E4D}"/>
                  </a:ext>
                </a:extLst>
              </p:cNvPr>
              <p:cNvCxnSpPr>
                <a:stCxn id="205" idx="5"/>
                <a:endCxn id="207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F101EEC9-E7A6-BD4A-BFE3-134AE1366BEA}"/>
                  </a:ext>
                </a:extLst>
              </p:cNvPr>
              <p:cNvCxnSpPr>
                <a:cxnSpLocks/>
                <a:stCxn id="205" idx="3"/>
                <a:endCxn id="206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55FB2B52-AC96-3E42-B020-6AD1A974EBBB}"/>
                  </a:ext>
                </a:extLst>
              </p:cNvPr>
              <p:cNvCxnSpPr>
                <a:cxnSpLocks/>
                <a:stCxn id="207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F7BB9715-7B12-0640-B521-98D6586042F7}"/>
                  </a:ext>
                </a:extLst>
              </p:cNvPr>
              <p:cNvCxnSpPr>
                <a:cxnSpLocks/>
                <a:stCxn id="207" idx="4"/>
                <a:endCxn id="209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7BD87C63-D56A-2140-8DCF-565704ABEB7C}"/>
                  </a:ext>
                </a:extLst>
              </p:cNvPr>
              <p:cNvCxnSpPr>
                <a:cxnSpLocks/>
                <a:stCxn id="206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A7E38FC1-97EA-F945-974A-DA51CA1653C0}"/>
                  </a:ext>
                </a:extLst>
              </p:cNvPr>
              <p:cNvCxnSpPr>
                <a:cxnSpLocks/>
                <a:stCxn id="208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3A9788D7-D992-BC49-B2BD-7097D7D0A83F}"/>
                  </a:ext>
                </a:extLst>
              </p:cNvPr>
              <p:cNvCxnSpPr>
                <a:cxnSpLocks/>
                <a:stCxn id="210" idx="5"/>
                <a:endCxn id="211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8F33EE36-7204-E440-94FD-322210045E51}"/>
                </a:ext>
              </a:extLst>
            </p:cNvPr>
            <p:cNvGrpSpPr/>
            <p:nvPr/>
          </p:nvGrpSpPr>
          <p:grpSpPr>
            <a:xfrm>
              <a:off x="9404567" y="2763154"/>
              <a:ext cx="615156" cy="1005375"/>
              <a:chOff x="9180961" y="2528303"/>
              <a:chExt cx="615156" cy="100537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5F281734-ADB2-9D45-B7F2-5B1AB59E6B38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ADD0BDD-DE4F-2746-A6DA-E5E46DADC536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54AD4F0E-9777-D842-B267-DAE305022BFF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075523A-0BE5-6549-99E6-21EB545D59A8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CF7DD1F3-E72A-6141-8C61-DA4B57C7F002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CA8BC38C-9DBA-A744-9871-77EEF2A8363E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F8A09970-130E-2E45-BAD0-E67B8E810A25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CF82186-F8D5-AB41-A63C-43B1E866F930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CA809008-E00B-714B-8789-138F1F3A3E9D}"/>
                  </a:ext>
                </a:extLst>
              </p:cNvPr>
              <p:cNvCxnSpPr>
                <a:stCxn id="221" idx="5"/>
                <a:endCxn id="223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94AC605D-EE4E-2143-9809-051C1AE6A742}"/>
                  </a:ext>
                </a:extLst>
              </p:cNvPr>
              <p:cNvCxnSpPr>
                <a:cxnSpLocks/>
                <a:stCxn id="221" idx="3"/>
                <a:endCxn id="222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96037FCA-C76C-684C-8031-6CABC2D87571}"/>
                  </a:ext>
                </a:extLst>
              </p:cNvPr>
              <p:cNvCxnSpPr>
                <a:cxnSpLocks/>
                <a:stCxn id="223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121EBBE9-A603-814A-90DC-1EBEB9FA0DED}"/>
                  </a:ext>
                </a:extLst>
              </p:cNvPr>
              <p:cNvCxnSpPr>
                <a:cxnSpLocks/>
                <a:stCxn id="223" idx="4"/>
                <a:endCxn id="225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416FEA3A-E650-4942-8911-1A8F24D72115}"/>
                  </a:ext>
                </a:extLst>
              </p:cNvPr>
              <p:cNvCxnSpPr>
                <a:cxnSpLocks/>
                <a:stCxn id="222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5B3D681A-89CD-CF45-A414-86D4B321FC3E}"/>
                  </a:ext>
                </a:extLst>
              </p:cNvPr>
              <p:cNvCxnSpPr>
                <a:cxnSpLocks/>
                <a:stCxn id="224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A9D581E8-EDB8-BF41-BBEC-23490379D8A4}"/>
                  </a:ext>
                </a:extLst>
              </p:cNvPr>
              <p:cNvCxnSpPr>
                <a:cxnSpLocks/>
                <a:stCxn id="226" idx="5"/>
                <a:endCxn id="227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7" name="Right Arrow 236">
            <a:extLst>
              <a:ext uri="{FF2B5EF4-FFF2-40B4-BE49-F238E27FC236}">
                <a16:creationId xmlns:a16="http://schemas.microsoft.com/office/drawing/2014/main" id="{FB9A5D09-3F76-394E-AC18-7E76CDD77069}"/>
              </a:ext>
            </a:extLst>
          </p:cNvPr>
          <p:cNvSpPr/>
          <p:nvPr/>
        </p:nvSpPr>
        <p:spPr>
          <a:xfrm>
            <a:off x="5069059" y="2684179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FC0C6BA-3913-D044-9A3D-E075A839505D}"/>
              </a:ext>
            </a:extLst>
          </p:cNvPr>
          <p:cNvGrpSpPr/>
          <p:nvPr/>
        </p:nvGrpSpPr>
        <p:grpSpPr>
          <a:xfrm>
            <a:off x="5601617" y="2349929"/>
            <a:ext cx="1261004" cy="1086480"/>
            <a:chOff x="3905014" y="622031"/>
            <a:chExt cx="1261004" cy="108648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5A3DBE1-E716-4E4E-9C2D-5D2910795D80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CF885FD-D668-914C-88AE-51435ABB8DF8}"/>
                </a:ext>
              </a:extLst>
            </p:cNvPr>
            <p:cNvSpPr txBox="1"/>
            <p:nvPr/>
          </p:nvSpPr>
          <p:spPr>
            <a:xfrm>
              <a:off x="3905014" y="1431512"/>
              <a:ext cx="126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CGRA topology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EEBB3A9-A758-9E43-82B5-975D207A90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57C66AB-3990-A441-91C2-D0BC29342853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42ADE53-1C77-F14C-9564-981967D03DD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FAFFD14C-3DC9-974A-8BFC-091023D00AF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26618E9-F052-1B41-BE10-CFB9488FE7B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095A87F9-C8B0-9C46-940D-FBD32E16D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650E719B-08D3-7C40-BC39-02190DD4ECF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0A43F10-9C54-D54A-B52E-33C4DE246DA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32F388-B056-984A-8E77-2825E35B540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6A92E61D-017E-B344-8FD0-3938A063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1CC00261-AD7C-CB4C-926C-65A5FCEF4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584BE787-0555-8044-A3BA-5555F583C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7FFCFC7B-5E11-374D-A3E8-14C460BD47E2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C79B9EAD-5614-4E43-890E-9CB47B63CD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00BB19A3-3BE7-A24F-BE99-51F6B4513F1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B68926DF-8DFE-EB47-BC89-58094D151DF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B2582EBD-4EC7-CA42-A06C-C93F64A4B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254FF226-C324-2743-9C63-E307739A1FB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2BFBD3C8-1EF9-B543-8CE1-3C46C6D4F28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8E5BEF5-A5FC-0144-86E8-B77C71CC42B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6EAE95FD-3025-5945-88F5-F70271C6B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61DA570C-8D86-2E4D-A2C1-4C1DBA18A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565D423D-7C13-F846-8ECC-28A0989B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8D0D9FB0-27D8-9F44-84E9-872E88F9BE7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90875F5-DD8C-0948-A098-21FA0A0DA6C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4B30A13F-B1DA-8A4D-9A81-72F0B4C6693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9A50D0B8-0332-1841-8DE4-558BF1CB387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11035C83-4876-1040-A73E-B6AE3FE87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8A932DE-8F9F-344D-8BB2-1950329DCE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92290962-02AA-EC40-A5B7-14AF43F0AC7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DC8D2B80-1889-5348-98E0-B03DCC089C3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5A29A69B-02E5-F046-9BC3-8E0CAD581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636C8E34-74AE-3D44-ABD8-8EA3BA20E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42E62B85-065B-2B4C-964C-0B31C286C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E630D9F-C57C-1E4F-AB01-E68B3681882E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A8A77636-0FAF-BE45-8127-83E65CEBE36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11A49EC0-7C71-8A4A-B935-7262ADA8923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5F3088C9-543B-2748-969E-80F0924F768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74DDB917-33B7-5A42-AFC6-0FA143DCB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090D9FFD-1D90-0448-BF8D-62E096C2C64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918595D-E032-AB48-A590-29C0EA24DA8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AE6C601A-1A97-D74D-9A0A-AAA1AA4B21F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696C7796-1A77-D24C-A9A3-9424E2EC2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8093907F-F4E5-F34D-A3BF-2A1719EBB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2745C93D-12D3-F44F-A219-8EDF517CB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7" name="Right Arrow 286">
            <a:extLst>
              <a:ext uri="{FF2B5EF4-FFF2-40B4-BE49-F238E27FC236}">
                <a16:creationId xmlns:a16="http://schemas.microsoft.com/office/drawing/2014/main" id="{9845B833-51E6-9E42-B999-47A5C2323087}"/>
              </a:ext>
            </a:extLst>
          </p:cNvPr>
          <p:cNvSpPr/>
          <p:nvPr/>
        </p:nvSpPr>
        <p:spPr>
          <a:xfrm>
            <a:off x="6737225" y="2688591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0E0C11F-A0AC-8B44-9751-438CBA2886B8}"/>
              </a:ext>
            </a:extLst>
          </p:cNvPr>
          <p:cNvSpPr txBox="1"/>
          <p:nvPr/>
        </p:nvSpPr>
        <p:spPr>
          <a:xfrm>
            <a:off x="6594843" y="2295676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RTL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Generation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3846D51-B0D8-094C-92BB-4F47D03CC7A5}"/>
              </a:ext>
            </a:extLst>
          </p:cNvPr>
          <p:cNvSpPr txBox="1"/>
          <p:nvPr/>
        </p:nvSpPr>
        <p:spPr>
          <a:xfrm>
            <a:off x="8106189" y="1877372"/>
            <a:ext cx="1626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Standard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hardware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synthesis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and P&amp;R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04AD7FDC-AE9A-404A-A4FE-FC0F8DD766C5}"/>
              </a:ext>
            </a:extLst>
          </p:cNvPr>
          <p:cNvGrpSpPr/>
          <p:nvPr/>
        </p:nvGrpSpPr>
        <p:grpSpPr>
          <a:xfrm>
            <a:off x="3063104" y="4717911"/>
            <a:ext cx="1097280" cy="914400"/>
            <a:chOff x="1816291" y="3036901"/>
            <a:chExt cx="1097280" cy="934940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ED999302-73A3-1A4A-8642-D1B15E3D8112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C9086CA-7BC6-8D44-8DC1-A6D77F4CCAD3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8DD2EFFB-05F2-A047-A744-6777FECD5738}"/>
              </a:ext>
            </a:extLst>
          </p:cNvPr>
          <p:cNvGrpSpPr/>
          <p:nvPr/>
        </p:nvGrpSpPr>
        <p:grpSpPr>
          <a:xfrm>
            <a:off x="6152669" y="3447487"/>
            <a:ext cx="914400" cy="914400"/>
            <a:chOff x="6056216" y="3516776"/>
            <a:chExt cx="914400" cy="914400"/>
          </a:xfrm>
        </p:grpSpPr>
        <p:pic>
          <p:nvPicPr>
            <p:cNvPr id="326" name="Picture 325" descr="A picture containing box&#10;&#10;Description automatically generated">
              <a:extLst>
                <a:ext uri="{FF2B5EF4-FFF2-40B4-BE49-F238E27FC236}">
                  <a16:creationId xmlns:a16="http://schemas.microsoft.com/office/drawing/2014/main" id="{76CC4A62-FCE1-7345-A937-42826894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33333">
                    <a:alpha val="1961"/>
                  </a:srgbClr>
                </a:clrFrom>
                <a:clrTo>
                  <a:srgbClr val="333333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056216" y="3516776"/>
              <a:ext cx="914400" cy="914400"/>
            </a:xfrm>
            <a:prstGeom prst="rect">
              <a:avLst/>
            </a:prstGeom>
          </p:spPr>
        </p:pic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19FEB3EA-35A3-AF4F-A4B2-867DB5BE40E9}"/>
                </a:ext>
              </a:extLst>
            </p:cNvPr>
            <p:cNvSpPr txBox="1"/>
            <p:nvPr/>
          </p:nvSpPr>
          <p:spPr>
            <a:xfrm rot="19576705">
              <a:off x="6195927" y="3609109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latin typeface="Helvetica" pitchFamily="2" charset="0"/>
                </a:rPr>
                <a:t>Standard </a:t>
              </a:r>
            </a:p>
            <a:p>
              <a:pPr algn="ctr"/>
              <a:r>
                <a:rPr lang="en-US" sz="900" b="1" dirty="0">
                  <a:latin typeface="Helvetica" pitchFamily="2" charset="0"/>
                </a:rPr>
                <a:t>interface</a:t>
              </a:r>
            </a:p>
          </p:txBody>
        </p:sp>
      </p:grpSp>
      <p:pic>
        <p:nvPicPr>
          <p:cNvPr id="329" name="Picture 328" descr="Diagram&#10;&#10;Description automatically generated">
            <a:extLst>
              <a:ext uri="{FF2B5EF4-FFF2-40B4-BE49-F238E27FC236}">
                <a16:creationId xmlns:a16="http://schemas.microsoft.com/office/drawing/2014/main" id="{02D7E85D-DE79-4746-BEBC-D1941AE97E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4842" y="3888247"/>
            <a:ext cx="1076706" cy="548640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FEB44DEF-0733-4E4D-AD1C-7396163FEA54}"/>
              </a:ext>
            </a:extLst>
          </p:cNvPr>
          <p:cNvSpPr txBox="1"/>
          <p:nvPr/>
        </p:nvSpPr>
        <p:spPr>
          <a:xfrm>
            <a:off x="5384842" y="3405309"/>
            <a:ext cx="1159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Bring your own functional </a:t>
            </a:r>
          </a:p>
          <a:p>
            <a:r>
              <a:rPr lang="en-US" sz="1100" dirty="0">
                <a:latin typeface="Helvetica" pitchFamily="2" charset="0"/>
              </a:rPr>
              <a:t>unit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F0E92A9-E833-C54D-9F93-92E1154B8702}"/>
              </a:ext>
            </a:extLst>
          </p:cNvPr>
          <p:cNvSpPr txBox="1"/>
          <p:nvPr/>
        </p:nvSpPr>
        <p:spPr>
          <a:xfrm>
            <a:off x="5516673" y="4296219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Your logic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A0ECAD6-C011-A14F-8C37-FD3346D9F4F0}"/>
              </a:ext>
            </a:extLst>
          </p:cNvPr>
          <p:cNvSpPr/>
          <p:nvPr/>
        </p:nvSpPr>
        <p:spPr>
          <a:xfrm>
            <a:off x="5428450" y="3981667"/>
            <a:ext cx="48426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A02589D4-AF16-DF42-88EC-EF8EF96887E3}"/>
              </a:ext>
            </a:extLst>
          </p:cNvPr>
          <p:cNvSpPr/>
          <p:nvPr/>
        </p:nvSpPr>
        <p:spPr>
          <a:xfrm>
            <a:off x="6382849" y="4230551"/>
            <a:ext cx="78699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67208839-455F-2D4B-9629-72E70166E253}"/>
              </a:ext>
            </a:extLst>
          </p:cNvPr>
          <p:cNvSpPr/>
          <p:nvPr/>
        </p:nvSpPr>
        <p:spPr>
          <a:xfrm>
            <a:off x="6206490" y="3995092"/>
            <a:ext cx="165735" cy="154305"/>
          </a:xfrm>
          <a:custGeom>
            <a:avLst/>
            <a:gdLst>
              <a:gd name="connsiteX0" fmla="*/ 0 w 165735"/>
              <a:gd name="connsiteY0" fmla="*/ 154305 h 154305"/>
              <a:gd name="connsiteX1" fmla="*/ 34290 w 165735"/>
              <a:gd name="connsiteY1" fmla="*/ 34290 h 154305"/>
              <a:gd name="connsiteX2" fmla="*/ 165735 w 165735"/>
              <a:gd name="connsiteY2" fmla="*/ 0 h 15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35" h="154305">
                <a:moveTo>
                  <a:pt x="0" y="154305"/>
                </a:moveTo>
                <a:cubicBezTo>
                  <a:pt x="3334" y="107156"/>
                  <a:pt x="6668" y="60007"/>
                  <a:pt x="34290" y="34290"/>
                </a:cubicBezTo>
                <a:cubicBezTo>
                  <a:pt x="61912" y="8573"/>
                  <a:pt x="113823" y="4286"/>
                  <a:pt x="16573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67126D5-3FB7-5E48-9A3C-70AB5A7BBAD0}"/>
              </a:ext>
            </a:extLst>
          </p:cNvPr>
          <p:cNvSpPr/>
          <p:nvPr/>
        </p:nvSpPr>
        <p:spPr>
          <a:xfrm>
            <a:off x="5424397" y="4283191"/>
            <a:ext cx="48426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D8BC619-8882-794A-875E-C897D3236B79}"/>
              </a:ext>
            </a:extLst>
          </p:cNvPr>
          <p:cNvGrpSpPr/>
          <p:nvPr/>
        </p:nvGrpSpPr>
        <p:grpSpPr>
          <a:xfrm>
            <a:off x="5586642" y="1323792"/>
            <a:ext cx="1226817" cy="1036709"/>
            <a:chOff x="7457687" y="3267830"/>
            <a:chExt cx="2351794" cy="2043254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922995B-E161-CA4C-82A6-EAE2F0FC3D2D}"/>
                </a:ext>
              </a:extLst>
            </p:cNvPr>
            <p:cNvSpPr/>
            <p:nvPr/>
          </p:nvSpPr>
          <p:spPr>
            <a:xfrm>
              <a:off x="7547678" y="3340498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F10396D5-1E2E-FD46-A6F1-E0F60E414DD6}"/>
                </a:ext>
              </a:extLst>
            </p:cNvPr>
            <p:cNvSpPr/>
            <p:nvPr/>
          </p:nvSpPr>
          <p:spPr>
            <a:xfrm>
              <a:off x="8726804" y="3334240"/>
              <a:ext cx="1006273" cy="102463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A07FEA10-49CA-2D41-A9D1-7C48FA403808}"/>
                </a:ext>
              </a:extLst>
            </p:cNvPr>
            <p:cNvSpPr/>
            <p:nvPr/>
          </p:nvSpPr>
          <p:spPr>
            <a:xfrm>
              <a:off x="7457687" y="3267830"/>
              <a:ext cx="2351794" cy="1184233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546F3F01-227A-8842-BEDB-73B34C5FED63}"/>
                </a:ext>
              </a:extLst>
            </p:cNvPr>
            <p:cNvSpPr txBox="1"/>
            <p:nvPr/>
          </p:nvSpPr>
          <p:spPr>
            <a:xfrm>
              <a:off x="7457687" y="4401187"/>
              <a:ext cx="2351794" cy="90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Standard PE Library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15E213F-0289-D944-A6B5-2D11E24F9E0E}"/>
                </a:ext>
              </a:extLst>
            </p:cNvPr>
            <p:cNvSpPr/>
            <p:nvPr/>
          </p:nvSpPr>
          <p:spPr>
            <a:xfrm>
              <a:off x="7541592" y="3901679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3AB9359B-DE5F-604E-BB1B-7C438FA7990C}"/>
                </a:ext>
              </a:extLst>
            </p:cNvPr>
            <p:cNvSpPr/>
            <p:nvPr/>
          </p:nvSpPr>
          <p:spPr>
            <a:xfrm>
              <a:off x="8118394" y="3342568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+/-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DEDCE99-9F74-7449-AAFF-C7D6BDB1C5D2}"/>
                </a:ext>
              </a:extLst>
            </p:cNvPr>
            <p:cNvSpPr/>
            <p:nvPr/>
          </p:nvSpPr>
          <p:spPr>
            <a:xfrm>
              <a:off x="8127942" y="3901679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5" name="Trapezoid 344">
              <a:extLst>
                <a:ext uri="{FF2B5EF4-FFF2-40B4-BE49-F238E27FC236}">
                  <a16:creationId xmlns:a16="http://schemas.microsoft.com/office/drawing/2014/main" id="{69BEBDD5-6F81-5647-A8C6-CB59BF4B5021}"/>
                </a:ext>
              </a:extLst>
            </p:cNvPr>
            <p:cNvSpPr/>
            <p:nvPr/>
          </p:nvSpPr>
          <p:spPr>
            <a:xfrm rot="5400000">
              <a:off x="7604375" y="4066742"/>
              <a:ext cx="339730" cy="120759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rapezoid 345">
              <a:extLst>
                <a:ext uri="{FF2B5EF4-FFF2-40B4-BE49-F238E27FC236}">
                  <a16:creationId xmlns:a16="http://schemas.microsoft.com/office/drawing/2014/main" id="{9DE11435-1A0B-4149-9697-D56D229BFD24}"/>
                </a:ext>
              </a:extLst>
            </p:cNvPr>
            <p:cNvSpPr/>
            <p:nvPr/>
          </p:nvSpPr>
          <p:spPr>
            <a:xfrm rot="5400000">
              <a:off x="7677095" y="4107229"/>
              <a:ext cx="135180" cy="46418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rapezoid 346">
              <a:extLst>
                <a:ext uri="{FF2B5EF4-FFF2-40B4-BE49-F238E27FC236}">
                  <a16:creationId xmlns:a16="http://schemas.microsoft.com/office/drawing/2014/main" id="{DA213873-7A67-914E-8236-1837A6F25051}"/>
                </a:ext>
              </a:extLst>
            </p:cNvPr>
            <p:cNvSpPr/>
            <p:nvPr/>
          </p:nvSpPr>
          <p:spPr>
            <a:xfrm rot="5400000">
              <a:off x="7608347" y="4075446"/>
              <a:ext cx="191459" cy="103285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9C8CF68D-4099-124D-9306-BF68CE205881}"/>
                </a:ext>
              </a:extLst>
            </p:cNvPr>
            <p:cNvSpPr/>
            <p:nvPr/>
          </p:nvSpPr>
          <p:spPr>
            <a:xfrm>
              <a:off x="9259664" y="3419367"/>
              <a:ext cx="420858" cy="8729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95E8CDCC-A833-D542-A9BB-DB724213DE35}"/>
                </a:ext>
              </a:extLst>
            </p:cNvPr>
            <p:cNvSpPr/>
            <p:nvPr/>
          </p:nvSpPr>
          <p:spPr>
            <a:xfrm>
              <a:off x="8792066" y="3419367"/>
              <a:ext cx="420858" cy="8729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083E795A-ED5E-3147-92C2-08C0E3CFFD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84203" y="3978335"/>
              <a:ext cx="125581" cy="313953"/>
              <a:chOff x="4998244" y="3433403"/>
              <a:chExt cx="230981" cy="367059"/>
            </a:xfrm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6773C3EE-2BA8-CF45-96AC-06FBFEEC4947}"/>
                  </a:ext>
                </a:extLst>
              </p:cNvPr>
              <p:cNvSpPr/>
              <p:nvPr/>
            </p:nvSpPr>
            <p:spPr>
              <a:xfrm>
                <a:off x="4998244" y="3433403"/>
                <a:ext cx="230981" cy="3670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Triangle 351">
                <a:extLst>
                  <a:ext uri="{FF2B5EF4-FFF2-40B4-BE49-F238E27FC236}">
                    <a16:creationId xmlns:a16="http://schemas.microsoft.com/office/drawing/2014/main" id="{03C0642F-55BF-EE47-B69C-0CE4C9E3A6C2}"/>
                  </a:ext>
                </a:extLst>
              </p:cNvPr>
              <p:cNvSpPr/>
              <p:nvPr/>
            </p:nvSpPr>
            <p:spPr>
              <a:xfrm rot="5400000">
                <a:off x="4949217" y="3563651"/>
                <a:ext cx="204616" cy="106562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27E2B07-FFBD-DE47-85AD-5F4686A42FB7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512178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C5F887E1-EC8F-5348-9716-45F29003D7FC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621664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DB00194-5C3F-3B41-BBFB-A95E03EA1F86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733901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A7DE669-A876-E74D-9D50-53D49B48BC8E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842837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109C158-C8C5-9D41-B65E-A239A90BF11D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952323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020EB08-B51C-F940-815F-9352ABD6EE38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4064560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8FA6ADC3-471E-304E-B732-011D6B833028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512729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9FBC0D7D-F84B-5244-9A7B-D719A8C5C095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622215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B5A34E65-F9D2-9643-B9AC-F9BAC4E84BA2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734452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9CCC3C35-6EF4-0C49-8CB2-4E8C2CEC5E85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843388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EA695A77-95CE-6645-B919-94DA3A662936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952874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15F60688-CCE7-CF42-9EC6-D4896D4A2BEC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4065111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7B76797E-A488-8B49-B391-7F248135FADF}"/>
              </a:ext>
            </a:extLst>
          </p:cNvPr>
          <p:cNvSpPr txBox="1"/>
          <p:nvPr/>
        </p:nvSpPr>
        <p:spPr>
          <a:xfrm>
            <a:off x="9308447" y="321881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Hardware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53D416F-BADF-3B47-9A2C-601A94BC83CC}"/>
              </a:ext>
            </a:extLst>
          </p:cNvPr>
          <p:cNvGrpSpPr/>
          <p:nvPr/>
        </p:nvGrpSpPr>
        <p:grpSpPr>
          <a:xfrm>
            <a:off x="7471571" y="2282799"/>
            <a:ext cx="1097280" cy="909421"/>
            <a:chOff x="1816291" y="3047079"/>
            <a:chExt cx="1097280" cy="929849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FBBB37B4-46BE-1D43-B583-B01429B21D33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module PE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  (input </a:t>
              </a:r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clk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,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   input  data);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ED8D773A-5680-2847-8A9D-4EDB1DC27BE1}"/>
                </a:ext>
              </a:extLst>
            </p:cNvPr>
            <p:cNvSpPr/>
            <p:nvPr/>
          </p:nvSpPr>
          <p:spPr>
            <a:xfrm>
              <a:off x="1816291" y="3052166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SystemVerilog</a:t>
              </a:r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Description</a:t>
              </a:r>
              <a:endParaRPr lang="en-US" sz="105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371" name="Oval 370">
            <a:extLst>
              <a:ext uri="{FF2B5EF4-FFF2-40B4-BE49-F238E27FC236}">
                <a16:creationId xmlns:a16="http://schemas.microsoft.com/office/drawing/2014/main" id="{B343D396-64DE-CD48-A851-F0D5344AB299}"/>
              </a:ext>
            </a:extLst>
          </p:cNvPr>
          <p:cNvSpPr/>
          <p:nvPr/>
        </p:nvSpPr>
        <p:spPr>
          <a:xfrm>
            <a:off x="3138923" y="2417111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295585C-385F-2C4E-84AF-E844A5519481}"/>
              </a:ext>
            </a:extLst>
          </p:cNvPr>
          <p:cNvSpPr/>
          <p:nvPr/>
        </p:nvSpPr>
        <p:spPr>
          <a:xfrm>
            <a:off x="6623444" y="2222376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09AA207-7C25-294A-BAF4-7C5CDF4F7395}"/>
              </a:ext>
            </a:extLst>
          </p:cNvPr>
          <p:cNvSpPr/>
          <p:nvPr/>
        </p:nvSpPr>
        <p:spPr>
          <a:xfrm>
            <a:off x="8320873" y="1784521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75" name="Freeform 374">
            <a:extLst>
              <a:ext uri="{FF2B5EF4-FFF2-40B4-BE49-F238E27FC236}">
                <a16:creationId xmlns:a16="http://schemas.microsoft.com/office/drawing/2014/main" id="{6262FAAB-3DB6-AE43-A30F-C2A3972848C1}"/>
              </a:ext>
            </a:extLst>
          </p:cNvPr>
          <p:cNvSpPr/>
          <p:nvPr/>
        </p:nvSpPr>
        <p:spPr>
          <a:xfrm>
            <a:off x="6818489" y="2958568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5">
            <a:extLst>
              <a:ext uri="{FF2B5EF4-FFF2-40B4-BE49-F238E27FC236}">
                <a16:creationId xmlns:a16="http://schemas.microsoft.com/office/drawing/2014/main" id="{F121A221-7626-F041-933F-0DBF2CC08CB5}"/>
              </a:ext>
            </a:extLst>
          </p:cNvPr>
          <p:cNvSpPr/>
          <p:nvPr/>
        </p:nvSpPr>
        <p:spPr>
          <a:xfrm flipV="1">
            <a:off x="6765037" y="1924650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4ABB9482-8568-7941-8961-B5E7D5B96A41}"/>
              </a:ext>
            </a:extLst>
          </p:cNvPr>
          <p:cNvSpPr/>
          <p:nvPr/>
        </p:nvSpPr>
        <p:spPr>
          <a:xfrm flipV="1">
            <a:off x="4885435" y="2254850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9731BB5-E633-1D4E-8002-2D5B70A6A771}"/>
              </a:ext>
            </a:extLst>
          </p:cNvPr>
          <p:cNvSpPr txBox="1"/>
          <p:nvPr/>
        </p:nvSpPr>
        <p:spPr>
          <a:xfrm>
            <a:off x="5006794" y="2833902"/>
            <a:ext cx="84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ILP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Synthesis</a:t>
            </a: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C1839420-F9F7-8442-9DEE-299708ACB90B}"/>
              </a:ext>
            </a:extLst>
          </p:cNvPr>
          <p:cNvSpPr/>
          <p:nvPr/>
        </p:nvSpPr>
        <p:spPr>
          <a:xfrm>
            <a:off x="4997933" y="2773445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D6A65E29-1A81-BC47-813B-87F77D7B1E95}"/>
              </a:ext>
            </a:extLst>
          </p:cNvPr>
          <p:cNvSpPr/>
          <p:nvPr/>
        </p:nvSpPr>
        <p:spPr>
          <a:xfrm>
            <a:off x="4293326" y="5096404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E04B0177-38D2-EA47-8A47-46B0BD8CA668}"/>
              </a:ext>
            </a:extLst>
          </p:cNvPr>
          <p:cNvSpPr txBox="1"/>
          <p:nvPr/>
        </p:nvSpPr>
        <p:spPr>
          <a:xfrm>
            <a:off x="4199705" y="484567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Extract</a:t>
            </a: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0F8FDBC0-7398-BA4A-B466-D9999214E7DB}"/>
              </a:ext>
            </a:extLst>
          </p:cNvPr>
          <p:cNvGrpSpPr/>
          <p:nvPr/>
        </p:nvGrpSpPr>
        <p:grpSpPr>
          <a:xfrm>
            <a:off x="5064483" y="4714605"/>
            <a:ext cx="615156" cy="1005375"/>
            <a:chOff x="9180961" y="2528303"/>
            <a:chExt cx="615156" cy="1005375"/>
          </a:xfrm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1653491D-5FE1-4548-BA95-0E657D753442}"/>
                </a:ext>
              </a:extLst>
            </p:cNvPr>
            <p:cNvSpPr/>
            <p:nvPr/>
          </p:nvSpPr>
          <p:spPr>
            <a:xfrm>
              <a:off x="9180961" y="2528303"/>
              <a:ext cx="615156" cy="1005375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B260C430-7EBD-9B46-8616-23C8D0CFB2B2}"/>
                </a:ext>
              </a:extLst>
            </p:cNvPr>
            <p:cNvSpPr/>
            <p:nvPr/>
          </p:nvSpPr>
          <p:spPr>
            <a:xfrm>
              <a:off x="9408364" y="2545200"/>
              <a:ext cx="157655" cy="1576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73EA897A-2090-F541-8FE9-DA7E89F64B6F}"/>
                </a:ext>
              </a:extLst>
            </p:cNvPr>
            <p:cNvSpPr/>
            <p:nvPr/>
          </p:nvSpPr>
          <p:spPr>
            <a:xfrm>
              <a:off x="9188457" y="2838957"/>
              <a:ext cx="157655" cy="15763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DDDF73F3-BBF6-DB47-A880-796C88739109}"/>
                </a:ext>
              </a:extLst>
            </p:cNvPr>
            <p:cNvSpPr/>
            <p:nvPr/>
          </p:nvSpPr>
          <p:spPr>
            <a:xfrm>
              <a:off x="9635524" y="2738479"/>
              <a:ext cx="157655" cy="15763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F08FBEE3-5710-3948-B0BE-FAAAD4DB9D8C}"/>
                </a:ext>
              </a:extLst>
            </p:cNvPr>
            <p:cNvSpPr/>
            <p:nvPr/>
          </p:nvSpPr>
          <p:spPr>
            <a:xfrm>
              <a:off x="9385450" y="2952057"/>
              <a:ext cx="157655" cy="1576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34E0F05D-6C24-0549-9DBC-56DCD5B01870}"/>
                </a:ext>
              </a:extLst>
            </p:cNvPr>
            <p:cNvSpPr/>
            <p:nvPr/>
          </p:nvSpPr>
          <p:spPr>
            <a:xfrm>
              <a:off x="9617285" y="3190435"/>
              <a:ext cx="157655" cy="1576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4D2D412C-6623-8643-983F-AAB67F4B3231}"/>
                </a:ext>
              </a:extLst>
            </p:cNvPr>
            <p:cNvSpPr/>
            <p:nvPr/>
          </p:nvSpPr>
          <p:spPr>
            <a:xfrm>
              <a:off x="9255665" y="3219448"/>
              <a:ext cx="157655" cy="1576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C645CBA6-7378-B54D-AADF-BA21D194F08E}"/>
                </a:ext>
              </a:extLst>
            </p:cNvPr>
            <p:cNvSpPr/>
            <p:nvPr/>
          </p:nvSpPr>
          <p:spPr>
            <a:xfrm>
              <a:off x="9494187" y="3372299"/>
              <a:ext cx="157655" cy="1576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8784A6B7-2A41-014B-A457-63570CEAFDEA}"/>
                </a:ext>
              </a:extLst>
            </p:cNvPr>
            <p:cNvCxnSpPr>
              <a:stCxn id="415" idx="5"/>
              <a:endCxn id="417" idx="0"/>
            </p:cNvCxnSpPr>
            <p:nvPr/>
          </p:nvCxnSpPr>
          <p:spPr>
            <a:xfrm>
              <a:off x="9542931" y="2679746"/>
              <a:ext cx="171421" cy="587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E0D7E1D6-177C-A047-9484-294869510D12}"/>
                </a:ext>
              </a:extLst>
            </p:cNvPr>
            <p:cNvCxnSpPr>
              <a:cxnSpLocks/>
              <a:stCxn id="415" idx="3"/>
              <a:endCxn id="416" idx="0"/>
            </p:cNvCxnSpPr>
            <p:nvPr/>
          </p:nvCxnSpPr>
          <p:spPr>
            <a:xfrm flipH="1">
              <a:off x="9267285" y="2679747"/>
              <a:ext cx="164168" cy="1592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AA2C8C9B-5C38-2E4F-99A0-06F86ADC4392}"/>
                </a:ext>
              </a:extLst>
            </p:cNvPr>
            <p:cNvCxnSpPr>
              <a:cxnSpLocks/>
              <a:stCxn id="417" idx="3"/>
            </p:cNvCxnSpPr>
            <p:nvPr/>
          </p:nvCxnSpPr>
          <p:spPr>
            <a:xfrm flipH="1">
              <a:off x="9530352" y="2873025"/>
              <a:ext cx="128260" cy="1172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F532A7DC-2CE5-6B4D-A9F9-2DB57CDCD0BC}"/>
                </a:ext>
              </a:extLst>
            </p:cNvPr>
            <p:cNvCxnSpPr>
              <a:cxnSpLocks/>
              <a:stCxn id="417" idx="4"/>
              <a:endCxn id="419" idx="0"/>
            </p:cNvCxnSpPr>
            <p:nvPr/>
          </p:nvCxnSpPr>
          <p:spPr>
            <a:xfrm flipH="1">
              <a:off x="9696113" y="2896110"/>
              <a:ext cx="18239" cy="294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1C5EB074-8728-364F-872C-1B858D2B31D2}"/>
                </a:ext>
              </a:extLst>
            </p:cNvPr>
            <p:cNvCxnSpPr>
              <a:cxnSpLocks/>
              <a:stCxn id="416" idx="4"/>
            </p:cNvCxnSpPr>
            <p:nvPr/>
          </p:nvCxnSpPr>
          <p:spPr>
            <a:xfrm>
              <a:off x="9267285" y="2996588"/>
              <a:ext cx="39338" cy="2228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>
              <a:extLst>
                <a:ext uri="{FF2B5EF4-FFF2-40B4-BE49-F238E27FC236}">
                  <a16:creationId xmlns:a16="http://schemas.microsoft.com/office/drawing/2014/main" id="{467E604F-87A2-8F4C-90A1-E8E940B31A64}"/>
                </a:ext>
              </a:extLst>
            </p:cNvPr>
            <p:cNvCxnSpPr>
              <a:cxnSpLocks/>
              <a:stCxn id="418" idx="5"/>
            </p:cNvCxnSpPr>
            <p:nvPr/>
          </p:nvCxnSpPr>
          <p:spPr>
            <a:xfrm>
              <a:off x="9520017" y="3086603"/>
              <a:ext cx="95781" cy="171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1D9EF612-5F33-8C4E-A2DA-BE439A7E6E5B}"/>
                </a:ext>
              </a:extLst>
            </p:cNvPr>
            <p:cNvCxnSpPr>
              <a:cxnSpLocks/>
              <a:stCxn id="420" idx="5"/>
              <a:endCxn id="421" idx="1"/>
            </p:cNvCxnSpPr>
            <p:nvPr/>
          </p:nvCxnSpPr>
          <p:spPr>
            <a:xfrm>
              <a:off x="9390232" y="3353994"/>
              <a:ext cx="127043" cy="41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9" name="TextBox 428">
            <a:extLst>
              <a:ext uri="{FF2B5EF4-FFF2-40B4-BE49-F238E27FC236}">
                <a16:creationId xmlns:a16="http://schemas.microsoft.com/office/drawing/2014/main" id="{BDE8BA1A-F0BF-8344-A9B6-4C461423AE62}"/>
              </a:ext>
            </a:extLst>
          </p:cNvPr>
          <p:cNvSpPr txBox="1"/>
          <p:nvPr/>
        </p:nvSpPr>
        <p:spPr>
          <a:xfrm>
            <a:off x="5020739" y="575722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Hadassah Friedlaender" panose="020F0502020204030204" pitchFamily="34" charset="0"/>
              </a:rPr>
              <a:t>Dataflow</a:t>
            </a:r>
          </a:p>
          <a:p>
            <a:pPr algn="ctr"/>
            <a:r>
              <a:rPr lang="en-US" sz="1200" dirty="0">
                <a:latin typeface="Helvetica" pitchFamily="2" charset="0"/>
                <a:cs typeface="Hadassah Friedlaender" panose="020F0502020204030204" pitchFamily="34" charset="0"/>
              </a:rPr>
              <a:t>graph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A9C4D094-9216-8B41-A8A2-A6BCAFF614EE}"/>
              </a:ext>
            </a:extLst>
          </p:cNvPr>
          <p:cNvSpPr txBox="1"/>
          <p:nvPr/>
        </p:nvSpPr>
        <p:spPr>
          <a:xfrm>
            <a:off x="6943819" y="4730171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ILP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Scheduler</a:t>
            </a:r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E9320BE0-98AB-A346-A050-A7736A93FB2E}"/>
              </a:ext>
            </a:extLst>
          </p:cNvPr>
          <p:cNvGrpSpPr/>
          <p:nvPr/>
        </p:nvGrpSpPr>
        <p:grpSpPr>
          <a:xfrm>
            <a:off x="5833838" y="4749248"/>
            <a:ext cx="1261004" cy="1063330"/>
            <a:chOff x="3893439" y="622031"/>
            <a:chExt cx="1261004" cy="1063330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9FEFFDC7-CAF9-6744-AD4D-6F9EC75EE2BF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FFE95F90-0DCE-DF4B-9F0E-ECE32F6545ED}"/>
                </a:ext>
              </a:extLst>
            </p:cNvPr>
            <p:cNvSpPr txBox="1"/>
            <p:nvPr/>
          </p:nvSpPr>
          <p:spPr>
            <a:xfrm>
              <a:off x="3893439" y="1408362"/>
              <a:ext cx="126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CGRA topology</a:t>
              </a:r>
            </a:p>
          </p:txBody>
        </p: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EF588D7B-84A7-8B4A-9110-4C3C5D1498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48952168-0B09-C143-93ED-8C5D7D7A4726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D33339D8-2C35-9E4A-99AB-F9BAAE4A668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A90589B7-F34A-494C-91D9-70A7538E5A7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20387EA1-156B-E14C-A609-FFBB328A7D0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BD3BE085-7FCC-E04C-BB71-62A796325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1C185132-0F6E-9945-8733-E148997C3B7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1044C75D-96C3-974E-AC73-EFE4972D072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D3E437A8-AB61-3D4E-98C3-3403C3F00D0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9FBBA83F-4368-C947-BC21-FD68C989F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0F800A6F-D7CC-444F-A1C8-D77ED446F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30509DC6-6FE4-3D46-8E1B-89F44B719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9C1EB340-18CB-6B4B-963B-75EAA8486C3D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80B0CA7B-95E1-5745-AAE9-747EA6E1311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01B46110-0EE9-F142-979B-E603BD8F10D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3FEAD153-A449-1840-9AEA-3A23803D04D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86AE5D46-CBCB-5E41-929A-EF90D95EA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68A3B88A-B6AA-2D4A-85CC-5C8A4B4E1FE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80CE7F43-2753-2C43-93ED-42D3E970216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B35AAE1A-0592-C249-8813-72124BF7DAB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66338422-363C-3845-850C-F3CFD7619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5DE09D64-2E45-3341-93D9-8679012B1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>
                  <a:extLst>
                    <a:ext uri="{FF2B5EF4-FFF2-40B4-BE49-F238E27FC236}">
                      <a16:creationId xmlns:a16="http://schemas.microsoft.com/office/drawing/2014/main" id="{780AF06B-FCA8-C642-9B6D-0D4E5C144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C71AC1B4-C19C-5D4B-8C7C-D089BFAB4CE0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9C526137-B6A4-8943-ACD7-A6F0755F8863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098FDD24-6916-8440-A6EB-1E40C0E9EEB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888148C7-5A66-4247-B522-6A9A5316AB8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D7A131C8-B58D-6C4F-A503-A880A9A4D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312426DE-F1DD-8145-9CF7-EB6FD7B3E3F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A0ADE5B3-0588-144D-9BF5-845924CA454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F020CA65-D67A-9F43-86D4-7A2141A85DC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FA4A220F-5326-DD45-B66C-5BD74B06F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CF989C76-17FC-4446-AC30-F7E005D6E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E1F10C29-BA43-754D-8ECF-C204E782B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95D7D5C1-8EBB-DC48-986E-85FC638DFD1C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7BB1EB60-EB2F-034E-92C9-B419C48420B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77E674ED-3138-464C-8636-7A3D36BDAF6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90246FB5-8DD1-8C40-B82F-55F05B5D498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CEC3168B-08D6-0846-A964-A588C0D39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AF194C90-D267-E849-B7A6-296456B7622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C1823DFD-BD91-F949-B504-06C104D744A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BB36FE04-CB10-364D-A412-154C09F097B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E8746FF1-7042-1846-8443-073A24F5C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62ACEA47-3ACB-2F4F-AB55-413A8B9E1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03C61FDC-5DD6-8D46-B0EF-032D683B6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83" name="Right Arrow 582">
            <a:extLst>
              <a:ext uri="{FF2B5EF4-FFF2-40B4-BE49-F238E27FC236}">
                <a16:creationId xmlns:a16="http://schemas.microsoft.com/office/drawing/2014/main" id="{9911E312-0E46-234E-8A17-B2C441A84A11}"/>
              </a:ext>
            </a:extLst>
          </p:cNvPr>
          <p:cNvSpPr/>
          <p:nvPr/>
        </p:nvSpPr>
        <p:spPr>
          <a:xfrm>
            <a:off x="8609566" y="2676088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178238D1-4D1E-214D-B68E-F66A1487F2BE}"/>
              </a:ext>
            </a:extLst>
          </p:cNvPr>
          <p:cNvSpPr txBox="1"/>
          <p:nvPr/>
        </p:nvSpPr>
        <p:spPr>
          <a:xfrm>
            <a:off x="5713838" y="4916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585" name="Freeform 584">
            <a:extLst>
              <a:ext uri="{FF2B5EF4-FFF2-40B4-BE49-F238E27FC236}">
                <a16:creationId xmlns:a16="http://schemas.microsoft.com/office/drawing/2014/main" id="{A58D781D-5DFD-6943-8096-DBE3F276F5CF}"/>
              </a:ext>
            </a:extLst>
          </p:cNvPr>
          <p:cNvSpPr/>
          <p:nvPr/>
        </p:nvSpPr>
        <p:spPr>
          <a:xfrm>
            <a:off x="1651000" y="3708400"/>
            <a:ext cx="8572500" cy="939800"/>
          </a:xfrm>
          <a:custGeom>
            <a:avLst/>
            <a:gdLst>
              <a:gd name="connsiteX0" fmla="*/ 0 w 8572500"/>
              <a:gd name="connsiteY0" fmla="*/ 177800 h 939800"/>
              <a:gd name="connsiteX1" fmla="*/ 2006600 w 8572500"/>
              <a:gd name="connsiteY1" fmla="*/ 177800 h 939800"/>
              <a:gd name="connsiteX2" fmla="*/ 3263900 w 8572500"/>
              <a:gd name="connsiteY2" fmla="*/ 901700 h 939800"/>
              <a:gd name="connsiteX3" fmla="*/ 5486400 w 8572500"/>
              <a:gd name="connsiteY3" fmla="*/ 939800 h 939800"/>
              <a:gd name="connsiteX4" fmla="*/ 6197600 w 8572500"/>
              <a:gd name="connsiteY4" fmla="*/ 0 h 939800"/>
              <a:gd name="connsiteX5" fmla="*/ 8572500 w 8572500"/>
              <a:gd name="connsiteY5" fmla="*/ 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00" h="939800">
                <a:moveTo>
                  <a:pt x="0" y="177800"/>
                </a:moveTo>
                <a:lnTo>
                  <a:pt x="2006600" y="177800"/>
                </a:lnTo>
                <a:lnTo>
                  <a:pt x="3263900" y="901700"/>
                </a:lnTo>
                <a:lnTo>
                  <a:pt x="5486400" y="939800"/>
                </a:lnTo>
                <a:lnTo>
                  <a:pt x="6197600" y="0"/>
                </a:lnTo>
                <a:lnTo>
                  <a:pt x="8572500" y="0"/>
                </a:ln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B594AC9F-B360-134E-8244-C6F7EA097C46}"/>
              </a:ext>
            </a:extLst>
          </p:cNvPr>
          <p:cNvSpPr/>
          <p:nvPr/>
        </p:nvSpPr>
        <p:spPr>
          <a:xfrm>
            <a:off x="4075161" y="4658136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AEB03FDA-5529-9646-8543-A9636281FB83}"/>
              </a:ext>
            </a:extLst>
          </p:cNvPr>
          <p:cNvSpPr/>
          <p:nvPr/>
        </p:nvSpPr>
        <p:spPr>
          <a:xfrm>
            <a:off x="6921851" y="4676971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6</a:t>
            </a:r>
          </a:p>
        </p:txBody>
      </p: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C692C52B-D086-E248-9A92-BC7BED38B148}"/>
              </a:ext>
            </a:extLst>
          </p:cNvPr>
          <p:cNvGrpSpPr/>
          <p:nvPr/>
        </p:nvGrpSpPr>
        <p:grpSpPr>
          <a:xfrm>
            <a:off x="7849554" y="3983517"/>
            <a:ext cx="2039173" cy="2074847"/>
            <a:chOff x="3904891" y="2657535"/>
            <a:chExt cx="2039173" cy="2074847"/>
          </a:xfrm>
        </p:grpSpPr>
        <p:grpSp>
          <p:nvGrpSpPr>
            <p:cNvPr id="636" name="Group 635">
              <a:extLst>
                <a:ext uri="{FF2B5EF4-FFF2-40B4-BE49-F238E27FC236}">
                  <a16:creationId xmlns:a16="http://schemas.microsoft.com/office/drawing/2014/main" id="{A52AE045-E0F1-AD42-8ABF-7C449BCC91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47015" y="2709248"/>
              <a:ext cx="1985197" cy="1957068"/>
              <a:chOff x="3216477" y="592021"/>
              <a:chExt cx="2997734" cy="2955258"/>
            </a:xfrm>
          </p:grpSpPr>
          <p:grpSp>
            <p:nvGrpSpPr>
              <p:cNvPr id="658" name="Group 657">
                <a:extLst>
                  <a:ext uri="{FF2B5EF4-FFF2-40B4-BE49-F238E27FC236}">
                    <a16:creationId xmlns:a16="http://schemas.microsoft.com/office/drawing/2014/main" id="{1B199C47-43CA-FE4E-8B35-4D7FB25EF9B6}"/>
                  </a:ext>
                </a:extLst>
              </p:cNvPr>
              <p:cNvGrpSpPr/>
              <p:nvPr/>
            </p:nvGrpSpPr>
            <p:grpSpPr>
              <a:xfrm>
                <a:off x="3216477" y="598770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31B30390-F4DA-E646-A521-1FB2F467DC8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F2BD19F3-1A59-E847-B927-2717BFCC3AE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47FD16EB-959D-A544-88E0-E96D9466C71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C33D1328-DC7C-C046-B98A-5F752EDEB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0312973C-12CE-314B-8634-450EC31D94A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2" name="Rectangle 751">
                  <a:extLst>
                    <a:ext uri="{FF2B5EF4-FFF2-40B4-BE49-F238E27FC236}">
                      <a16:creationId xmlns:a16="http://schemas.microsoft.com/office/drawing/2014/main" id="{F736659A-51DA-B44D-ACC3-3537A3A5E6B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50FC4400-4558-CD41-95B3-8CD889F3EFF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599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54" name="Straight Connector 753">
                  <a:extLst>
                    <a:ext uri="{FF2B5EF4-FFF2-40B4-BE49-F238E27FC236}">
                      <a16:creationId xmlns:a16="http://schemas.microsoft.com/office/drawing/2014/main" id="{37F2DB66-DE6A-6E47-8D92-8FE545197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5" name="Straight Connector 754">
                  <a:extLst>
                    <a:ext uri="{FF2B5EF4-FFF2-40B4-BE49-F238E27FC236}">
                      <a16:creationId xmlns:a16="http://schemas.microsoft.com/office/drawing/2014/main" id="{3EB7893E-0028-1548-BA0D-5EA133D87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Straight Connector 755">
                  <a:extLst>
                    <a:ext uri="{FF2B5EF4-FFF2-40B4-BE49-F238E27FC236}">
                      <a16:creationId xmlns:a16="http://schemas.microsoft.com/office/drawing/2014/main" id="{D626983E-7E03-0546-99D4-18D369E54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9" name="Group 658">
                <a:extLst>
                  <a:ext uri="{FF2B5EF4-FFF2-40B4-BE49-F238E27FC236}">
                    <a16:creationId xmlns:a16="http://schemas.microsoft.com/office/drawing/2014/main" id="{4972DF22-06D6-934D-AA48-BB2C67381C14}"/>
                  </a:ext>
                </a:extLst>
              </p:cNvPr>
              <p:cNvGrpSpPr/>
              <p:nvPr/>
            </p:nvGrpSpPr>
            <p:grpSpPr>
              <a:xfrm>
                <a:off x="4127933" y="592021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62067236-3A80-A442-B83A-F9EC55856E9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B48C010C-5F36-4645-802B-14CF678BC49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8F3596E0-D7B5-164A-BB90-F2C2F96B754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0" name="Straight Connector 739">
                  <a:extLst>
                    <a:ext uri="{FF2B5EF4-FFF2-40B4-BE49-F238E27FC236}">
                      <a16:creationId xmlns:a16="http://schemas.microsoft.com/office/drawing/2014/main" id="{1DCCD1FE-0AA7-6C44-9F25-C6F55B1BF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ED84EAE4-F926-1140-9A81-F79255FDDAF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5950766B-70FA-EA47-AC35-B8E6B8DD1D4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4A1FA18E-02CE-D646-8D6B-772664393F0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8567566E-FF9B-3643-BF3A-362B788AD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5" name="Straight Connector 744">
                  <a:extLst>
                    <a:ext uri="{FF2B5EF4-FFF2-40B4-BE49-F238E27FC236}">
                      <a16:creationId xmlns:a16="http://schemas.microsoft.com/office/drawing/2014/main" id="{5E90E830-3D80-7F40-8623-E39B6C321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>
                  <a:extLst>
                    <a:ext uri="{FF2B5EF4-FFF2-40B4-BE49-F238E27FC236}">
                      <a16:creationId xmlns:a16="http://schemas.microsoft.com/office/drawing/2014/main" id="{A91AE168-71BC-4841-8E27-1D3B09877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0" name="Group 659">
                <a:extLst>
                  <a:ext uri="{FF2B5EF4-FFF2-40B4-BE49-F238E27FC236}">
                    <a16:creationId xmlns:a16="http://schemas.microsoft.com/office/drawing/2014/main" id="{C7709AF9-3B32-5049-9AD1-4BB8C507AA1C}"/>
                  </a:ext>
                </a:extLst>
              </p:cNvPr>
              <p:cNvGrpSpPr/>
              <p:nvPr/>
            </p:nvGrpSpPr>
            <p:grpSpPr>
              <a:xfrm>
                <a:off x="5034617" y="598770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4DEC2011-10AF-D648-8EBA-715F285D3F0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A2EEDE9A-258D-F944-8A35-24DA21E57D6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B70A5683-D780-C845-9538-E10A0832FB5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0" name="Straight Connector 729">
                  <a:extLst>
                    <a:ext uri="{FF2B5EF4-FFF2-40B4-BE49-F238E27FC236}">
                      <a16:creationId xmlns:a16="http://schemas.microsoft.com/office/drawing/2014/main" id="{E8FF1A0C-A009-994A-9DB9-E1F75973D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28E163B7-F3EB-FF46-88CC-84F556B271F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78ECE89A-1CEA-3E45-86FA-9587FFC6090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57E76329-B914-7141-BA50-DBDC87AC2A17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4" name="Straight Connector 733">
                  <a:extLst>
                    <a:ext uri="{FF2B5EF4-FFF2-40B4-BE49-F238E27FC236}">
                      <a16:creationId xmlns:a16="http://schemas.microsoft.com/office/drawing/2014/main" id="{8F3D50F9-ADFB-C74B-8A57-549D18F8ED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5" name="Straight Connector 734">
                  <a:extLst>
                    <a:ext uri="{FF2B5EF4-FFF2-40B4-BE49-F238E27FC236}">
                      <a16:creationId xmlns:a16="http://schemas.microsoft.com/office/drawing/2014/main" id="{1C35F044-CACE-AD4F-961F-73BA3BA5A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6" name="Straight Connector 735">
                  <a:extLst>
                    <a:ext uri="{FF2B5EF4-FFF2-40B4-BE49-F238E27FC236}">
                      <a16:creationId xmlns:a16="http://schemas.microsoft.com/office/drawing/2014/main" id="{EC61ED36-406F-D047-9C4C-CBA182E9B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1" name="Group 660">
                <a:extLst>
                  <a:ext uri="{FF2B5EF4-FFF2-40B4-BE49-F238E27FC236}">
                    <a16:creationId xmlns:a16="http://schemas.microsoft.com/office/drawing/2014/main" id="{615E63FC-C14E-934F-BB7C-6A526EB53481}"/>
                  </a:ext>
                </a:extLst>
              </p:cNvPr>
              <p:cNvGrpSpPr/>
              <p:nvPr/>
            </p:nvGrpSpPr>
            <p:grpSpPr>
              <a:xfrm>
                <a:off x="3224170" y="1497898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5DAC2491-E228-0948-B475-905AE6A7982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A4272E5D-E789-E446-AD65-2E0F5ACFED0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4BB15DDF-03A0-714D-830B-634FDE6B0F05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965026B4-5B67-6E44-9AED-A44CED186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A9E4B42-84EA-0F42-BD35-39B8B98209F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00125276-ADCC-8041-9B7E-BF68D4D01D7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197EFE14-28E9-D34E-9649-5CF347F41C5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4" name="Straight Connector 723">
                  <a:extLst>
                    <a:ext uri="{FF2B5EF4-FFF2-40B4-BE49-F238E27FC236}">
                      <a16:creationId xmlns:a16="http://schemas.microsoft.com/office/drawing/2014/main" id="{2A564695-D08E-B44C-B4D4-A0DFA9D70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" name="Straight Connector 724">
                  <a:extLst>
                    <a:ext uri="{FF2B5EF4-FFF2-40B4-BE49-F238E27FC236}">
                      <a16:creationId xmlns:a16="http://schemas.microsoft.com/office/drawing/2014/main" id="{F529E4F8-1084-AA4B-BD04-990090111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011D61B2-1B42-FF42-B0A8-409BEB0E7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2" name="Group 661">
                <a:extLst>
                  <a:ext uri="{FF2B5EF4-FFF2-40B4-BE49-F238E27FC236}">
                    <a16:creationId xmlns:a16="http://schemas.microsoft.com/office/drawing/2014/main" id="{2AC77B0A-A2CA-994D-8E95-D2F03A50B46C}"/>
                  </a:ext>
                </a:extLst>
              </p:cNvPr>
              <p:cNvGrpSpPr/>
              <p:nvPr/>
            </p:nvGrpSpPr>
            <p:grpSpPr>
              <a:xfrm>
                <a:off x="4135626" y="1491149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6B6024C9-F293-4B43-99A9-816D639BF093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7F46BA2E-47BE-964F-9162-88E7C271BC6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B76602E7-7F53-BD45-BB52-E67365E8238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0" name="Straight Connector 709">
                  <a:extLst>
                    <a:ext uri="{FF2B5EF4-FFF2-40B4-BE49-F238E27FC236}">
                      <a16:creationId xmlns:a16="http://schemas.microsoft.com/office/drawing/2014/main" id="{502457FC-79FA-7B48-B965-DA4E74A70D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1C7A3792-FB48-F042-8119-239B59FD6FD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DEFBA4D9-6A79-6446-BF98-54CE020BCEBD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9C7AC43A-3E9F-B446-AE6C-846161E933D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4" name="Straight Connector 713">
                  <a:extLst>
                    <a:ext uri="{FF2B5EF4-FFF2-40B4-BE49-F238E27FC236}">
                      <a16:creationId xmlns:a16="http://schemas.microsoft.com/office/drawing/2014/main" id="{DE35040D-DA4A-0546-B339-42BA33001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3E880818-5F0B-6246-992A-3571CCC91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6" name="Straight Connector 715">
                  <a:extLst>
                    <a:ext uri="{FF2B5EF4-FFF2-40B4-BE49-F238E27FC236}">
                      <a16:creationId xmlns:a16="http://schemas.microsoft.com/office/drawing/2014/main" id="{2FAC3250-5A84-2645-AD38-16C862867A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3" name="Group 662">
                <a:extLst>
                  <a:ext uri="{FF2B5EF4-FFF2-40B4-BE49-F238E27FC236}">
                    <a16:creationId xmlns:a16="http://schemas.microsoft.com/office/drawing/2014/main" id="{DEBB2B59-F7DA-6040-864D-D873EB701C7B}"/>
                  </a:ext>
                </a:extLst>
              </p:cNvPr>
              <p:cNvGrpSpPr/>
              <p:nvPr/>
            </p:nvGrpSpPr>
            <p:grpSpPr>
              <a:xfrm>
                <a:off x="5053885" y="1497898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45A48EBE-2E7D-EB4C-AB07-1D73657081BF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E8CF383E-80BC-9C45-8220-96F02A1056A2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75E868ED-9725-FA45-B5BC-B09FB614AFB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0" name="Straight Connector 699">
                  <a:extLst>
                    <a:ext uri="{FF2B5EF4-FFF2-40B4-BE49-F238E27FC236}">
                      <a16:creationId xmlns:a16="http://schemas.microsoft.com/office/drawing/2014/main" id="{DBFF3683-17FC-7C4A-8637-D8B896C1A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7C2B4B80-D5E2-DD40-9753-CD439024BBC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F39A76C4-A389-0B49-B267-1E886D2F193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82F13CF1-BCDC-B34B-9AC8-874C4A84528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4" name="Straight Connector 703">
                  <a:extLst>
                    <a:ext uri="{FF2B5EF4-FFF2-40B4-BE49-F238E27FC236}">
                      <a16:creationId xmlns:a16="http://schemas.microsoft.com/office/drawing/2014/main" id="{62F6A640-301F-7247-83BC-2026C3EC7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Connector 704">
                  <a:extLst>
                    <a:ext uri="{FF2B5EF4-FFF2-40B4-BE49-F238E27FC236}">
                      <a16:creationId xmlns:a16="http://schemas.microsoft.com/office/drawing/2014/main" id="{50FBF224-5D57-A440-88F4-CB8651EC16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6" name="Straight Connector 705">
                  <a:extLst>
                    <a:ext uri="{FF2B5EF4-FFF2-40B4-BE49-F238E27FC236}">
                      <a16:creationId xmlns:a16="http://schemas.microsoft.com/office/drawing/2014/main" id="{9E2B52E2-1C32-CE44-B250-B1F59E026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4" name="Group 663">
                <a:extLst>
                  <a:ext uri="{FF2B5EF4-FFF2-40B4-BE49-F238E27FC236}">
                    <a16:creationId xmlns:a16="http://schemas.microsoft.com/office/drawing/2014/main" id="{FF10328C-0DAF-8042-9994-1CF664815E44}"/>
                  </a:ext>
                </a:extLst>
              </p:cNvPr>
              <p:cNvGrpSpPr/>
              <p:nvPr/>
            </p:nvGrpSpPr>
            <p:grpSpPr>
              <a:xfrm>
                <a:off x="3235609" y="2410545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687" name="Rectangle 686">
                  <a:extLst>
                    <a:ext uri="{FF2B5EF4-FFF2-40B4-BE49-F238E27FC236}">
                      <a16:creationId xmlns:a16="http://schemas.microsoft.com/office/drawing/2014/main" id="{840728C1-4574-4A4B-9A0C-C2D82FE5DC6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150F3307-B11C-074B-ACE6-0E8136126C5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87689470-DEEB-FC4F-A1DF-D685176D200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0" name="Straight Connector 689">
                  <a:extLst>
                    <a:ext uri="{FF2B5EF4-FFF2-40B4-BE49-F238E27FC236}">
                      <a16:creationId xmlns:a16="http://schemas.microsoft.com/office/drawing/2014/main" id="{CABF5BC5-6630-A546-9384-1B0C7C4A7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E2F09E13-5418-9544-973F-E337FDC4598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BE487CE-8582-AD43-B7AB-AE3E1C3FA88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D56D9C9B-153E-954F-B9E6-D2A64ADA6AAB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4" name="Straight Connector 693">
                  <a:extLst>
                    <a:ext uri="{FF2B5EF4-FFF2-40B4-BE49-F238E27FC236}">
                      <a16:creationId xmlns:a16="http://schemas.microsoft.com/office/drawing/2014/main" id="{FC1A59C0-CC9F-C245-A3F6-89291AF76F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>
                  <a:extLst>
                    <a:ext uri="{FF2B5EF4-FFF2-40B4-BE49-F238E27FC236}">
                      <a16:creationId xmlns:a16="http://schemas.microsoft.com/office/drawing/2014/main" id="{55A0C753-26A4-ED48-8625-7A88CC5BC9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6" name="Straight Connector 695">
                  <a:extLst>
                    <a:ext uri="{FF2B5EF4-FFF2-40B4-BE49-F238E27FC236}">
                      <a16:creationId xmlns:a16="http://schemas.microsoft.com/office/drawing/2014/main" id="{CE95EEAE-39FD-0742-AE71-0C9C4D725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5" name="Group 664">
                <a:extLst>
                  <a:ext uri="{FF2B5EF4-FFF2-40B4-BE49-F238E27FC236}">
                    <a16:creationId xmlns:a16="http://schemas.microsoft.com/office/drawing/2014/main" id="{9948A5DF-7EDE-EA4F-944F-34BAE1C3CB2C}"/>
                  </a:ext>
                </a:extLst>
              </p:cNvPr>
              <p:cNvGrpSpPr/>
              <p:nvPr/>
            </p:nvGrpSpPr>
            <p:grpSpPr>
              <a:xfrm>
                <a:off x="4147065" y="2403796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0AB61CA-0821-3945-807D-268373CFEA1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580F70F8-FBB4-AF4F-915C-7EBD22418AB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853501D9-FC2A-2B45-A12C-22C218ED9B4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932F8EDD-C3B8-DE4C-BB1F-29324390D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D3C39C12-0CED-1B48-8E8C-903D9AC49C0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42A87919-C26D-5F4F-8153-2A609A855A5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F6F000A7-7085-D14A-9E7E-EBAA03B1695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C7213790-ACC3-7843-B861-C323EA2C7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E4E9F4EB-953C-DA45-A7BD-9C9DC70D2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CC45D736-954C-F643-946A-7FA3F6000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6" name="Group 665">
                <a:extLst>
                  <a:ext uri="{FF2B5EF4-FFF2-40B4-BE49-F238E27FC236}">
                    <a16:creationId xmlns:a16="http://schemas.microsoft.com/office/drawing/2014/main" id="{585FD650-662B-C04A-B3DA-2458E38F5961}"/>
                  </a:ext>
                </a:extLst>
              </p:cNvPr>
              <p:cNvGrpSpPr/>
              <p:nvPr/>
            </p:nvGrpSpPr>
            <p:grpSpPr>
              <a:xfrm>
                <a:off x="5065324" y="2410545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B6E69B72-EFD6-AB48-9E19-814811EEE1C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8" name="Rectangle 667">
                  <a:extLst>
                    <a:ext uri="{FF2B5EF4-FFF2-40B4-BE49-F238E27FC236}">
                      <a16:creationId xmlns:a16="http://schemas.microsoft.com/office/drawing/2014/main" id="{A4FF6A4F-81C8-BC4B-B8EB-C4FFCA29565F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1BD3704E-B847-7545-A1A3-453B8A6182B4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0" name="Straight Connector 669">
                  <a:extLst>
                    <a:ext uri="{FF2B5EF4-FFF2-40B4-BE49-F238E27FC236}">
                      <a16:creationId xmlns:a16="http://schemas.microsoft.com/office/drawing/2014/main" id="{7F7FC4CA-73F7-4D4B-8C30-27211684A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1" name="Rectangle 670">
                  <a:extLst>
                    <a:ext uri="{FF2B5EF4-FFF2-40B4-BE49-F238E27FC236}">
                      <a16:creationId xmlns:a16="http://schemas.microsoft.com/office/drawing/2014/main" id="{BDD0C438-E1A6-9548-8A06-987680955A5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BF03CEB4-6E4C-B940-ADDD-082761FB737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3EC155E7-5BF4-944D-88D1-165DD5F89CE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4" name="Straight Connector 673">
                  <a:extLst>
                    <a:ext uri="{FF2B5EF4-FFF2-40B4-BE49-F238E27FC236}">
                      <a16:creationId xmlns:a16="http://schemas.microsoft.com/office/drawing/2014/main" id="{ABA9C286-5DC5-9142-ADF3-7C297A6483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>
                  <a:extLst>
                    <a:ext uri="{FF2B5EF4-FFF2-40B4-BE49-F238E27FC236}">
                      <a16:creationId xmlns:a16="http://schemas.microsoft.com/office/drawing/2014/main" id="{D5627F4F-C904-804F-94C8-C351FE5EC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>
                  <a:extLst>
                    <a:ext uri="{FF2B5EF4-FFF2-40B4-BE49-F238E27FC236}">
                      <a16:creationId xmlns:a16="http://schemas.microsoft.com/office/drawing/2014/main" id="{2FE22FF2-C763-654D-BC07-43F38725BA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D9E3AE4F-1D3B-034D-B95C-EC539FCF19EF}"/>
                </a:ext>
              </a:extLst>
            </p:cNvPr>
            <p:cNvSpPr/>
            <p:nvPr/>
          </p:nvSpPr>
          <p:spPr>
            <a:xfrm>
              <a:off x="3904891" y="2657535"/>
              <a:ext cx="2039173" cy="207484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1FEF0CB0-24F3-F347-AA20-BD955146272E}"/>
                </a:ext>
              </a:extLst>
            </p:cNvPr>
            <p:cNvGrpSpPr/>
            <p:nvPr/>
          </p:nvGrpSpPr>
          <p:grpSpPr>
            <a:xfrm>
              <a:off x="4190228" y="2780717"/>
              <a:ext cx="1496364" cy="1819316"/>
              <a:chOff x="4188057" y="2782434"/>
              <a:chExt cx="1496364" cy="1819316"/>
            </a:xfrm>
          </p:grpSpPr>
          <p:sp>
            <p:nvSpPr>
              <p:cNvPr id="639" name="Oval 638">
                <a:extLst>
                  <a:ext uri="{FF2B5EF4-FFF2-40B4-BE49-F238E27FC236}">
                    <a16:creationId xmlns:a16="http://schemas.microsoft.com/office/drawing/2014/main" id="{E86F5704-181C-9C4B-9D56-1A0ECF3B2B7B}"/>
                  </a:ext>
                </a:extLst>
              </p:cNvPr>
              <p:cNvSpPr/>
              <p:nvPr/>
            </p:nvSpPr>
            <p:spPr>
              <a:xfrm>
                <a:off x="4188057" y="2965309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5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40" name="Oval 639">
                <a:extLst>
                  <a:ext uri="{FF2B5EF4-FFF2-40B4-BE49-F238E27FC236}">
                    <a16:creationId xmlns:a16="http://schemas.microsoft.com/office/drawing/2014/main" id="{C9569A88-73D3-7949-817D-8DC3DB4E5C8D}"/>
                  </a:ext>
                </a:extLst>
              </p:cNvPr>
              <p:cNvSpPr/>
              <p:nvPr/>
            </p:nvSpPr>
            <p:spPr>
              <a:xfrm>
                <a:off x="4789650" y="2958518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6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41" name="Oval 640">
                <a:extLst>
                  <a:ext uri="{FF2B5EF4-FFF2-40B4-BE49-F238E27FC236}">
                    <a16:creationId xmlns:a16="http://schemas.microsoft.com/office/drawing/2014/main" id="{3FB6FA9E-8142-0F4C-A667-8E820BC237C2}"/>
                  </a:ext>
                </a:extLst>
              </p:cNvPr>
              <p:cNvSpPr/>
              <p:nvPr/>
            </p:nvSpPr>
            <p:spPr>
              <a:xfrm>
                <a:off x="4789650" y="3553689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6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42" name="Oval 641">
                <a:extLst>
                  <a:ext uri="{FF2B5EF4-FFF2-40B4-BE49-F238E27FC236}">
                    <a16:creationId xmlns:a16="http://schemas.microsoft.com/office/drawing/2014/main" id="{C270A8E4-A468-6B41-8BBD-86068EF99A9B}"/>
                  </a:ext>
                </a:extLst>
              </p:cNvPr>
              <p:cNvSpPr/>
              <p:nvPr/>
            </p:nvSpPr>
            <p:spPr>
              <a:xfrm>
                <a:off x="4188057" y="3553689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5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9D86B5F1-4B51-3745-819D-57A5E3EFBE22}"/>
                  </a:ext>
                </a:extLst>
              </p:cNvPr>
              <p:cNvSpPr/>
              <p:nvPr/>
            </p:nvSpPr>
            <p:spPr>
              <a:xfrm>
                <a:off x="4198161" y="4157642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5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25978C65-6B6E-2A4D-9434-8F9C49132B50}"/>
                  </a:ext>
                </a:extLst>
              </p:cNvPr>
              <p:cNvSpPr/>
              <p:nvPr/>
            </p:nvSpPr>
            <p:spPr>
              <a:xfrm>
                <a:off x="5401223" y="3547598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3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45" name="Oval 644">
                <a:extLst>
                  <a:ext uri="{FF2B5EF4-FFF2-40B4-BE49-F238E27FC236}">
                    <a16:creationId xmlns:a16="http://schemas.microsoft.com/office/drawing/2014/main" id="{C1004D9B-8647-D544-B18A-A637EE0E1360}"/>
                  </a:ext>
                </a:extLst>
              </p:cNvPr>
              <p:cNvSpPr/>
              <p:nvPr/>
            </p:nvSpPr>
            <p:spPr>
              <a:xfrm>
                <a:off x="5410101" y="4161634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3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BE165F06-60CA-1043-A3BB-47217721058B}"/>
                  </a:ext>
                </a:extLst>
              </p:cNvPr>
              <p:cNvCxnSpPr>
                <a:cxnSpLocks/>
                <a:stCxn id="639" idx="7"/>
              </p:cNvCxnSpPr>
              <p:nvPr/>
            </p:nvCxnSpPr>
            <p:spPr>
              <a:xfrm flipV="1">
                <a:off x="4422204" y="2782434"/>
                <a:ext cx="209939" cy="22304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3143DA5F-471E-0B49-ADD1-DEDD853C31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22618" y="2782434"/>
                <a:ext cx="219905" cy="209907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head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4896D304-E3EB-6D4A-A7D1-D0E7780A443E}"/>
                  </a:ext>
                </a:extLst>
              </p:cNvPr>
              <p:cNvCxnSpPr>
                <a:cxnSpLocks/>
                <a:stCxn id="639" idx="5"/>
              </p:cNvCxnSpPr>
              <p:nvPr/>
            </p:nvCxnSpPr>
            <p:spPr>
              <a:xfrm>
                <a:off x="4422204" y="3199456"/>
                <a:ext cx="413139" cy="38307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1F1B8871-445C-B046-906C-F400CAACEB6E}"/>
                  </a:ext>
                </a:extLst>
              </p:cNvPr>
              <p:cNvCxnSpPr>
                <a:cxnSpLocks/>
                <a:endCxn id="644" idx="1"/>
              </p:cNvCxnSpPr>
              <p:nvPr/>
            </p:nvCxnSpPr>
            <p:spPr>
              <a:xfrm>
                <a:off x="5023674" y="3186201"/>
                <a:ext cx="417722" cy="401570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26B5CD34-D011-1341-86C0-48F29C1146B5}"/>
                  </a:ext>
                </a:extLst>
              </p:cNvPr>
              <p:cNvCxnSpPr>
                <a:cxnSpLocks/>
                <a:stCxn id="641" idx="3"/>
                <a:endCxn id="643" idx="7"/>
              </p:cNvCxnSpPr>
              <p:nvPr/>
            </p:nvCxnSpPr>
            <p:spPr>
              <a:xfrm flipH="1">
                <a:off x="4432308" y="3787836"/>
                <a:ext cx="397515" cy="409979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792B286F-C2C5-B642-9A2E-C9EEAB609EBD}"/>
                  </a:ext>
                </a:extLst>
              </p:cNvPr>
              <p:cNvCxnSpPr>
                <a:cxnSpLocks/>
                <a:stCxn id="641" idx="5"/>
              </p:cNvCxnSpPr>
              <p:nvPr/>
            </p:nvCxnSpPr>
            <p:spPr>
              <a:xfrm>
                <a:off x="5023797" y="3787836"/>
                <a:ext cx="439712" cy="408495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D9585021-B54B-5B4D-B7A9-37A17FE5C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9465" y="4395357"/>
                <a:ext cx="214417" cy="206393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F6A900F6-1F61-6A4A-8D56-513812171B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6661" y="4590076"/>
                <a:ext cx="598662" cy="6715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298D1664-C76E-6A43-AA90-019D0B6069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2535" y="4399414"/>
                <a:ext cx="219015" cy="19689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A93EFAF7-5A40-3345-8B34-ADF968DACD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7479" y="3985368"/>
                <a:ext cx="598662" cy="6715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44BF651E-DAF4-3B40-9654-327B39D53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247" y="3784738"/>
                <a:ext cx="214417" cy="206393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head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09D46BF5-45EA-8944-A292-878E7A0D17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6272" y="3794223"/>
                <a:ext cx="219015" cy="19689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0" name="Right Arrow 429">
            <a:extLst>
              <a:ext uri="{FF2B5EF4-FFF2-40B4-BE49-F238E27FC236}">
                <a16:creationId xmlns:a16="http://schemas.microsoft.com/office/drawing/2014/main" id="{DF4A8037-5C70-4348-B8CF-92464AF3273E}"/>
              </a:ext>
            </a:extLst>
          </p:cNvPr>
          <p:cNvSpPr/>
          <p:nvPr/>
        </p:nvSpPr>
        <p:spPr>
          <a:xfrm>
            <a:off x="7008689" y="5103585"/>
            <a:ext cx="839582" cy="16524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7" name="Picture 756">
            <a:extLst>
              <a:ext uri="{FF2B5EF4-FFF2-40B4-BE49-F238E27FC236}">
                <a16:creationId xmlns:a16="http://schemas.microsoft.com/office/drawing/2014/main" id="{69937E03-6B21-9C4E-B16F-040318CFF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854" y="1853308"/>
            <a:ext cx="88368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8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3A37CD-BC72-DD4E-9825-1ED7D13A0F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91410" y="3066080"/>
            <a:ext cx="3479800" cy="23749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2E7D50-32A6-F34D-90D5-44436899D2CC}"/>
              </a:ext>
            </a:extLst>
          </p:cNvPr>
          <p:cNvCxnSpPr>
            <a:cxnSpLocks/>
          </p:cNvCxnSpPr>
          <p:nvPr/>
        </p:nvCxnSpPr>
        <p:spPr>
          <a:xfrm flipH="1" flipV="1">
            <a:off x="7141779" y="3799490"/>
            <a:ext cx="215462" cy="162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347B28-7031-E84E-AD11-51A93D389589}"/>
              </a:ext>
            </a:extLst>
          </p:cNvPr>
          <p:cNvCxnSpPr>
            <a:cxnSpLocks/>
          </p:cNvCxnSpPr>
          <p:nvPr/>
        </p:nvCxnSpPr>
        <p:spPr>
          <a:xfrm flipH="1" flipV="1">
            <a:off x="6645201" y="3754964"/>
            <a:ext cx="228565" cy="39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1C7887-E2D4-574C-82E6-A1564D811045}"/>
              </a:ext>
            </a:extLst>
          </p:cNvPr>
          <p:cNvCxnSpPr>
            <a:cxnSpLocks/>
          </p:cNvCxnSpPr>
          <p:nvPr/>
        </p:nvCxnSpPr>
        <p:spPr>
          <a:xfrm flipH="1" flipV="1">
            <a:off x="6169572" y="3584028"/>
            <a:ext cx="221289" cy="170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4DEC8B-4595-2E4B-9AE9-482949230B82}"/>
              </a:ext>
            </a:extLst>
          </p:cNvPr>
          <p:cNvCxnSpPr>
            <a:cxnSpLocks/>
          </p:cNvCxnSpPr>
          <p:nvPr/>
        </p:nvCxnSpPr>
        <p:spPr>
          <a:xfrm flipH="1" flipV="1">
            <a:off x="5679233" y="3397292"/>
            <a:ext cx="224610" cy="200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AD98AA-ADEA-6842-87E8-316C7786CA13}"/>
              </a:ext>
            </a:extLst>
          </p:cNvPr>
          <p:cNvCxnSpPr>
            <a:cxnSpLocks/>
          </p:cNvCxnSpPr>
          <p:nvPr/>
        </p:nvCxnSpPr>
        <p:spPr>
          <a:xfrm flipH="1" flipV="1">
            <a:off x="5180009" y="3225543"/>
            <a:ext cx="239889" cy="1717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E355DC-677F-8749-8207-F67B142299F2}"/>
              </a:ext>
            </a:extLst>
          </p:cNvPr>
          <p:cNvSpPr txBox="1"/>
          <p:nvPr/>
        </p:nvSpPr>
        <p:spPr>
          <a:xfrm>
            <a:off x="7167963" y="3679542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18%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15FC23-597E-FD4C-A038-D2BF5FCB1CD2}"/>
              </a:ext>
            </a:extLst>
          </p:cNvPr>
          <p:cNvSpPr txBox="1"/>
          <p:nvPr/>
        </p:nvSpPr>
        <p:spPr>
          <a:xfrm>
            <a:off x="6673939" y="3589111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5742F3-C2C4-EB44-A765-99C6B0F49113}"/>
              </a:ext>
            </a:extLst>
          </p:cNvPr>
          <p:cNvSpPr txBox="1"/>
          <p:nvPr/>
        </p:nvSpPr>
        <p:spPr>
          <a:xfrm>
            <a:off x="6188486" y="3520287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15%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22181-22BC-2047-BFF8-1D265FB044C4}"/>
              </a:ext>
            </a:extLst>
          </p:cNvPr>
          <p:cNvSpPr txBox="1"/>
          <p:nvPr/>
        </p:nvSpPr>
        <p:spPr>
          <a:xfrm>
            <a:off x="5720400" y="3350879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14%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1E25C-1C34-874D-A5E5-07D5545F15A9}"/>
              </a:ext>
            </a:extLst>
          </p:cNvPr>
          <p:cNvSpPr txBox="1"/>
          <p:nvPr/>
        </p:nvSpPr>
        <p:spPr>
          <a:xfrm>
            <a:off x="5247014" y="3187153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12%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78633D-0CFB-3949-87AD-34A08E0175AC}"/>
              </a:ext>
            </a:extLst>
          </p:cNvPr>
          <p:cNvCxnSpPr>
            <a:cxnSpLocks/>
          </p:cNvCxnSpPr>
          <p:nvPr/>
        </p:nvCxnSpPr>
        <p:spPr>
          <a:xfrm flipV="1">
            <a:off x="7486527" y="3225543"/>
            <a:ext cx="0" cy="73625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FB1C7-8073-6E49-92A7-7E4AAA346FE1}"/>
              </a:ext>
            </a:extLst>
          </p:cNvPr>
          <p:cNvSpPr txBox="1"/>
          <p:nvPr/>
        </p:nvSpPr>
        <p:spPr>
          <a:xfrm>
            <a:off x="7428801" y="3397292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44%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E7B000-73CB-9642-A043-8553FEB5B49B}"/>
              </a:ext>
            </a:extLst>
          </p:cNvPr>
          <p:cNvCxnSpPr>
            <a:cxnSpLocks/>
          </p:cNvCxnSpPr>
          <p:nvPr/>
        </p:nvCxnSpPr>
        <p:spPr>
          <a:xfrm flipV="1">
            <a:off x="6995721" y="3225544"/>
            <a:ext cx="0" cy="56869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5D7E3B-9C27-7349-89CA-32ACD2CCCC79}"/>
              </a:ext>
            </a:extLst>
          </p:cNvPr>
          <p:cNvSpPr txBox="1"/>
          <p:nvPr/>
        </p:nvSpPr>
        <p:spPr>
          <a:xfrm>
            <a:off x="6941868" y="3397292"/>
            <a:ext cx="396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1043216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D81FBEF-CA07-3E41-A1DE-D9C49AD8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8478" y="2406650"/>
            <a:ext cx="3479800" cy="23749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FF60D1-9EFA-DE41-91E2-865CA6F5BDE3}"/>
              </a:ext>
            </a:extLst>
          </p:cNvPr>
          <p:cNvCxnSpPr>
            <a:cxnSpLocks/>
          </p:cNvCxnSpPr>
          <p:nvPr/>
        </p:nvCxnSpPr>
        <p:spPr>
          <a:xfrm flipH="1" flipV="1">
            <a:off x="1803862" y="2568633"/>
            <a:ext cx="216131" cy="182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C022F0-4EE6-4C4D-AB1A-32810A464F43}"/>
              </a:ext>
            </a:extLst>
          </p:cNvPr>
          <p:cNvSpPr txBox="1"/>
          <p:nvPr/>
        </p:nvSpPr>
        <p:spPr>
          <a:xfrm>
            <a:off x="3736160" y="3434638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3%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FAAE89-59A8-5447-9F91-8FBF3439B0E4}"/>
              </a:ext>
            </a:extLst>
          </p:cNvPr>
          <p:cNvSpPr txBox="1"/>
          <p:nvPr/>
        </p:nvSpPr>
        <p:spPr>
          <a:xfrm>
            <a:off x="3336262" y="3342679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61%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B433F-CB46-5146-B98F-9EE8E9E1CBEC}"/>
              </a:ext>
            </a:extLst>
          </p:cNvPr>
          <p:cNvSpPr txBox="1"/>
          <p:nvPr/>
        </p:nvSpPr>
        <p:spPr>
          <a:xfrm>
            <a:off x="2847610" y="3010168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23%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0A3D6E-2806-684D-B750-1F9A3EA40061}"/>
              </a:ext>
            </a:extLst>
          </p:cNvPr>
          <p:cNvSpPr txBox="1"/>
          <p:nvPr/>
        </p:nvSpPr>
        <p:spPr>
          <a:xfrm>
            <a:off x="2377421" y="2764945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20%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39ED8B-6824-D843-93CC-D4941D92718A}"/>
              </a:ext>
            </a:extLst>
          </p:cNvPr>
          <p:cNvSpPr txBox="1"/>
          <p:nvPr/>
        </p:nvSpPr>
        <p:spPr>
          <a:xfrm>
            <a:off x="1895050" y="2555386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14%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130C0-BBDB-3A49-A2BC-9485A4B3D9CC}"/>
              </a:ext>
            </a:extLst>
          </p:cNvPr>
          <p:cNvCxnSpPr>
            <a:cxnSpLocks/>
          </p:cNvCxnSpPr>
          <p:nvPr/>
        </p:nvCxnSpPr>
        <p:spPr>
          <a:xfrm flipH="1" flipV="1">
            <a:off x="2280461" y="2759828"/>
            <a:ext cx="229983" cy="241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0D0006-742C-4E48-AB45-FB7874DF3F13}"/>
              </a:ext>
            </a:extLst>
          </p:cNvPr>
          <p:cNvCxnSpPr>
            <a:cxnSpLocks/>
          </p:cNvCxnSpPr>
          <p:nvPr/>
        </p:nvCxnSpPr>
        <p:spPr>
          <a:xfrm flipH="1" flipV="1">
            <a:off x="2773683" y="3005051"/>
            <a:ext cx="229983" cy="241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D4E7F0-2006-FB49-870F-FF0179FBB1C7}"/>
              </a:ext>
            </a:extLst>
          </p:cNvPr>
          <p:cNvCxnSpPr>
            <a:cxnSpLocks/>
          </p:cNvCxnSpPr>
          <p:nvPr/>
        </p:nvCxnSpPr>
        <p:spPr>
          <a:xfrm flipH="1" flipV="1">
            <a:off x="3258589" y="3233652"/>
            <a:ext cx="224444" cy="365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F688D0-2502-7A47-91F5-4E89F34C1086}"/>
              </a:ext>
            </a:extLst>
          </p:cNvPr>
          <p:cNvCxnSpPr>
            <a:cxnSpLocks/>
          </p:cNvCxnSpPr>
          <p:nvPr/>
        </p:nvCxnSpPr>
        <p:spPr>
          <a:xfrm flipH="1" flipV="1">
            <a:off x="3749040" y="3591098"/>
            <a:ext cx="216131" cy="33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BA6B54-FD9B-E54F-B1A5-020CCFE06CD8}"/>
              </a:ext>
            </a:extLst>
          </p:cNvPr>
          <p:cNvCxnSpPr>
            <a:cxnSpLocks/>
          </p:cNvCxnSpPr>
          <p:nvPr/>
        </p:nvCxnSpPr>
        <p:spPr>
          <a:xfrm flipV="1">
            <a:off x="4094933" y="2568633"/>
            <a:ext cx="3242" cy="105987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72A449-C806-7B45-95AF-72ED7A005711}"/>
              </a:ext>
            </a:extLst>
          </p:cNvPr>
          <p:cNvSpPr txBox="1"/>
          <p:nvPr/>
        </p:nvSpPr>
        <p:spPr>
          <a:xfrm>
            <a:off x="4037998" y="3018261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64%</a:t>
            </a:r>
          </a:p>
        </p:txBody>
      </p:sp>
    </p:spTree>
    <p:extLst>
      <p:ext uri="{BB962C8B-B14F-4D97-AF65-F5344CB8AC3E}">
        <p14:creationId xmlns:p14="http://schemas.microsoft.com/office/powerpoint/2010/main" val="370244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98AF0-C4A1-5C4D-899D-C5AA2BDA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6100" y="2241550"/>
            <a:ext cx="3479800" cy="23749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862031-3FD9-5B4E-B989-FCA40AA668B2}"/>
              </a:ext>
            </a:extLst>
          </p:cNvPr>
          <p:cNvCxnSpPr>
            <a:cxnSpLocks/>
          </p:cNvCxnSpPr>
          <p:nvPr/>
        </p:nvCxnSpPr>
        <p:spPr>
          <a:xfrm flipV="1">
            <a:off x="7572895" y="2385755"/>
            <a:ext cx="5071" cy="116378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62DB7F-9C3A-FA4E-8CF5-0E92B2EB5FEF}"/>
              </a:ext>
            </a:extLst>
          </p:cNvPr>
          <p:cNvSpPr txBox="1"/>
          <p:nvPr/>
        </p:nvSpPr>
        <p:spPr>
          <a:xfrm>
            <a:off x="7500644" y="2736813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70%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CF37EA-7CED-7041-969F-37620657CF4F}"/>
              </a:ext>
            </a:extLst>
          </p:cNvPr>
          <p:cNvCxnSpPr>
            <a:cxnSpLocks/>
          </p:cNvCxnSpPr>
          <p:nvPr/>
        </p:nvCxnSpPr>
        <p:spPr>
          <a:xfrm flipV="1">
            <a:off x="7148475" y="2385754"/>
            <a:ext cx="1" cy="9143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DD0991-3228-4342-A6D1-E0538DA9381D}"/>
              </a:ext>
            </a:extLst>
          </p:cNvPr>
          <p:cNvCxnSpPr>
            <a:cxnSpLocks/>
          </p:cNvCxnSpPr>
          <p:nvPr/>
        </p:nvCxnSpPr>
        <p:spPr>
          <a:xfrm flipH="1" flipV="1">
            <a:off x="5220393" y="2394065"/>
            <a:ext cx="192982" cy="18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39171E-285B-8C45-844F-A62D7F81233B}"/>
              </a:ext>
            </a:extLst>
          </p:cNvPr>
          <p:cNvCxnSpPr>
            <a:cxnSpLocks/>
          </p:cNvCxnSpPr>
          <p:nvPr/>
        </p:nvCxnSpPr>
        <p:spPr>
          <a:xfrm flipH="1" flipV="1">
            <a:off x="5633306" y="2413751"/>
            <a:ext cx="186469" cy="157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4E1C1E-4FD5-3040-8787-D3C46C8C0306}"/>
              </a:ext>
            </a:extLst>
          </p:cNvPr>
          <p:cNvCxnSpPr>
            <a:cxnSpLocks/>
          </p:cNvCxnSpPr>
          <p:nvPr/>
        </p:nvCxnSpPr>
        <p:spPr>
          <a:xfrm flipH="1" flipV="1">
            <a:off x="6043987" y="2573770"/>
            <a:ext cx="185363" cy="217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E95309-613D-E840-8FE8-E2599CBEDFC8}"/>
              </a:ext>
            </a:extLst>
          </p:cNvPr>
          <p:cNvCxnSpPr>
            <a:cxnSpLocks/>
          </p:cNvCxnSpPr>
          <p:nvPr/>
        </p:nvCxnSpPr>
        <p:spPr>
          <a:xfrm flipH="1" flipV="1">
            <a:off x="6457951" y="2790825"/>
            <a:ext cx="187324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316540-0B48-DD48-9889-8C488B2D3C06}"/>
              </a:ext>
            </a:extLst>
          </p:cNvPr>
          <p:cNvCxnSpPr>
            <a:cxnSpLocks/>
          </p:cNvCxnSpPr>
          <p:nvPr/>
        </p:nvCxnSpPr>
        <p:spPr>
          <a:xfrm flipH="1" flipV="1">
            <a:off x="7262556" y="3316783"/>
            <a:ext cx="208219" cy="242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DDC905-3D88-A94E-B1E9-56FB6DFC387D}"/>
              </a:ext>
            </a:extLst>
          </p:cNvPr>
          <p:cNvSpPr txBox="1"/>
          <p:nvPr/>
        </p:nvSpPr>
        <p:spPr>
          <a:xfrm>
            <a:off x="7088609" y="2736813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55%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9486B8-3728-2A4D-AB9C-739AE47238C7}"/>
              </a:ext>
            </a:extLst>
          </p:cNvPr>
          <p:cNvCxnSpPr>
            <a:cxnSpLocks/>
          </p:cNvCxnSpPr>
          <p:nvPr/>
        </p:nvCxnSpPr>
        <p:spPr>
          <a:xfrm flipH="1" flipV="1">
            <a:off x="6867525" y="3095625"/>
            <a:ext cx="189981" cy="221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AA3013F-DE59-6B4B-968C-2F33EDE92D58}"/>
              </a:ext>
            </a:extLst>
          </p:cNvPr>
          <p:cNvSpPr txBox="1"/>
          <p:nvPr/>
        </p:nvSpPr>
        <p:spPr>
          <a:xfrm>
            <a:off x="7262556" y="3232076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47%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852B42-354B-1F42-A300-A18CF477560D}"/>
              </a:ext>
            </a:extLst>
          </p:cNvPr>
          <p:cNvSpPr txBox="1"/>
          <p:nvPr/>
        </p:nvSpPr>
        <p:spPr>
          <a:xfrm>
            <a:off x="6828662" y="2943225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30%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D6EED9-C859-4944-BC45-2B081969FD31}"/>
              </a:ext>
            </a:extLst>
          </p:cNvPr>
          <p:cNvSpPr txBox="1"/>
          <p:nvPr/>
        </p:nvSpPr>
        <p:spPr>
          <a:xfrm>
            <a:off x="6515299" y="2820741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28%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16B392-285C-5A41-B93B-860E98628928}"/>
              </a:ext>
            </a:extLst>
          </p:cNvPr>
          <p:cNvSpPr txBox="1"/>
          <p:nvPr/>
        </p:nvSpPr>
        <p:spPr>
          <a:xfrm>
            <a:off x="6091022" y="2545857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17%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B5D519-45D0-AD4B-8D90-DF94EE6C0DC2}"/>
              </a:ext>
            </a:extLst>
          </p:cNvPr>
          <p:cNvSpPr txBox="1"/>
          <p:nvPr/>
        </p:nvSpPr>
        <p:spPr>
          <a:xfrm>
            <a:off x="5709668" y="2377334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10%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F6DABF-23E3-6C4F-B220-5A64F59FC490}"/>
              </a:ext>
            </a:extLst>
          </p:cNvPr>
          <p:cNvSpPr txBox="1"/>
          <p:nvPr/>
        </p:nvSpPr>
        <p:spPr>
          <a:xfrm>
            <a:off x="5189986" y="2202464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41573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3A10-7CD0-6643-A911-0AA758D3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92" y="132548"/>
            <a:ext cx="10515600" cy="585370"/>
          </a:xfrm>
        </p:spPr>
        <p:txBody>
          <a:bodyPr>
            <a:normAutofit fontScale="90000"/>
          </a:bodyPr>
          <a:lstStyle/>
          <a:p>
            <a:r>
              <a:rPr lang="en-US" dirty="0"/>
              <a:t>Compilation Pipeline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24852B-7D4C-BF49-8880-EB39D5FD601C}"/>
              </a:ext>
            </a:extLst>
          </p:cNvPr>
          <p:cNvGrpSpPr>
            <a:grpSpLocks noChangeAspect="1"/>
          </p:cNvGrpSpPr>
          <p:nvPr/>
        </p:nvGrpSpPr>
        <p:grpSpPr>
          <a:xfrm>
            <a:off x="2923189" y="1042538"/>
            <a:ext cx="1311256" cy="1924350"/>
            <a:chOff x="9650992" y="1735713"/>
            <a:chExt cx="2281585" cy="33488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BDB5AD-6746-494E-9459-CEF9D4CF84B8}"/>
                </a:ext>
              </a:extLst>
            </p:cNvPr>
            <p:cNvGrpSpPr/>
            <p:nvPr/>
          </p:nvGrpSpPr>
          <p:grpSpPr>
            <a:xfrm>
              <a:off x="10029814" y="1735713"/>
              <a:ext cx="1441144" cy="2803942"/>
              <a:chOff x="10029814" y="1735713"/>
              <a:chExt cx="1441144" cy="280394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72FD53E-5269-F54C-84AC-FFF8D3AE4C18}"/>
                  </a:ext>
                </a:extLst>
              </p:cNvPr>
              <p:cNvGrpSpPr/>
              <p:nvPr/>
            </p:nvGrpSpPr>
            <p:grpSpPr>
              <a:xfrm>
                <a:off x="10029814" y="1735713"/>
                <a:ext cx="983944" cy="2346742"/>
                <a:chOff x="7074139" y="1653585"/>
                <a:chExt cx="983944" cy="2346742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1CB5026-25CE-5A4A-8C49-0124393FA538}"/>
                    </a:ext>
                  </a:extLst>
                </p:cNvPr>
                <p:cNvSpPr/>
                <p:nvPr/>
              </p:nvSpPr>
              <p:spPr>
                <a:xfrm>
                  <a:off x="7074139" y="1653585"/>
                  <a:ext cx="983942" cy="2346742"/>
                </a:xfrm>
                <a:prstGeom prst="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9B06464B-BD1B-BA44-937B-F8256C66E8BA}"/>
                    </a:ext>
                  </a:extLst>
                </p:cNvPr>
                <p:cNvGrpSpPr/>
                <p:nvPr/>
              </p:nvGrpSpPr>
              <p:grpSpPr>
                <a:xfrm>
                  <a:off x="7074139" y="1653585"/>
                  <a:ext cx="983944" cy="2346742"/>
                  <a:chOff x="8252075" y="1967691"/>
                  <a:chExt cx="983944" cy="2346742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88FD8ACC-C426-BC45-84C8-E5841FCC9005}"/>
                      </a:ext>
                    </a:extLst>
                  </p:cNvPr>
                  <p:cNvSpPr/>
                  <p:nvPr/>
                </p:nvSpPr>
                <p:spPr>
                  <a:xfrm>
                    <a:off x="8634714" y="1967691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8EDEAE09-F546-A240-B501-09E52E35A27D}"/>
                      </a:ext>
                    </a:extLst>
                  </p:cNvPr>
                  <p:cNvSpPr/>
                  <p:nvPr/>
                </p:nvSpPr>
                <p:spPr>
                  <a:xfrm>
                    <a:off x="8252075" y="2478906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F1846FA5-C0AF-6848-8CF3-D40EDA871459}"/>
                      </a:ext>
                    </a:extLst>
                  </p:cNvPr>
                  <p:cNvSpPr/>
                  <p:nvPr/>
                </p:nvSpPr>
                <p:spPr>
                  <a:xfrm>
                    <a:off x="8909034" y="2667319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00E9D40E-0FBF-2341-A000-67C2333C00F4}"/>
                      </a:ext>
                    </a:extLst>
                  </p:cNvPr>
                  <p:cNvSpPr/>
                  <p:nvPr/>
                </p:nvSpPr>
                <p:spPr>
                  <a:xfrm>
                    <a:off x="8497554" y="3057736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4C34EBC0-68D7-7441-B63E-47B43CC02219}"/>
                      </a:ext>
                    </a:extLst>
                  </p:cNvPr>
                  <p:cNvSpPr/>
                  <p:nvPr/>
                </p:nvSpPr>
                <p:spPr>
                  <a:xfrm>
                    <a:off x="8961699" y="335533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49747FF-9C50-8F4B-9608-4FEADFBDAF8D}"/>
                      </a:ext>
                    </a:extLst>
                  </p:cNvPr>
                  <p:cNvSpPr/>
                  <p:nvPr/>
                </p:nvSpPr>
                <p:spPr>
                  <a:xfrm>
                    <a:off x="8389235" y="370860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79D3F509-E792-524B-81FA-3EF806CB0E39}"/>
                      </a:ext>
                    </a:extLst>
                  </p:cNvPr>
                  <p:cNvSpPr/>
                  <p:nvPr/>
                </p:nvSpPr>
                <p:spPr>
                  <a:xfrm>
                    <a:off x="8961699" y="4040113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F6306A8C-6906-E04C-916A-2BA5C0C84804}"/>
                      </a:ext>
                    </a:extLst>
                  </p:cNvPr>
                  <p:cNvCxnSpPr>
                    <a:stCxn id="61" idx="5"/>
                    <a:endCxn id="63" idx="0"/>
                  </p:cNvCxnSpPr>
                  <p:nvPr/>
                </p:nvCxnSpPr>
                <p:spPr>
                  <a:xfrm>
                    <a:off x="8868861" y="2201838"/>
                    <a:ext cx="177333" cy="46548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2B39FB2E-205F-404F-A325-002E99729211}"/>
                      </a:ext>
                    </a:extLst>
                  </p:cNvPr>
                  <p:cNvCxnSpPr>
                    <a:cxnSpLocks/>
                    <a:stCxn id="61" idx="3"/>
                    <a:endCxn id="62" idx="0"/>
                  </p:cNvCxnSpPr>
                  <p:nvPr/>
                </p:nvCxnSpPr>
                <p:spPr>
                  <a:xfrm flipH="1">
                    <a:off x="8389235" y="2201838"/>
                    <a:ext cx="285652" cy="2770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3B094097-962E-FB42-AED6-D9D5DF24556C}"/>
                      </a:ext>
                    </a:extLst>
                  </p:cNvPr>
                  <p:cNvCxnSpPr>
                    <a:cxnSpLocks/>
                    <a:stCxn id="63" idx="3"/>
                  </p:cNvCxnSpPr>
                  <p:nvPr/>
                </p:nvCxnSpPr>
                <p:spPr>
                  <a:xfrm flipH="1">
                    <a:off x="8726035" y="2901466"/>
                    <a:ext cx="223172" cy="2039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35157C74-3E2E-A541-932A-AAAF6F527809}"/>
                      </a:ext>
                    </a:extLst>
                  </p:cNvPr>
                  <p:cNvCxnSpPr>
                    <a:cxnSpLocks/>
                    <a:stCxn id="63" idx="4"/>
                  </p:cNvCxnSpPr>
                  <p:nvPr/>
                </p:nvCxnSpPr>
                <p:spPr>
                  <a:xfrm>
                    <a:off x="9046194" y="2941639"/>
                    <a:ext cx="52665" cy="433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44C5CA21-5289-2643-AF53-DC5F414E0B11}"/>
                      </a:ext>
                    </a:extLst>
                  </p:cNvPr>
                  <p:cNvCxnSpPr>
                    <a:cxnSpLocks/>
                    <a:stCxn id="62" idx="4"/>
                  </p:cNvCxnSpPr>
                  <p:nvPr/>
                </p:nvCxnSpPr>
                <p:spPr>
                  <a:xfrm>
                    <a:off x="8389235" y="2753226"/>
                    <a:ext cx="79121" cy="97725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5C155E61-D737-EF47-BEAB-FD823D003B9B}"/>
                      </a:ext>
                    </a:extLst>
                  </p:cNvPr>
                  <p:cNvCxnSpPr>
                    <a:cxnSpLocks/>
                    <a:stCxn id="64" idx="5"/>
                  </p:cNvCxnSpPr>
                  <p:nvPr/>
                </p:nvCxnSpPr>
                <p:spPr>
                  <a:xfrm>
                    <a:off x="8731701" y="3291883"/>
                    <a:ext cx="367158" cy="7711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60BB096E-D947-1344-AF6A-55A5ADE94CE8}"/>
                      </a:ext>
                    </a:extLst>
                  </p:cNvPr>
                  <p:cNvCxnSpPr>
                    <a:cxnSpLocks/>
                    <a:stCxn id="66" idx="5"/>
                    <a:endCxn id="67" idx="1"/>
                  </p:cNvCxnSpPr>
                  <p:nvPr/>
                </p:nvCxnSpPr>
                <p:spPr>
                  <a:xfrm>
                    <a:off x="8623382" y="3942750"/>
                    <a:ext cx="378490" cy="13753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89CBF52-D5F8-944C-91BE-047643C506B6}"/>
                  </a:ext>
                </a:extLst>
              </p:cNvPr>
              <p:cNvGrpSpPr/>
              <p:nvPr/>
            </p:nvGrpSpPr>
            <p:grpSpPr>
              <a:xfrm>
                <a:off x="10182214" y="1888113"/>
                <a:ext cx="983944" cy="2346742"/>
                <a:chOff x="7074139" y="1653585"/>
                <a:chExt cx="983944" cy="2346742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C15911A-F8DD-1441-AF2F-BFDBA5C4274D}"/>
                    </a:ext>
                  </a:extLst>
                </p:cNvPr>
                <p:cNvSpPr/>
                <p:nvPr/>
              </p:nvSpPr>
              <p:spPr>
                <a:xfrm>
                  <a:off x="7074139" y="1653585"/>
                  <a:ext cx="983942" cy="2346742"/>
                </a:xfrm>
                <a:prstGeom prst="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C9FC293-3F1E-324E-9E47-E1A320DEE3E9}"/>
                    </a:ext>
                  </a:extLst>
                </p:cNvPr>
                <p:cNvGrpSpPr/>
                <p:nvPr/>
              </p:nvGrpSpPr>
              <p:grpSpPr>
                <a:xfrm>
                  <a:off x="7074139" y="1653585"/>
                  <a:ext cx="983944" cy="2346742"/>
                  <a:chOff x="8252075" y="1967691"/>
                  <a:chExt cx="983944" cy="2346742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ACA348CC-D16F-C647-BA2A-FBBD6AAC71A3}"/>
                      </a:ext>
                    </a:extLst>
                  </p:cNvPr>
                  <p:cNvSpPr/>
                  <p:nvPr/>
                </p:nvSpPr>
                <p:spPr>
                  <a:xfrm>
                    <a:off x="8634714" y="1967691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E24D14B6-735E-7B4D-A066-9C95B5D1175B}"/>
                      </a:ext>
                    </a:extLst>
                  </p:cNvPr>
                  <p:cNvSpPr/>
                  <p:nvPr/>
                </p:nvSpPr>
                <p:spPr>
                  <a:xfrm>
                    <a:off x="8252075" y="2478906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F9406B4-773C-EA41-8510-8F88AB47D294}"/>
                      </a:ext>
                    </a:extLst>
                  </p:cNvPr>
                  <p:cNvSpPr/>
                  <p:nvPr/>
                </p:nvSpPr>
                <p:spPr>
                  <a:xfrm>
                    <a:off x="8909034" y="2667319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531BD3BD-0FEA-074B-98DD-7C3B71018932}"/>
                      </a:ext>
                    </a:extLst>
                  </p:cNvPr>
                  <p:cNvSpPr/>
                  <p:nvPr/>
                </p:nvSpPr>
                <p:spPr>
                  <a:xfrm>
                    <a:off x="8497554" y="3057736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247210BA-1955-2149-93E5-4037A771BED0}"/>
                      </a:ext>
                    </a:extLst>
                  </p:cNvPr>
                  <p:cNvSpPr/>
                  <p:nvPr/>
                </p:nvSpPr>
                <p:spPr>
                  <a:xfrm>
                    <a:off x="8961699" y="335533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7ACB11EC-7D9E-4242-876D-017AFE298DDE}"/>
                      </a:ext>
                    </a:extLst>
                  </p:cNvPr>
                  <p:cNvSpPr/>
                  <p:nvPr/>
                </p:nvSpPr>
                <p:spPr>
                  <a:xfrm>
                    <a:off x="8389235" y="370860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412268C1-63C1-984C-B4E9-3ACB2488BBCB}"/>
                      </a:ext>
                    </a:extLst>
                  </p:cNvPr>
                  <p:cNvSpPr/>
                  <p:nvPr/>
                </p:nvSpPr>
                <p:spPr>
                  <a:xfrm>
                    <a:off x="8961699" y="4040113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09E346DC-8647-3148-BE28-ADFD22D56621}"/>
                      </a:ext>
                    </a:extLst>
                  </p:cNvPr>
                  <p:cNvCxnSpPr>
                    <a:stCxn id="45" idx="5"/>
                    <a:endCxn id="47" idx="0"/>
                  </p:cNvCxnSpPr>
                  <p:nvPr/>
                </p:nvCxnSpPr>
                <p:spPr>
                  <a:xfrm>
                    <a:off x="8868861" y="2201838"/>
                    <a:ext cx="177333" cy="46548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006BB02B-378E-494E-8A75-097C5FD15EF4}"/>
                      </a:ext>
                    </a:extLst>
                  </p:cNvPr>
                  <p:cNvCxnSpPr>
                    <a:cxnSpLocks/>
                    <a:stCxn id="45" idx="3"/>
                    <a:endCxn id="46" idx="0"/>
                  </p:cNvCxnSpPr>
                  <p:nvPr/>
                </p:nvCxnSpPr>
                <p:spPr>
                  <a:xfrm flipH="1">
                    <a:off x="8389235" y="2201838"/>
                    <a:ext cx="285652" cy="2770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939B11C3-B2AB-624C-8DEA-45DF8919ADAA}"/>
                      </a:ext>
                    </a:extLst>
                  </p:cNvPr>
                  <p:cNvCxnSpPr>
                    <a:cxnSpLocks/>
                    <a:stCxn id="47" idx="3"/>
                  </p:cNvCxnSpPr>
                  <p:nvPr/>
                </p:nvCxnSpPr>
                <p:spPr>
                  <a:xfrm flipH="1">
                    <a:off x="8726035" y="2901466"/>
                    <a:ext cx="223172" cy="2039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855345A1-C4FC-0648-B8DD-62F69732EDB4}"/>
                      </a:ext>
                    </a:extLst>
                  </p:cNvPr>
                  <p:cNvCxnSpPr>
                    <a:cxnSpLocks/>
                    <a:stCxn id="47" idx="4"/>
                  </p:cNvCxnSpPr>
                  <p:nvPr/>
                </p:nvCxnSpPr>
                <p:spPr>
                  <a:xfrm>
                    <a:off x="9046194" y="2941639"/>
                    <a:ext cx="52665" cy="433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606F5095-D154-A24C-82DE-F710CD6BB000}"/>
                      </a:ext>
                    </a:extLst>
                  </p:cNvPr>
                  <p:cNvCxnSpPr>
                    <a:cxnSpLocks/>
                    <a:stCxn id="46" idx="4"/>
                  </p:cNvCxnSpPr>
                  <p:nvPr/>
                </p:nvCxnSpPr>
                <p:spPr>
                  <a:xfrm>
                    <a:off x="8389235" y="2753226"/>
                    <a:ext cx="79121" cy="97725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0E3467D3-F97C-1145-95EF-048D09386115}"/>
                      </a:ext>
                    </a:extLst>
                  </p:cNvPr>
                  <p:cNvCxnSpPr>
                    <a:cxnSpLocks/>
                    <a:stCxn id="48" idx="5"/>
                  </p:cNvCxnSpPr>
                  <p:nvPr/>
                </p:nvCxnSpPr>
                <p:spPr>
                  <a:xfrm>
                    <a:off x="8731701" y="3291883"/>
                    <a:ext cx="367158" cy="7711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3766B5FC-E1BA-6141-B1D7-74A7105938B2}"/>
                      </a:ext>
                    </a:extLst>
                  </p:cNvPr>
                  <p:cNvCxnSpPr>
                    <a:cxnSpLocks/>
                    <a:stCxn id="50" idx="5"/>
                    <a:endCxn id="51" idx="1"/>
                  </p:cNvCxnSpPr>
                  <p:nvPr/>
                </p:nvCxnSpPr>
                <p:spPr>
                  <a:xfrm>
                    <a:off x="8623382" y="3942750"/>
                    <a:ext cx="378490" cy="13753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6DB20FF-D83E-0241-B57D-B21F4AE68A29}"/>
                  </a:ext>
                </a:extLst>
              </p:cNvPr>
              <p:cNvGrpSpPr/>
              <p:nvPr/>
            </p:nvGrpSpPr>
            <p:grpSpPr>
              <a:xfrm>
                <a:off x="10334614" y="2040513"/>
                <a:ext cx="983944" cy="2346742"/>
                <a:chOff x="7074139" y="1653585"/>
                <a:chExt cx="983944" cy="234674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370E6F3-2813-7640-8657-7A020661DD6E}"/>
                    </a:ext>
                  </a:extLst>
                </p:cNvPr>
                <p:cNvSpPr/>
                <p:nvPr/>
              </p:nvSpPr>
              <p:spPr>
                <a:xfrm>
                  <a:off x="7074139" y="1653585"/>
                  <a:ext cx="983942" cy="2346742"/>
                </a:xfrm>
                <a:prstGeom prst="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BB3A1B6-EAAC-4A4C-BAAD-3D9A2D8C0385}"/>
                    </a:ext>
                  </a:extLst>
                </p:cNvPr>
                <p:cNvGrpSpPr/>
                <p:nvPr/>
              </p:nvGrpSpPr>
              <p:grpSpPr>
                <a:xfrm>
                  <a:off x="7074139" y="1653585"/>
                  <a:ext cx="983944" cy="2346742"/>
                  <a:chOff x="8252075" y="1967691"/>
                  <a:chExt cx="983944" cy="2346742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1765F93-126F-F143-8AFD-54FD7718DDC0}"/>
                      </a:ext>
                    </a:extLst>
                  </p:cNvPr>
                  <p:cNvSpPr/>
                  <p:nvPr/>
                </p:nvSpPr>
                <p:spPr>
                  <a:xfrm>
                    <a:off x="8634714" y="1967691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DF059869-EF77-FC42-BB5E-D13DAD50908D}"/>
                      </a:ext>
                    </a:extLst>
                  </p:cNvPr>
                  <p:cNvSpPr/>
                  <p:nvPr/>
                </p:nvSpPr>
                <p:spPr>
                  <a:xfrm>
                    <a:off x="8252075" y="2478906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225835DB-FA74-504F-961A-F8FCD5DEDD7E}"/>
                      </a:ext>
                    </a:extLst>
                  </p:cNvPr>
                  <p:cNvSpPr/>
                  <p:nvPr/>
                </p:nvSpPr>
                <p:spPr>
                  <a:xfrm>
                    <a:off x="8909034" y="2667319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E3E57ED0-7799-8845-BC74-08BE17E88270}"/>
                      </a:ext>
                    </a:extLst>
                  </p:cNvPr>
                  <p:cNvSpPr/>
                  <p:nvPr/>
                </p:nvSpPr>
                <p:spPr>
                  <a:xfrm>
                    <a:off x="8497554" y="3057736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8AF27A38-0FF2-D043-A86E-4FB42C4BB284}"/>
                      </a:ext>
                    </a:extLst>
                  </p:cNvPr>
                  <p:cNvSpPr/>
                  <p:nvPr/>
                </p:nvSpPr>
                <p:spPr>
                  <a:xfrm>
                    <a:off x="8961699" y="335533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3A1F5E26-F2D4-4240-B98E-7B2372B06EB0}"/>
                      </a:ext>
                    </a:extLst>
                  </p:cNvPr>
                  <p:cNvSpPr/>
                  <p:nvPr/>
                </p:nvSpPr>
                <p:spPr>
                  <a:xfrm>
                    <a:off x="8389235" y="370860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0FCB1363-CD9B-8041-81FC-7686DE97FD33}"/>
                      </a:ext>
                    </a:extLst>
                  </p:cNvPr>
                  <p:cNvSpPr/>
                  <p:nvPr/>
                </p:nvSpPr>
                <p:spPr>
                  <a:xfrm>
                    <a:off x="8961699" y="4040113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C7B5DBD7-5369-E14F-83CA-D32617D11ADB}"/>
                      </a:ext>
                    </a:extLst>
                  </p:cNvPr>
                  <p:cNvCxnSpPr>
                    <a:stCxn id="29" idx="5"/>
                    <a:endCxn id="31" idx="0"/>
                  </p:cNvCxnSpPr>
                  <p:nvPr/>
                </p:nvCxnSpPr>
                <p:spPr>
                  <a:xfrm>
                    <a:off x="8868861" y="2201838"/>
                    <a:ext cx="177333" cy="46548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E01967D3-8521-6F4B-8EF8-69DE61A1C427}"/>
                      </a:ext>
                    </a:extLst>
                  </p:cNvPr>
                  <p:cNvCxnSpPr>
                    <a:cxnSpLocks/>
                    <a:stCxn id="29" idx="3"/>
                    <a:endCxn id="30" idx="0"/>
                  </p:cNvCxnSpPr>
                  <p:nvPr/>
                </p:nvCxnSpPr>
                <p:spPr>
                  <a:xfrm flipH="1">
                    <a:off x="8389235" y="2201838"/>
                    <a:ext cx="285652" cy="2770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730C3A04-A618-F04D-9598-7046639FFBAD}"/>
                      </a:ext>
                    </a:extLst>
                  </p:cNvPr>
                  <p:cNvCxnSpPr>
                    <a:cxnSpLocks/>
                    <a:stCxn id="31" idx="3"/>
                  </p:cNvCxnSpPr>
                  <p:nvPr/>
                </p:nvCxnSpPr>
                <p:spPr>
                  <a:xfrm flipH="1">
                    <a:off x="8726035" y="2901466"/>
                    <a:ext cx="223172" cy="2039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0A523E48-7765-0547-953D-6C5C388513BA}"/>
                      </a:ext>
                    </a:extLst>
                  </p:cNvPr>
                  <p:cNvCxnSpPr>
                    <a:cxnSpLocks/>
                    <a:stCxn id="31" idx="4"/>
                  </p:cNvCxnSpPr>
                  <p:nvPr/>
                </p:nvCxnSpPr>
                <p:spPr>
                  <a:xfrm>
                    <a:off x="9046194" y="2941639"/>
                    <a:ext cx="52665" cy="433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95584736-B65D-F04C-A651-21D0DE4B5616}"/>
                      </a:ext>
                    </a:extLst>
                  </p:cNvPr>
                  <p:cNvCxnSpPr>
                    <a:cxnSpLocks/>
                    <a:stCxn id="30" idx="4"/>
                  </p:cNvCxnSpPr>
                  <p:nvPr/>
                </p:nvCxnSpPr>
                <p:spPr>
                  <a:xfrm>
                    <a:off x="8389235" y="2753226"/>
                    <a:ext cx="79121" cy="97725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6E18DEEF-ACB8-9147-8D20-57F94CDC4FB5}"/>
                      </a:ext>
                    </a:extLst>
                  </p:cNvPr>
                  <p:cNvCxnSpPr>
                    <a:cxnSpLocks/>
                    <a:stCxn id="32" idx="5"/>
                  </p:cNvCxnSpPr>
                  <p:nvPr/>
                </p:nvCxnSpPr>
                <p:spPr>
                  <a:xfrm>
                    <a:off x="8731701" y="3291883"/>
                    <a:ext cx="367158" cy="7711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B41F53EC-B8FC-B540-AB60-A5D39AB029BA}"/>
                      </a:ext>
                    </a:extLst>
                  </p:cNvPr>
                  <p:cNvCxnSpPr>
                    <a:cxnSpLocks/>
                    <a:stCxn id="34" idx="5"/>
                    <a:endCxn id="35" idx="1"/>
                  </p:cNvCxnSpPr>
                  <p:nvPr/>
                </p:nvCxnSpPr>
                <p:spPr>
                  <a:xfrm>
                    <a:off x="8623382" y="3942750"/>
                    <a:ext cx="378490" cy="13753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6DA5080-FA0B-C24E-AB33-4460704FC042}"/>
                  </a:ext>
                </a:extLst>
              </p:cNvPr>
              <p:cNvGrpSpPr/>
              <p:nvPr/>
            </p:nvGrpSpPr>
            <p:grpSpPr>
              <a:xfrm>
                <a:off x="10487014" y="2192913"/>
                <a:ext cx="983944" cy="2346742"/>
                <a:chOff x="7074139" y="1653585"/>
                <a:chExt cx="983944" cy="2346742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B31D3F5-8A5F-EE43-BB3B-95B3D12C4E11}"/>
                    </a:ext>
                  </a:extLst>
                </p:cNvPr>
                <p:cNvSpPr/>
                <p:nvPr/>
              </p:nvSpPr>
              <p:spPr>
                <a:xfrm>
                  <a:off x="7074139" y="1653585"/>
                  <a:ext cx="983942" cy="2346742"/>
                </a:xfrm>
                <a:prstGeom prst="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AB34BAEC-B385-5047-9E00-B86EA2B9AF01}"/>
                    </a:ext>
                  </a:extLst>
                </p:cNvPr>
                <p:cNvGrpSpPr/>
                <p:nvPr/>
              </p:nvGrpSpPr>
              <p:grpSpPr>
                <a:xfrm>
                  <a:off x="7074139" y="1653585"/>
                  <a:ext cx="983944" cy="2346742"/>
                  <a:chOff x="8252075" y="1967691"/>
                  <a:chExt cx="983944" cy="2346742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D0817D9-A3E9-4E4C-A8B2-D52D9AC15408}"/>
                      </a:ext>
                    </a:extLst>
                  </p:cNvPr>
                  <p:cNvSpPr/>
                  <p:nvPr/>
                </p:nvSpPr>
                <p:spPr>
                  <a:xfrm>
                    <a:off x="8634714" y="1967691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9766C67-CE15-8E4C-AB0E-DC3374AF9950}"/>
                      </a:ext>
                    </a:extLst>
                  </p:cNvPr>
                  <p:cNvSpPr/>
                  <p:nvPr/>
                </p:nvSpPr>
                <p:spPr>
                  <a:xfrm>
                    <a:off x="8252075" y="2478906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34EC8FBC-E110-C641-96E9-36CEDC8BCCF2}"/>
                      </a:ext>
                    </a:extLst>
                  </p:cNvPr>
                  <p:cNvSpPr/>
                  <p:nvPr/>
                </p:nvSpPr>
                <p:spPr>
                  <a:xfrm>
                    <a:off x="8909034" y="2667319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43E9B948-C00D-C34A-9019-ACEFFC181BD1}"/>
                      </a:ext>
                    </a:extLst>
                  </p:cNvPr>
                  <p:cNvSpPr/>
                  <p:nvPr/>
                </p:nvSpPr>
                <p:spPr>
                  <a:xfrm>
                    <a:off x="8497554" y="3057736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2C0265D4-A020-0A40-AA21-1E9C3AAAEC30}"/>
                      </a:ext>
                    </a:extLst>
                  </p:cNvPr>
                  <p:cNvSpPr/>
                  <p:nvPr/>
                </p:nvSpPr>
                <p:spPr>
                  <a:xfrm>
                    <a:off x="8961699" y="335533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A1BD71B9-DE71-6E42-9E1C-C4BBA06D0773}"/>
                      </a:ext>
                    </a:extLst>
                  </p:cNvPr>
                  <p:cNvSpPr/>
                  <p:nvPr/>
                </p:nvSpPr>
                <p:spPr>
                  <a:xfrm>
                    <a:off x="8389235" y="370860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F07131E0-FA5A-E442-98EF-BECA8699B5CB}"/>
                      </a:ext>
                    </a:extLst>
                  </p:cNvPr>
                  <p:cNvSpPr/>
                  <p:nvPr/>
                </p:nvSpPr>
                <p:spPr>
                  <a:xfrm>
                    <a:off x="8961699" y="4040113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25F71E44-7202-4D4D-8238-5A367AD79BF1}"/>
                      </a:ext>
                    </a:extLst>
                  </p:cNvPr>
                  <p:cNvCxnSpPr>
                    <a:stCxn id="13" idx="5"/>
                    <a:endCxn id="15" idx="0"/>
                  </p:cNvCxnSpPr>
                  <p:nvPr/>
                </p:nvCxnSpPr>
                <p:spPr>
                  <a:xfrm>
                    <a:off x="8868861" y="2201838"/>
                    <a:ext cx="177333" cy="46548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3DB866FB-3ACB-744E-B6AF-4A5B0534CB77}"/>
                      </a:ext>
                    </a:extLst>
                  </p:cNvPr>
                  <p:cNvCxnSpPr>
                    <a:cxnSpLocks/>
                    <a:stCxn id="13" idx="3"/>
                    <a:endCxn id="14" idx="0"/>
                  </p:cNvCxnSpPr>
                  <p:nvPr/>
                </p:nvCxnSpPr>
                <p:spPr>
                  <a:xfrm flipH="1">
                    <a:off x="8389235" y="2201838"/>
                    <a:ext cx="285652" cy="2770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687DE515-8E22-1943-BC57-CD28BF46B8E6}"/>
                      </a:ext>
                    </a:extLst>
                  </p:cNvPr>
                  <p:cNvCxnSpPr>
                    <a:cxnSpLocks/>
                    <a:stCxn id="15" idx="3"/>
                  </p:cNvCxnSpPr>
                  <p:nvPr/>
                </p:nvCxnSpPr>
                <p:spPr>
                  <a:xfrm flipH="1">
                    <a:off x="8726035" y="2901466"/>
                    <a:ext cx="223172" cy="2039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35125029-8132-E842-8BD5-1369AAB1C78F}"/>
                      </a:ext>
                    </a:extLst>
                  </p:cNvPr>
                  <p:cNvCxnSpPr>
                    <a:cxnSpLocks/>
                    <a:stCxn id="15" idx="4"/>
                  </p:cNvCxnSpPr>
                  <p:nvPr/>
                </p:nvCxnSpPr>
                <p:spPr>
                  <a:xfrm>
                    <a:off x="9046194" y="2941639"/>
                    <a:ext cx="52665" cy="433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94020387-6F87-A945-9F89-EF304DDDA328}"/>
                      </a:ext>
                    </a:extLst>
                  </p:cNvPr>
                  <p:cNvCxnSpPr>
                    <a:cxnSpLocks/>
                    <a:stCxn id="14" idx="4"/>
                  </p:cNvCxnSpPr>
                  <p:nvPr/>
                </p:nvCxnSpPr>
                <p:spPr>
                  <a:xfrm>
                    <a:off x="8389235" y="2753226"/>
                    <a:ext cx="79121" cy="97725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640F36AA-39A9-304F-9B1E-03C91FE9DCAE}"/>
                      </a:ext>
                    </a:extLst>
                  </p:cNvPr>
                  <p:cNvCxnSpPr>
                    <a:cxnSpLocks/>
                    <a:stCxn id="16" idx="5"/>
                  </p:cNvCxnSpPr>
                  <p:nvPr/>
                </p:nvCxnSpPr>
                <p:spPr>
                  <a:xfrm>
                    <a:off x="8731701" y="3291883"/>
                    <a:ext cx="367158" cy="7711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5A4B014E-2081-7845-B4DE-61B1B5F851F7}"/>
                      </a:ext>
                    </a:extLst>
                  </p:cNvPr>
                  <p:cNvCxnSpPr>
                    <a:cxnSpLocks/>
                    <a:stCxn id="18" idx="5"/>
                    <a:endCxn id="19" idx="1"/>
                  </p:cNvCxnSpPr>
                  <p:nvPr/>
                </p:nvCxnSpPr>
                <p:spPr>
                  <a:xfrm>
                    <a:off x="8623382" y="3942750"/>
                    <a:ext cx="378490" cy="13753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240F41-290C-1347-85F4-D8352C8C7BB9}"/>
                </a:ext>
              </a:extLst>
            </p:cNvPr>
            <p:cNvSpPr txBox="1"/>
            <p:nvPr/>
          </p:nvSpPr>
          <p:spPr>
            <a:xfrm>
              <a:off x="9650992" y="4548978"/>
              <a:ext cx="2281585" cy="53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Library of DAGs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332A77D-1921-2A45-BF48-9D6F3468E4E1}"/>
              </a:ext>
            </a:extLst>
          </p:cNvPr>
          <p:cNvSpPr/>
          <p:nvPr/>
        </p:nvSpPr>
        <p:spPr>
          <a:xfrm>
            <a:off x="1139266" y="122094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1001100101010111010100101010010101000011110101010101010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05D296-83E1-3447-8BE5-5DD95480D48A}"/>
              </a:ext>
            </a:extLst>
          </p:cNvPr>
          <p:cNvSpPr/>
          <p:nvPr/>
        </p:nvSpPr>
        <p:spPr>
          <a:xfrm>
            <a:off x="894211" y="1388091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1001100101010111010100101010010101000011110101010101010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61CCEE-00E3-5A4B-8C9D-EC31233D225A}"/>
              </a:ext>
            </a:extLst>
          </p:cNvPr>
          <p:cNvSpPr/>
          <p:nvPr/>
        </p:nvSpPr>
        <p:spPr>
          <a:xfrm>
            <a:off x="725859" y="1582871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1001100101010111010100101010010101000011110101010101010</a:t>
            </a: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A0987779-A567-414C-B74F-25CECB6F4F65}"/>
              </a:ext>
            </a:extLst>
          </p:cNvPr>
          <p:cNvSpPr/>
          <p:nvPr/>
        </p:nvSpPr>
        <p:spPr>
          <a:xfrm>
            <a:off x="2275498" y="1710290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680C60-17AC-B645-9375-E5B99B1D88FE}"/>
              </a:ext>
            </a:extLst>
          </p:cNvPr>
          <p:cNvSpPr txBox="1"/>
          <p:nvPr/>
        </p:nvSpPr>
        <p:spPr>
          <a:xfrm>
            <a:off x="2163846" y="1398396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299D94-8D9F-8942-80E6-8218230294AC}"/>
              </a:ext>
            </a:extLst>
          </p:cNvPr>
          <p:cNvSpPr txBox="1"/>
          <p:nvPr/>
        </p:nvSpPr>
        <p:spPr>
          <a:xfrm>
            <a:off x="294792" y="759332"/>
            <a:ext cx="162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Extract DFGs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A4BDB81-D236-F34C-9A9E-BB8A1167BF6B}"/>
              </a:ext>
            </a:extLst>
          </p:cNvPr>
          <p:cNvCxnSpPr>
            <a:cxnSpLocks/>
          </p:cNvCxnSpPr>
          <p:nvPr/>
        </p:nvCxnSpPr>
        <p:spPr>
          <a:xfrm flipV="1">
            <a:off x="4272844" y="704734"/>
            <a:ext cx="0" cy="2442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C68D57-AF52-5C4E-B72F-DA6BDC8E4DED}"/>
              </a:ext>
            </a:extLst>
          </p:cNvPr>
          <p:cNvGrpSpPr>
            <a:grpSpLocks noChangeAspect="1"/>
          </p:cNvGrpSpPr>
          <p:nvPr/>
        </p:nvGrpSpPr>
        <p:grpSpPr>
          <a:xfrm>
            <a:off x="4485160" y="1078791"/>
            <a:ext cx="1311256" cy="1924350"/>
            <a:chOff x="9650992" y="1735713"/>
            <a:chExt cx="2281585" cy="334887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098D13C-85B4-4C4D-96F9-14F53B55A3ED}"/>
                </a:ext>
              </a:extLst>
            </p:cNvPr>
            <p:cNvGrpSpPr/>
            <p:nvPr/>
          </p:nvGrpSpPr>
          <p:grpSpPr>
            <a:xfrm>
              <a:off x="10029814" y="1735713"/>
              <a:ext cx="1441144" cy="2803942"/>
              <a:chOff x="10029814" y="1735713"/>
              <a:chExt cx="1441144" cy="280394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0D92947-7C05-0040-8692-386CC1A7D3CF}"/>
                  </a:ext>
                </a:extLst>
              </p:cNvPr>
              <p:cNvGrpSpPr/>
              <p:nvPr/>
            </p:nvGrpSpPr>
            <p:grpSpPr>
              <a:xfrm>
                <a:off x="10029814" y="1735713"/>
                <a:ext cx="983944" cy="2346742"/>
                <a:chOff x="7074139" y="1653585"/>
                <a:chExt cx="983944" cy="234674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3525554-B5D9-8D4B-8349-AEF4CC0F21AB}"/>
                    </a:ext>
                  </a:extLst>
                </p:cNvPr>
                <p:cNvSpPr/>
                <p:nvPr/>
              </p:nvSpPr>
              <p:spPr>
                <a:xfrm>
                  <a:off x="7074139" y="1653585"/>
                  <a:ext cx="983942" cy="2346742"/>
                </a:xfrm>
                <a:prstGeom prst="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90350C0E-13D2-B64C-898B-AA982FCCFB87}"/>
                    </a:ext>
                  </a:extLst>
                </p:cNvPr>
                <p:cNvGrpSpPr/>
                <p:nvPr/>
              </p:nvGrpSpPr>
              <p:grpSpPr>
                <a:xfrm>
                  <a:off x="7074139" y="1653585"/>
                  <a:ext cx="983944" cy="2346742"/>
                  <a:chOff x="8252075" y="1967691"/>
                  <a:chExt cx="983944" cy="2346742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4B67EF0B-CACE-F342-96C1-890EF6665A5F}"/>
                      </a:ext>
                    </a:extLst>
                  </p:cNvPr>
                  <p:cNvSpPr/>
                  <p:nvPr/>
                </p:nvSpPr>
                <p:spPr>
                  <a:xfrm>
                    <a:off x="8634714" y="1967691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BEAA1181-0039-0F43-91BC-93A88106FDEE}"/>
                      </a:ext>
                    </a:extLst>
                  </p:cNvPr>
                  <p:cNvSpPr/>
                  <p:nvPr/>
                </p:nvSpPr>
                <p:spPr>
                  <a:xfrm>
                    <a:off x="8252075" y="2478906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E3644DA7-7108-2148-A1FE-FF0332492C0F}"/>
                      </a:ext>
                    </a:extLst>
                  </p:cNvPr>
                  <p:cNvSpPr/>
                  <p:nvPr/>
                </p:nvSpPr>
                <p:spPr>
                  <a:xfrm>
                    <a:off x="8909034" y="2667319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C77F863F-41FD-C345-9844-770ACB8E8611}"/>
                      </a:ext>
                    </a:extLst>
                  </p:cNvPr>
                  <p:cNvSpPr/>
                  <p:nvPr/>
                </p:nvSpPr>
                <p:spPr>
                  <a:xfrm>
                    <a:off x="8497554" y="3057736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601663B3-E3DC-0048-8F7B-1E5636522D22}"/>
                      </a:ext>
                    </a:extLst>
                  </p:cNvPr>
                  <p:cNvSpPr/>
                  <p:nvPr/>
                </p:nvSpPr>
                <p:spPr>
                  <a:xfrm>
                    <a:off x="8961699" y="335533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CAEB0123-8D99-8A4D-B621-8789242135AB}"/>
                      </a:ext>
                    </a:extLst>
                  </p:cNvPr>
                  <p:cNvSpPr/>
                  <p:nvPr/>
                </p:nvSpPr>
                <p:spPr>
                  <a:xfrm>
                    <a:off x="8389235" y="370860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79F0C2BF-2707-9548-85BC-BDBFD31D153D}"/>
                      </a:ext>
                    </a:extLst>
                  </p:cNvPr>
                  <p:cNvSpPr/>
                  <p:nvPr/>
                </p:nvSpPr>
                <p:spPr>
                  <a:xfrm>
                    <a:off x="8961699" y="4040113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73138891-8142-B044-8E88-D3465C4B94DA}"/>
                      </a:ext>
                    </a:extLst>
                  </p:cNvPr>
                  <p:cNvCxnSpPr>
                    <a:stCxn id="139" idx="5"/>
                    <a:endCxn id="141" idx="0"/>
                  </p:cNvCxnSpPr>
                  <p:nvPr/>
                </p:nvCxnSpPr>
                <p:spPr>
                  <a:xfrm>
                    <a:off x="8868861" y="2201838"/>
                    <a:ext cx="177333" cy="46548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831230D8-C670-704D-A509-CE170C576C54}"/>
                      </a:ext>
                    </a:extLst>
                  </p:cNvPr>
                  <p:cNvCxnSpPr>
                    <a:cxnSpLocks/>
                    <a:stCxn id="139" idx="3"/>
                    <a:endCxn id="140" idx="0"/>
                  </p:cNvCxnSpPr>
                  <p:nvPr/>
                </p:nvCxnSpPr>
                <p:spPr>
                  <a:xfrm flipH="1">
                    <a:off x="8389235" y="2201838"/>
                    <a:ext cx="285652" cy="2770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D1CBD643-82D6-9F4B-A185-5A87476715C8}"/>
                      </a:ext>
                    </a:extLst>
                  </p:cNvPr>
                  <p:cNvCxnSpPr>
                    <a:cxnSpLocks/>
                    <a:stCxn id="141" idx="3"/>
                  </p:cNvCxnSpPr>
                  <p:nvPr/>
                </p:nvCxnSpPr>
                <p:spPr>
                  <a:xfrm flipH="1">
                    <a:off x="8726035" y="2901466"/>
                    <a:ext cx="223172" cy="2039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>
                    <a:extLst>
                      <a:ext uri="{FF2B5EF4-FFF2-40B4-BE49-F238E27FC236}">
                        <a16:creationId xmlns:a16="http://schemas.microsoft.com/office/drawing/2014/main" id="{AD485150-EDEE-8048-B3DF-E4694ED54840}"/>
                      </a:ext>
                    </a:extLst>
                  </p:cNvPr>
                  <p:cNvCxnSpPr>
                    <a:cxnSpLocks/>
                    <a:stCxn id="141" idx="4"/>
                  </p:cNvCxnSpPr>
                  <p:nvPr/>
                </p:nvCxnSpPr>
                <p:spPr>
                  <a:xfrm>
                    <a:off x="9046194" y="2941639"/>
                    <a:ext cx="52665" cy="433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Arrow Connector 149">
                    <a:extLst>
                      <a:ext uri="{FF2B5EF4-FFF2-40B4-BE49-F238E27FC236}">
                        <a16:creationId xmlns:a16="http://schemas.microsoft.com/office/drawing/2014/main" id="{AFE396E3-A3E0-F843-9B4E-4F59D49E01DD}"/>
                      </a:ext>
                    </a:extLst>
                  </p:cNvPr>
                  <p:cNvCxnSpPr>
                    <a:cxnSpLocks/>
                    <a:stCxn id="140" idx="4"/>
                  </p:cNvCxnSpPr>
                  <p:nvPr/>
                </p:nvCxnSpPr>
                <p:spPr>
                  <a:xfrm>
                    <a:off x="8389235" y="2753226"/>
                    <a:ext cx="79121" cy="97725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Arrow Connector 150">
                    <a:extLst>
                      <a:ext uri="{FF2B5EF4-FFF2-40B4-BE49-F238E27FC236}">
                        <a16:creationId xmlns:a16="http://schemas.microsoft.com/office/drawing/2014/main" id="{A7B407AF-4E04-BE43-8D26-6A539797DB02}"/>
                      </a:ext>
                    </a:extLst>
                  </p:cNvPr>
                  <p:cNvCxnSpPr>
                    <a:cxnSpLocks/>
                    <a:stCxn id="142" idx="5"/>
                  </p:cNvCxnSpPr>
                  <p:nvPr/>
                </p:nvCxnSpPr>
                <p:spPr>
                  <a:xfrm>
                    <a:off x="8731701" y="3291883"/>
                    <a:ext cx="367158" cy="7711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>
                    <a:extLst>
                      <a:ext uri="{FF2B5EF4-FFF2-40B4-BE49-F238E27FC236}">
                        <a16:creationId xmlns:a16="http://schemas.microsoft.com/office/drawing/2014/main" id="{7332997E-1918-EA43-AE48-714991A7DF39}"/>
                      </a:ext>
                    </a:extLst>
                  </p:cNvPr>
                  <p:cNvCxnSpPr>
                    <a:cxnSpLocks/>
                    <a:stCxn id="144" idx="5"/>
                    <a:endCxn id="145" idx="1"/>
                  </p:cNvCxnSpPr>
                  <p:nvPr/>
                </p:nvCxnSpPr>
                <p:spPr>
                  <a:xfrm>
                    <a:off x="8623382" y="3942750"/>
                    <a:ext cx="378490" cy="13753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829A1A3-CE59-E241-A9CB-1EA644C66D16}"/>
                  </a:ext>
                </a:extLst>
              </p:cNvPr>
              <p:cNvGrpSpPr/>
              <p:nvPr/>
            </p:nvGrpSpPr>
            <p:grpSpPr>
              <a:xfrm>
                <a:off x="10182214" y="1888113"/>
                <a:ext cx="983944" cy="2346742"/>
                <a:chOff x="7074139" y="1653585"/>
                <a:chExt cx="983944" cy="2346742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D8064D41-0395-0F44-B8AC-21709F2F0D86}"/>
                    </a:ext>
                  </a:extLst>
                </p:cNvPr>
                <p:cNvSpPr/>
                <p:nvPr/>
              </p:nvSpPr>
              <p:spPr>
                <a:xfrm>
                  <a:off x="7074139" y="1653585"/>
                  <a:ext cx="983942" cy="2346742"/>
                </a:xfrm>
                <a:prstGeom prst="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23A99A11-200B-E84D-8902-2A456D7C1E2A}"/>
                    </a:ext>
                  </a:extLst>
                </p:cNvPr>
                <p:cNvGrpSpPr/>
                <p:nvPr/>
              </p:nvGrpSpPr>
              <p:grpSpPr>
                <a:xfrm>
                  <a:off x="7074139" y="1653585"/>
                  <a:ext cx="983944" cy="2346742"/>
                  <a:chOff x="8252075" y="1967691"/>
                  <a:chExt cx="983944" cy="2346742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0C2063FE-469A-DF4A-B13B-3D09FC0F5DB8}"/>
                      </a:ext>
                    </a:extLst>
                  </p:cNvPr>
                  <p:cNvSpPr/>
                  <p:nvPr/>
                </p:nvSpPr>
                <p:spPr>
                  <a:xfrm>
                    <a:off x="8634714" y="1967691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F51373E6-B7A0-8940-A2AC-94C7A9A75316}"/>
                      </a:ext>
                    </a:extLst>
                  </p:cNvPr>
                  <p:cNvSpPr/>
                  <p:nvPr/>
                </p:nvSpPr>
                <p:spPr>
                  <a:xfrm>
                    <a:off x="8252075" y="2478906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20E7B813-E2D2-9E4F-84F9-8D3522BA3883}"/>
                      </a:ext>
                    </a:extLst>
                  </p:cNvPr>
                  <p:cNvSpPr/>
                  <p:nvPr/>
                </p:nvSpPr>
                <p:spPr>
                  <a:xfrm>
                    <a:off x="8909034" y="2667319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7ADB7733-E56D-B349-95A3-E3B42E242193}"/>
                      </a:ext>
                    </a:extLst>
                  </p:cNvPr>
                  <p:cNvSpPr/>
                  <p:nvPr/>
                </p:nvSpPr>
                <p:spPr>
                  <a:xfrm>
                    <a:off x="8497554" y="3057736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7368FE61-B06B-2F46-8816-AE1756FA676A}"/>
                      </a:ext>
                    </a:extLst>
                  </p:cNvPr>
                  <p:cNvSpPr/>
                  <p:nvPr/>
                </p:nvSpPr>
                <p:spPr>
                  <a:xfrm>
                    <a:off x="8961699" y="335533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73FCB17F-F396-8641-BFF3-2A27AC18B81E}"/>
                      </a:ext>
                    </a:extLst>
                  </p:cNvPr>
                  <p:cNvSpPr/>
                  <p:nvPr/>
                </p:nvSpPr>
                <p:spPr>
                  <a:xfrm>
                    <a:off x="8389235" y="370860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06956233-1B00-DD42-A44B-5E450933044A}"/>
                      </a:ext>
                    </a:extLst>
                  </p:cNvPr>
                  <p:cNvSpPr/>
                  <p:nvPr/>
                </p:nvSpPr>
                <p:spPr>
                  <a:xfrm>
                    <a:off x="8961699" y="4040113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0" name="Straight Arrow Connector 129">
                    <a:extLst>
                      <a:ext uri="{FF2B5EF4-FFF2-40B4-BE49-F238E27FC236}">
                        <a16:creationId xmlns:a16="http://schemas.microsoft.com/office/drawing/2014/main" id="{C008A61B-E6CC-1245-88DA-EEFDF3C57625}"/>
                      </a:ext>
                    </a:extLst>
                  </p:cNvPr>
                  <p:cNvCxnSpPr>
                    <a:stCxn id="123" idx="5"/>
                    <a:endCxn id="125" idx="0"/>
                  </p:cNvCxnSpPr>
                  <p:nvPr/>
                </p:nvCxnSpPr>
                <p:spPr>
                  <a:xfrm>
                    <a:off x="8868861" y="2201838"/>
                    <a:ext cx="177333" cy="46548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>
                    <a:extLst>
                      <a:ext uri="{FF2B5EF4-FFF2-40B4-BE49-F238E27FC236}">
                        <a16:creationId xmlns:a16="http://schemas.microsoft.com/office/drawing/2014/main" id="{1C85FD8D-B88E-1A4E-8A05-9DFA563B4C60}"/>
                      </a:ext>
                    </a:extLst>
                  </p:cNvPr>
                  <p:cNvCxnSpPr>
                    <a:cxnSpLocks/>
                    <a:stCxn id="123" idx="3"/>
                    <a:endCxn id="124" idx="0"/>
                  </p:cNvCxnSpPr>
                  <p:nvPr/>
                </p:nvCxnSpPr>
                <p:spPr>
                  <a:xfrm flipH="1">
                    <a:off x="8389235" y="2201838"/>
                    <a:ext cx="285652" cy="2770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>
                    <a:extLst>
                      <a:ext uri="{FF2B5EF4-FFF2-40B4-BE49-F238E27FC236}">
                        <a16:creationId xmlns:a16="http://schemas.microsoft.com/office/drawing/2014/main" id="{408DF774-DB67-E345-ADC0-65BC7D163197}"/>
                      </a:ext>
                    </a:extLst>
                  </p:cNvPr>
                  <p:cNvCxnSpPr>
                    <a:cxnSpLocks/>
                    <a:stCxn id="125" idx="3"/>
                  </p:cNvCxnSpPr>
                  <p:nvPr/>
                </p:nvCxnSpPr>
                <p:spPr>
                  <a:xfrm flipH="1">
                    <a:off x="8726035" y="2901466"/>
                    <a:ext cx="223172" cy="2039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Arrow Connector 132">
                    <a:extLst>
                      <a:ext uri="{FF2B5EF4-FFF2-40B4-BE49-F238E27FC236}">
                        <a16:creationId xmlns:a16="http://schemas.microsoft.com/office/drawing/2014/main" id="{F9F530BF-3DB2-DA45-8084-E54C5138DF96}"/>
                      </a:ext>
                    </a:extLst>
                  </p:cNvPr>
                  <p:cNvCxnSpPr>
                    <a:cxnSpLocks/>
                    <a:stCxn id="125" idx="4"/>
                  </p:cNvCxnSpPr>
                  <p:nvPr/>
                </p:nvCxnSpPr>
                <p:spPr>
                  <a:xfrm>
                    <a:off x="9046194" y="2941639"/>
                    <a:ext cx="52665" cy="433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Arrow Connector 133">
                    <a:extLst>
                      <a:ext uri="{FF2B5EF4-FFF2-40B4-BE49-F238E27FC236}">
                        <a16:creationId xmlns:a16="http://schemas.microsoft.com/office/drawing/2014/main" id="{55B1F047-65E2-554B-A222-3068C56B5321}"/>
                      </a:ext>
                    </a:extLst>
                  </p:cNvPr>
                  <p:cNvCxnSpPr>
                    <a:cxnSpLocks/>
                    <a:stCxn id="124" idx="4"/>
                  </p:cNvCxnSpPr>
                  <p:nvPr/>
                </p:nvCxnSpPr>
                <p:spPr>
                  <a:xfrm>
                    <a:off x="8389235" y="2753226"/>
                    <a:ext cx="79121" cy="97725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Arrow Connector 134">
                    <a:extLst>
                      <a:ext uri="{FF2B5EF4-FFF2-40B4-BE49-F238E27FC236}">
                        <a16:creationId xmlns:a16="http://schemas.microsoft.com/office/drawing/2014/main" id="{53C8EBA2-7553-BE49-8216-05D24C7DB043}"/>
                      </a:ext>
                    </a:extLst>
                  </p:cNvPr>
                  <p:cNvCxnSpPr>
                    <a:cxnSpLocks/>
                    <a:stCxn id="126" idx="5"/>
                  </p:cNvCxnSpPr>
                  <p:nvPr/>
                </p:nvCxnSpPr>
                <p:spPr>
                  <a:xfrm>
                    <a:off x="8731701" y="3291883"/>
                    <a:ext cx="367158" cy="7711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Arrow Connector 135">
                    <a:extLst>
                      <a:ext uri="{FF2B5EF4-FFF2-40B4-BE49-F238E27FC236}">
                        <a16:creationId xmlns:a16="http://schemas.microsoft.com/office/drawing/2014/main" id="{97BB170D-E1FC-534D-8251-F1F60DCB1A34}"/>
                      </a:ext>
                    </a:extLst>
                  </p:cNvPr>
                  <p:cNvCxnSpPr>
                    <a:cxnSpLocks/>
                    <a:stCxn id="128" idx="5"/>
                    <a:endCxn id="129" idx="1"/>
                  </p:cNvCxnSpPr>
                  <p:nvPr/>
                </p:nvCxnSpPr>
                <p:spPr>
                  <a:xfrm>
                    <a:off x="8623382" y="3942750"/>
                    <a:ext cx="378490" cy="13753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80EB35F-6399-B447-B203-02C3D8A4BB71}"/>
                  </a:ext>
                </a:extLst>
              </p:cNvPr>
              <p:cNvGrpSpPr/>
              <p:nvPr/>
            </p:nvGrpSpPr>
            <p:grpSpPr>
              <a:xfrm>
                <a:off x="10334614" y="2040513"/>
                <a:ext cx="983944" cy="2346742"/>
                <a:chOff x="7074139" y="1653585"/>
                <a:chExt cx="983944" cy="2346742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DA38E716-5019-654F-AD96-7409D2C8DA60}"/>
                    </a:ext>
                  </a:extLst>
                </p:cNvPr>
                <p:cNvSpPr/>
                <p:nvPr/>
              </p:nvSpPr>
              <p:spPr>
                <a:xfrm>
                  <a:off x="7074139" y="1653585"/>
                  <a:ext cx="983942" cy="2346742"/>
                </a:xfrm>
                <a:prstGeom prst="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61D7DEA7-475B-FC42-B236-B5B9B6DB6CF2}"/>
                    </a:ext>
                  </a:extLst>
                </p:cNvPr>
                <p:cNvGrpSpPr/>
                <p:nvPr/>
              </p:nvGrpSpPr>
              <p:grpSpPr>
                <a:xfrm>
                  <a:off x="7074139" y="1653585"/>
                  <a:ext cx="983944" cy="2346742"/>
                  <a:chOff x="8252075" y="1967691"/>
                  <a:chExt cx="983944" cy="2346742"/>
                </a:xfrm>
              </p:grpSpPr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13B4A4A5-CEBA-CE49-B4E6-AC069D0377BC}"/>
                      </a:ext>
                    </a:extLst>
                  </p:cNvPr>
                  <p:cNvSpPr/>
                  <p:nvPr/>
                </p:nvSpPr>
                <p:spPr>
                  <a:xfrm>
                    <a:off x="8634714" y="1967691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45FB74A7-E490-484C-8BED-42E2C74EDE4A}"/>
                      </a:ext>
                    </a:extLst>
                  </p:cNvPr>
                  <p:cNvSpPr/>
                  <p:nvPr/>
                </p:nvSpPr>
                <p:spPr>
                  <a:xfrm>
                    <a:off x="8252075" y="2478906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580A3B10-777A-264E-9979-A0DDC2429EF7}"/>
                      </a:ext>
                    </a:extLst>
                  </p:cNvPr>
                  <p:cNvSpPr/>
                  <p:nvPr/>
                </p:nvSpPr>
                <p:spPr>
                  <a:xfrm>
                    <a:off x="8909034" y="2667319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FE357E8F-586D-A64F-BBC2-B7E5DBDC8781}"/>
                      </a:ext>
                    </a:extLst>
                  </p:cNvPr>
                  <p:cNvSpPr/>
                  <p:nvPr/>
                </p:nvSpPr>
                <p:spPr>
                  <a:xfrm>
                    <a:off x="8497554" y="3057736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542A871F-1F87-C843-A50A-EB670CB03FCE}"/>
                      </a:ext>
                    </a:extLst>
                  </p:cNvPr>
                  <p:cNvSpPr/>
                  <p:nvPr/>
                </p:nvSpPr>
                <p:spPr>
                  <a:xfrm>
                    <a:off x="8961699" y="335533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7C30398E-A26B-E54D-BF13-29569A48F379}"/>
                      </a:ext>
                    </a:extLst>
                  </p:cNvPr>
                  <p:cNvSpPr/>
                  <p:nvPr/>
                </p:nvSpPr>
                <p:spPr>
                  <a:xfrm>
                    <a:off x="8389235" y="370860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7CFEB6AE-F302-9844-A754-45C76E567F21}"/>
                      </a:ext>
                    </a:extLst>
                  </p:cNvPr>
                  <p:cNvSpPr/>
                  <p:nvPr/>
                </p:nvSpPr>
                <p:spPr>
                  <a:xfrm>
                    <a:off x="8961699" y="4040113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B367D276-7705-A04F-AD02-4C168603923C}"/>
                      </a:ext>
                    </a:extLst>
                  </p:cNvPr>
                  <p:cNvCxnSpPr>
                    <a:stCxn id="107" idx="5"/>
                    <a:endCxn id="109" idx="0"/>
                  </p:cNvCxnSpPr>
                  <p:nvPr/>
                </p:nvCxnSpPr>
                <p:spPr>
                  <a:xfrm>
                    <a:off x="8868861" y="2201838"/>
                    <a:ext cx="177333" cy="46548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166690BA-1746-BF42-B499-DC0F78132D8B}"/>
                      </a:ext>
                    </a:extLst>
                  </p:cNvPr>
                  <p:cNvCxnSpPr>
                    <a:cxnSpLocks/>
                    <a:stCxn id="107" idx="3"/>
                    <a:endCxn id="108" idx="0"/>
                  </p:cNvCxnSpPr>
                  <p:nvPr/>
                </p:nvCxnSpPr>
                <p:spPr>
                  <a:xfrm flipH="1">
                    <a:off x="8389235" y="2201838"/>
                    <a:ext cx="285652" cy="2770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>
                    <a:extLst>
                      <a:ext uri="{FF2B5EF4-FFF2-40B4-BE49-F238E27FC236}">
                        <a16:creationId xmlns:a16="http://schemas.microsoft.com/office/drawing/2014/main" id="{39684F18-5B16-A842-9B2F-D9982556FE8A}"/>
                      </a:ext>
                    </a:extLst>
                  </p:cNvPr>
                  <p:cNvCxnSpPr>
                    <a:cxnSpLocks/>
                    <a:stCxn id="109" idx="3"/>
                  </p:cNvCxnSpPr>
                  <p:nvPr/>
                </p:nvCxnSpPr>
                <p:spPr>
                  <a:xfrm flipH="1">
                    <a:off x="8726035" y="2901466"/>
                    <a:ext cx="223172" cy="2039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>
                    <a:extLst>
                      <a:ext uri="{FF2B5EF4-FFF2-40B4-BE49-F238E27FC236}">
                        <a16:creationId xmlns:a16="http://schemas.microsoft.com/office/drawing/2014/main" id="{1D7DC5BD-F81C-F043-BC1A-6964448563C3}"/>
                      </a:ext>
                    </a:extLst>
                  </p:cNvPr>
                  <p:cNvCxnSpPr>
                    <a:cxnSpLocks/>
                    <a:stCxn id="109" idx="4"/>
                  </p:cNvCxnSpPr>
                  <p:nvPr/>
                </p:nvCxnSpPr>
                <p:spPr>
                  <a:xfrm>
                    <a:off x="9046194" y="2941639"/>
                    <a:ext cx="52665" cy="433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Arrow Connector 117">
                    <a:extLst>
                      <a:ext uri="{FF2B5EF4-FFF2-40B4-BE49-F238E27FC236}">
                        <a16:creationId xmlns:a16="http://schemas.microsoft.com/office/drawing/2014/main" id="{F69F0BEE-797E-5D4D-BF45-6238C964BBA9}"/>
                      </a:ext>
                    </a:extLst>
                  </p:cNvPr>
                  <p:cNvCxnSpPr>
                    <a:cxnSpLocks/>
                    <a:stCxn id="108" idx="4"/>
                  </p:cNvCxnSpPr>
                  <p:nvPr/>
                </p:nvCxnSpPr>
                <p:spPr>
                  <a:xfrm>
                    <a:off x="8389235" y="2753226"/>
                    <a:ext cx="79121" cy="97725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33C41D92-FED0-0647-BA0C-D7B8D1211AF0}"/>
                      </a:ext>
                    </a:extLst>
                  </p:cNvPr>
                  <p:cNvCxnSpPr>
                    <a:cxnSpLocks/>
                    <a:stCxn id="110" idx="5"/>
                  </p:cNvCxnSpPr>
                  <p:nvPr/>
                </p:nvCxnSpPr>
                <p:spPr>
                  <a:xfrm>
                    <a:off x="8731701" y="3291883"/>
                    <a:ext cx="367158" cy="7711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>
                    <a:extLst>
                      <a:ext uri="{FF2B5EF4-FFF2-40B4-BE49-F238E27FC236}">
                        <a16:creationId xmlns:a16="http://schemas.microsoft.com/office/drawing/2014/main" id="{03567CC7-7302-724B-8BCB-08085D662D0B}"/>
                      </a:ext>
                    </a:extLst>
                  </p:cNvPr>
                  <p:cNvCxnSpPr>
                    <a:cxnSpLocks/>
                    <a:stCxn id="112" idx="5"/>
                    <a:endCxn id="113" idx="1"/>
                  </p:cNvCxnSpPr>
                  <p:nvPr/>
                </p:nvCxnSpPr>
                <p:spPr>
                  <a:xfrm>
                    <a:off x="8623382" y="3942750"/>
                    <a:ext cx="378490" cy="13753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D85E435A-DBA2-4548-9078-E9EF76F7A561}"/>
                  </a:ext>
                </a:extLst>
              </p:cNvPr>
              <p:cNvGrpSpPr/>
              <p:nvPr/>
            </p:nvGrpSpPr>
            <p:grpSpPr>
              <a:xfrm>
                <a:off x="10487014" y="2192913"/>
                <a:ext cx="983944" cy="2346742"/>
                <a:chOff x="7074139" y="1653585"/>
                <a:chExt cx="983944" cy="2346742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8F13A6D-31C1-1A43-9EA4-EA54CD0CFEC0}"/>
                    </a:ext>
                  </a:extLst>
                </p:cNvPr>
                <p:cNvSpPr/>
                <p:nvPr/>
              </p:nvSpPr>
              <p:spPr>
                <a:xfrm>
                  <a:off x="7074139" y="1653585"/>
                  <a:ext cx="983942" cy="2346742"/>
                </a:xfrm>
                <a:prstGeom prst="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EB258349-B491-F94F-B8B1-1213D048B2EE}"/>
                    </a:ext>
                  </a:extLst>
                </p:cNvPr>
                <p:cNvGrpSpPr/>
                <p:nvPr/>
              </p:nvGrpSpPr>
              <p:grpSpPr>
                <a:xfrm>
                  <a:off x="7074139" y="1653585"/>
                  <a:ext cx="983944" cy="2346742"/>
                  <a:chOff x="8252075" y="1967691"/>
                  <a:chExt cx="983944" cy="2346742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165FAF34-4B8C-164D-A0DE-4E4F324AF2F4}"/>
                      </a:ext>
                    </a:extLst>
                  </p:cNvPr>
                  <p:cNvSpPr/>
                  <p:nvPr/>
                </p:nvSpPr>
                <p:spPr>
                  <a:xfrm>
                    <a:off x="8634714" y="1967691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D4F2E724-4ECC-5E4B-8023-E8866A226F96}"/>
                      </a:ext>
                    </a:extLst>
                  </p:cNvPr>
                  <p:cNvSpPr/>
                  <p:nvPr/>
                </p:nvSpPr>
                <p:spPr>
                  <a:xfrm>
                    <a:off x="8252075" y="2478906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5AEBDCB4-13F6-BA42-8573-79F43AFED8C1}"/>
                      </a:ext>
                    </a:extLst>
                  </p:cNvPr>
                  <p:cNvSpPr/>
                  <p:nvPr/>
                </p:nvSpPr>
                <p:spPr>
                  <a:xfrm>
                    <a:off x="8909034" y="2667319"/>
                    <a:ext cx="274320" cy="27432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71F2D433-A077-E247-8BC3-C1375D81C62B}"/>
                      </a:ext>
                    </a:extLst>
                  </p:cNvPr>
                  <p:cNvSpPr/>
                  <p:nvPr/>
                </p:nvSpPr>
                <p:spPr>
                  <a:xfrm>
                    <a:off x="8497554" y="3057736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06C06AC8-86A7-0843-89D5-CCF155D7D072}"/>
                      </a:ext>
                    </a:extLst>
                  </p:cNvPr>
                  <p:cNvSpPr/>
                  <p:nvPr/>
                </p:nvSpPr>
                <p:spPr>
                  <a:xfrm>
                    <a:off x="8961699" y="335533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C8130853-13A7-ED49-B19A-93894425CE59}"/>
                      </a:ext>
                    </a:extLst>
                  </p:cNvPr>
                  <p:cNvSpPr/>
                  <p:nvPr/>
                </p:nvSpPr>
                <p:spPr>
                  <a:xfrm>
                    <a:off x="8389235" y="3708603"/>
                    <a:ext cx="274320" cy="27432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0D869E57-37D7-7F47-BC46-A371564D44F3}"/>
                      </a:ext>
                    </a:extLst>
                  </p:cNvPr>
                  <p:cNvSpPr/>
                  <p:nvPr/>
                </p:nvSpPr>
                <p:spPr>
                  <a:xfrm>
                    <a:off x="8961699" y="4040113"/>
                    <a:ext cx="274320" cy="27432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8C13300A-6F5D-7540-84E1-26D862F414EE}"/>
                      </a:ext>
                    </a:extLst>
                  </p:cNvPr>
                  <p:cNvCxnSpPr>
                    <a:stCxn id="91" idx="5"/>
                    <a:endCxn id="93" idx="0"/>
                  </p:cNvCxnSpPr>
                  <p:nvPr/>
                </p:nvCxnSpPr>
                <p:spPr>
                  <a:xfrm>
                    <a:off x="8868861" y="2201838"/>
                    <a:ext cx="177333" cy="46548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>
                    <a:extLst>
                      <a:ext uri="{FF2B5EF4-FFF2-40B4-BE49-F238E27FC236}">
                        <a16:creationId xmlns:a16="http://schemas.microsoft.com/office/drawing/2014/main" id="{FAF92121-2AF2-994F-BE8A-45878DDFBA08}"/>
                      </a:ext>
                    </a:extLst>
                  </p:cNvPr>
                  <p:cNvCxnSpPr>
                    <a:cxnSpLocks/>
                    <a:stCxn id="91" idx="3"/>
                    <a:endCxn id="92" idx="0"/>
                  </p:cNvCxnSpPr>
                  <p:nvPr/>
                </p:nvCxnSpPr>
                <p:spPr>
                  <a:xfrm flipH="1">
                    <a:off x="8389235" y="2201838"/>
                    <a:ext cx="285652" cy="2770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E5B06E7F-4CED-524B-B429-B945B9CD8D30}"/>
                      </a:ext>
                    </a:extLst>
                  </p:cNvPr>
                  <p:cNvCxnSpPr>
                    <a:cxnSpLocks/>
                    <a:stCxn id="93" idx="3"/>
                  </p:cNvCxnSpPr>
                  <p:nvPr/>
                </p:nvCxnSpPr>
                <p:spPr>
                  <a:xfrm flipH="1">
                    <a:off x="8726035" y="2901466"/>
                    <a:ext cx="223172" cy="2039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16FE2CE7-8DF6-8A47-A115-E3FEB3340D40}"/>
                      </a:ext>
                    </a:extLst>
                  </p:cNvPr>
                  <p:cNvCxnSpPr>
                    <a:cxnSpLocks/>
                    <a:stCxn id="93" idx="4"/>
                  </p:cNvCxnSpPr>
                  <p:nvPr/>
                </p:nvCxnSpPr>
                <p:spPr>
                  <a:xfrm>
                    <a:off x="9046194" y="2941639"/>
                    <a:ext cx="52665" cy="433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Arrow Connector 101">
                    <a:extLst>
                      <a:ext uri="{FF2B5EF4-FFF2-40B4-BE49-F238E27FC236}">
                        <a16:creationId xmlns:a16="http://schemas.microsoft.com/office/drawing/2014/main" id="{A8C974D8-B7ED-3B4F-A300-33EC435B493F}"/>
                      </a:ext>
                    </a:extLst>
                  </p:cNvPr>
                  <p:cNvCxnSpPr>
                    <a:cxnSpLocks/>
                    <a:stCxn id="92" idx="4"/>
                  </p:cNvCxnSpPr>
                  <p:nvPr/>
                </p:nvCxnSpPr>
                <p:spPr>
                  <a:xfrm>
                    <a:off x="8389235" y="2753226"/>
                    <a:ext cx="79121" cy="97725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A80533B8-C2EA-DA4C-84B8-4923FF26D4CE}"/>
                      </a:ext>
                    </a:extLst>
                  </p:cNvPr>
                  <p:cNvCxnSpPr>
                    <a:cxnSpLocks/>
                    <a:stCxn id="94" idx="5"/>
                  </p:cNvCxnSpPr>
                  <p:nvPr/>
                </p:nvCxnSpPr>
                <p:spPr>
                  <a:xfrm>
                    <a:off x="8731701" y="3291883"/>
                    <a:ext cx="367158" cy="7711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>
                    <a:extLst>
                      <a:ext uri="{FF2B5EF4-FFF2-40B4-BE49-F238E27FC236}">
                        <a16:creationId xmlns:a16="http://schemas.microsoft.com/office/drawing/2014/main" id="{D27FEF96-CB62-174B-AECE-9B1D4CDEBA33}"/>
                      </a:ext>
                    </a:extLst>
                  </p:cNvPr>
                  <p:cNvCxnSpPr>
                    <a:cxnSpLocks/>
                    <a:stCxn id="96" idx="5"/>
                    <a:endCxn id="97" idx="1"/>
                  </p:cNvCxnSpPr>
                  <p:nvPr/>
                </p:nvCxnSpPr>
                <p:spPr>
                  <a:xfrm>
                    <a:off x="8623382" y="3942750"/>
                    <a:ext cx="378490" cy="13753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909056B-E5A3-1A40-9604-3AD90F61B258}"/>
                </a:ext>
              </a:extLst>
            </p:cNvPr>
            <p:cNvSpPr txBox="1"/>
            <p:nvPr/>
          </p:nvSpPr>
          <p:spPr>
            <a:xfrm>
              <a:off x="9650992" y="4548978"/>
              <a:ext cx="2281585" cy="53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Library of DAGs</a:t>
              </a:r>
            </a:p>
          </p:txBody>
        </p:sp>
      </p:grpSp>
      <p:sp>
        <p:nvSpPr>
          <p:cNvPr id="153" name="Vertical Scroll 152">
            <a:extLst>
              <a:ext uri="{FF2B5EF4-FFF2-40B4-BE49-F238E27FC236}">
                <a16:creationId xmlns:a16="http://schemas.microsoft.com/office/drawing/2014/main" id="{6D5B36BF-272A-2949-99EF-2728627C7B4F}"/>
              </a:ext>
            </a:extLst>
          </p:cNvPr>
          <p:cNvSpPr/>
          <p:nvPr/>
        </p:nvSpPr>
        <p:spPr>
          <a:xfrm>
            <a:off x="6321263" y="1401916"/>
            <a:ext cx="904500" cy="865714"/>
          </a:xfrm>
          <a:prstGeom prst="verticalScroll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7C4E40F-69FB-F34C-AE09-36C591B34706}"/>
              </a:ext>
            </a:extLst>
          </p:cNvPr>
          <p:cNvSpPr txBox="1"/>
          <p:nvPr/>
        </p:nvSpPr>
        <p:spPr>
          <a:xfrm>
            <a:off x="4349668" y="707025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Synthesize fabric</a:t>
            </a:r>
          </a:p>
        </p:txBody>
      </p: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A4264501-3D82-FF46-A6E9-13733F6455A4}"/>
              </a:ext>
            </a:extLst>
          </p:cNvPr>
          <p:cNvSpPr/>
          <p:nvPr/>
        </p:nvSpPr>
        <p:spPr>
          <a:xfrm>
            <a:off x="5636074" y="1765657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4E1A72-EE4B-194A-A80A-C28B0608E431}"/>
              </a:ext>
            </a:extLst>
          </p:cNvPr>
          <p:cNvSpPr txBox="1"/>
          <p:nvPr/>
        </p:nvSpPr>
        <p:spPr>
          <a:xfrm>
            <a:off x="5485146" y="1524251"/>
            <a:ext cx="952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Synthesize</a:t>
            </a:r>
          </a:p>
        </p:txBody>
      </p:sp>
      <p:sp>
        <p:nvSpPr>
          <p:cNvPr id="157" name="Right Arrow 156">
            <a:extLst>
              <a:ext uri="{FF2B5EF4-FFF2-40B4-BE49-F238E27FC236}">
                <a16:creationId xmlns:a16="http://schemas.microsoft.com/office/drawing/2014/main" id="{612182DD-2F90-CC48-878A-62C4F43E9F3B}"/>
              </a:ext>
            </a:extLst>
          </p:cNvPr>
          <p:cNvSpPr/>
          <p:nvPr/>
        </p:nvSpPr>
        <p:spPr>
          <a:xfrm>
            <a:off x="7267379" y="1808456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BF6F3C8-D9FF-764B-ACE4-AC08C7636703}"/>
              </a:ext>
            </a:extLst>
          </p:cNvPr>
          <p:cNvSpPr txBox="1"/>
          <p:nvPr/>
        </p:nvSpPr>
        <p:spPr>
          <a:xfrm>
            <a:off x="7290621" y="1538022"/>
            <a:ext cx="51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</a:t>
            </a:r>
            <a:endParaRPr lang="en-US" sz="14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61B3AD1-70EB-214F-B0E5-033A2FB2CDF2}"/>
              </a:ext>
            </a:extLst>
          </p:cNvPr>
          <p:cNvSpPr txBox="1"/>
          <p:nvPr/>
        </p:nvSpPr>
        <p:spPr>
          <a:xfrm>
            <a:off x="7881924" y="1647362"/>
            <a:ext cx="12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~A, B, C, ~D</a:t>
            </a:r>
          </a:p>
        </p:txBody>
      </p:sp>
      <p:sp>
        <p:nvSpPr>
          <p:cNvPr id="160" name="Right Arrow 159">
            <a:extLst>
              <a:ext uri="{FF2B5EF4-FFF2-40B4-BE49-F238E27FC236}">
                <a16:creationId xmlns:a16="http://schemas.microsoft.com/office/drawing/2014/main" id="{E34DD5A4-2241-0E45-B98F-4A05970CA1A8}"/>
              </a:ext>
            </a:extLst>
          </p:cNvPr>
          <p:cNvSpPr/>
          <p:nvPr/>
        </p:nvSpPr>
        <p:spPr>
          <a:xfrm>
            <a:off x="9156712" y="1808456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BBC3386-D0CD-FC4F-A8CC-A62BF2193D58}"/>
              </a:ext>
            </a:extLst>
          </p:cNvPr>
          <p:cNvSpPr txBox="1"/>
          <p:nvPr/>
        </p:nvSpPr>
        <p:spPr>
          <a:xfrm>
            <a:off x="9015438" y="1523508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  <a:endParaRPr lang="en-US" sz="14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F8449E7-2897-064A-A4D9-3608C5D8E528}"/>
              </a:ext>
            </a:extLst>
          </p:cNvPr>
          <p:cNvSpPr txBox="1"/>
          <p:nvPr/>
        </p:nvSpPr>
        <p:spPr>
          <a:xfrm>
            <a:off x="10053335" y="2497933"/>
            <a:ext cx="1423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Topology </a:t>
            </a:r>
          </a:p>
          <a:p>
            <a:pPr algn="ctr"/>
            <a:r>
              <a:rPr lang="en-US" sz="1400" dirty="0"/>
              <a:t>adjacency matrix</a:t>
            </a:r>
          </a:p>
        </p:txBody>
      </p:sp>
      <p:sp>
        <p:nvSpPr>
          <p:cNvPr id="264" name="Left Brace 263">
            <a:extLst>
              <a:ext uri="{FF2B5EF4-FFF2-40B4-BE49-F238E27FC236}">
                <a16:creationId xmlns:a16="http://schemas.microsoft.com/office/drawing/2014/main" id="{3934A652-7B59-C34D-B515-2E5B6805F676}"/>
              </a:ext>
            </a:extLst>
          </p:cNvPr>
          <p:cNvSpPr/>
          <p:nvPr/>
        </p:nvSpPr>
        <p:spPr>
          <a:xfrm>
            <a:off x="9937806" y="1314770"/>
            <a:ext cx="251228" cy="123334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Left Brace 264">
            <a:extLst>
              <a:ext uri="{FF2B5EF4-FFF2-40B4-BE49-F238E27FC236}">
                <a16:creationId xmlns:a16="http://schemas.microsoft.com/office/drawing/2014/main" id="{36E15BD5-6747-BC49-9906-73C8602EA487}"/>
              </a:ext>
            </a:extLst>
          </p:cNvPr>
          <p:cNvSpPr/>
          <p:nvPr/>
        </p:nvSpPr>
        <p:spPr>
          <a:xfrm rot="10800000">
            <a:off x="11366710" y="1293447"/>
            <a:ext cx="251228" cy="123334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E091A1CF-D586-964F-AB96-DB7AB0395DCC}"/>
              </a:ext>
            </a:extLst>
          </p:cNvPr>
          <p:cNvSpPr txBox="1"/>
          <p:nvPr/>
        </p:nvSpPr>
        <p:spPr>
          <a:xfrm>
            <a:off x="10133101" y="1312869"/>
            <a:ext cx="1321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0 0 0 1 0 0 1</a:t>
            </a:r>
          </a:p>
          <a:p>
            <a:r>
              <a:rPr lang="en-US" dirty="0"/>
              <a:t>0 0 1 0 0 0 1</a:t>
            </a:r>
          </a:p>
          <a:p>
            <a:r>
              <a:rPr lang="en-US" dirty="0"/>
              <a:t>0 1 0 0 0 0 0</a:t>
            </a:r>
          </a:p>
          <a:p>
            <a:r>
              <a:rPr lang="en-US" dirty="0"/>
              <a:t>0 0 0 1 0 0 1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987B7F3-E62C-384F-9E77-00066CEDD783}"/>
              </a:ext>
            </a:extLst>
          </p:cNvPr>
          <p:cNvSpPr txBox="1"/>
          <p:nvPr/>
        </p:nvSpPr>
        <p:spPr>
          <a:xfrm>
            <a:off x="7976846" y="2003014"/>
            <a:ext cx="109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Variable </a:t>
            </a:r>
          </a:p>
          <a:p>
            <a:pPr algn="ctr"/>
            <a:r>
              <a:rPr lang="en-US" sz="1400" dirty="0"/>
              <a:t>assignments</a:t>
            </a: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CA9E9CA-6CE4-1647-A928-6E522E23532B}"/>
              </a:ext>
            </a:extLst>
          </p:cNvPr>
          <p:cNvCxnSpPr>
            <a:cxnSpLocks/>
          </p:cNvCxnSpPr>
          <p:nvPr/>
        </p:nvCxnSpPr>
        <p:spPr>
          <a:xfrm>
            <a:off x="375012" y="3147002"/>
            <a:ext cx="11242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113F06-54BA-1A41-8285-F7A933C3A4C5}"/>
              </a:ext>
            </a:extLst>
          </p:cNvPr>
          <p:cNvSpPr/>
          <p:nvPr/>
        </p:nvSpPr>
        <p:spPr>
          <a:xfrm>
            <a:off x="9996507" y="1424947"/>
            <a:ext cx="151386" cy="151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F004E9B-0E50-EB48-B49A-9303EF46D9CA}"/>
              </a:ext>
            </a:extLst>
          </p:cNvPr>
          <p:cNvSpPr/>
          <p:nvPr/>
        </p:nvSpPr>
        <p:spPr>
          <a:xfrm>
            <a:off x="9995580" y="1702182"/>
            <a:ext cx="151386" cy="151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9B2F477-F27C-5D4B-AECB-FC4AC7FC3C5C}"/>
              </a:ext>
            </a:extLst>
          </p:cNvPr>
          <p:cNvSpPr/>
          <p:nvPr/>
        </p:nvSpPr>
        <p:spPr>
          <a:xfrm>
            <a:off x="9993244" y="1989473"/>
            <a:ext cx="151386" cy="151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23BB9FE-E38E-994A-9CDA-00678C8D4CBF}"/>
              </a:ext>
            </a:extLst>
          </p:cNvPr>
          <p:cNvSpPr/>
          <p:nvPr/>
        </p:nvSpPr>
        <p:spPr>
          <a:xfrm>
            <a:off x="9993244" y="2256490"/>
            <a:ext cx="151386" cy="151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2046013-98D4-2C4B-8212-E05BEB469692}"/>
              </a:ext>
            </a:extLst>
          </p:cNvPr>
          <p:cNvSpPr txBox="1"/>
          <p:nvPr/>
        </p:nvSpPr>
        <p:spPr>
          <a:xfrm>
            <a:off x="10469943" y="1132752"/>
            <a:ext cx="513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links</a:t>
            </a:r>
            <a:endParaRPr lang="en-US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C1B2DFB0-3D48-2548-B412-4B2734EBFCA8}"/>
              </a:ext>
            </a:extLst>
          </p:cNvPr>
          <p:cNvSpPr txBox="1"/>
          <p:nvPr/>
        </p:nvSpPr>
        <p:spPr>
          <a:xfrm>
            <a:off x="487573" y="5061609"/>
            <a:ext cx="1423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Topology </a:t>
            </a:r>
          </a:p>
          <a:p>
            <a:pPr algn="ctr"/>
            <a:r>
              <a:rPr lang="en-US" sz="1400" dirty="0"/>
              <a:t>adjacency matrix</a:t>
            </a:r>
          </a:p>
        </p:txBody>
      </p:sp>
      <p:sp>
        <p:nvSpPr>
          <p:cNvPr id="279" name="Left Brace 278">
            <a:extLst>
              <a:ext uri="{FF2B5EF4-FFF2-40B4-BE49-F238E27FC236}">
                <a16:creationId xmlns:a16="http://schemas.microsoft.com/office/drawing/2014/main" id="{01AF7153-B926-674D-9E06-58BE91CB33A5}"/>
              </a:ext>
            </a:extLst>
          </p:cNvPr>
          <p:cNvSpPr/>
          <p:nvPr/>
        </p:nvSpPr>
        <p:spPr>
          <a:xfrm>
            <a:off x="372044" y="3878446"/>
            <a:ext cx="251228" cy="123334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Left Brace 279">
            <a:extLst>
              <a:ext uri="{FF2B5EF4-FFF2-40B4-BE49-F238E27FC236}">
                <a16:creationId xmlns:a16="http://schemas.microsoft.com/office/drawing/2014/main" id="{0C57399E-E5AF-3A48-B089-297D8CAE2010}"/>
              </a:ext>
            </a:extLst>
          </p:cNvPr>
          <p:cNvSpPr/>
          <p:nvPr/>
        </p:nvSpPr>
        <p:spPr>
          <a:xfrm rot="10800000">
            <a:off x="1800948" y="3857123"/>
            <a:ext cx="251228" cy="123334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5F40D29-2778-7B48-9A95-6AE2D36A7FCA}"/>
              </a:ext>
            </a:extLst>
          </p:cNvPr>
          <p:cNvSpPr txBox="1"/>
          <p:nvPr/>
        </p:nvSpPr>
        <p:spPr>
          <a:xfrm>
            <a:off x="567339" y="3876545"/>
            <a:ext cx="1321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0 0 0 1 0 0 1</a:t>
            </a:r>
          </a:p>
          <a:p>
            <a:r>
              <a:rPr lang="en-US" dirty="0"/>
              <a:t>0 0 1 0 0 0 1</a:t>
            </a:r>
          </a:p>
          <a:p>
            <a:r>
              <a:rPr lang="en-US" dirty="0"/>
              <a:t>0 1 0 0 0 0 0</a:t>
            </a:r>
          </a:p>
          <a:p>
            <a:r>
              <a:rPr lang="en-US" dirty="0"/>
              <a:t>0 0 0 1 0 0 1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654675B-7DFE-2C44-80C4-1092860951C5}"/>
              </a:ext>
            </a:extLst>
          </p:cNvPr>
          <p:cNvSpPr/>
          <p:nvPr/>
        </p:nvSpPr>
        <p:spPr>
          <a:xfrm>
            <a:off x="430745" y="3988623"/>
            <a:ext cx="151386" cy="151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BA19A393-7C3C-F248-984E-D97885D7E089}"/>
              </a:ext>
            </a:extLst>
          </p:cNvPr>
          <p:cNvSpPr/>
          <p:nvPr/>
        </p:nvSpPr>
        <p:spPr>
          <a:xfrm>
            <a:off x="429818" y="4265858"/>
            <a:ext cx="151386" cy="151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C2ED07F3-F04C-5A40-A8DA-FFFB2E798E9E}"/>
              </a:ext>
            </a:extLst>
          </p:cNvPr>
          <p:cNvSpPr/>
          <p:nvPr/>
        </p:nvSpPr>
        <p:spPr>
          <a:xfrm>
            <a:off x="427482" y="4553149"/>
            <a:ext cx="151386" cy="151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04617DF5-7CB1-8F45-A993-B8C38D03DB36}"/>
              </a:ext>
            </a:extLst>
          </p:cNvPr>
          <p:cNvSpPr/>
          <p:nvPr/>
        </p:nvSpPr>
        <p:spPr>
          <a:xfrm>
            <a:off x="427482" y="4820166"/>
            <a:ext cx="151386" cy="151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6FB1D32-8081-6046-A918-F2BC6EA36FEA}"/>
              </a:ext>
            </a:extLst>
          </p:cNvPr>
          <p:cNvSpPr txBox="1"/>
          <p:nvPr/>
        </p:nvSpPr>
        <p:spPr>
          <a:xfrm>
            <a:off x="904181" y="3696428"/>
            <a:ext cx="513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links</a:t>
            </a:r>
            <a:endParaRPr lang="en-US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C6E87A8-157B-7F45-83AC-85BBDBD704D6}"/>
              </a:ext>
            </a:extLst>
          </p:cNvPr>
          <p:cNvSpPr txBox="1"/>
          <p:nvPr/>
        </p:nvSpPr>
        <p:spPr>
          <a:xfrm>
            <a:off x="260779" y="3230849"/>
            <a:ext cx="16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 Generate RTL</a:t>
            </a:r>
          </a:p>
        </p:txBody>
      </p:sp>
      <p:sp>
        <p:nvSpPr>
          <p:cNvPr id="288" name="Right Arrow 287">
            <a:extLst>
              <a:ext uri="{FF2B5EF4-FFF2-40B4-BE49-F238E27FC236}">
                <a16:creationId xmlns:a16="http://schemas.microsoft.com/office/drawing/2014/main" id="{26667B54-FDD8-A74B-82BD-6715B6D1C676}"/>
              </a:ext>
            </a:extLst>
          </p:cNvPr>
          <p:cNvSpPr/>
          <p:nvPr/>
        </p:nvSpPr>
        <p:spPr>
          <a:xfrm>
            <a:off x="2138260" y="4387383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A550CCD-63AA-F244-A68B-75232D0D0103}"/>
              </a:ext>
            </a:extLst>
          </p:cNvPr>
          <p:cNvSpPr txBox="1"/>
          <p:nvPr/>
        </p:nvSpPr>
        <p:spPr>
          <a:xfrm>
            <a:off x="2026608" y="407548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6ABF113-F699-434A-A12E-0A3CDBE83AB3}"/>
              </a:ext>
            </a:extLst>
          </p:cNvPr>
          <p:cNvGrpSpPr>
            <a:grpSpLocks noChangeAspect="1"/>
          </p:cNvGrpSpPr>
          <p:nvPr/>
        </p:nvGrpSpPr>
        <p:grpSpPr>
          <a:xfrm>
            <a:off x="2918283" y="3545508"/>
            <a:ext cx="1985197" cy="1957068"/>
            <a:chOff x="3216477" y="592021"/>
            <a:chExt cx="2997734" cy="2955258"/>
          </a:xfrm>
        </p:grpSpPr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C8C82361-466C-C241-B539-28BEADB8601C}"/>
                </a:ext>
              </a:extLst>
            </p:cNvPr>
            <p:cNvGrpSpPr/>
            <p:nvPr/>
          </p:nvGrpSpPr>
          <p:grpSpPr>
            <a:xfrm>
              <a:off x="3216477" y="598770"/>
              <a:ext cx="1148887" cy="1136734"/>
              <a:chOff x="4775445" y="1572968"/>
              <a:chExt cx="1148887" cy="11367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721C5BA5-A6AF-0A48-AADD-6738A4B4FFB7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9F960330-5969-5647-A190-D8FD4D89F7E6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1FC0D39A-3C73-564E-9D78-D13DAD1E8B87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E50A1BF2-2D06-184A-B0F5-D527481F9D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553D5588-E71E-E042-8168-A5E0872EE67C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88BA3329-5142-6445-9DDA-CF75C2855C79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60303A64-DCA9-6842-B39C-02AE50B088A2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1E19A5F8-077E-5343-A134-58EA7BC8F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176E4590-1DF6-934A-A358-984742911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FD74907-04E8-AD41-92DF-DC3B62C12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E99EF58F-1D6F-8842-BD65-63D58CFB8E3F}"/>
                </a:ext>
              </a:extLst>
            </p:cNvPr>
            <p:cNvGrpSpPr/>
            <p:nvPr/>
          </p:nvGrpSpPr>
          <p:grpSpPr>
            <a:xfrm>
              <a:off x="4127933" y="592021"/>
              <a:ext cx="1148887" cy="1136734"/>
              <a:chOff x="4775445" y="1572968"/>
              <a:chExt cx="1148887" cy="1136734"/>
            </a:xfrm>
          </p:grpSpPr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80F2DDBB-1C92-FA45-B23B-4647F89BFD7A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0C3CC366-0E1B-BA4A-A14F-32C74C8AB9DF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378E67B7-D290-D842-AE0D-9D5CEFCB279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874074BB-1640-FF47-AC70-A37582E67E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E770582A-2845-1844-9373-94C4DC991C15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BB0AD77-9E55-F04B-96D1-9B466A5B65B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318D01E7-E795-724A-AE48-2BF09DA9F7C4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03DF9F12-F5A7-3249-AED1-E9B6E296A2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6581697E-0902-B045-9223-132434DD0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097EB5BA-0F17-1C44-936B-149CC74098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D78386BF-8699-6B4C-8B56-11D7B77BDEC2}"/>
                </a:ext>
              </a:extLst>
            </p:cNvPr>
            <p:cNvGrpSpPr/>
            <p:nvPr/>
          </p:nvGrpSpPr>
          <p:grpSpPr>
            <a:xfrm>
              <a:off x="5034617" y="598770"/>
              <a:ext cx="1148887" cy="1136734"/>
              <a:chOff x="4775445" y="1572968"/>
              <a:chExt cx="1148887" cy="1136734"/>
            </a:xfrm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3E64C271-ED8A-3D40-8076-B94B5F03857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00192F3D-4825-554C-B014-712212993E27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D201407B-31E4-9941-A144-7DFC98A39C2C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387AA198-7B26-7847-B7AD-61D8EF62E6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60B7EE54-5120-9E49-B981-CFD076048838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FFBAF187-160C-A340-9B5F-C7D21FC195F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43C04E99-8B2F-464E-8764-59350CE625CA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797C928B-A129-E248-B09F-8E145F11A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29EC6651-622F-0542-B625-856E7B266F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0B7DA654-4A13-FA43-BE3E-D877345DD5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866D3D53-89F5-E84A-8241-146EAA0325FE}"/>
                </a:ext>
              </a:extLst>
            </p:cNvPr>
            <p:cNvGrpSpPr/>
            <p:nvPr/>
          </p:nvGrpSpPr>
          <p:grpSpPr>
            <a:xfrm>
              <a:off x="3224170" y="1497898"/>
              <a:ext cx="1148887" cy="1136734"/>
              <a:chOff x="4775445" y="1572968"/>
              <a:chExt cx="1148887" cy="1136734"/>
            </a:xfrm>
          </p:grpSpPr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D2E2D483-A094-D24B-A1B5-8BD3460BD7C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FA23C8A3-1133-3645-8AAE-571A422E33EB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10C1F589-1A52-F94E-9991-ACF53DB76D2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2CE53478-716F-6741-B792-84EF102676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C4CF3B5F-0181-8341-8A63-CBFB6AC2BD4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4CA1A428-EBB5-5F43-AFDF-3494D1AC80D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6328DDFC-D339-5944-A086-C881010E9E1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A223F2D4-7514-B74A-96C8-9C1EB59C76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5CE66155-B816-0445-8A9E-72A26201A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D3D0989E-0604-E448-B881-947A1982AB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D45B2FA-E39F-7E4C-B3CD-23921F3B41CB}"/>
                </a:ext>
              </a:extLst>
            </p:cNvPr>
            <p:cNvGrpSpPr/>
            <p:nvPr/>
          </p:nvGrpSpPr>
          <p:grpSpPr>
            <a:xfrm>
              <a:off x="4135626" y="1491149"/>
              <a:ext cx="1148887" cy="1136734"/>
              <a:chOff x="4775445" y="1572968"/>
              <a:chExt cx="1148887" cy="1136734"/>
            </a:xfrm>
          </p:grpSpPr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D4A83AF2-E692-4947-A2F6-A6A748A87B77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3BB9BEDD-8D27-B740-84C5-AB13993CA95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D7F41326-FD40-5348-A1B3-2D6A2FF6ADB8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8E946A88-BC44-6A46-A050-AF109FD710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FF053CAD-8AC1-3948-8DD4-FF520CEDBFFB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F18DEF4C-2B82-4841-AD8B-2A079A4B5290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A91F4BE2-04E4-354B-AC87-C21FCDBCA73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350B2076-9CC0-6742-84E4-0DBFE7C21D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C0F57157-0AB9-B14A-AB03-F73CF1E23A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71475CC-AFBB-F741-A601-3D7F82372A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BAD5881-73AB-9C48-82F6-A101AAD59408}"/>
                </a:ext>
              </a:extLst>
            </p:cNvPr>
            <p:cNvGrpSpPr/>
            <p:nvPr/>
          </p:nvGrpSpPr>
          <p:grpSpPr>
            <a:xfrm>
              <a:off x="5053885" y="1497898"/>
              <a:ext cx="1148887" cy="1136734"/>
              <a:chOff x="4775445" y="1572968"/>
              <a:chExt cx="1148887" cy="1136734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532A2572-4F38-B84B-8F3A-788DC9311E14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C9E18950-614B-034D-AF33-CD6A2DDD1D5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B640D0D2-BDF9-214A-8050-2B03099D73CC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26E9E07C-FE80-0B40-934A-90AE841E71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0983C91A-E772-4A43-BA36-A1F8FC872619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4C7764B4-2B2C-8B4D-B19A-2D7815818529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7056CC9B-473C-0947-9CAD-D417B7C43A81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7C226858-B567-0C4F-B91B-E76DB07618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32652347-C804-6148-B190-85F9718B5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D380B85C-6D14-FE47-8463-4545E6FEE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B43F180-4320-DC4E-B7CE-137E008DA46F}"/>
                </a:ext>
              </a:extLst>
            </p:cNvPr>
            <p:cNvGrpSpPr/>
            <p:nvPr/>
          </p:nvGrpSpPr>
          <p:grpSpPr>
            <a:xfrm>
              <a:off x="3235609" y="2410545"/>
              <a:ext cx="1148887" cy="1136734"/>
              <a:chOff x="4775445" y="1572968"/>
              <a:chExt cx="1148887" cy="1136734"/>
            </a:xfrm>
          </p:grpSpPr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26CAA1BA-AF9F-9849-AFB2-1EACAC75D78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6A1729AA-213F-7445-A41D-85496634214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1AD328B2-52FB-0943-966D-076C47A73F4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41FC24D2-9C3E-554A-B19D-526545D78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F21FBBA6-0AB1-EF40-BEAC-277C3EE1046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5CD1C746-3A38-434D-8374-28AE217EA59E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AB3EB153-8809-0E46-BFB3-4E08781A833B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F0CBEE02-167C-6E42-AD50-7B12A7EE1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96AADD45-B9B6-9744-BF55-CBF4F070CB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E85B0C59-86A4-6C45-8839-D525D40430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4994FA42-48B8-AF46-AFD1-F003D8DE6EF9}"/>
                </a:ext>
              </a:extLst>
            </p:cNvPr>
            <p:cNvGrpSpPr/>
            <p:nvPr/>
          </p:nvGrpSpPr>
          <p:grpSpPr>
            <a:xfrm>
              <a:off x="4147065" y="2403796"/>
              <a:ext cx="1148887" cy="1136734"/>
              <a:chOff x="4775445" y="1572968"/>
              <a:chExt cx="1148887" cy="1136734"/>
            </a:xfrm>
          </p:grpSpPr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AE61DD7A-5247-744E-AB58-F378CAF6E8D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442012FD-45E7-5142-8D10-E25DC96969B1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F587D502-623D-4943-B484-F3E48F3791A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366FF122-285E-5245-98A7-8E609DDD8D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7C0D5FAA-F784-B04C-8C92-6D37070461D3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CB461E13-C958-7540-AC4C-033DE74807B4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4A5869D4-978A-B94A-B3EB-FBC002C67561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A4BD0EA8-04F7-C045-B836-62D3DAA0EC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1698E660-49F0-9144-914C-1FD2664F5C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22C511CD-4C74-6646-80FD-6493D06C3A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D1CB2D17-B392-8A4E-88D5-F46003D22757}"/>
                </a:ext>
              </a:extLst>
            </p:cNvPr>
            <p:cNvGrpSpPr/>
            <p:nvPr/>
          </p:nvGrpSpPr>
          <p:grpSpPr>
            <a:xfrm>
              <a:off x="5065324" y="2410545"/>
              <a:ext cx="1148887" cy="1136734"/>
              <a:chOff x="4775445" y="1572968"/>
              <a:chExt cx="1148887" cy="1136734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DC650F20-D4DA-3043-8146-763B4C242974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A278A2E7-C8A9-FE47-82FA-29F3AF5A88C2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19469C1D-E8FD-D347-B41E-7789903322C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72992A6D-162E-7C45-97E8-B7A91B8A8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1AD2A4-CFA8-6947-BE80-C488531AF0EC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FDDF2CB5-4A5C-3647-8563-FED2350AA987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CA764482-93CE-F54D-A286-69F4F5C48959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65647D12-0560-CC4D-A9B4-A112F9840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C388D357-0B7E-D747-8DDA-BF8CB25E52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514A82AC-7F60-F44E-9046-50ADD8C9B6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6885990-A203-8647-B424-7C1819533C03}"/>
              </a:ext>
            </a:extLst>
          </p:cNvPr>
          <p:cNvGrpSpPr/>
          <p:nvPr/>
        </p:nvGrpSpPr>
        <p:grpSpPr>
          <a:xfrm>
            <a:off x="487573" y="5651835"/>
            <a:ext cx="2005450" cy="1034716"/>
            <a:chOff x="3498092" y="2133336"/>
            <a:chExt cx="2005450" cy="1034716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46478E2D-30A8-DF40-B113-713215C2725E}"/>
                </a:ext>
              </a:extLst>
            </p:cNvPr>
            <p:cNvSpPr/>
            <p:nvPr/>
          </p:nvSpPr>
          <p:spPr>
            <a:xfrm>
              <a:off x="3526477" y="2133336"/>
              <a:ext cx="1153808" cy="10347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Configurable Router</a:t>
              </a:r>
            </a:p>
          </p:txBody>
        </p:sp>
        <p:sp>
          <p:nvSpPr>
            <p:cNvPr id="392" name="Trapezoid 391">
              <a:extLst>
                <a:ext uri="{FF2B5EF4-FFF2-40B4-BE49-F238E27FC236}">
                  <a16:creationId xmlns:a16="http://schemas.microsoft.com/office/drawing/2014/main" id="{316A9EB4-9868-614B-B42A-D64ABF4FFDB2}"/>
                </a:ext>
              </a:extLst>
            </p:cNvPr>
            <p:cNvSpPr/>
            <p:nvPr/>
          </p:nvSpPr>
          <p:spPr>
            <a:xfrm rot="5400000">
              <a:off x="3545851" y="2780253"/>
              <a:ext cx="397955" cy="162427"/>
            </a:xfrm>
            <a:prstGeom prst="trapezoi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Mux</a:t>
              </a:r>
            </a:p>
          </p:txBody>
        </p: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F6D245E5-85C8-F34C-9A71-7E9EB2C3DD83}"/>
                </a:ext>
              </a:extLst>
            </p:cNvPr>
            <p:cNvGrpSpPr/>
            <p:nvPr/>
          </p:nvGrpSpPr>
          <p:grpSpPr>
            <a:xfrm>
              <a:off x="3959614" y="2657778"/>
              <a:ext cx="162428" cy="422307"/>
              <a:chOff x="5787188" y="2693308"/>
              <a:chExt cx="192507" cy="522629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1A7DDDE-9FA3-8B4C-AE2F-23E664037951}"/>
                  </a:ext>
                </a:extLst>
              </p:cNvPr>
              <p:cNvSpPr/>
              <p:nvPr/>
            </p:nvSpPr>
            <p:spPr>
              <a:xfrm>
                <a:off x="5787188" y="2693308"/>
                <a:ext cx="192507" cy="5226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Triangle 402">
                <a:extLst>
                  <a:ext uri="{FF2B5EF4-FFF2-40B4-BE49-F238E27FC236}">
                    <a16:creationId xmlns:a16="http://schemas.microsoft.com/office/drawing/2014/main" id="{15F9349D-606C-5C48-B068-DAEBB353896A}"/>
                  </a:ext>
                </a:extLst>
              </p:cNvPr>
              <p:cNvSpPr/>
              <p:nvPr/>
            </p:nvSpPr>
            <p:spPr>
              <a:xfrm rot="5400000">
                <a:off x="5674223" y="2913389"/>
                <a:ext cx="335970" cy="106530"/>
              </a:xfrm>
              <a:prstGeom prst="triangl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FF569C09-BFE6-5B49-B394-BDBC2ED466BD}"/>
                </a:ext>
              </a:extLst>
            </p:cNvPr>
            <p:cNvSpPr txBox="1"/>
            <p:nvPr/>
          </p:nvSpPr>
          <p:spPr>
            <a:xfrm>
              <a:off x="3498092" y="2438308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Options: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4C8BA582-AE4A-F148-99E6-F45CA4758197}"/>
                </a:ext>
              </a:extLst>
            </p:cNvPr>
            <p:cNvSpPr/>
            <p:nvPr/>
          </p:nvSpPr>
          <p:spPr>
            <a:xfrm>
              <a:off x="4291285" y="2701322"/>
              <a:ext cx="277379" cy="33521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E244AAB-A6D1-8C46-A82A-C2019E330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8358" y="2437621"/>
              <a:ext cx="158480" cy="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FD8AC22-A0CD-6E44-A373-CB19B2D683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8603" y="2386335"/>
              <a:ext cx="41188" cy="840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F209B95A-143C-2642-9D1E-9B6CCA4D7EF3}"/>
                </a:ext>
              </a:extLst>
            </p:cNvPr>
            <p:cNvSpPr txBox="1"/>
            <p:nvPr/>
          </p:nvSpPr>
          <p:spPr>
            <a:xfrm>
              <a:off x="4628713" y="2200834"/>
              <a:ext cx="8034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Input radix</a:t>
              </a:r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715BA8FD-E537-0247-A4E2-20D281CF46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7626" y="2877580"/>
              <a:ext cx="158480" cy="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FE3482CA-8B45-7544-ABD2-19A759385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7871" y="2826294"/>
              <a:ext cx="41188" cy="840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F1AC1F2-3964-9643-8765-F106006529F2}"/>
                </a:ext>
              </a:extLst>
            </p:cNvPr>
            <p:cNvSpPr txBox="1"/>
            <p:nvPr/>
          </p:nvSpPr>
          <p:spPr>
            <a:xfrm>
              <a:off x="4627981" y="2640793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Output radix</a:t>
              </a:r>
            </a:p>
          </p:txBody>
        </p:sp>
      </p:grp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6F9AC51B-5B2C-C440-8868-853821F3B1E5}"/>
              </a:ext>
            </a:extLst>
          </p:cNvPr>
          <p:cNvCxnSpPr>
            <a:cxnSpLocks/>
          </p:cNvCxnSpPr>
          <p:nvPr/>
        </p:nvCxnSpPr>
        <p:spPr>
          <a:xfrm flipV="1">
            <a:off x="5140788" y="3152997"/>
            <a:ext cx="0" cy="3552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3A3F888-22FD-9848-9229-EF3642F96F9E}"/>
              </a:ext>
            </a:extLst>
          </p:cNvPr>
          <p:cNvSpPr/>
          <p:nvPr/>
        </p:nvSpPr>
        <p:spPr>
          <a:xfrm>
            <a:off x="5304881" y="3756707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1001100101010111010100101010010101000011110101010101010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C0548BFF-5BFE-134C-BD0F-4E3A8367AC5D}"/>
              </a:ext>
            </a:extLst>
          </p:cNvPr>
          <p:cNvGrpSpPr>
            <a:grpSpLocks noChangeAspect="1"/>
          </p:cNvGrpSpPr>
          <p:nvPr/>
        </p:nvGrpSpPr>
        <p:grpSpPr>
          <a:xfrm>
            <a:off x="7000159" y="3591511"/>
            <a:ext cx="574286" cy="1371600"/>
            <a:chOff x="8252075" y="1967691"/>
            <a:chExt cx="983944" cy="2346742"/>
          </a:xfrm>
        </p:grpSpPr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AD719E46-0E74-8E48-B01F-EF4771430E70}"/>
                </a:ext>
              </a:extLst>
            </p:cNvPr>
            <p:cNvSpPr/>
            <p:nvPr/>
          </p:nvSpPr>
          <p:spPr>
            <a:xfrm>
              <a:off x="8634714" y="1967691"/>
              <a:ext cx="274320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CDEEEF19-DC5C-8841-81F1-B893280EACDF}"/>
                </a:ext>
              </a:extLst>
            </p:cNvPr>
            <p:cNvSpPr/>
            <p:nvPr/>
          </p:nvSpPr>
          <p:spPr>
            <a:xfrm>
              <a:off x="8252075" y="2478906"/>
              <a:ext cx="274320" cy="27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AD05EF9-2750-4C44-9C5C-3C5C798F1D1F}"/>
                </a:ext>
              </a:extLst>
            </p:cNvPr>
            <p:cNvSpPr/>
            <p:nvPr/>
          </p:nvSpPr>
          <p:spPr>
            <a:xfrm>
              <a:off x="8909034" y="2667319"/>
              <a:ext cx="274320" cy="27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044307AE-FC0C-5649-89CB-93C855E5830F}"/>
                </a:ext>
              </a:extLst>
            </p:cNvPr>
            <p:cNvSpPr/>
            <p:nvPr/>
          </p:nvSpPr>
          <p:spPr>
            <a:xfrm>
              <a:off x="8497554" y="3057736"/>
              <a:ext cx="274320" cy="27432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6E002D8-76A6-094B-9306-2D331441A8A7}"/>
                </a:ext>
              </a:extLst>
            </p:cNvPr>
            <p:cNvSpPr/>
            <p:nvPr/>
          </p:nvSpPr>
          <p:spPr>
            <a:xfrm>
              <a:off x="8961699" y="3355333"/>
              <a:ext cx="274320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767A3E9F-B966-2941-8CC3-BA2896729AB2}"/>
                </a:ext>
              </a:extLst>
            </p:cNvPr>
            <p:cNvSpPr/>
            <p:nvPr/>
          </p:nvSpPr>
          <p:spPr>
            <a:xfrm>
              <a:off x="8389235" y="3708603"/>
              <a:ext cx="274320" cy="2743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87BCD3D9-AA6F-A649-A2E4-61473C95CC77}"/>
                </a:ext>
              </a:extLst>
            </p:cNvPr>
            <p:cNvSpPr/>
            <p:nvPr/>
          </p:nvSpPr>
          <p:spPr>
            <a:xfrm>
              <a:off x="8961699" y="4040113"/>
              <a:ext cx="274320" cy="27432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6" name="Straight Arrow Connector 415">
              <a:extLst>
                <a:ext uri="{FF2B5EF4-FFF2-40B4-BE49-F238E27FC236}">
                  <a16:creationId xmlns:a16="http://schemas.microsoft.com/office/drawing/2014/main" id="{D03156AD-81B9-4549-ABBE-FF64C9A6C76E}"/>
                </a:ext>
              </a:extLst>
            </p:cNvPr>
            <p:cNvCxnSpPr>
              <a:stCxn id="409" idx="5"/>
              <a:endCxn id="411" idx="0"/>
            </p:cNvCxnSpPr>
            <p:nvPr/>
          </p:nvCxnSpPr>
          <p:spPr>
            <a:xfrm>
              <a:off x="8868861" y="2201838"/>
              <a:ext cx="177333" cy="4654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>
              <a:extLst>
                <a:ext uri="{FF2B5EF4-FFF2-40B4-BE49-F238E27FC236}">
                  <a16:creationId xmlns:a16="http://schemas.microsoft.com/office/drawing/2014/main" id="{51A9D008-83DE-1F4F-8021-6F9E4D24FCCC}"/>
                </a:ext>
              </a:extLst>
            </p:cNvPr>
            <p:cNvCxnSpPr>
              <a:cxnSpLocks/>
              <a:stCxn id="409" idx="3"/>
              <a:endCxn id="410" idx="0"/>
            </p:cNvCxnSpPr>
            <p:nvPr/>
          </p:nvCxnSpPr>
          <p:spPr>
            <a:xfrm flipH="1">
              <a:off x="8389235" y="2201838"/>
              <a:ext cx="285652" cy="277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>
              <a:extLst>
                <a:ext uri="{FF2B5EF4-FFF2-40B4-BE49-F238E27FC236}">
                  <a16:creationId xmlns:a16="http://schemas.microsoft.com/office/drawing/2014/main" id="{00DBB6D3-FB9B-2141-BB50-BFAD5BFA3C3E}"/>
                </a:ext>
              </a:extLst>
            </p:cNvPr>
            <p:cNvCxnSpPr>
              <a:cxnSpLocks/>
              <a:stCxn id="411" idx="3"/>
            </p:cNvCxnSpPr>
            <p:nvPr/>
          </p:nvCxnSpPr>
          <p:spPr>
            <a:xfrm flipH="1">
              <a:off x="8726035" y="2901466"/>
              <a:ext cx="223172" cy="2039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3CD055B6-57B4-234B-B324-040470AC6884}"/>
                </a:ext>
              </a:extLst>
            </p:cNvPr>
            <p:cNvCxnSpPr>
              <a:cxnSpLocks/>
              <a:stCxn id="411" idx="4"/>
            </p:cNvCxnSpPr>
            <p:nvPr/>
          </p:nvCxnSpPr>
          <p:spPr>
            <a:xfrm>
              <a:off x="9046194" y="2941639"/>
              <a:ext cx="52665" cy="433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70E983F2-BBAF-C847-A096-7FF223424070}"/>
                </a:ext>
              </a:extLst>
            </p:cNvPr>
            <p:cNvCxnSpPr>
              <a:cxnSpLocks/>
              <a:stCxn id="410" idx="4"/>
            </p:cNvCxnSpPr>
            <p:nvPr/>
          </p:nvCxnSpPr>
          <p:spPr>
            <a:xfrm>
              <a:off x="8389235" y="2753226"/>
              <a:ext cx="79121" cy="9772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>
              <a:extLst>
                <a:ext uri="{FF2B5EF4-FFF2-40B4-BE49-F238E27FC236}">
                  <a16:creationId xmlns:a16="http://schemas.microsoft.com/office/drawing/2014/main" id="{FC221256-EC51-FF47-BD20-6BB86916AEFD}"/>
                </a:ext>
              </a:extLst>
            </p:cNvPr>
            <p:cNvCxnSpPr>
              <a:cxnSpLocks/>
              <a:stCxn id="412" idx="5"/>
            </p:cNvCxnSpPr>
            <p:nvPr/>
          </p:nvCxnSpPr>
          <p:spPr>
            <a:xfrm>
              <a:off x="8731701" y="3291883"/>
              <a:ext cx="367158" cy="771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A5CE52D8-CFDD-764C-88EB-2D439E83C0CE}"/>
                </a:ext>
              </a:extLst>
            </p:cNvPr>
            <p:cNvCxnSpPr>
              <a:cxnSpLocks/>
              <a:stCxn id="414" idx="5"/>
              <a:endCxn id="415" idx="1"/>
            </p:cNvCxnSpPr>
            <p:nvPr/>
          </p:nvCxnSpPr>
          <p:spPr>
            <a:xfrm>
              <a:off x="8623382" y="3942750"/>
              <a:ext cx="378490" cy="1375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3" name="TextBox 422">
            <a:extLst>
              <a:ext uri="{FF2B5EF4-FFF2-40B4-BE49-F238E27FC236}">
                <a16:creationId xmlns:a16="http://schemas.microsoft.com/office/drawing/2014/main" id="{CE87D982-B810-AC40-9244-FEC12CE76AD6}"/>
              </a:ext>
            </a:extLst>
          </p:cNvPr>
          <p:cNvSpPr txBox="1"/>
          <p:nvPr/>
        </p:nvSpPr>
        <p:spPr>
          <a:xfrm>
            <a:off x="5180734" y="321327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Schedule</a:t>
            </a:r>
          </a:p>
        </p:txBody>
      </p:sp>
      <p:sp>
        <p:nvSpPr>
          <p:cNvPr id="424" name="Right Arrow 423">
            <a:extLst>
              <a:ext uri="{FF2B5EF4-FFF2-40B4-BE49-F238E27FC236}">
                <a16:creationId xmlns:a16="http://schemas.microsoft.com/office/drawing/2014/main" id="{73578936-BFF2-0144-8720-682C27141760}"/>
              </a:ext>
            </a:extLst>
          </p:cNvPr>
          <p:cNvSpPr/>
          <p:nvPr/>
        </p:nvSpPr>
        <p:spPr>
          <a:xfrm>
            <a:off x="6323399" y="4248560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B9834446-F3DC-C84B-92B2-A6A512C7DE7E}"/>
              </a:ext>
            </a:extLst>
          </p:cNvPr>
          <p:cNvSpPr txBox="1"/>
          <p:nvPr/>
        </p:nvSpPr>
        <p:spPr>
          <a:xfrm>
            <a:off x="6211747" y="3936666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426" name="Right Arrow 425">
            <a:extLst>
              <a:ext uri="{FF2B5EF4-FFF2-40B4-BE49-F238E27FC236}">
                <a16:creationId xmlns:a16="http://schemas.microsoft.com/office/drawing/2014/main" id="{CCEF2959-BF1B-9A4E-8AA8-2D72FCE46D8B}"/>
              </a:ext>
            </a:extLst>
          </p:cNvPr>
          <p:cNvSpPr/>
          <p:nvPr/>
        </p:nvSpPr>
        <p:spPr>
          <a:xfrm>
            <a:off x="7681726" y="4230615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73B71F13-4085-A747-9102-83E55BA7563A}"/>
              </a:ext>
            </a:extLst>
          </p:cNvPr>
          <p:cNvSpPr txBox="1"/>
          <p:nvPr/>
        </p:nvSpPr>
        <p:spPr>
          <a:xfrm>
            <a:off x="7757935" y="393315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ILP</a:t>
            </a:r>
          </a:p>
        </p:txBody>
      </p: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ADBCF542-2A43-7A4B-9151-548F352F097B}"/>
              </a:ext>
            </a:extLst>
          </p:cNvPr>
          <p:cNvGrpSpPr>
            <a:grpSpLocks noChangeAspect="1"/>
          </p:cNvGrpSpPr>
          <p:nvPr/>
        </p:nvGrpSpPr>
        <p:grpSpPr>
          <a:xfrm>
            <a:off x="8480260" y="3392570"/>
            <a:ext cx="1985197" cy="1957068"/>
            <a:chOff x="3216477" y="592021"/>
            <a:chExt cx="2997734" cy="2955258"/>
          </a:xfrm>
        </p:grpSpPr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1DF1D7A8-FCF7-1B4D-9D3B-762D03084A4C}"/>
                </a:ext>
              </a:extLst>
            </p:cNvPr>
            <p:cNvGrpSpPr/>
            <p:nvPr/>
          </p:nvGrpSpPr>
          <p:grpSpPr>
            <a:xfrm>
              <a:off x="3216477" y="598770"/>
              <a:ext cx="1148887" cy="1136734"/>
              <a:chOff x="4775445" y="1572968"/>
              <a:chExt cx="1148887" cy="1136734"/>
            </a:xfrm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161DB9E6-7C55-654F-8C53-42D56978D44A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FD0FEB47-AB4A-C44B-9985-6A6268FEB18D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5BB95111-A0B4-704D-9713-F8078A48C1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13FDB02F-274E-8B4B-9829-8595A09D06BB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0C83289E-7065-DD48-B458-FEE44E42EBB3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F21ECBA6-43D9-BA43-9265-BF00ECEC2E2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2747539C-1BA0-BF4E-B55F-1699A80C5A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0526666-F795-7746-BB18-1AD0E76329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8426E2D9-AA8C-414E-84FE-820C9968CD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A8798FF5-19A9-1A40-8126-C2FBF04EE5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8676" y="1829846"/>
                <a:ext cx="621353" cy="62135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23357990-0ABF-9B40-B6B4-AAD7CF9C98D4}"/>
                </a:ext>
              </a:extLst>
            </p:cNvPr>
            <p:cNvGrpSpPr/>
            <p:nvPr/>
          </p:nvGrpSpPr>
          <p:grpSpPr>
            <a:xfrm>
              <a:off x="4127933" y="592021"/>
              <a:ext cx="1148887" cy="1136734"/>
              <a:chOff x="4775445" y="1572968"/>
              <a:chExt cx="1148887" cy="1136734"/>
            </a:xfrm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BA667B73-41C9-A446-AEAB-A21BCF84475B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D60A97B5-C14B-1F4C-8EF6-5C3CE12B140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30D0030F-8A65-0946-B7F6-26581EB60F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2C810656-778E-7C46-916C-1B79BC403D5B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965F87D5-9F81-0E46-9AC0-D5CA80DAB3CE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BA104BF5-A9BE-B541-9063-041EEE4DA360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2482CC88-1C5D-C84C-8219-B4DDF97F7B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658D7CE0-91EB-0444-A67D-E9D878995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CDA40C07-3FAB-3147-B160-94ECE49D6B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875D5E6E-4411-AE4F-BC23-2C5A21E8C2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8676" y="1829846"/>
                <a:ext cx="621353" cy="6213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04BFCF87-BD95-EF4A-A7D9-4C417B22B689}"/>
                </a:ext>
              </a:extLst>
            </p:cNvPr>
            <p:cNvGrpSpPr/>
            <p:nvPr/>
          </p:nvGrpSpPr>
          <p:grpSpPr>
            <a:xfrm>
              <a:off x="5034617" y="598770"/>
              <a:ext cx="1148887" cy="1136734"/>
              <a:chOff x="4775445" y="1572968"/>
              <a:chExt cx="1148887" cy="1136734"/>
            </a:xfrm>
          </p:grpSpPr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B5AA96A7-761F-9D4C-91B3-62199EDB5276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B55985DD-483D-1D47-B54C-650825521B7C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BCD85D5A-2B97-2540-BD59-3590C1CE7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CBC1874A-04CD-C041-AA75-8C3E460C35A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92F91D0B-407D-434E-8D83-96A023A5CEB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C198227F-C14C-904B-A3D0-BDA4D7462FE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7F0C75E6-C753-4544-8EFE-9AB78160BF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2EB341B-25D0-5B4D-929D-398DDE4010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F629CD52-C8A6-1242-8BC4-B62F56B4B0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3B1E1812-05F3-FF4E-977C-4803A9C3EF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8676" y="1829846"/>
                <a:ext cx="621353" cy="62135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D611CBD3-7AC1-6B44-9D16-590C66C755ED}"/>
                </a:ext>
              </a:extLst>
            </p:cNvPr>
            <p:cNvGrpSpPr/>
            <p:nvPr/>
          </p:nvGrpSpPr>
          <p:grpSpPr>
            <a:xfrm>
              <a:off x="3224170" y="1497898"/>
              <a:ext cx="1148887" cy="1136734"/>
              <a:chOff x="4775445" y="1572968"/>
              <a:chExt cx="1148887" cy="1136734"/>
            </a:xfrm>
          </p:grpSpPr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AA7EEDF6-A782-5C4A-B1AE-03FB27C58D0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3DA1B4BB-B24E-0E48-9C6C-72C3C2838E8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1B679AEF-1D36-DE45-B718-BC0F0EEE9F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CC4B5702-BA2B-F242-83EC-D702512270B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0BA0D665-3950-1C44-92B5-4A234BFD054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AFD8F1CC-B9D0-244E-874B-FE5DE2B0FCBB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7154E2F4-8B23-F346-86F9-A555773BC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E2CD501C-2C5E-5F46-9348-E4BA830738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0E3B144D-0EBA-E84F-9B24-013471BD5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33D9B0B4-58E6-AD45-BD54-F69F560EE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8676" y="1829846"/>
                <a:ext cx="621353" cy="62135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8C479AE7-0418-164E-A6E6-50AE6B8121A4}"/>
                </a:ext>
              </a:extLst>
            </p:cNvPr>
            <p:cNvGrpSpPr/>
            <p:nvPr/>
          </p:nvGrpSpPr>
          <p:grpSpPr>
            <a:xfrm>
              <a:off x="4135626" y="1491149"/>
              <a:ext cx="1148887" cy="1136734"/>
              <a:chOff x="4775445" y="1572968"/>
              <a:chExt cx="1148887" cy="1136734"/>
            </a:xfrm>
          </p:grpSpPr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2CF9AEDA-6E59-3443-AC9F-649532D1D80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565E6523-1A1B-6B42-841A-48CC953A302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3A0DCBA0-3282-E14B-98E5-5CAE7AF68E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25BF55F6-B798-454A-A6EA-F9B1AD77DC22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55472FCA-C408-AE47-91B8-A978972A549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8408465D-1FD0-1E45-8F7A-F69F068F9E6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4AC253F1-6D7D-F744-A175-1E4BB552C6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2F279B56-4D0B-554F-A2D2-D04B831BE1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72640EF2-2D89-2843-8D9A-84DC694160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99DB6370-DD68-5D4F-8426-604E2E07C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8676" y="1829846"/>
                <a:ext cx="621353" cy="6213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C418FCE4-B5B4-EB4C-89E5-C1B62CEC096B}"/>
                </a:ext>
              </a:extLst>
            </p:cNvPr>
            <p:cNvGrpSpPr/>
            <p:nvPr/>
          </p:nvGrpSpPr>
          <p:grpSpPr>
            <a:xfrm>
              <a:off x="5053885" y="1497898"/>
              <a:ext cx="1148887" cy="1136734"/>
              <a:chOff x="4775445" y="1572968"/>
              <a:chExt cx="1148887" cy="1136734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DC628F5-E4A5-BB4F-8158-ECB97B73092B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558C6FFB-6497-9343-8B23-3A2D2329BE64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025FED69-09E6-584B-BF7A-0F2FBED3D54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D2D02A30-A60D-4F4E-A309-4501EA3AA5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291D597A-4F64-AF44-81B5-36EA109861F8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1C520A1A-B883-4946-804E-4D2DF9BE5B9A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C9661FD3-DC0E-ED4F-B18C-9B98FC80A0E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D41918AE-919E-D04A-94DC-10519C238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CB63C4BD-702C-3546-9CD7-A9E22DE657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367E45D2-02BB-2F44-84BA-E44BA936C3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AC1156DA-A070-5D4A-84C7-279F1FA6EE9C}"/>
                </a:ext>
              </a:extLst>
            </p:cNvPr>
            <p:cNvGrpSpPr/>
            <p:nvPr/>
          </p:nvGrpSpPr>
          <p:grpSpPr>
            <a:xfrm>
              <a:off x="3235609" y="2410545"/>
              <a:ext cx="1148887" cy="1136734"/>
              <a:chOff x="4775445" y="1572968"/>
              <a:chExt cx="1148887" cy="1136734"/>
            </a:xfrm>
          </p:grpSpPr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8E01950A-7C73-CB44-8C23-6F6EC382A6D2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C4478893-901A-7947-8E76-F7C2BDE13FC9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87CE8193-3CC9-614E-AEAC-CBAA91BB34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10D6CECE-AEB9-F645-A67F-120F24ACBB3B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B58EC6C9-1A15-0F4B-B369-C3D136FA123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5B632110-9FD1-DE45-BA05-CA0910B4E5BA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694D0F13-C2FC-8448-8036-D96D6600C7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33C80F2E-6AAE-9442-82D1-6BCB91BEDD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3C5FBAE1-1C48-9B4E-AF7E-D4F222B089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BE814354-EA01-284A-872A-8192BEE2E9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8676" y="1829846"/>
                <a:ext cx="621353" cy="62135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9CF0B637-3083-E546-AC41-0941BAFAD04D}"/>
                </a:ext>
              </a:extLst>
            </p:cNvPr>
            <p:cNvGrpSpPr/>
            <p:nvPr/>
          </p:nvGrpSpPr>
          <p:grpSpPr>
            <a:xfrm>
              <a:off x="4147065" y="2403796"/>
              <a:ext cx="1148887" cy="1136734"/>
              <a:chOff x="4775445" y="1572968"/>
              <a:chExt cx="1148887" cy="1136734"/>
            </a:xfrm>
          </p:grpSpPr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D2AABF67-CDF8-7D4B-A36C-B3D07535328B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DBF45F80-23F1-644F-877A-3EFC4C02D76C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885A28EB-75CA-EF4A-BDF8-A00DCF03C1BC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9B66BEB2-CA13-9845-B955-D98FBCE7BA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530EF6A5-424F-2D44-A426-03019DB2B492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2385DB86-CA42-E246-B00A-E121E1BA8AE6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4B97111B-E27A-E74A-AE46-A2F5B357465B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468BB936-3F12-DD4F-BC68-0FA63B7C1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756BD1DB-04FD-AA4E-BE24-031FB3D3E2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FF2F7C07-2441-9742-B014-156B33FCAA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FE5D7F60-38F5-FF46-A1C8-E2909458CB97}"/>
                </a:ext>
              </a:extLst>
            </p:cNvPr>
            <p:cNvGrpSpPr/>
            <p:nvPr/>
          </p:nvGrpSpPr>
          <p:grpSpPr>
            <a:xfrm>
              <a:off x="5065324" y="2410545"/>
              <a:ext cx="1148887" cy="1136734"/>
              <a:chOff x="4775445" y="1572968"/>
              <a:chExt cx="1148887" cy="1136734"/>
            </a:xfrm>
          </p:grpSpPr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63AE2B53-966B-BC47-985A-FDBF815D7807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36D8CDF5-DA48-7449-9BAB-86D6B072FD3B}"/>
                  </a:ext>
                </a:extLst>
              </p:cNvPr>
              <p:cNvSpPr/>
              <p:nvPr/>
            </p:nvSpPr>
            <p:spPr>
              <a:xfrm>
                <a:off x="5047532" y="1829848"/>
                <a:ext cx="621353" cy="62135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B2889762-8395-5240-A192-D47E142FA02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D090E05A-CC0E-1F49-BC28-2A7835F31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953C9AA2-CAF4-2B4B-AF3F-A24DD35BAF2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A2B13DD8-DDDF-804A-A02A-2275D2349BC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AE07B9F-11F1-B941-993C-EEF1F86EDCC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A0A2C129-8C1F-4B4A-89DF-112C0753A4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D88F0EC-BC83-2141-83D8-4A4DBA6097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79F6DB95-84CD-9649-9D5E-A4D590202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8" name="Right Arrow 527">
            <a:extLst>
              <a:ext uri="{FF2B5EF4-FFF2-40B4-BE49-F238E27FC236}">
                <a16:creationId xmlns:a16="http://schemas.microsoft.com/office/drawing/2014/main" id="{40DC3688-1D45-7743-8253-4CBE68C642E4}"/>
              </a:ext>
            </a:extLst>
          </p:cNvPr>
          <p:cNvSpPr/>
          <p:nvPr/>
        </p:nvSpPr>
        <p:spPr>
          <a:xfrm>
            <a:off x="10614805" y="4213709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ight Arrow 529">
            <a:extLst>
              <a:ext uri="{FF2B5EF4-FFF2-40B4-BE49-F238E27FC236}">
                <a16:creationId xmlns:a16="http://schemas.microsoft.com/office/drawing/2014/main" id="{BA41D921-0C36-0C49-97CA-AF4A25392588}"/>
              </a:ext>
            </a:extLst>
          </p:cNvPr>
          <p:cNvSpPr/>
          <p:nvPr/>
        </p:nvSpPr>
        <p:spPr>
          <a:xfrm rot="5400000">
            <a:off x="10493049" y="5138214"/>
            <a:ext cx="1525170" cy="19633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ight Arrow 530">
            <a:extLst>
              <a:ext uri="{FF2B5EF4-FFF2-40B4-BE49-F238E27FC236}">
                <a16:creationId xmlns:a16="http://schemas.microsoft.com/office/drawing/2014/main" id="{1E131B32-0F26-1E49-9163-C81031AB334D}"/>
              </a:ext>
            </a:extLst>
          </p:cNvPr>
          <p:cNvSpPr/>
          <p:nvPr/>
        </p:nvSpPr>
        <p:spPr>
          <a:xfrm rot="10800000">
            <a:off x="10453916" y="5848334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B9EF9B21-8F42-2C42-BD66-F0C5D6A7DBF3}"/>
              </a:ext>
            </a:extLst>
          </p:cNvPr>
          <p:cNvSpPr txBox="1"/>
          <p:nvPr/>
        </p:nvSpPr>
        <p:spPr>
          <a:xfrm>
            <a:off x="10401128" y="6062718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Bitstream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E8722CAC-EF16-ED4C-8D55-ACA2001B932A}"/>
              </a:ext>
            </a:extLst>
          </p:cNvPr>
          <p:cNvSpPr txBox="1"/>
          <p:nvPr/>
        </p:nvSpPr>
        <p:spPr>
          <a:xfrm>
            <a:off x="6084697" y="5767993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000010001000100011100110000110101010</a:t>
            </a:r>
          </a:p>
        </p:txBody>
      </p:sp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C8D16EAB-DEC7-4A45-B71C-F1F14C5F68E6}"/>
              </a:ext>
            </a:extLst>
          </p:cNvPr>
          <p:cNvCxnSpPr>
            <a:cxnSpLocks/>
            <a:stCxn id="519" idx="5"/>
            <a:endCxn id="479" idx="1"/>
          </p:cNvCxnSpPr>
          <p:nvPr/>
        </p:nvCxnSpPr>
        <p:spPr>
          <a:xfrm>
            <a:off x="9005800" y="3918372"/>
            <a:ext cx="317730" cy="3000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148EBF35-781E-A44F-A7D8-3850A9F4F636}"/>
              </a:ext>
            </a:extLst>
          </p:cNvPr>
          <p:cNvCxnSpPr>
            <a:cxnSpLocks/>
            <a:stCxn id="519" idx="6"/>
            <a:endCxn id="509" idx="2"/>
          </p:cNvCxnSpPr>
          <p:nvPr/>
        </p:nvCxnSpPr>
        <p:spPr>
          <a:xfrm flipV="1">
            <a:off x="9066060" y="3768423"/>
            <a:ext cx="192116" cy="446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BC5EB99F-CDC7-4E4E-BE8B-A3C5083C8449}"/>
              </a:ext>
            </a:extLst>
          </p:cNvPr>
          <p:cNvCxnSpPr>
            <a:cxnSpLocks/>
            <a:stCxn id="479" idx="2"/>
            <a:endCxn id="489" idx="6"/>
          </p:cNvCxnSpPr>
          <p:nvPr/>
        </p:nvCxnSpPr>
        <p:spPr>
          <a:xfrm flipH="1">
            <a:off x="9071155" y="4363855"/>
            <a:ext cx="192115" cy="446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4A8E7DE8-82DA-DB40-865C-DD127EB2DA1C}"/>
              </a:ext>
            </a:extLst>
          </p:cNvPr>
          <p:cNvCxnSpPr>
            <a:cxnSpLocks/>
            <a:stCxn id="489" idx="5"/>
          </p:cNvCxnSpPr>
          <p:nvPr/>
        </p:nvCxnSpPr>
        <p:spPr>
          <a:xfrm>
            <a:off x="9010895" y="4513804"/>
            <a:ext cx="877649" cy="36105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9B01E520-531C-824D-9A00-9B228289BD57}"/>
              </a:ext>
            </a:extLst>
          </p:cNvPr>
          <p:cNvCxnSpPr>
            <a:cxnSpLocks/>
            <a:stCxn id="509" idx="6"/>
            <a:endCxn id="499" idx="2"/>
          </p:cNvCxnSpPr>
          <p:nvPr/>
        </p:nvCxnSpPr>
        <p:spPr>
          <a:xfrm>
            <a:off x="9669656" y="3768423"/>
            <a:ext cx="188955" cy="446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77075821-B813-A44F-A3B8-DD2BEDCC2DE0}"/>
              </a:ext>
            </a:extLst>
          </p:cNvPr>
          <p:cNvCxnSpPr>
            <a:cxnSpLocks/>
            <a:stCxn id="499" idx="4"/>
            <a:endCxn id="439" idx="0"/>
          </p:cNvCxnSpPr>
          <p:nvPr/>
        </p:nvCxnSpPr>
        <p:spPr>
          <a:xfrm>
            <a:off x="10064351" y="3978632"/>
            <a:ext cx="26201" cy="78833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964ADC5D-5C98-2043-AB5D-28049B283477}"/>
              </a:ext>
            </a:extLst>
          </p:cNvPr>
          <p:cNvCxnSpPr>
            <a:cxnSpLocks/>
            <a:stCxn id="479" idx="3"/>
            <a:endCxn id="459" idx="7"/>
          </p:cNvCxnSpPr>
          <p:nvPr/>
        </p:nvCxnSpPr>
        <p:spPr>
          <a:xfrm flipH="1">
            <a:off x="9018470" y="4509335"/>
            <a:ext cx="305060" cy="31789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Rectangle 566">
            <a:extLst>
              <a:ext uri="{FF2B5EF4-FFF2-40B4-BE49-F238E27FC236}">
                <a16:creationId xmlns:a16="http://schemas.microsoft.com/office/drawing/2014/main" id="{238276A0-0967-CE42-A787-E3E2E8DF7D4C}"/>
              </a:ext>
            </a:extLst>
          </p:cNvPr>
          <p:cNvSpPr/>
          <p:nvPr/>
        </p:nvSpPr>
        <p:spPr>
          <a:xfrm>
            <a:off x="384934" y="2539526"/>
            <a:ext cx="2248225" cy="549969"/>
          </a:xfrm>
          <a:prstGeom prst="rect">
            <a:avLst/>
          </a:prstGeom>
          <a:solidFill>
            <a:schemeClr val="bg1">
              <a:alpha val="99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Status: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Can extract from C-like code</a:t>
            </a: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19C8BF36-A3D4-1940-ADCE-AAB64F7F386C}"/>
              </a:ext>
            </a:extLst>
          </p:cNvPr>
          <p:cNvSpPr/>
          <p:nvPr/>
        </p:nvSpPr>
        <p:spPr>
          <a:xfrm>
            <a:off x="5835177" y="2539314"/>
            <a:ext cx="3834477" cy="549969"/>
          </a:xfrm>
          <a:prstGeom prst="rect">
            <a:avLst/>
          </a:prstGeom>
          <a:solidFill>
            <a:schemeClr val="bg1">
              <a:alpha val="99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Status: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Redid SAT transform, bugs remain in formulation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8E804CC1-6B9A-6641-9B09-EC25E1861727}"/>
              </a:ext>
            </a:extLst>
          </p:cNvPr>
          <p:cNvSpPr/>
          <p:nvPr/>
        </p:nvSpPr>
        <p:spPr>
          <a:xfrm>
            <a:off x="2532521" y="5794824"/>
            <a:ext cx="2435564" cy="784116"/>
          </a:xfrm>
          <a:prstGeom prst="rect">
            <a:avLst/>
          </a:prstGeom>
          <a:solidFill>
            <a:schemeClr val="bg1">
              <a:alpha val="99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Status: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Genus accepts and synthesizes basic CGRA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A5DDAA81-C884-D142-BBCB-CAFA45162919}"/>
              </a:ext>
            </a:extLst>
          </p:cNvPr>
          <p:cNvSpPr/>
          <p:nvPr/>
        </p:nvSpPr>
        <p:spPr>
          <a:xfrm>
            <a:off x="5357027" y="5045352"/>
            <a:ext cx="1505583" cy="570851"/>
          </a:xfrm>
          <a:prstGeom prst="rect">
            <a:avLst/>
          </a:prstGeom>
          <a:solidFill>
            <a:schemeClr val="bg1">
              <a:alpha val="99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Status: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938997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icture 268" descr="A picture containing shape&#10;&#10;Description automatically generated">
            <a:extLst>
              <a:ext uri="{FF2B5EF4-FFF2-40B4-BE49-F238E27FC236}">
                <a16:creationId xmlns:a16="http://schemas.microsoft.com/office/drawing/2014/main" id="{C358AE14-0386-334F-96E1-F1B27D055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22317" b="32299"/>
          <a:stretch/>
        </p:blipFill>
        <p:spPr>
          <a:xfrm>
            <a:off x="3186642" y="4877032"/>
            <a:ext cx="1647931" cy="803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2132D4-4380-EC43-AFAB-C3AB455C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9" y="312955"/>
            <a:ext cx="10515600" cy="465192"/>
          </a:xfrm>
        </p:spPr>
        <p:txBody>
          <a:bodyPr>
            <a:normAutofit fontScale="90000"/>
          </a:bodyPr>
          <a:lstStyle/>
          <a:p>
            <a:r>
              <a:rPr lang="en-US" dirty="0"/>
              <a:t>SNAFU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1ED00-C5DC-9C46-AAEA-DFD607ABD0AC}"/>
              </a:ext>
            </a:extLst>
          </p:cNvPr>
          <p:cNvSpPr txBox="1"/>
          <p:nvPr/>
        </p:nvSpPr>
        <p:spPr>
          <a:xfrm>
            <a:off x="3608355" y="5159905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alpha val="92000"/>
                  </a:schemeClr>
                </a:solidFill>
                <a:latin typeface="Univers" panose="020F0502020204030204" pitchFamily="34" charset="0"/>
                <a:cs typeface="Arial" panose="020B0604020202020204" pitchFamily="34" charset="0"/>
              </a:rPr>
              <a:t>Standard</a:t>
            </a:r>
          </a:p>
          <a:p>
            <a:pPr algn="ctr"/>
            <a:r>
              <a:rPr lang="en-US" sz="1200" b="1" dirty="0">
                <a:solidFill>
                  <a:schemeClr val="bg1">
                    <a:alpha val="92000"/>
                  </a:schemeClr>
                </a:solidFill>
                <a:latin typeface="Univers" panose="020F0502020204030204" pitchFamily="34" charset="0"/>
                <a:cs typeface="Arial" panose="020B0604020202020204" pitchFamily="34" charset="0"/>
              </a:rPr>
              <a:t> container</a:t>
            </a:r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F5CB0E1F-925D-0144-9317-10322F269D4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2562" y="5205692"/>
            <a:ext cx="1993900" cy="101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EE77DD-B754-1642-B6D1-E912EB2C7E63}"/>
              </a:ext>
            </a:extLst>
          </p:cNvPr>
          <p:cNvSpPr txBox="1"/>
          <p:nvPr/>
        </p:nvSpPr>
        <p:spPr>
          <a:xfrm>
            <a:off x="1716998" y="6067803"/>
            <a:ext cx="1569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Your logic/function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9C32969-DE67-7E42-9055-7839F4767F05}"/>
              </a:ext>
            </a:extLst>
          </p:cNvPr>
          <p:cNvSpPr/>
          <p:nvPr/>
        </p:nvSpPr>
        <p:spPr>
          <a:xfrm>
            <a:off x="2362142" y="4736316"/>
            <a:ext cx="1271375" cy="551568"/>
          </a:xfrm>
          <a:custGeom>
            <a:avLst/>
            <a:gdLst>
              <a:gd name="connsiteX0" fmla="*/ 0 w 893852"/>
              <a:gd name="connsiteY0" fmla="*/ 463667 h 463667"/>
              <a:gd name="connsiteX1" fmla="*/ 626724 w 893852"/>
              <a:gd name="connsiteY1" fmla="*/ 11604 h 463667"/>
              <a:gd name="connsiteX2" fmla="*/ 893852 w 893852"/>
              <a:gd name="connsiteY2" fmla="*/ 134894 h 46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852" h="463667">
                <a:moveTo>
                  <a:pt x="0" y="463667"/>
                </a:moveTo>
                <a:cubicBezTo>
                  <a:pt x="238874" y="265033"/>
                  <a:pt x="477749" y="66399"/>
                  <a:pt x="626724" y="11604"/>
                </a:cubicBezTo>
                <a:cubicBezTo>
                  <a:pt x="775699" y="-43191"/>
                  <a:pt x="845906" y="112633"/>
                  <a:pt x="893852" y="134894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CD745-D983-4741-92A0-BB790481CCCF}"/>
              </a:ext>
            </a:extLst>
          </p:cNvPr>
          <p:cNvSpPr/>
          <p:nvPr/>
        </p:nvSpPr>
        <p:spPr>
          <a:xfrm>
            <a:off x="1454683" y="5359233"/>
            <a:ext cx="236306" cy="21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7D381B-C145-C94F-AAAD-6E0E927D7FD8}"/>
              </a:ext>
            </a:extLst>
          </p:cNvPr>
          <p:cNvSpPr/>
          <p:nvPr/>
        </p:nvSpPr>
        <p:spPr>
          <a:xfrm>
            <a:off x="1461624" y="5923294"/>
            <a:ext cx="236306" cy="21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1A3CC9-EB76-954B-962B-50FFA8BB3784}"/>
              </a:ext>
            </a:extLst>
          </p:cNvPr>
          <p:cNvSpPr/>
          <p:nvPr/>
        </p:nvSpPr>
        <p:spPr>
          <a:xfrm>
            <a:off x="3446111" y="5800229"/>
            <a:ext cx="236306" cy="21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6A1074-3D6C-C943-B99F-4E9DE6FCF7CD}"/>
              </a:ext>
            </a:extLst>
          </p:cNvPr>
          <p:cNvSpPr/>
          <p:nvPr/>
        </p:nvSpPr>
        <p:spPr>
          <a:xfrm>
            <a:off x="1562562" y="4562988"/>
            <a:ext cx="3306475" cy="1812592"/>
          </a:xfrm>
          <a:prstGeom prst="rect">
            <a:avLst/>
          </a:prstGeom>
          <a:noFill/>
          <a:ln w="508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6043C5B-6314-2D4E-9386-2F3F3316942E}"/>
              </a:ext>
            </a:extLst>
          </p:cNvPr>
          <p:cNvSpPr/>
          <p:nvPr/>
        </p:nvSpPr>
        <p:spPr>
          <a:xfrm>
            <a:off x="3872443" y="4003838"/>
            <a:ext cx="959846" cy="914400"/>
          </a:xfrm>
          <a:custGeom>
            <a:avLst/>
            <a:gdLst>
              <a:gd name="connsiteX0" fmla="*/ 0 w 410967"/>
              <a:gd name="connsiteY0" fmla="*/ 883577 h 883577"/>
              <a:gd name="connsiteX1" fmla="*/ 0 w 410967"/>
              <a:gd name="connsiteY1" fmla="*/ 883577 h 883577"/>
              <a:gd name="connsiteX2" fmla="*/ 0 w 410967"/>
              <a:gd name="connsiteY2" fmla="*/ 0 h 883577"/>
              <a:gd name="connsiteX3" fmla="*/ 410967 w 410967"/>
              <a:gd name="connsiteY3" fmla="*/ 0 h 8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967" h="883577">
                <a:moveTo>
                  <a:pt x="0" y="883577"/>
                </a:moveTo>
                <a:lnTo>
                  <a:pt x="0" y="883577"/>
                </a:lnTo>
                <a:lnTo>
                  <a:pt x="0" y="0"/>
                </a:lnTo>
                <a:lnTo>
                  <a:pt x="410967" y="0"/>
                </a:ln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6F56F-577E-CB41-B7E0-C7A7DE9BEA30}"/>
              </a:ext>
            </a:extLst>
          </p:cNvPr>
          <p:cNvSpPr txBox="1"/>
          <p:nvPr/>
        </p:nvSpPr>
        <p:spPr>
          <a:xfrm>
            <a:off x="2119761" y="6333069"/>
            <a:ext cx="237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Bring you own function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3A884F4E-A00F-1441-B114-0F0AA1986DEA}"/>
              </a:ext>
            </a:extLst>
          </p:cNvPr>
          <p:cNvSpPr/>
          <p:nvPr/>
        </p:nvSpPr>
        <p:spPr>
          <a:xfrm>
            <a:off x="4865305" y="2672542"/>
            <a:ext cx="1643865" cy="1554480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Fabric</a:t>
            </a:r>
          </a:p>
          <a:p>
            <a:pPr algn="ctr"/>
            <a:r>
              <a:rPr lang="en-US" b="1" dirty="0"/>
              <a:t>Synthesizer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056F86-E154-5546-A6B8-970470505C68}"/>
              </a:ext>
            </a:extLst>
          </p:cNvPr>
          <p:cNvGrpSpPr/>
          <p:nvPr/>
        </p:nvGrpSpPr>
        <p:grpSpPr>
          <a:xfrm>
            <a:off x="1903491" y="2724062"/>
            <a:ext cx="917302" cy="914400"/>
            <a:chOff x="1816291" y="3047079"/>
            <a:chExt cx="917302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B40768-D14B-0C47-990E-63A6010260C1}"/>
                </a:ext>
              </a:extLst>
            </p:cNvPr>
            <p:cNvSpPr/>
            <p:nvPr/>
          </p:nvSpPr>
          <p:spPr>
            <a:xfrm>
              <a:off x="1816291" y="304707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a= 1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b = 2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c = b * a</a:t>
              </a:r>
            </a:p>
            <a:p>
              <a:endParaRPr lang="en-US" sz="105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5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E46DAD-054E-4A44-BFC1-BEB9190275A4}"/>
                </a:ext>
              </a:extLst>
            </p:cNvPr>
            <p:cNvSpPr/>
            <p:nvPr/>
          </p:nvSpPr>
          <p:spPr>
            <a:xfrm>
              <a:off x="1819193" y="3047079"/>
              <a:ext cx="914400" cy="91440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C/C++</a:t>
              </a:r>
            </a:p>
            <a:p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4BF84B1-8BE7-5D4E-B237-6B8EBE4B0E61}"/>
              </a:ext>
            </a:extLst>
          </p:cNvPr>
          <p:cNvGrpSpPr/>
          <p:nvPr/>
        </p:nvGrpSpPr>
        <p:grpSpPr>
          <a:xfrm>
            <a:off x="2051277" y="2866188"/>
            <a:ext cx="917302" cy="914400"/>
            <a:chOff x="1816291" y="3047079"/>
            <a:chExt cx="917302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951A9A-2EF6-084A-8C1E-011E983F262D}"/>
                </a:ext>
              </a:extLst>
            </p:cNvPr>
            <p:cNvSpPr/>
            <p:nvPr/>
          </p:nvSpPr>
          <p:spPr>
            <a:xfrm>
              <a:off x="1816291" y="304707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a= 1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b = 2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c = b * a</a:t>
              </a:r>
            </a:p>
            <a:p>
              <a:endParaRPr lang="en-US" sz="105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5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A78772-C69E-FF41-99A7-11DF70177CEF}"/>
                </a:ext>
              </a:extLst>
            </p:cNvPr>
            <p:cNvSpPr/>
            <p:nvPr/>
          </p:nvSpPr>
          <p:spPr>
            <a:xfrm>
              <a:off x="1819193" y="3047079"/>
              <a:ext cx="914400" cy="91440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C/C++</a:t>
              </a:r>
            </a:p>
            <a:p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33F9B1-EF7F-EC45-9AFA-BEC827759D13}"/>
              </a:ext>
            </a:extLst>
          </p:cNvPr>
          <p:cNvGrpSpPr/>
          <p:nvPr/>
        </p:nvGrpSpPr>
        <p:grpSpPr>
          <a:xfrm>
            <a:off x="2203677" y="3018588"/>
            <a:ext cx="917302" cy="914400"/>
            <a:chOff x="1816291" y="3047079"/>
            <a:chExt cx="917302" cy="9144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2E06F0-294E-5549-9B4A-23A2897BF95C}"/>
                </a:ext>
              </a:extLst>
            </p:cNvPr>
            <p:cNvSpPr/>
            <p:nvPr/>
          </p:nvSpPr>
          <p:spPr>
            <a:xfrm>
              <a:off x="1816291" y="304707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a= 1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b = 2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c = b * a</a:t>
              </a:r>
            </a:p>
            <a:p>
              <a:endParaRPr lang="en-US" sz="105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5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12EA6D-BD34-2140-91A5-CD6339A7AC53}"/>
                </a:ext>
              </a:extLst>
            </p:cNvPr>
            <p:cNvSpPr/>
            <p:nvPr/>
          </p:nvSpPr>
          <p:spPr>
            <a:xfrm>
              <a:off x="1819193" y="3047079"/>
              <a:ext cx="914400" cy="91440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C/C++</a:t>
              </a:r>
            </a:p>
            <a:p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5315CA5-8023-304D-8407-B1A746E8DED1}"/>
              </a:ext>
            </a:extLst>
          </p:cNvPr>
          <p:cNvSpPr txBox="1"/>
          <p:nvPr/>
        </p:nvSpPr>
        <p:spPr>
          <a:xfrm>
            <a:off x="1724632" y="3884988"/>
            <a:ext cx="173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Library of target </a:t>
            </a:r>
          </a:p>
          <a:p>
            <a:pPr algn="ctr"/>
            <a:r>
              <a:rPr lang="en-US" dirty="0"/>
              <a:t>applications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278570-1820-1F44-A43E-00AE6513640A}"/>
              </a:ext>
            </a:extLst>
          </p:cNvPr>
          <p:cNvSpPr/>
          <p:nvPr/>
        </p:nvSpPr>
        <p:spPr>
          <a:xfrm>
            <a:off x="1678399" y="2567799"/>
            <a:ext cx="1739707" cy="1912548"/>
          </a:xfrm>
          <a:prstGeom prst="rect">
            <a:avLst/>
          </a:prstGeom>
          <a:noFill/>
          <a:ln w="508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81D222-F804-C644-A62F-6E7C03C92BC7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118077" y="3644092"/>
            <a:ext cx="174722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0D437F-0C38-1B4D-A7C8-48478910D426}"/>
              </a:ext>
            </a:extLst>
          </p:cNvPr>
          <p:cNvCxnSpPr>
            <a:cxnSpLocks/>
          </p:cNvCxnSpPr>
          <p:nvPr/>
        </p:nvCxnSpPr>
        <p:spPr>
          <a:xfrm flipV="1">
            <a:off x="6304001" y="3528649"/>
            <a:ext cx="825943" cy="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7841F93-DA10-AE43-AFF3-4757F88B0CE2}"/>
              </a:ext>
            </a:extLst>
          </p:cNvPr>
          <p:cNvSpPr/>
          <p:nvPr/>
        </p:nvSpPr>
        <p:spPr>
          <a:xfrm>
            <a:off x="3049583" y="1082521"/>
            <a:ext cx="457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D2AFEF-1B00-FA4B-B5D4-6507C9441320}"/>
              </a:ext>
            </a:extLst>
          </p:cNvPr>
          <p:cNvSpPr/>
          <p:nvPr/>
        </p:nvSpPr>
        <p:spPr>
          <a:xfrm>
            <a:off x="4234795" y="1082521"/>
            <a:ext cx="1006273" cy="10246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47EF5A-1978-B744-8C60-C63B48DD0946}"/>
              </a:ext>
            </a:extLst>
          </p:cNvPr>
          <p:cNvSpPr/>
          <p:nvPr/>
        </p:nvSpPr>
        <p:spPr>
          <a:xfrm>
            <a:off x="2965677" y="957010"/>
            <a:ext cx="2377277" cy="1519840"/>
          </a:xfrm>
          <a:prstGeom prst="rect">
            <a:avLst/>
          </a:prstGeom>
          <a:noFill/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B3BF02-9D25-1242-A663-E146153988BB}"/>
              </a:ext>
            </a:extLst>
          </p:cNvPr>
          <p:cNvSpPr txBox="1"/>
          <p:nvPr/>
        </p:nvSpPr>
        <p:spPr>
          <a:xfrm>
            <a:off x="3149841" y="2107518"/>
            <a:ext cx="20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PE Library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5B03DB-5C31-DE47-A306-1EA1B4D767E0}"/>
              </a:ext>
            </a:extLst>
          </p:cNvPr>
          <p:cNvSpPr/>
          <p:nvPr/>
        </p:nvSpPr>
        <p:spPr>
          <a:xfrm>
            <a:off x="3049583" y="1649960"/>
            <a:ext cx="457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E0B82A-4C45-6C40-8F71-8ED95B624F6E}"/>
              </a:ext>
            </a:extLst>
          </p:cNvPr>
          <p:cNvSpPr/>
          <p:nvPr/>
        </p:nvSpPr>
        <p:spPr>
          <a:xfrm>
            <a:off x="3626385" y="1090849"/>
            <a:ext cx="457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+/-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94FFB6-E093-0944-A701-7FA82F4FF2EB}"/>
              </a:ext>
            </a:extLst>
          </p:cNvPr>
          <p:cNvSpPr/>
          <p:nvPr/>
        </p:nvSpPr>
        <p:spPr>
          <a:xfrm>
            <a:off x="3635933" y="1649960"/>
            <a:ext cx="457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rapezoid 56">
            <a:extLst>
              <a:ext uri="{FF2B5EF4-FFF2-40B4-BE49-F238E27FC236}">
                <a16:creationId xmlns:a16="http://schemas.microsoft.com/office/drawing/2014/main" id="{58F2D48C-7FE6-B64D-BB8D-6F90612B6CC5}"/>
              </a:ext>
            </a:extLst>
          </p:cNvPr>
          <p:cNvSpPr/>
          <p:nvPr/>
        </p:nvSpPr>
        <p:spPr>
          <a:xfrm rot="5400000">
            <a:off x="3112366" y="1815023"/>
            <a:ext cx="339730" cy="120759"/>
          </a:xfrm>
          <a:prstGeom prst="trapezoid">
            <a:avLst>
              <a:gd name="adj" fmla="val 61842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apezoid 57">
            <a:extLst>
              <a:ext uri="{FF2B5EF4-FFF2-40B4-BE49-F238E27FC236}">
                <a16:creationId xmlns:a16="http://schemas.microsoft.com/office/drawing/2014/main" id="{8B9D531E-1061-0C49-BED7-44E48794ACFA}"/>
              </a:ext>
            </a:extLst>
          </p:cNvPr>
          <p:cNvSpPr/>
          <p:nvPr/>
        </p:nvSpPr>
        <p:spPr>
          <a:xfrm rot="5400000">
            <a:off x="3178999" y="1855510"/>
            <a:ext cx="135180" cy="46417"/>
          </a:xfrm>
          <a:prstGeom prst="trapezoid">
            <a:avLst>
              <a:gd name="adj" fmla="val 61842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apezoid 62">
            <a:extLst>
              <a:ext uri="{FF2B5EF4-FFF2-40B4-BE49-F238E27FC236}">
                <a16:creationId xmlns:a16="http://schemas.microsoft.com/office/drawing/2014/main" id="{4319F3F6-2B7C-2845-AFC3-5DD0EF3B9AC4}"/>
              </a:ext>
            </a:extLst>
          </p:cNvPr>
          <p:cNvSpPr/>
          <p:nvPr/>
        </p:nvSpPr>
        <p:spPr>
          <a:xfrm rot="5400000">
            <a:off x="3166937" y="1855216"/>
            <a:ext cx="123069" cy="46418"/>
          </a:xfrm>
          <a:prstGeom prst="trapezoid">
            <a:avLst>
              <a:gd name="adj" fmla="val 61842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F498E3-1828-3844-8E02-B7117CF5EE4F}"/>
              </a:ext>
            </a:extLst>
          </p:cNvPr>
          <p:cNvSpPr/>
          <p:nvPr/>
        </p:nvSpPr>
        <p:spPr>
          <a:xfrm>
            <a:off x="4767655" y="1167648"/>
            <a:ext cx="420858" cy="872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A079BD9-4305-0049-BF47-F8166AC8EF5B}"/>
              </a:ext>
            </a:extLst>
          </p:cNvPr>
          <p:cNvSpPr/>
          <p:nvPr/>
        </p:nvSpPr>
        <p:spPr>
          <a:xfrm>
            <a:off x="4300057" y="1167648"/>
            <a:ext cx="420858" cy="872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8B6AD1B-61DF-7148-84B3-37FA3856CD99}"/>
              </a:ext>
            </a:extLst>
          </p:cNvPr>
          <p:cNvGrpSpPr>
            <a:grpSpLocks noChangeAspect="1"/>
          </p:cNvGrpSpPr>
          <p:nvPr/>
        </p:nvGrpSpPr>
        <p:grpSpPr>
          <a:xfrm>
            <a:off x="3792194" y="1726616"/>
            <a:ext cx="125581" cy="313953"/>
            <a:chOff x="4998244" y="3433403"/>
            <a:chExt cx="230981" cy="36705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227C380-30EF-B349-A93E-0FB27A2878DF}"/>
                </a:ext>
              </a:extLst>
            </p:cNvPr>
            <p:cNvSpPr/>
            <p:nvPr/>
          </p:nvSpPr>
          <p:spPr>
            <a:xfrm>
              <a:off x="4998244" y="3433403"/>
              <a:ext cx="230981" cy="3670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96616016-0F3B-5C42-8EE4-8EDE7758C14B}"/>
                </a:ext>
              </a:extLst>
            </p:cNvPr>
            <p:cNvSpPr/>
            <p:nvPr/>
          </p:nvSpPr>
          <p:spPr>
            <a:xfrm rot="5400000">
              <a:off x="4949217" y="3563651"/>
              <a:ext cx="204616" cy="106562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Freeform 68">
            <a:extLst>
              <a:ext uri="{FF2B5EF4-FFF2-40B4-BE49-F238E27FC236}">
                <a16:creationId xmlns:a16="http://schemas.microsoft.com/office/drawing/2014/main" id="{E0486503-089D-764E-A9A9-E94889C760C5}"/>
              </a:ext>
            </a:extLst>
          </p:cNvPr>
          <p:cNvSpPr/>
          <p:nvPr/>
        </p:nvSpPr>
        <p:spPr>
          <a:xfrm flipV="1">
            <a:off x="3887649" y="2472990"/>
            <a:ext cx="963326" cy="887584"/>
          </a:xfrm>
          <a:custGeom>
            <a:avLst/>
            <a:gdLst>
              <a:gd name="connsiteX0" fmla="*/ 0 w 410967"/>
              <a:gd name="connsiteY0" fmla="*/ 883577 h 883577"/>
              <a:gd name="connsiteX1" fmla="*/ 0 w 410967"/>
              <a:gd name="connsiteY1" fmla="*/ 883577 h 883577"/>
              <a:gd name="connsiteX2" fmla="*/ 0 w 410967"/>
              <a:gd name="connsiteY2" fmla="*/ 0 h 883577"/>
              <a:gd name="connsiteX3" fmla="*/ 410967 w 410967"/>
              <a:gd name="connsiteY3" fmla="*/ 0 h 8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967" h="883577">
                <a:moveTo>
                  <a:pt x="0" y="883577"/>
                </a:moveTo>
                <a:lnTo>
                  <a:pt x="0" y="883577"/>
                </a:lnTo>
                <a:lnTo>
                  <a:pt x="0" y="0"/>
                </a:lnTo>
                <a:lnTo>
                  <a:pt x="410967" y="0"/>
                </a:ln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03453AD-DC91-C443-AC6D-E4DC5592D87E}"/>
              </a:ext>
            </a:extLst>
          </p:cNvPr>
          <p:cNvCxnSpPr>
            <a:cxnSpLocks/>
          </p:cNvCxnSpPr>
          <p:nvPr/>
        </p:nvCxnSpPr>
        <p:spPr>
          <a:xfrm>
            <a:off x="4351318" y="1260459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8B47F9-DBD1-A347-9CAD-D0F29F192813}"/>
              </a:ext>
            </a:extLst>
          </p:cNvPr>
          <p:cNvCxnSpPr>
            <a:cxnSpLocks/>
          </p:cNvCxnSpPr>
          <p:nvPr/>
        </p:nvCxnSpPr>
        <p:spPr>
          <a:xfrm>
            <a:off x="4351318" y="1369945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B507682-14AA-874D-B283-8EB72772501B}"/>
              </a:ext>
            </a:extLst>
          </p:cNvPr>
          <p:cNvCxnSpPr>
            <a:cxnSpLocks/>
          </p:cNvCxnSpPr>
          <p:nvPr/>
        </p:nvCxnSpPr>
        <p:spPr>
          <a:xfrm>
            <a:off x="4351318" y="1482182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A3F2418-57E4-534D-A84F-526C3F939C8C}"/>
              </a:ext>
            </a:extLst>
          </p:cNvPr>
          <p:cNvCxnSpPr>
            <a:cxnSpLocks/>
          </p:cNvCxnSpPr>
          <p:nvPr/>
        </p:nvCxnSpPr>
        <p:spPr>
          <a:xfrm>
            <a:off x="4351318" y="1591118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DCCD38-E3BD-3147-81E6-856BD2079311}"/>
              </a:ext>
            </a:extLst>
          </p:cNvPr>
          <p:cNvCxnSpPr>
            <a:cxnSpLocks/>
          </p:cNvCxnSpPr>
          <p:nvPr/>
        </p:nvCxnSpPr>
        <p:spPr>
          <a:xfrm>
            <a:off x="4351318" y="1700604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774690-1719-2D4C-8048-93DDA22790DB}"/>
              </a:ext>
            </a:extLst>
          </p:cNvPr>
          <p:cNvCxnSpPr>
            <a:cxnSpLocks/>
          </p:cNvCxnSpPr>
          <p:nvPr/>
        </p:nvCxnSpPr>
        <p:spPr>
          <a:xfrm>
            <a:off x="4351318" y="1812841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37F698C-F075-F24F-AE6D-2046641AD432}"/>
              </a:ext>
            </a:extLst>
          </p:cNvPr>
          <p:cNvCxnSpPr>
            <a:cxnSpLocks/>
          </p:cNvCxnSpPr>
          <p:nvPr/>
        </p:nvCxnSpPr>
        <p:spPr>
          <a:xfrm>
            <a:off x="4823923" y="1261010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C02AC27-BF9D-9241-9DD8-582FC3CB93CD}"/>
              </a:ext>
            </a:extLst>
          </p:cNvPr>
          <p:cNvCxnSpPr>
            <a:cxnSpLocks/>
          </p:cNvCxnSpPr>
          <p:nvPr/>
        </p:nvCxnSpPr>
        <p:spPr>
          <a:xfrm>
            <a:off x="4823923" y="1370496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8A9A97-AD75-1C4D-9A8E-BE75DFFD07A2}"/>
              </a:ext>
            </a:extLst>
          </p:cNvPr>
          <p:cNvCxnSpPr>
            <a:cxnSpLocks/>
          </p:cNvCxnSpPr>
          <p:nvPr/>
        </p:nvCxnSpPr>
        <p:spPr>
          <a:xfrm>
            <a:off x="4823923" y="1482733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AF151F2-9458-A543-8914-9517D4E6BE79}"/>
              </a:ext>
            </a:extLst>
          </p:cNvPr>
          <p:cNvCxnSpPr>
            <a:cxnSpLocks/>
          </p:cNvCxnSpPr>
          <p:nvPr/>
        </p:nvCxnSpPr>
        <p:spPr>
          <a:xfrm>
            <a:off x="4823923" y="1591669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928A3BA-053E-6C4A-AA6B-476C1A0F7C01}"/>
              </a:ext>
            </a:extLst>
          </p:cNvPr>
          <p:cNvCxnSpPr>
            <a:cxnSpLocks/>
          </p:cNvCxnSpPr>
          <p:nvPr/>
        </p:nvCxnSpPr>
        <p:spPr>
          <a:xfrm>
            <a:off x="4823923" y="1701155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B5057E0-2C92-BF40-9551-D6F14BFA40F8}"/>
              </a:ext>
            </a:extLst>
          </p:cNvPr>
          <p:cNvCxnSpPr>
            <a:cxnSpLocks/>
          </p:cNvCxnSpPr>
          <p:nvPr/>
        </p:nvCxnSpPr>
        <p:spPr>
          <a:xfrm>
            <a:off x="4823923" y="1813392"/>
            <a:ext cx="291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B59B3BA-DDA6-0B48-8D7B-F1AFA102976C}"/>
              </a:ext>
            </a:extLst>
          </p:cNvPr>
          <p:cNvCxnSpPr>
            <a:cxnSpLocks/>
          </p:cNvCxnSpPr>
          <p:nvPr/>
        </p:nvCxnSpPr>
        <p:spPr>
          <a:xfrm flipV="1">
            <a:off x="5840465" y="4227022"/>
            <a:ext cx="0" cy="10625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3179D26-2AD6-0745-9EB9-74F16870D46A}"/>
              </a:ext>
            </a:extLst>
          </p:cNvPr>
          <p:cNvSpPr txBox="1"/>
          <p:nvPr/>
        </p:nvSpPr>
        <p:spPr>
          <a:xfrm>
            <a:off x="5218726" y="5234555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Accelerator?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002F0BE-7081-1D47-AF3A-57F3127D36B2}"/>
              </a:ext>
            </a:extLst>
          </p:cNvPr>
          <p:cNvSpPr txBox="1"/>
          <p:nvPr/>
        </p:nvSpPr>
        <p:spPr>
          <a:xfrm>
            <a:off x="7201575" y="3834016"/>
            <a:ext cx="1114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Standard</a:t>
            </a:r>
          </a:p>
          <a:p>
            <a:pPr algn="ctr"/>
            <a:r>
              <a:rPr lang="en-US" dirty="0"/>
              <a:t>CAD Tools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82E55B-399D-E04E-80AF-1171F75632EF}"/>
              </a:ext>
            </a:extLst>
          </p:cNvPr>
          <p:cNvGrpSpPr/>
          <p:nvPr/>
        </p:nvGrpSpPr>
        <p:grpSpPr>
          <a:xfrm>
            <a:off x="7129944" y="2788563"/>
            <a:ext cx="1331450" cy="1096426"/>
            <a:chOff x="7129944" y="2788563"/>
            <a:chExt cx="1331450" cy="1096426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498A9CC7-1948-DB42-8972-56B53D055C62}"/>
                </a:ext>
              </a:extLst>
            </p:cNvPr>
            <p:cNvSpPr/>
            <p:nvPr/>
          </p:nvSpPr>
          <p:spPr>
            <a:xfrm>
              <a:off x="7129944" y="2788563"/>
              <a:ext cx="1331450" cy="1096426"/>
            </a:xfrm>
            <a:prstGeom prst="roundRect">
              <a:avLst>
                <a:gd name="adj" fmla="val 8799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50C5F4-19DE-8346-976B-DFAE671DA342}"/>
                </a:ext>
              </a:extLst>
            </p:cNvPr>
            <p:cNvSpPr/>
            <p:nvPr/>
          </p:nvSpPr>
          <p:spPr>
            <a:xfrm>
              <a:off x="7129944" y="2916781"/>
              <a:ext cx="1331450" cy="9682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4302D82-99B8-1F4E-B45D-4D87D4BE8E97}"/>
                </a:ext>
              </a:extLst>
            </p:cNvPr>
            <p:cNvSpPr/>
            <p:nvPr/>
          </p:nvSpPr>
          <p:spPr>
            <a:xfrm>
              <a:off x="7366251" y="3011712"/>
              <a:ext cx="1095143" cy="7505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9AF9F377-F158-7143-BEBF-33E3DA969CFD}"/>
                </a:ext>
              </a:extLst>
            </p:cNvPr>
            <p:cNvGrpSpPr/>
            <p:nvPr/>
          </p:nvGrpSpPr>
          <p:grpSpPr>
            <a:xfrm>
              <a:off x="7688357" y="3048481"/>
              <a:ext cx="698321" cy="685262"/>
              <a:chOff x="7303890" y="3048481"/>
              <a:chExt cx="698321" cy="685262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E64102C-D2C7-DD4B-B910-8B78BD1BB435}"/>
                  </a:ext>
                </a:extLst>
              </p:cNvPr>
              <p:cNvSpPr/>
              <p:nvPr/>
            </p:nvSpPr>
            <p:spPr>
              <a:xfrm>
                <a:off x="7425531" y="3157138"/>
                <a:ext cx="457200" cy="457200"/>
              </a:xfrm>
              <a:prstGeom prst="rect">
                <a:avLst/>
              </a:prstGeom>
              <a:noFill/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AD2FC60-E892-9348-801D-44426AE65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3890" y="3239981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272B7B7-42B7-2F4D-8209-AB2C0998B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3891" y="3382911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1C04DB2-CA94-144F-82E7-7E3F9BBD1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3890" y="3454350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E7717D1-CF7E-324E-A27F-E89E5AD66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3890" y="3529152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C0CA180-C20C-7B40-8EB2-790DA7E5A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3890" y="3304746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EE85712-E176-8E46-8719-AC2EC4F74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4899" y="3242798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C06927D-82AB-EC43-AFD3-0726AE3889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4900" y="3385728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6F345E5-4789-BA48-AF8A-739AAA25C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4899" y="3457167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92D48E7-4BF2-EA4C-A7FE-19725E40D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4899" y="3531969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404FBD3-6B93-2F45-88FE-BE71615FA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4899" y="3307563"/>
                <a:ext cx="107311" cy="0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01E2B72-101D-D44B-B3B3-62A300947501}"/>
                  </a:ext>
                </a:extLst>
              </p:cNvPr>
              <p:cNvGrpSpPr/>
              <p:nvPr/>
            </p:nvGrpSpPr>
            <p:grpSpPr>
              <a:xfrm rot="5400000">
                <a:off x="7600474" y="3535501"/>
                <a:ext cx="107312" cy="289171"/>
                <a:chOff x="9563847" y="3487349"/>
                <a:chExt cx="107312" cy="289171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E1F27EAA-0102-EF42-B531-9E799F49FD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7" y="3487349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1E2426BF-58B5-5D40-A2D7-936B73337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8" y="3630279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1EC94FEE-1A57-2748-A0DA-8A87CE515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7" y="3701718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86E5580-982C-9B48-9FDA-5C1D0CD5F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7" y="3776520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E5103E3A-2EC4-6443-B1DE-A9EBCCCC1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7" y="3552114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6DE3116-C31B-C249-B43C-926636BFB07C}"/>
                  </a:ext>
                </a:extLst>
              </p:cNvPr>
              <p:cNvGrpSpPr/>
              <p:nvPr/>
            </p:nvGrpSpPr>
            <p:grpSpPr>
              <a:xfrm rot="5400000">
                <a:off x="7589865" y="2957551"/>
                <a:ext cx="107312" cy="289171"/>
                <a:chOff x="9563847" y="3487349"/>
                <a:chExt cx="107312" cy="289171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36EEEC14-FC8A-F74E-BD3D-DDE3CBF44F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7" y="3487349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4550AFE7-BA11-FF49-8A36-31B1B889C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8" y="3630279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41B42D5E-BFA4-2B42-AF75-487CB7747E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7" y="3701718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DE884457-2A30-494A-BA2E-16303C7BE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7" y="3776520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641FA8BE-D1D6-A843-BB54-F650C6EA2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3847" y="3552114"/>
                  <a:ext cx="107311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877F4E-6AD0-2F40-807B-AF08862A9935}"/>
              </a:ext>
            </a:extLst>
          </p:cNvPr>
          <p:cNvCxnSpPr>
            <a:cxnSpLocks/>
            <a:endCxn id="191" idx="1"/>
          </p:cNvCxnSpPr>
          <p:nvPr/>
        </p:nvCxnSpPr>
        <p:spPr>
          <a:xfrm flipV="1">
            <a:off x="8029643" y="2444584"/>
            <a:ext cx="581032" cy="3368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BE8D55C-909A-024F-BFD5-DC0E7DDDACA7}"/>
              </a:ext>
            </a:extLst>
          </p:cNvPr>
          <p:cNvGrpSpPr>
            <a:grpSpLocks noChangeAspect="1"/>
          </p:cNvGrpSpPr>
          <p:nvPr/>
        </p:nvGrpSpPr>
        <p:grpSpPr>
          <a:xfrm>
            <a:off x="8607105" y="1971098"/>
            <a:ext cx="1391314" cy="1371600"/>
            <a:chOff x="3216477" y="592021"/>
            <a:chExt cx="2997734" cy="295525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F146C07-635F-0844-852D-CD7B9E6A70F2}"/>
                </a:ext>
              </a:extLst>
            </p:cNvPr>
            <p:cNvGrpSpPr/>
            <p:nvPr/>
          </p:nvGrpSpPr>
          <p:grpSpPr>
            <a:xfrm>
              <a:off x="3216477" y="598770"/>
              <a:ext cx="1148887" cy="1136734"/>
              <a:chOff x="4775445" y="1572968"/>
              <a:chExt cx="1148887" cy="1136734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239C47D-2DED-9845-B130-B522B78FFC5B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0FD17624-7FF4-0C41-AA1F-47AAEA45F067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01BDB0AB-7AC9-A841-BC93-4C9B639B3A3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A046037B-3F51-F149-AB5E-5AA3D2F470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1DB0D209-DD2D-164A-9F00-A7DB21D48926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D3E74EB3-0FC5-784D-B229-92055DDEFDB3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8297EAB-DE36-9B49-9B44-B0CAB0C548AC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A920759-E217-644F-B023-4951074A50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183DD83C-9382-B248-99FD-4239C60CEB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90FFBFE5-DC2E-7C4F-B77B-804A5D1BD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39AFB14-C46D-144B-BA88-BAD99DD9912B}"/>
                </a:ext>
              </a:extLst>
            </p:cNvPr>
            <p:cNvGrpSpPr/>
            <p:nvPr/>
          </p:nvGrpSpPr>
          <p:grpSpPr>
            <a:xfrm>
              <a:off x="4127933" y="592021"/>
              <a:ext cx="1148887" cy="1136734"/>
              <a:chOff x="4775445" y="1572968"/>
              <a:chExt cx="1148887" cy="1136734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0ABD9A9-EFBE-4F4D-8209-FF1F77CC35ED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24B4142-B6F6-2F4A-B64A-060D93D35DB6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C594DD92-D476-1744-9B88-F5477ABB79CD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3F5685CD-EB44-454A-81BD-D3D7B06A33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E24DD28E-D326-3C49-B50B-3B74F0F1083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76FCA47-9C33-A54C-8076-A6EA4FE5C216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6278D9D-3AD8-FD4E-8C63-0BED1A95775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85127FA0-FF35-1C46-B1F3-45AEBA6AE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7EFB640E-1FCF-1247-9AAF-79558C7F0A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954E6C36-F835-4341-9C8D-D170CCFE88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C0DEFC6-C1F3-FB47-8AF7-6612C5C7ECF2}"/>
                </a:ext>
              </a:extLst>
            </p:cNvPr>
            <p:cNvGrpSpPr/>
            <p:nvPr/>
          </p:nvGrpSpPr>
          <p:grpSpPr>
            <a:xfrm>
              <a:off x="5034617" y="598770"/>
              <a:ext cx="1148887" cy="1136734"/>
              <a:chOff x="4775445" y="1572968"/>
              <a:chExt cx="1148887" cy="1136734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E2415BB-6CA7-4447-930D-AA6DDFCEA20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9568FD9-6D03-4548-8DF2-079B29FB5504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6BF0E72-16EE-DB4B-BEAB-13F75643224D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4A9548B-1174-5B46-BBDD-317965AF2D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9539AFB-BC8F-324D-BEA5-65992F81E374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3F1A50E-7439-1D42-AFC6-4D7F2B00AFC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03CC5374-8190-2042-B7E1-74A5C2092F2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3848CCC-EAF3-C541-B8F3-1E4DCB70E8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901924C9-A639-B549-A5DA-C96A50524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6594021-92F3-924D-B85E-643B2C5311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B4D3204-422E-864B-A08C-A724B5DBFD45}"/>
                </a:ext>
              </a:extLst>
            </p:cNvPr>
            <p:cNvGrpSpPr/>
            <p:nvPr/>
          </p:nvGrpSpPr>
          <p:grpSpPr>
            <a:xfrm>
              <a:off x="3224170" y="1497898"/>
              <a:ext cx="1148887" cy="1136734"/>
              <a:chOff x="4775445" y="1572968"/>
              <a:chExt cx="1148887" cy="1136734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402F01A-2068-E543-877C-E87C38EB6E83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10FBC31-C6AA-C644-8862-186642902A73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1375510-9CC3-974B-BED4-7486F05C4809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F539D958-C6D7-6544-94DC-73F09B1C45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F3C2E2EC-E360-5848-9A99-00727610F9CB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983EE7E-CEB1-F649-9306-ABF4CF7784E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033765E7-2153-9A46-9E8D-AE9F5474C580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57A6EB3D-E5EA-DF4E-BEAA-90AB039A4F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B698A8F-C64E-2048-9CB5-975D6B0A3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C7CB668F-EF4D-9A41-A46A-3EB88FA1F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6D288A8-64D3-604A-B077-4924C143B31C}"/>
                </a:ext>
              </a:extLst>
            </p:cNvPr>
            <p:cNvGrpSpPr/>
            <p:nvPr/>
          </p:nvGrpSpPr>
          <p:grpSpPr>
            <a:xfrm>
              <a:off x="4135626" y="1491149"/>
              <a:ext cx="1148887" cy="1136734"/>
              <a:chOff x="4775445" y="1572968"/>
              <a:chExt cx="1148887" cy="1136734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45A2A9D-EBC5-D14F-BDC0-359B90051862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56BDDEA-E63C-3A46-B92B-C895B0B3DDBC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B5FD7A2-02A0-284C-BA44-974AB83D3F0E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357BC54-6A7F-DF45-A6EC-FABAA2372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B02301F-6788-8C4D-B52F-078E164DF8F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FFD6740-E49B-2A41-81F5-E2851A5901E2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77959D3-CCCA-1548-8C8F-8D1BB700CAD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36B09CCA-758A-4240-8797-76BB4E20FF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9BA7DD5-AEAE-FB43-8F9E-83FDDDA137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204B61D-AC87-7047-BB97-9627ACFEA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5FF4D1B-7B3C-A34B-842C-F55B69A0077B}"/>
                </a:ext>
              </a:extLst>
            </p:cNvPr>
            <p:cNvGrpSpPr/>
            <p:nvPr/>
          </p:nvGrpSpPr>
          <p:grpSpPr>
            <a:xfrm>
              <a:off x="5053885" y="1497898"/>
              <a:ext cx="1148887" cy="1136734"/>
              <a:chOff x="4775445" y="1572968"/>
              <a:chExt cx="1148887" cy="1136734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AD3B9F8-9670-BA43-A26D-75DC5E5BFB66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62CFAC5-7DCD-AA46-BCBE-5258997B56E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13BC041D-5038-9E43-AB22-3B9248FB608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027A6ED6-A738-4C4B-9D5A-A70BFE8885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1BAD30B-3733-504F-8383-FBEE7BD9546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2984274-1674-5E40-99D5-2BA45D8E1756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6FF1B85-A220-AD4E-9FF0-5BCE2E5641A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CE9B3F1-987E-D24A-B9A8-0729EFC2E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209F8FC-ECB0-BF40-A9EA-117AA6DB6D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B9C17B3-3061-5E4B-A039-199155FDCE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B162E56-0ECE-4740-BCCA-4F86411F5FFA}"/>
                </a:ext>
              </a:extLst>
            </p:cNvPr>
            <p:cNvGrpSpPr/>
            <p:nvPr/>
          </p:nvGrpSpPr>
          <p:grpSpPr>
            <a:xfrm>
              <a:off x="3235609" y="2410545"/>
              <a:ext cx="1148887" cy="1136734"/>
              <a:chOff x="4775445" y="1572968"/>
              <a:chExt cx="1148887" cy="113673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B35E230-52E4-304C-B44B-A19BFBAB204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3112EF7-11EE-1D4C-9A83-7C90824F2702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3CB13B5-FC9D-AA45-826A-5C75F522E21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87BB777-1FD8-034F-8ECE-093854EB8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6309B01-741C-1244-9793-C4D964C7421C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FB66564-3CF4-8A41-9ABD-14500067FF34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3F92ACB-BA53-2A4C-9EE5-B7F1BA7C321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DE4B7D3F-8801-B94D-AE74-B3C853EC4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537B394-2F15-2E46-BA32-B0B116D367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22527D6-2132-1E40-A868-90C4CD93A6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68CB86-B73A-134D-A53F-5675D17DFCC7}"/>
                </a:ext>
              </a:extLst>
            </p:cNvPr>
            <p:cNvGrpSpPr/>
            <p:nvPr/>
          </p:nvGrpSpPr>
          <p:grpSpPr>
            <a:xfrm>
              <a:off x="4147065" y="2403796"/>
              <a:ext cx="1148887" cy="1136734"/>
              <a:chOff x="4775445" y="1572968"/>
              <a:chExt cx="1148887" cy="1136734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D3FE5B1-B207-8447-BA07-F3D9ABB6C8C2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660234B-3055-794A-9791-517A1A4AAD5A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10E7FB5-E075-B849-83E3-A3B57B17DD18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28B1282-BCE3-8A40-BA75-B6D40CE86D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4F2780D-52B6-CD4F-9415-A181B0B55051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1684524-484C-1144-98E5-1BE41C4DB50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99D1EE0-161A-BD47-A5CF-8EB808D4BCD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DBA1D6E-76DD-F34C-B984-85139FB471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C45C40E7-821F-2C40-A570-4082F52DED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3EE4A2C-76B1-3448-B6E3-A76722DB68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DAD223C-F285-1A41-9D90-5B92AD1E23DF}"/>
                </a:ext>
              </a:extLst>
            </p:cNvPr>
            <p:cNvGrpSpPr/>
            <p:nvPr/>
          </p:nvGrpSpPr>
          <p:grpSpPr>
            <a:xfrm>
              <a:off x="5065324" y="2410545"/>
              <a:ext cx="1148887" cy="1136734"/>
              <a:chOff x="4775445" y="1572968"/>
              <a:chExt cx="1148887" cy="1136734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ECE5216-8698-1E4B-A677-9FA6F134BBA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C79F2D9-94C8-F64B-AF17-3523CB757284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6B8F43D-43A8-BB44-9CF0-0A436BA52CA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19EF0E1-E68B-C543-9BCA-9697BEEF2D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D221275-E8C9-B04C-9523-9F011BD07331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0908618-C343-E642-ADE5-1D547BCF1C56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5850688-3A2A-7B4B-8FCA-6CFB1CB41D5C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1A45F0A-FF13-B34A-9AFE-096C140F2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F5AB28C-ACF8-9F41-B9BF-729D5ADB72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C09BF7E-9C63-6842-9EA8-FC1C98E2A1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64B19CFA-B17C-6C4C-8D52-C22F327042E1}"/>
              </a:ext>
            </a:extLst>
          </p:cNvPr>
          <p:cNvSpPr txBox="1"/>
          <p:nvPr/>
        </p:nvSpPr>
        <p:spPr>
          <a:xfrm>
            <a:off x="8520829" y="1088874"/>
            <a:ext cx="1589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ULP</a:t>
            </a:r>
            <a:r>
              <a:rPr lang="en-US" dirty="0"/>
              <a:t> Verified</a:t>
            </a:r>
          </a:p>
          <a:p>
            <a:pPr algn="ctr"/>
            <a:r>
              <a:rPr lang="en-US" dirty="0"/>
              <a:t>Reconfigurable</a:t>
            </a:r>
          </a:p>
          <a:p>
            <a:pPr algn="ctr"/>
            <a:r>
              <a:rPr lang="en-US" dirty="0"/>
              <a:t>Fabric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646F08C-526F-7E41-9A41-DC986E7B6974}"/>
              </a:ext>
            </a:extLst>
          </p:cNvPr>
          <p:cNvCxnSpPr>
            <a:cxnSpLocks/>
          </p:cNvCxnSpPr>
          <p:nvPr/>
        </p:nvCxnSpPr>
        <p:spPr>
          <a:xfrm>
            <a:off x="8457617" y="3904405"/>
            <a:ext cx="387605" cy="4802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3C16F734-432C-084A-9D9D-21152A7B129C}"/>
              </a:ext>
            </a:extLst>
          </p:cNvPr>
          <p:cNvSpPr txBox="1"/>
          <p:nvPr/>
        </p:nvSpPr>
        <p:spPr>
          <a:xfrm>
            <a:off x="8986357" y="352140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58C2BE3-F442-AC46-8DE0-4018C54A24CE}"/>
              </a:ext>
            </a:extLst>
          </p:cNvPr>
          <p:cNvSpPr txBox="1"/>
          <p:nvPr/>
        </p:nvSpPr>
        <p:spPr>
          <a:xfrm>
            <a:off x="8853254" y="5047214"/>
            <a:ext cx="1330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ULP</a:t>
            </a:r>
            <a:r>
              <a:rPr lang="en-US" dirty="0"/>
              <a:t> Verified</a:t>
            </a:r>
          </a:p>
          <a:p>
            <a:pPr algn="ctr"/>
            <a:r>
              <a:rPr lang="en-US" dirty="0"/>
              <a:t>Specialized</a:t>
            </a:r>
          </a:p>
          <a:p>
            <a:pPr algn="ctr"/>
            <a:r>
              <a:rPr lang="en-US" dirty="0"/>
              <a:t>Accelerator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086B1AD1-B6C9-0D41-97AF-AD353190AE9B}"/>
              </a:ext>
            </a:extLst>
          </p:cNvPr>
          <p:cNvGrpSpPr/>
          <p:nvPr/>
        </p:nvGrpSpPr>
        <p:grpSpPr>
          <a:xfrm>
            <a:off x="6578678" y="445592"/>
            <a:ext cx="917302" cy="914400"/>
            <a:chOff x="1816291" y="3047079"/>
            <a:chExt cx="917302" cy="914400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CCDEDA4D-6E9A-2B4B-8F45-EAD25B7C8609}"/>
                </a:ext>
              </a:extLst>
            </p:cNvPr>
            <p:cNvSpPr/>
            <p:nvPr/>
          </p:nvSpPr>
          <p:spPr>
            <a:xfrm>
              <a:off x="1816291" y="304707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a= 1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b = 2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int c = b * a</a:t>
              </a:r>
            </a:p>
            <a:p>
              <a:endParaRPr lang="en-US" sz="105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5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5EB73DAE-8E54-0E41-BFE7-E509A89CA6E5}"/>
                </a:ext>
              </a:extLst>
            </p:cNvPr>
            <p:cNvSpPr/>
            <p:nvPr/>
          </p:nvSpPr>
          <p:spPr>
            <a:xfrm>
              <a:off x="1819193" y="3047079"/>
              <a:ext cx="914400" cy="91440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C/C++</a:t>
              </a:r>
            </a:p>
            <a:p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</a:p>
          </p:txBody>
        </p:sp>
      </p:grpSp>
      <p:sp>
        <p:nvSpPr>
          <p:cNvPr id="273" name="Cube 272">
            <a:extLst>
              <a:ext uri="{FF2B5EF4-FFF2-40B4-BE49-F238E27FC236}">
                <a16:creationId xmlns:a16="http://schemas.microsoft.com/office/drawing/2014/main" id="{9B61802F-4D85-2F42-9AFB-AB00BC07785D}"/>
              </a:ext>
            </a:extLst>
          </p:cNvPr>
          <p:cNvSpPr/>
          <p:nvPr/>
        </p:nvSpPr>
        <p:spPr>
          <a:xfrm>
            <a:off x="6493358" y="1604108"/>
            <a:ext cx="914400" cy="914400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/>
              <a:t>Fabric</a:t>
            </a:r>
          </a:p>
          <a:p>
            <a:pPr algn="ctr"/>
            <a:r>
              <a:rPr lang="en-US" sz="1200" b="1" dirty="0"/>
              <a:t>Scheduler</a:t>
            </a:r>
            <a:endParaRPr lang="en-US" b="1" dirty="0"/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D15B2B81-BDF7-A54B-909C-7B7F47E4D383}"/>
              </a:ext>
            </a:extLst>
          </p:cNvPr>
          <p:cNvCxnSpPr>
            <a:cxnSpLocks/>
            <a:stCxn id="272" idx="2"/>
          </p:cNvCxnSpPr>
          <p:nvPr/>
        </p:nvCxnSpPr>
        <p:spPr>
          <a:xfrm flipH="1">
            <a:off x="7034336" y="1359992"/>
            <a:ext cx="4444" cy="3853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C96C56D-57F7-804B-87C1-15D4AE3886B4}"/>
              </a:ext>
            </a:extLst>
          </p:cNvPr>
          <p:cNvCxnSpPr>
            <a:cxnSpLocks/>
          </p:cNvCxnSpPr>
          <p:nvPr/>
        </p:nvCxnSpPr>
        <p:spPr>
          <a:xfrm>
            <a:off x="8316304" y="2240616"/>
            <a:ext cx="30402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60F57A1-E4FC-8E41-92B3-6F9D83C457E7}"/>
              </a:ext>
            </a:extLst>
          </p:cNvPr>
          <p:cNvCxnSpPr>
            <a:cxnSpLocks/>
          </p:cNvCxnSpPr>
          <p:nvPr/>
        </p:nvCxnSpPr>
        <p:spPr>
          <a:xfrm flipV="1">
            <a:off x="7366251" y="2240616"/>
            <a:ext cx="278994" cy="77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B121B3D-EA93-FE4E-98B9-261DE4F5A388}"/>
              </a:ext>
            </a:extLst>
          </p:cNvPr>
          <p:cNvSpPr/>
          <p:nvPr/>
        </p:nvSpPr>
        <p:spPr>
          <a:xfrm>
            <a:off x="7645245" y="1942483"/>
            <a:ext cx="608255" cy="59932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45720" rtlCol="0" anchor="ctr"/>
          <a:lstStyle/>
          <a:p>
            <a:r>
              <a:rPr lang="en-US" sz="900" dirty="0">
                <a:solidFill>
                  <a:schemeClr val="tx1"/>
                </a:solidFill>
                <a:latin typeface="American Typewriter" panose="02090604020004020304" pitchFamily="18" charset="77"/>
              </a:rPr>
              <a:t>100010010100010010010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B9E8204-0215-5049-944E-E1A6F79DB6B5}"/>
              </a:ext>
            </a:extLst>
          </p:cNvPr>
          <p:cNvSpPr/>
          <p:nvPr/>
        </p:nvSpPr>
        <p:spPr>
          <a:xfrm>
            <a:off x="7647218" y="1948695"/>
            <a:ext cx="608255" cy="599324"/>
          </a:xfrm>
          <a:prstGeom prst="rect">
            <a:avLst/>
          </a:prstGeom>
          <a:solidFill>
            <a:schemeClr val="bg1">
              <a:alpha val="77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45720" rtlCol="0" anchor="ctr"/>
          <a:lstStyle/>
          <a:p>
            <a:endParaRPr lang="en-US" sz="105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5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5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Bitstream</a:t>
            </a:r>
            <a:endParaRPr lang="en-US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6AAF5A7-8CA1-A243-91AB-3C9867A7EB66}"/>
              </a:ext>
            </a:extLst>
          </p:cNvPr>
          <p:cNvSpPr/>
          <p:nvPr/>
        </p:nvSpPr>
        <p:spPr>
          <a:xfrm>
            <a:off x="7577301" y="4651056"/>
            <a:ext cx="608255" cy="59932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45720" rtlCol="0" anchor="ctr"/>
          <a:lstStyle/>
          <a:p>
            <a:r>
              <a:rPr lang="en-US" sz="8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Invoke accelerator</a:t>
            </a:r>
          </a:p>
          <a:p>
            <a:endParaRPr lang="en-US" sz="8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4AA5666-6A1B-514A-B5FB-99D04D41B62E}"/>
              </a:ext>
            </a:extLst>
          </p:cNvPr>
          <p:cNvSpPr/>
          <p:nvPr/>
        </p:nvSpPr>
        <p:spPr>
          <a:xfrm>
            <a:off x="7578615" y="4656518"/>
            <a:ext cx="608255" cy="599324"/>
          </a:xfrm>
          <a:prstGeom prst="rect">
            <a:avLst/>
          </a:prstGeom>
          <a:solidFill>
            <a:schemeClr val="bg1">
              <a:alpha val="77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45720" rtlCol="0" anchor="ctr"/>
          <a:lstStyle/>
          <a:p>
            <a:endParaRPr lang="en-US" sz="105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5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5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</a:t>
            </a:r>
            <a:endParaRPr lang="en-US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6C67BE0E-25C8-3941-8265-8D178F509BD5}"/>
              </a:ext>
            </a:extLst>
          </p:cNvPr>
          <p:cNvCxnSpPr>
            <a:cxnSpLocks/>
          </p:cNvCxnSpPr>
          <p:nvPr/>
        </p:nvCxnSpPr>
        <p:spPr>
          <a:xfrm>
            <a:off x="8185556" y="4798663"/>
            <a:ext cx="659666" cy="127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6E8A4AB6-FD15-DB46-80B5-AF4A0E40EAF4}"/>
              </a:ext>
            </a:extLst>
          </p:cNvPr>
          <p:cNvCxnSpPr>
            <a:cxnSpLocks/>
          </p:cNvCxnSpPr>
          <p:nvPr/>
        </p:nvCxnSpPr>
        <p:spPr>
          <a:xfrm>
            <a:off x="6304001" y="4003838"/>
            <a:ext cx="1270895" cy="8421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89AFB81-E433-364C-BF50-0A3ECFE50E2D}"/>
              </a:ext>
            </a:extLst>
          </p:cNvPr>
          <p:cNvGrpSpPr>
            <a:grpSpLocks noChangeAspect="1"/>
          </p:cNvGrpSpPr>
          <p:nvPr/>
        </p:nvGrpSpPr>
        <p:grpSpPr>
          <a:xfrm>
            <a:off x="8882484" y="4094685"/>
            <a:ext cx="1147745" cy="914400"/>
            <a:chOff x="7297632" y="3747940"/>
            <a:chExt cx="860808" cy="736744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713C253-CD2C-C04C-AF54-703D4FD86E1E}"/>
                </a:ext>
              </a:extLst>
            </p:cNvPr>
            <p:cNvSpPr/>
            <p:nvPr/>
          </p:nvSpPr>
          <p:spPr>
            <a:xfrm>
              <a:off x="7566800" y="3798867"/>
              <a:ext cx="151616" cy="1535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0F31612-38DA-F44B-93F7-821CAF67E04C}"/>
                </a:ext>
              </a:extLst>
            </p:cNvPr>
            <p:cNvSpPr/>
            <p:nvPr/>
          </p:nvSpPr>
          <p:spPr>
            <a:xfrm>
              <a:off x="7568408" y="4048621"/>
              <a:ext cx="151616" cy="1535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030444BF-F512-EF44-869A-D1E296044EE7}"/>
                </a:ext>
              </a:extLst>
            </p:cNvPr>
            <p:cNvSpPr/>
            <p:nvPr/>
          </p:nvSpPr>
          <p:spPr>
            <a:xfrm>
              <a:off x="7570358" y="4291842"/>
              <a:ext cx="151616" cy="153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0EB6E8A-68D6-2E45-8DB7-DC8145DE3642}"/>
                </a:ext>
              </a:extLst>
            </p:cNvPr>
            <p:cNvSpPr/>
            <p:nvPr/>
          </p:nvSpPr>
          <p:spPr>
            <a:xfrm>
              <a:off x="7334624" y="3798866"/>
              <a:ext cx="151616" cy="6464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2228110-72FC-C94A-B4BA-0AD0F6261E97}"/>
                </a:ext>
              </a:extLst>
            </p:cNvPr>
            <p:cNvSpPr/>
            <p:nvPr/>
          </p:nvSpPr>
          <p:spPr>
            <a:xfrm>
              <a:off x="7297632" y="3747940"/>
              <a:ext cx="860808" cy="7367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Triangle 241">
              <a:extLst>
                <a:ext uri="{FF2B5EF4-FFF2-40B4-BE49-F238E27FC236}">
                  <a16:creationId xmlns:a16="http://schemas.microsoft.com/office/drawing/2014/main" id="{27080674-691C-1241-9895-3D232C08E038}"/>
                </a:ext>
              </a:extLst>
            </p:cNvPr>
            <p:cNvSpPr/>
            <p:nvPr/>
          </p:nvSpPr>
          <p:spPr>
            <a:xfrm rot="10800000">
              <a:off x="7596888" y="3959982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riangle 243">
              <a:extLst>
                <a:ext uri="{FF2B5EF4-FFF2-40B4-BE49-F238E27FC236}">
                  <a16:creationId xmlns:a16="http://schemas.microsoft.com/office/drawing/2014/main" id="{1D8C79B9-9F68-B341-88A1-3980856C5457}"/>
                </a:ext>
              </a:extLst>
            </p:cNvPr>
            <p:cNvSpPr/>
            <p:nvPr/>
          </p:nvSpPr>
          <p:spPr>
            <a:xfrm rot="10800000">
              <a:off x="7604383" y="4209201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riangle 244">
              <a:extLst>
                <a:ext uri="{FF2B5EF4-FFF2-40B4-BE49-F238E27FC236}">
                  <a16:creationId xmlns:a16="http://schemas.microsoft.com/office/drawing/2014/main" id="{18B30759-30A3-9149-8293-7642690B633A}"/>
                </a:ext>
              </a:extLst>
            </p:cNvPr>
            <p:cNvSpPr/>
            <p:nvPr/>
          </p:nvSpPr>
          <p:spPr>
            <a:xfrm rot="5400000">
              <a:off x="7482851" y="3827958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riangle 246">
              <a:extLst>
                <a:ext uri="{FF2B5EF4-FFF2-40B4-BE49-F238E27FC236}">
                  <a16:creationId xmlns:a16="http://schemas.microsoft.com/office/drawing/2014/main" id="{0A2FBD3F-4F29-F646-8F38-799A1D212FC7}"/>
                </a:ext>
              </a:extLst>
            </p:cNvPr>
            <p:cNvSpPr/>
            <p:nvPr/>
          </p:nvSpPr>
          <p:spPr>
            <a:xfrm rot="5400000">
              <a:off x="7727478" y="4333904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CC80EF2-B901-6A4D-8CE1-09C4D7D1CCA2}"/>
                </a:ext>
              </a:extLst>
            </p:cNvPr>
            <p:cNvSpPr/>
            <p:nvPr/>
          </p:nvSpPr>
          <p:spPr>
            <a:xfrm>
              <a:off x="7818399" y="3798250"/>
              <a:ext cx="308019" cy="6464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9" name="Triangle 248">
              <a:extLst>
                <a:ext uri="{FF2B5EF4-FFF2-40B4-BE49-F238E27FC236}">
                  <a16:creationId xmlns:a16="http://schemas.microsoft.com/office/drawing/2014/main" id="{393E8C41-364F-A342-98E2-47F868D3A06D}"/>
                </a:ext>
              </a:extLst>
            </p:cNvPr>
            <p:cNvSpPr/>
            <p:nvPr/>
          </p:nvSpPr>
          <p:spPr>
            <a:xfrm rot="16200000">
              <a:off x="7727478" y="3838173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C6E3191-13CD-D048-A126-E03F64D429C0}"/>
              </a:ext>
            </a:extLst>
          </p:cNvPr>
          <p:cNvSpPr txBox="1"/>
          <p:nvPr/>
        </p:nvSpPr>
        <p:spPr>
          <a:xfrm>
            <a:off x="5169179" y="6077399"/>
            <a:ext cx="622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lot of this is already built! But not fully tested</a:t>
            </a:r>
          </a:p>
        </p:txBody>
      </p:sp>
    </p:spTree>
    <p:extLst>
      <p:ext uri="{BB962C8B-B14F-4D97-AF65-F5344CB8AC3E}">
        <p14:creationId xmlns:p14="http://schemas.microsoft.com/office/powerpoint/2010/main" val="313751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335">
            <a:extLst>
              <a:ext uri="{FF2B5EF4-FFF2-40B4-BE49-F238E27FC236}">
                <a16:creationId xmlns:a16="http://schemas.microsoft.com/office/drawing/2014/main" id="{497FD2A0-E57B-4646-A108-F3B6455AB22F}"/>
              </a:ext>
            </a:extLst>
          </p:cNvPr>
          <p:cNvSpPr/>
          <p:nvPr/>
        </p:nvSpPr>
        <p:spPr>
          <a:xfrm>
            <a:off x="5411231" y="3401461"/>
            <a:ext cx="1681730" cy="1121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7420C-6145-DE46-8539-5D4BC514FE71}"/>
              </a:ext>
            </a:extLst>
          </p:cNvPr>
          <p:cNvSpPr txBox="1"/>
          <p:nvPr/>
        </p:nvSpPr>
        <p:spPr>
          <a:xfrm>
            <a:off x="1703242" y="160623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Framework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8E39DD-AE6B-6A42-8BAD-0B55FBB674BB}"/>
              </a:ext>
            </a:extLst>
          </p:cNvPr>
          <p:cNvGrpSpPr/>
          <p:nvPr/>
        </p:nvGrpSpPr>
        <p:grpSpPr>
          <a:xfrm>
            <a:off x="1779300" y="2109784"/>
            <a:ext cx="1097280" cy="914400"/>
            <a:chOff x="1816291" y="3036901"/>
            <a:chExt cx="1097280" cy="93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324DC1-EE51-CF4F-B41C-A6F0D1E1BBB9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48E0A-9402-D749-859B-7E5A0F567003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FDDD9-1CF6-0B48-B9FA-B478FB6747E4}"/>
              </a:ext>
            </a:extLst>
          </p:cNvPr>
          <p:cNvGrpSpPr/>
          <p:nvPr/>
        </p:nvGrpSpPr>
        <p:grpSpPr>
          <a:xfrm>
            <a:off x="1974564" y="2305048"/>
            <a:ext cx="1097280" cy="914400"/>
            <a:chOff x="1816291" y="3036901"/>
            <a:chExt cx="1097280" cy="9349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96E7AB-1522-6344-A18E-ECC10DD909DB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8AE30B-39DF-2748-B24A-0B78D30915B4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F0D0D2-A838-5848-9A93-A34265230240}"/>
              </a:ext>
            </a:extLst>
          </p:cNvPr>
          <p:cNvGrpSpPr/>
          <p:nvPr/>
        </p:nvGrpSpPr>
        <p:grpSpPr>
          <a:xfrm>
            <a:off x="2169828" y="2514600"/>
            <a:ext cx="1097280" cy="914400"/>
            <a:chOff x="1816291" y="3036901"/>
            <a:chExt cx="1097280" cy="9349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1BF9B3-C960-2A42-8F2D-6512807B18B6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FF9CB-3708-7E4B-B331-3D4680D635B2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760E23-3FCA-EE4A-B1D9-FB8575BA9525}"/>
              </a:ext>
            </a:extLst>
          </p:cNvPr>
          <p:cNvSpPr txBox="1"/>
          <p:nvPr/>
        </p:nvSpPr>
        <p:spPr>
          <a:xfrm>
            <a:off x="1658332" y="3423379"/>
            <a:ext cx="177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Library of vectorized kernels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9CE02F3-28EC-E046-8F14-12322B25BC2D}"/>
              </a:ext>
            </a:extLst>
          </p:cNvPr>
          <p:cNvSpPr/>
          <p:nvPr/>
        </p:nvSpPr>
        <p:spPr>
          <a:xfrm>
            <a:off x="3378760" y="2841710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556CB3-ADCE-DD40-85BA-BBEC1A626A49}"/>
              </a:ext>
            </a:extLst>
          </p:cNvPr>
          <p:cNvSpPr txBox="1"/>
          <p:nvPr/>
        </p:nvSpPr>
        <p:spPr>
          <a:xfrm>
            <a:off x="3285139" y="259098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4E43C-8A30-DB4F-80CD-C9631A8C2505}"/>
              </a:ext>
            </a:extLst>
          </p:cNvPr>
          <p:cNvSpPr txBox="1"/>
          <p:nvPr/>
        </p:nvSpPr>
        <p:spPr>
          <a:xfrm>
            <a:off x="3907353" y="3815488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Library of dataflow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graphs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C4AE5A3-C917-2E49-A1EE-63BC32D0BCE7}"/>
              </a:ext>
            </a:extLst>
          </p:cNvPr>
          <p:cNvGrpSpPr/>
          <p:nvPr/>
        </p:nvGrpSpPr>
        <p:grpSpPr>
          <a:xfrm>
            <a:off x="3861151" y="1668488"/>
            <a:ext cx="1701188" cy="792898"/>
            <a:chOff x="4100359" y="622031"/>
            <a:chExt cx="1701188" cy="79289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9819D7D-A105-754B-82EA-D29A3F1F4E35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8D4DE8-3603-4A4E-A0E5-8D8719BF520B}"/>
                </a:ext>
              </a:extLst>
            </p:cNvPr>
            <p:cNvSpPr txBox="1"/>
            <p:nvPr/>
          </p:nvSpPr>
          <p:spPr>
            <a:xfrm>
              <a:off x="4773632" y="806851"/>
              <a:ext cx="1027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Generic topology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AB8262C-BE0E-F548-BD57-FBB6E20BB0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0ED78DC-35A2-EA48-B85D-601A9603DEB7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4568B060-A394-0243-BCA4-29BBC474DDC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D0DA43A-F618-6542-AFDA-E2187B88656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F769F0C-1A0C-6F4D-99C2-E231F0C6635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2FF829BA-16ED-2C44-9FA2-91DE4484F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5FF24E5-24A5-104B-B5D3-AAA1A3153B5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3FFE3540-986D-2E4C-8ECC-F9F07D02D4E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22F2588-5B8D-ED49-8B50-CE032D2F5B9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D50A6163-4BF9-EA43-94A3-9F5CC7948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DB73AD19-ABC8-154E-932F-C4D230ED4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BE7ED1F-4075-F442-8846-DDB55C206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3255443-69D1-E443-AACD-BE470AC4A708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D96E9EE9-894B-0F41-B31A-D07B8764665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C18EC5D-4FD8-C64A-95D0-0B989586BC5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A851591-ACBB-DC46-A88E-D2997B424C9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55F867F4-56FF-024E-B786-A9BC6E382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C708CAA4-6E92-EB44-861C-2F02A343D1C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6D75ECE3-3755-184A-9315-C3B2D80CDF5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FF21DD31-9B07-A548-8EFD-1AE9591427E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4554E26B-1960-3A4C-814D-BF6246A70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AA5958B8-ABCE-C244-9750-742624E1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AFB216AC-F236-5D4B-A951-6312B0392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7FE6BF5-25E2-2948-8CD5-3E044C4A910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9C5B4DE9-168E-DE49-B9E0-418EF57D0BB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809ABEC-D56C-6045-9484-4861A7EEB2C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891EB42-48FA-3347-85B8-392EAA5EF47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1885614-6F4D-2740-86F7-B44D15BCF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7C73394-5DFC-C94D-AEC9-FAFF5FAE6F9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B49974E4-CAEF-F544-A4F9-049B37244F8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40D3C29-A49A-3144-9B9B-62B4C0A6AD7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BC099A0-4CF0-B446-B9E8-6BA5CE8EE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CCC5629B-B4C8-C040-8281-58C374AC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801B1142-2C92-B04A-BE2F-8B358A9C5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A7C11522-C6C9-6A41-9F88-9389539E17BF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EB8DEB8-ACF5-964D-8071-6EE741F9893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D597166-7606-544A-A7AB-CD153B81AFA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729BB17-3326-5647-88D8-19F6F56CA11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10B6D9B-82F4-644C-B769-D2C7BD3F3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374E333-2145-5B46-8559-4345477EA62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BF01062D-7426-2A4F-ABF1-85305EAFE08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ED714357-4B6B-064B-A658-B8352F408A5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302484B-CFEE-2F4F-952F-C4A133CD8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C9029BC3-332D-E44B-B0A9-1AACBC6BA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717407C9-A1A3-BF44-A9F8-6C64260EB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EE6AC96-1F32-8F47-B6A6-867158529F04}"/>
              </a:ext>
            </a:extLst>
          </p:cNvPr>
          <p:cNvGrpSpPr/>
          <p:nvPr/>
        </p:nvGrpSpPr>
        <p:grpSpPr>
          <a:xfrm>
            <a:off x="4126978" y="2582093"/>
            <a:ext cx="838762" cy="1240226"/>
            <a:chOff x="9180961" y="2528303"/>
            <a:chExt cx="838762" cy="124022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6891AF4-FD7C-1E40-BB90-94F66FADD8A2}"/>
                </a:ext>
              </a:extLst>
            </p:cNvPr>
            <p:cNvGrpSpPr/>
            <p:nvPr/>
          </p:nvGrpSpPr>
          <p:grpSpPr>
            <a:xfrm>
              <a:off x="9180961" y="2528303"/>
              <a:ext cx="615156" cy="1005375"/>
              <a:chOff x="9180961" y="2528303"/>
              <a:chExt cx="615156" cy="100537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15ECEBA-94EC-6B48-9D79-C0F7A3C2B6B4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201C3BA-7A2F-1840-9DA1-B0413B170729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4271E8-5C0E-A443-908D-C857B5337D79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A014632-1871-6341-BEB4-6BF5BB1F3420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265381-0033-544C-AAA8-CB36F084DADC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545780-6EE5-7B41-AE80-FDA9D3A33C15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011687A-E885-AC4D-A8B8-F07442CA76B5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A0BDDED-3B7B-BA44-A358-B3730DF150A2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26CD3B2-A5F3-4341-8AFD-27E1543814B9}"/>
                  </a:ext>
                </a:extLst>
              </p:cNvPr>
              <p:cNvCxnSpPr>
                <a:stCxn id="30" idx="5"/>
                <a:endCxn id="32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AA1EB00-557F-4143-A436-40B32AA133C0}"/>
                  </a:ext>
                </a:extLst>
              </p:cNvPr>
              <p:cNvCxnSpPr>
                <a:cxnSpLocks/>
                <a:stCxn id="30" idx="3"/>
                <a:endCxn id="31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9FF6FD8-DC89-C741-8679-9F8698361C86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DDF9A90-9B39-D84D-81C7-2AAD9C77FA6E}"/>
                  </a:ext>
                </a:extLst>
              </p:cNvPr>
              <p:cNvCxnSpPr>
                <a:cxnSpLocks/>
                <a:stCxn id="32" idx="4"/>
                <a:endCxn id="34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556B219-9C93-6640-9131-63A46514A70B}"/>
                  </a:ext>
                </a:extLst>
              </p:cNvPr>
              <p:cNvCxnSpPr>
                <a:cxnSpLocks/>
                <a:stCxn id="31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2374681-D50E-5447-B040-C686AAFAD5FD}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A9B7EBE-DB54-9B40-A656-3DBD07DD8217}"/>
                  </a:ext>
                </a:extLst>
              </p:cNvPr>
              <p:cNvCxnSpPr>
                <a:cxnSpLocks/>
                <a:stCxn id="35" idx="5"/>
                <a:endCxn id="36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89E6727D-DF1B-684A-B3C9-F58ACB4C3339}"/>
                </a:ext>
              </a:extLst>
            </p:cNvPr>
            <p:cNvGrpSpPr/>
            <p:nvPr/>
          </p:nvGrpSpPr>
          <p:grpSpPr>
            <a:xfrm>
              <a:off x="9288390" y="2643223"/>
              <a:ext cx="615156" cy="1005375"/>
              <a:chOff x="9180961" y="2528303"/>
              <a:chExt cx="615156" cy="1005375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3029FFF-9665-3B4E-A693-7259532F96EC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6E42E42-DC9A-B944-A988-FF030189EABE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0D5DD97-AA86-9F41-AB64-382CDC93C82F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13E55F76-82D7-F540-900F-5B74C912134A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8311A77-1139-8D4B-9E1A-3E73D33E42E4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E5CFA60-AF0C-7541-90FA-59BD670E593D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719A06F4-CB92-2443-8F9D-C08D6F2F5628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08124BF-337E-2340-AFA6-72B1E1B4CF9B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4C7E3D8F-B8A5-C840-978A-C13F0D221E4D}"/>
                  </a:ext>
                </a:extLst>
              </p:cNvPr>
              <p:cNvCxnSpPr>
                <a:stCxn id="205" idx="5"/>
                <a:endCxn id="207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F101EEC9-E7A6-BD4A-BFE3-134AE1366BEA}"/>
                  </a:ext>
                </a:extLst>
              </p:cNvPr>
              <p:cNvCxnSpPr>
                <a:cxnSpLocks/>
                <a:stCxn id="205" idx="3"/>
                <a:endCxn id="206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55FB2B52-AC96-3E42-B020-6AD1A974EBBB}"/>
                  </a:ext>
                </a:extLst>
              </p:cNvPr>
              <p:cNvCxnSpPr>
                <a:cxnSpLocks/>
                <a:stCxn id="207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F7BB9715-7B12-0640-B521-98D6586042F7}"/>
                  </a:ext>
                </a:extLst>
              </p:cNvPr>
              <p:cNvCxnSpPr>
                <a:cxnSpLocks/>
                <a:stCxn id="207" idx="4"/>
                <a:endCxn id="209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7BD87C63-D56A-2140-8DCF-565704ABEB7C}"/>
                  </a:ext>
                </a:extLst>
              </p:cNvPr>
              <p:cNvCxnSpPr>
                <a:cxnSpLocks/>
                <a:stCxn id="206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A7E38FC1-97EA-F945-974A-DA51CA1653C0}"/>
                  </a:ext>
                </a:extLst>
              </p:cNvPr>
              <p:cNvCxnSpPr>
                <a:cxnSpLocks/>
                <a:stCxn id="208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3A9788D7-D992-BC49-B2BD-7097D7D0A83F}"/>
                  </a:ext>
                </a:extLst>
              </p:cNvPr>
              <p:cNvCxnSpPr>
                <a:cxnSpLocks/>
                <a:stCxn id="210" idx="5"/>
                <a:endCxn id="211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8F33EE36-7204-E440-94FD-322210045E51}"/>
                </a:ext>
              </a:extLst>
            </p:cNvPr>
            <p:cNvGrpSpPr/>
            <p:nvPr/>
          </p:nvGrpSpPr>
          <p:grpSpPr>
            <a:xfrm>
              <a:off x="9404567" y="2763154"/>
              <a:ext cx="615156" cy="1005375"/>
              <a:chOff x="9180961" y="2528303"/>
              <a:chExt cx="615156" cy="100537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5F281734-ADB2-9D45-B7F2-5B1AB59E6B38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ADD0BDD-DE4F-2746-A6DA-E5E46DADC536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54AD4F0E-9777-D842-B267-DAE305022BFF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075523A-0BE5-6549-99E6-21EB545D59A8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CF7DD1F3-E72A-6141-8C61-DA4B57C7F002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CA8BC38C-9DBA-A744-9871-77EEF2A8363E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F8A09970-130E-2E45-BAD0-E67B8E810A25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CF82186-F8D5-AB41-A63C-43B1E866F930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CA809008-E00B-714B-8789-138F1F3A3E9D}"/>
                  </a:ext>
                </a:extLst>
              </p:cNvPr>
              <p:cNvCxnSpPr>
                <a:stCxn id="221" idx="5"/>
                <a:endCxn id="223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94AC605D-EE4E-2143-9809-051C1AE6A742}"/>
                  </a:ext>
                </a:extLst>
              </p:cNvPr>
              <p:cNvCxnSpPr>
                <a:cxnSpLocks/>
                <a:stCxn id="221" idx="3"/>
                <a:endCxn id="222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96037FCA-C76C-684C-8031-6CABC2D87571}"/>
                  </a:ext>
                </a:extLst>
              </p:cNvPr>
              <p:cNvCxnSpPr>
                <a:cxnSpLocks/>
                <a:stCxn id="223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121EBBE9-A603-814A-90DC-1EBEB9FA0DED}"/>
                  </a:ext>
                </a:extLst>
              </p:cNvPr>
              <p:cNvCxnSpPr>
                <a:cxnSpLocks/>
                <a:stCxn id="223" idx="4"/>
                <a:endCxn id="225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416FEA3A-E650-4942-8911-1A8F24D72115}"/>
                  </a:ext>
                </a:extLst>
              </p:cNvPr>
              <p:cNvCxnSpPr>
                <a:cxnSpLocks/>
                <a:stCxn id="222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5B3D681A-89CD-CF45-A414-86D4B321FC3E}"/>
                  </a:ext>
                </a:extLst>
              </p:cNvPr>
              <p:cNvCxnSpPr>
                <a:cxnSpLocks/>
                <a:stCxn id="224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A9D581E8-EDB8-BF41-BBEC-23490379D8A4}"/>
                  </a:ext>
                </a:extLst>
              </p:cNvPr>
              <p:cNvCxnSpPr>
                <a:cxnSpLocks/>
                <a:stCxn id="226" idx="5"/>
                <a:endCxn id="227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7" name="Right Arrow 236">
            <a:extLst>
              <a:ext uri="{FF2B5EF4-FFF2-40B4-BE49-F238E27FC236}">
                <a16:creationId xmlns:a16="http://schemas.microsoft.com/office/drawing/2014/main" id="{FB9A5D09-3F76-394E-AC18-7E76CDD77069}"/>
              </a:ext>
            </a:extLst>
          </p:cNvPr>
          <p:cNvSpPr/>
          <p:nvPr/>
        </p:nvSpPr>
        <p:spPr>
          <a:xfrm>
            <a:off x="5069059" y="2684179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FC0C6BA-3913-D044-9A3D-E075A839505D}"/>
              </a:ext>
            </a:extLst>
          </p:cNvPr>
          <p:cNvGrpSpPr/>
          <p:nvPr/>
        </p:nvGrpSpPr>
        <p:grpSpPr>
          <a:xfrm>
            <a:off x="5601617" y="2349929"/>
            <a:ext cx="1261004" cy="1086480"/>
            <a:chOff x="3905014" y="622031"/>
            <a:chExt cx="1261004" cy="108648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5A3DBE1-E716-4E4E-9C2D-5D2910795D80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CF885FD-D668-914C-88AE-51435ABB8DF8}"/>
                </a:ext>
              </a:extLst>
            </p:cNvPr>
            <p:cNvSpPr txBox="1"/>
            <p:nvPr/>
          </p:nvSpPr>
          <p:spPr>
            <a:xfrm>
              <a:off x="3905014" y="1431512"/>
              <a:ext cx="126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CGRA topology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EEBB3A9-A758-9E43-82B5-975D207A90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57C66AB-3990-A441-91C2-D0BC29342853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42ADE53-1C77-F14C-9564-981967D03DD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FAFFD14C-3DC9-974A-8BFC-091023D00AF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26618E9-F052-1B41-BE10-CFB9488FE7B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095A87F9-C8B0-9C46-940D-FBD32E16D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650E719B-08D3-7C40-BC39-02190DD4ECF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0A43F10-9C54-D54A-B52E-33C4DE246DA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32F388-B056-984A-8E77-2825E35B540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6A92E61D-017E-B344-8FD0-3938A063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1CC00261-AD7C-CB4C-926C-65A5FCEF4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584BE787-0555-8044-A3BA-5555F583C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7FFCFC7B-5E11-374D-A3E8-14C460BD47E2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C79B9EAD-5614-4E43-890E-9CB47B63CD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00BB19A3-3BE7-A24F-BE99-51F6B4513F1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B68926DF-8DFE-EB47-BC89-58094D151DF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B2582EBD-4EC7-CA42-A06C-C93F64A4B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254FF226-C324-2743-9C63-E307739A1FB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2BFBD3C8-1EF9-B543-8CE1-3C46C6D4F28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8E5BEF5-A5FC-0144-86E8-B77C71CC42B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6EAE95FD-3025-5945-88F5-F70271C6B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61DA570C-8D86-2E4D-A2C1-4C1DBA18A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565D423D-7C13-F846-8ECC-28A0989B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8D0D9FB0-27D8-9F44-84E9-872E88F9BE7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90875F5-DD8C-0948-A098-21FA0A0DA6C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4B30A13F-B1DA-8A4D-9A81-72F0B4C6693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9A50D0B8-0332-1841-8DE4-558BF1CB387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11035C83-4876-1040-A73E-B6AE3FE87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8A932DE-8F9F-344D-8BB2-1950329DCE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92290962-02AA-EC40-A5B7-14AF43F0AC7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DC8D2B80-1889-5348-98E0-B03DCC089C3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5A29A69B-02E5-F046-9BC3-8E0CAD581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636C8E34-74AE-3D44-ABD8-8EA3BA20E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42E62B85-065B-2B4C-964C-0B31C286C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E630D9F-C57C-1E4F-AB01-E68B3681882E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A8A77636-0FAF-BE45-8127-83E65CEBE36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11A49EC0-7C71-8A4A-B935-7262ADA8923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5F3088C9-543B-2748-969E-80F0924F768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74DDB917-33B7-5A42-AFC6-0FA143DCB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090D9FFD-1D90-0448-BF8D-62E096C2C64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918595D-E032-AB48-A590-29C0EA24DA8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AE6C601A-1A97-D74D-9A0A-AAA1AA4B21F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696C7796-1A77-D24C-A9A3-9424E2EC2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8093907F-F4E5-F34D-A3BF-2A1719EBB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2745C93D-12D3-F44F-A219-8EDF517CB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7" name="Right Arrow 286">
            <a:extLst>
              <a:ext uri="{FF2B5EF4-FFF2-40B4-BE49-F238E27FC236}">
                <a16:creationId xmlns:a16="http://schemas.microsoft.com/office/drawing/2014/main" id="{9845B833-51E6-9E42-B999-47A5C2323087}"/>
              </a:ext>
            </a:extLst>
          </p:cNvPr>
          <p:cNvSpPr/>
          <p:nvPr/>
        </p:nvSpPr>
        <p:spPr>
          <a:xfrm>
            <a:off x="6737225" y="2688591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0E0C11F-A0AC-8B44-9751-438CBA2886B8}"/>
              </a:ext>
            </a:extLst>
          </p:cNvPr>
          <p:cNvSpPr txBox="1"/>
          <p:nvPr/>
        </p:nvSpPr>
        <p:spPr>
          <a:xfrm>
            <a:off x="6594843" y="2295676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RTL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Generation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3846D51-B0D8-094C-92BB-4F47D03CC7A5}"/>
              </a:ext>
            </a:extLst>
          </p:cNvPr>
          <p:cNvSpPr txBox="1"/>
          <p:nvPr/>
        </p:nvSpPr>
        <p:spPr>
          <a:xfrm>
            <a:off x="8106189" y="1877372"/>
            <a:ext cx="1626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Standard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hardware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synthesis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and P&amp;R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8DD2EFFB-05F2-A047-A744-6777FECD5738}"/>
              </a:ext>
            </a:extLst>
          </p:cNvPr>
          <p:cNvGrpSpPr/>
          <p:nvPr/>
        </p:nvGrpSpPr>
        <p:grpSpPr>
          <a:xfrm>
            <a:off x="6152669" y="3447487"/>
            <a:ext cx="914400" cy="914400"/>
            <a:chOff x="6056216" y="3516776"/>
            <a:chExt cx="914400" cy="914400"/>
          </a:xfrm>
        </p:grpSpPr>
        <p:pic>
          <p:nvPicPr>
            <p:cNvPr id="326" name="Picture 325" descr="A picture containing box&#10;&#10;Description automatically generated">
              <a:extLst>
                <a:ext uri="{FF2B5EF4-FFF2-40B4-BE49-F238E27FC236}">
                  <a16:creationId xmlns:a16="http://schemas.microsoft.com/office/drawing/2014/main" id="{76CC4A62-FCE1-7345-A937-42826894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33333">
                    <a:alpha val="1961"/>
                  </a:srgbClr>
                </a:clrFrom>
                <a:clrTo>
                  <a:srgbClr val="333333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056216" y="3516776"/>
              <a:ext cx="914400" cy="914400"/>
            </a:xfrm>
            <a:prstGeom prst="rect">
              <a:avLst/>
            </a:prstGeom>
          </p:spPr>
        </p:pic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19FEB3EA-35A3-AF4F-A4B2-867DB5BE40E9}"/>
                </a:ext>
              </a:extLst>
            </p:cNvPr>
            <p:cNvSpPr txBox="1"/>
            <p:nvPr/>
          </p:nvSpPr>
          <p:spPr>
            <a:xfrm rot="19576705">
              <a:off x="6195927" y="3609109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latin typeface="Helvetica" pitchFamily="2" charset="0"/>
                </a:rPr>
                <a:t>Standard </a:t>
              </a:r>
            </a:p>
            <a:p>
              <a:pPr algn="ctr"/>
              <a:r>
                <a:rPr lang="en-US" sz="900" b="1" dirty="0">
                  <a:latin typeface="Helvetica" pitchFamily="2" charset="0"/>
                </a:rPr>
                <a:t>interface</a:t>
              </a:r>
            </a:p>
          </p:txBody>
        </p:sp>
      </p:grpSp>
      <p:pic>
        <p:nvPicPr>
          <p:cNvPr id="329" name="Picture 328" descr="Diagram&#10;&#10;Description automatically generated">
            <a:extLst>
              <a:ext uri="{FF2B5EF4-FFF2-40B4-BE49-F238E27FC236}">
                <a16:creationId xmlns:a16="http://schemas.microsoft.com/office/drawing/2014/main" id="{02D7E85D-DE79-4746-BEBC-D1941AE97E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4842" y="3888247"/>
            <a:ext cx="1076706" cy="548640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FEB44DEF-0733-4E4D-AD1C-7396163FEA54}"/>
              </a:ext>
            </a:extLst>
          </p:cNvPr>
          <p:cNvSpPr txBox="1"/>
          <p:nvPr/>
        </p:nvSpPr>
        <p:spPr>
          <a:xfrm>
            <a:off x="5384842" y="3405309"/>
            <a:ext cx="1159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Bring your own functional </a:t>
            </a:r>
          </a:p>
          <a:p>
            <a:r>
              <a:rPr lang="en-US" sz="1100" dirty="0">
                <a:latin typeface="Helvetica" pitchFamily="2" charset="0"/>
              </a:rPr>
              <a:t>unit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F0E92A9-E833-C54D-9F93-92E1154B8702}"/>
              </a:ext>
            </a:extLst>
          </p:cNvPr>
          <p:cNvSpPr txBox="1"/>
          <p:nvPr/>
        </p:nvSpPr>
        <p:spPr>
          <a:xfrm>
            <a:off x="5516673" y="4296219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Your logic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A0ECAD6-C011-A14F-8C37-FD3346D9F4F0}"/>
              </a:ext>
            </a:extLst>
          </p:cNvPr>
          <p:cNvSpPr/>
          <p:nvPr/>
        </p:nvSpPr>
        <p:spPr>
          <a:xfrm>
            <a:off x="5428450" y="3981667"/>
            <a:ext cx="48426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A02589D4-AF16-DF42-88EC-EF8EF96887E3}"/>
              </a:ext>
            </a:extLst>
          </p:cNvPr>
          <p:cNvSpPr/>
          <p:nvPr/>
        </p:nvSpPr>
        <p:spPr>
          <a:xfrm>
            <a:off x="6382849" y="4230551"/>
            <a:ext cx="78699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67208839-455F-2D4B-9629-72E70166E253}"/>
              </a:ext>
            </a:extLst>
          </p:cNvPr>
          <p:cNvSpPr/>
          <p:nvPr/>
        </p:nvSpPr>
        <p:spPr>
          <a:xfrm>
            <a:off x="6206490" y="3995092"/>
            <a:ext cx="165735" cy="154305"/>
          </a:xfrm>
          <a:custGeom>
            <a:avLst/>
            <a:gdLst>
              <a:gd name="connsiteX0" fmla="*/ 0 w 165735"/>
              <a:gd name="connsiteY0" fmla="*/ 154305 h 154305"/>
              <a:gd name="connsiteX1" fmla="*/ 34290 w 165735"/>
              <a:gd name="connsiteY1" fmla="*/ 34290 h 154305"/>
              <a:gd name="connsiteX2" fmla="*/ 165735 w 165735"/>
              <a:gd name="connsiteY2" fmla="*/ 0 h 15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35" h="154305">
                <a:moveTo>
                  <a:pt x="0" y="154305"/>
                </a:moveTo>
                <a:cubicBezTo>
                  <a:pt x="3334" y="107156"/>
                  <a:pt x="6668" y="60007"/>
                  <a:pt x="34290" y="34290"/>
                </a:cubicBezTo>
                <a:cubicBezTo>
                  <a:pt x="61912" y="8573"/>
                  <a:pt x="113823" y="4286"/>
                  <a:pt x="16573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D8BC619-8882-794A-875E-C897D3236B79}"/>
              </a:ext>
            </a:extLst>
          </p:cNvPr>
          <p:cNvGrpSpPr/>
          <p:nvPr/>
        </p:nvGrpSpPr>
        <p:grpSpPr>
          <a:xfrm>
            <a:off x="5586642" y="1323792"/>
            <a:ext cx="1226817" cy="1036709"/>
            <a:chOff x="7457687" y="3267830"/>
            <a:chExt cx="2351794" cy="2043254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922995B-E161-CA4C-82A6-EAE2F0FC3D2D}"/>
                </a:ext>
              </a:extLst>
            </p:cNvPr>
            <p:cNvSpPr/>
            <p:nvPr/>
          </p:nvSpPr>
          <p:spPr>
            <a:xfrm>
              <a:off x="7547678" y="3340498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F10396D5-1E2E-FD46-A6F1-E0F60E414DD6}"/>
                </a:ext>
              </a:extLst>
            </p:cNvPr>
            <p:cNvSpPr/>
            <p:nvPr/>
          </p:nvSpPr>
          <p:spPr>
            <a:xfrm>
              <a:off x="8726804" y="3334240"/>
              <a:ext cx="1006273" cy="102463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A07FEA10-49CA-2D41-A9D1-7C48FA403808}"/>
                </a:ext>
              </a:extLst>
            </p:cNvPr>
            <p:cNvSpPr/>
            <p:nvPr/>
          </p:nvSpPr>
          <p:spPr>
            <a:xfrm>
              <a:off x="7457687" y="3267830"/>
              <a:ext cx="2351794" cy="1184233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546F3F01-227A-8842-BEDB-73B34C5FED63}"/>
                </a:ext>
              </a:extLst>
            </p:cNvPr>
            <p:cNvSpPr txBox="1"/>
            <p:nvPr/>
          </p:nvSpPr>
          <p:spPr>
            <a:xfrm>
              <a:off x="7457687" y="4401187"/>
              <a:ext cx="2351794" cy="90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Standard PE Library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15E213F-0289-D944-A6B5-2D11E24F9E0E}"/>
                </a:ext>
              </a:extLst>
            </p:cNvPr>
            <p:cNvSpPr/>
            <p:nvPr/>
          </p:nvSpPr>
          <p:spPr>
            <a:xfrm>
              <a:off x="7541592" y="3901679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3AB9359B-DE5F-604E-BB1B-7C438FA7990C}"/>
                </a:ext>
              </a:extLst>
            </p:cNvPr>
            <p:cNvSpPr/>
            <p:nvPr/>
          </p:nvSpPr>
          <p:spPr>
            <a:xfrm>
              <a:off x="8118394" y="3342568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+/-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DEDCE99-9F74-7449-AAFF-C7D6BDB1C5D2}"/>
                </a:ext>
              </a:extLst>
            </p:cNvPr>
            <p:cNvSpPr/>
            <p:nvPr/>
          </p:nvSpPr>
          <p:spPr>
            <a:xfrm>
              <a:off x="8127942" y="3901679"/>
              <a:ext cx="457200" cy="457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5" name="Trapezoid 344">
              <a:extLst>
                <a:ext uri="{FF2B5EF4-FFF2-40B4-BE49-F238E27FC236}">
                  <a16:creationId xmlns:a16="http://schemas.microsoft.com/office/drawing/2014/main" id="{69BEBDD5-6F81-5647-A8C6-CB59BF4B5021}"/>
                </a:ext>
              </a:extLst>
            </p:cNvPr>
            <p:cNvSpPr/>
            <p:nvPr/>
          </p:nvSpPr>
          <p:spPr>
            <a:xfrm rot="5400000">
              <a:off x="7604375" y="4066742"/>
              <a:ext cx="339730" cy="120759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rapezoid 345">
              <a:extLst>
                <a:ext uri="{FF2B5EF4-FFF2-40B4-BE49-F238E27FC236}">
                  <a16:creationId xmlns:a16="http://schemas.microsoft.com/office/drawing/2014/main" id="{9DE11435-1A0B-4149-9697-D56D229BFD24}"/>
                </a:ext>
              </a:extLst>
            </p:cNvPr>
            <p:cNvSpPr/>
            <p:nvPr/>
          </p:nvSpPr>
          <p:spPr>
            <a:xfrm rot="5400000">
              <a:off x="7677095" y="4107229"/>
              <a:ext cx="135180" cy="46418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rapezoid 346">
              <a:extLst>
                <a:ext uri="{FF2B5EF4-FFF2-40B4-BE49-F238E27FC236}">
                  <a16:creationId xmlns:a16="http://schemas.microsoft.com/office/drawing/2014/main" id="{DA213873-7A67-914E-8236-1837A6F25051}"/>
                </a:ext>
              </a:extLst>
            </p:cNvPr>
            <p:cNvSpPr/>
            <p:nvPr/>
          </p:nvSpPr>
          <p:spPr>
            <a:xfrm rot="5400000">
              <a:off x="7608347" y="4075446"/>
              <a:ext cx="191459" cy="103285"/>
            </a:xfrm>
            <a:prstGeom prst="trapezoid">
              <a:avLst>
                <a:gd name="adj" fmla="val 61842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9C8CF68D-4099-124D-9306-BF68CE205881}"/>
                </a:ext>
              </a:extLst>
            </p:cNvPr>
            <p:cNvSpPr/>
            <p:nvPr/>
          </p:nvSpPr>
          <p:spPr>
            <a:xfrm>
              <a:off x="9259664" y="3419367"/>
              <a:ext cx="420858" cy="8729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95E8CDCC-A833-D542-A9BB-DB724213DE35}"/>
                </a:ext>
              </a:extLst>
            </p:cNvPr>
            <p:cNvSpPr/>
            <p:nvPr/>
          </p:nvSpPr>
          <p:spPr>
            <a:xfrm>
              <a:off x="8792066" y="3419367"/>
              <a:ext cx="420858" cy="8729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083E795A-ED5E-3147-92C2-08C0E3CFFD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84203" y="3978335"/>
              <a:ext cx="125581" cy="313953"/>
              <a:chOff x="4998244" y="3433403"/>
              <a:chExt cx="230981" cy="367059"/>
            </a:xfrm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6773C3EE-2BA8-CF45-96AC-06FBFEEC4947}"/>
                  </a:ext>
                </a:extLst>
              </p:cNvPr>
              <p:cNvSpPr/>
              <p:nvPr/>
            </p:nvSpPr>
            <p:spPr>
              <a:xfrm>
                <a:off x="4998244" y="3433403"/>
                <a:ext cx="230981" cy="3670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Triangle 351">
                <a:extLst>
                  <a:ext uri="{FF2B5EF4-FFF2-40B4-BE49-F238E27FC236}">
                    <a16:creationId xmlns:a16="http://schemas.microsoft.com/office/drawing/2014/main" id="{03C0642F-55BF-EE47-B69C-0CE4C9E3A6C2}"/>
                  </a:ext>
                </a:extLst>
              </p:cNvPr>
              <p:cNvSpPr/>
              <p:nvPr/>
            </p:nvSpPr>
            <p:spPr>
              <a:xfrm rot="5400000">
                <a:off x="4949217" y="3563651"/>
                <a:ext cx="204616" cy="106562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27E2B07-FFBD-DE47-85AD-5F4686A42FB7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512178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C5F887E1-EC8F-5348-9716-45F29003D7FC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621664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DB00194-5C3F-3B41-BBFB-A95E03EA1F86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733901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A7DE669-A876-E74D-9D50-53D49B48BC8E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842837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109C158-C8C5-9D41-B65E-A239A90BF11D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3952323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020EB08-B51C-F940-815F-9352ABD6EE38}"/>
                </a:ext>
              </a:extLst>
            </p:cNvPr>
            <p:cNvCxnSpPr>
              <a:cxnSpLocks/>
            </p:cNvCxnSpPr>
            <p:nvPr/>
          </p:nvCxnSpPr>
          <p:spPr>
            <a:xfrm>
              <a:off x="8843327" y="4064560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8FA6ADC3-471E-304E-B732-011D6B833028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512729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9FBC0D7D-F84B-5244-9A7B-D719A8C5C095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622215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B5A34E65-F9D2-9643-B9AC-F9BAC4E84BA2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734452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9CCC3C35-6EF4-0C49-8CB2-4E8C2CEC5E85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843388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EA695A77-95CE-6645-B919-94DA3A662936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3952874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15F60688-CCE7-CF42-9EC6-D4896D4A2BEC}"/>
                </a:ext>
              </a:extLst>
            </p:cNvPr>
            <p:cNvCxnSpPr>
              <a:cxnSpLocks/>
            </p:cNvCxnSpPr>
            <p:nvPr/>
          </p:nvCxnSpPr>
          <p:spPr>
            <a:xfrm>
              <a:off x="9315932" y="4065111"/>
              <a:ext cx="291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7B76797E-A488-8B49-B391-7F248135FADF}"/>
              </a:ext>
            </a:extLst>
          </p:cNvPr>
          <p:cNvSpPr txBox="1"/>
          <p:nvPr/>
        </p:nvSpPr>
        <p:spPr>
          <a:xfrm>
            <a:off x="9343826" y="3515711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Hardware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53D416F-BADF-3B47-9A2C-601A94BC83CC}"/>
              </a:ext>
            </a:extLst>
          </p:cNvPr>
          <p:cNvGrpSpPr/>
          <p:nvPr/>
        </p:nvGrpSpPr>
        <p:grpSpPr>
          <a:xfrm>
            <a:off x="7471571" y="2282799"/>
            <a:ext cx="1097280" cy="909421"/>
            <a:chOff x="1816291" y="3047079"/>
            <a:chExt cx="1097280" cy="929849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FBBB37B4-46BE-1D43-B583-B01429B21D33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module PE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  (input </a:t>
              </a:r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clk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,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   input  data);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ED8D773A-5680-2847-8A9D-4EDB1DC27BE1}"/>
                </a:ext>
              </a:extLst>
            </p:cNvPr>
            <p:cNvSpPr/>
            <p:nvPr/>
          </p:nvSpPr>
          <p:spPr>
            <a:xfrm>
              <a:off x="1816291" y="3052166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SystemVerilog</a:t>
              </a:r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Description</a:t>
              </a:r>
              <a:endParaRPr lang="en-US" sz="105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371" name="Oval 370">
            <a:extLst>
              <a:ext uri="{FF2B5EF4-FFF2-40B4-BE49-F238E27FC236}">
                <a16:creationId xmlns:a16="http://schemas.microsoft.com/office/drawing/2014/main" id="{B343D396-64DE-CD48-A851-F0D5344AB299}"/>
              </a:ext>
            </a:extLst>
          </p:cNvPr>
          <p:cNvSpPr/>
          <p:nvPr/>
        </p:nvSpPr>
        <p:spPr>
          <a:xfrm>
            <a:off x="3138923" y="2417111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295585C-385F-2C4E-84AF-E844A5519481}"/>
              </a:ext>
            </a:extLst>
          </p:cNvPr>
          <p:cNvSpPr/>
          <p:nvPr/>
        </p:nvSpPr>
        <p:spPr>
          <a:xfrm>
            <a:off x="6623444" y="2222376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09AA207-7C25-294A-BAF4-7C5CDF4F7395}"/>
              </a:ext>
            </a:extLst>
          </p:cNvPr>
          <p:cNvSpPr/>
          <p:nvPr/>
        </p:nvSpPr>
        <p:spPr>
          <a:xfrm>
            <a:off x="8320873" y="1784521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75" name="Freeform 374">
            <a:extLst>
              <a:ext uri="{FF2B5EF4-FFF2-40B4-BE49-F238E27FC236}">
                <a16:creationId xmlns:a16="http://schemas.microsoft.com/office/drawing/2014/main" id="{6262FAAB-3DB6-AE43-A30F-C2A3972848C1}"/>
              </a:ext>
            </a:extLst>
          </p:cNvPr>
          <p:cNvSpPr/>
          <p:nvPr/>
        </p:nvSpPr>
        <p:spPr>
          <a:xfrm>
            <a:off x="6818489" y="2958568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5">
            <a:extLst>
              <a:ext uri="{FF2B5EF4-FFF2-40B4-BE49-F238E27FC236}">
                <a16:creationId xmlns:a16="http://schemas.microsoft.com/office/drawing/2014/main" id="{F121A221-7626-F041-933F-0DBF2CC08CB5}"/>
              </a:ext>
            </a:extLst>
          </p:cNvPr>
          <p:cNvSpPr/>
          <p:nvPr/>
        </p:nvSpPr>
        <p:spPr>
          <a:xfrm flipV="1">
            <a:off x="6765037" y="1924650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4ABB9482-8568-7941-8961-B5E7D5B96A41}"/>
              </a:ext>
            </a:extLst>
          </p:cNvPr>
          <p:cNvSpPr/>
          <p:nvPr/>
        </p:nvSpPr>
        <p:spPr>
          <a:xfrm flipV="1">
            <a:off x="4885435" y="2254850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9731BB5-E633-1D4E-8002-2D5B70A6A771}"/>
              </a:ext>
            </a:extLst>
          </p:cNvPr>
          <p:cNvSpPr txBox="1"/>
          <p:nvPr/>
        </p:nvSpPr>
        <p:spPr>
          <a:xfrm>
            <a:off x="5006794" y="2833902"/>
            <a:ext cx="84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ILP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Synthesis</a:t>
            </a: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C1839420-F9F7-8442-9DEE-299708ACB90B}"/>
              </a:ext>
            </a:extLst>
          </p:cNvPr>
          <p:cNvSpPr/>
          <p:nvPr/>
        </p:nvSpPr>
        <p:spPr>
          <a:xfrm>
            <a:off x="4997933" y="2773445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583" name="Right Arrow 582">
            <a:extLst>
              <a:ext uri="{FF2B5EF4-FFF2-40B4-BE49-F238E27FC236}">
                <a16:creationId xmlns:a16="http://schemas.microsoft.com/office/drawing/2014/main" id="{9911E312-0E46-234E-8A17-B2C441A84A11}"/>
              </a:ext>
            </a:extLst>
          </p:cNvPr>
          <p:cNvSpPr/>
          <p:nvPr/>
        </p:nvSpPr>
        <p:spPr>
          <a:xfrm>
            <a:off x="8609566" y="2676088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B917DBAD-E1D8-5648-AE4C-C0DF3A2D4A43}"/>
              </a:ext>
            </a:extLst>
          </p:cNvPr>
          <p:cNvSpPr/>
          <p:nvPr/>
        </p:nvSpPr>
        <p:spPr>
          <a:xfrm>
            <a:off x="5426796" y="4279013"/>
            <a:ext cx="48426" cy="6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" name="Picture 480">
            <a:extLst>
              <a:ext uri="{FF2B5EF4-FFF2-40B4-BE49-F238E27FC236}">
                <a16:creationId xmlns:a16="http://schemas.microsoft.com/office/drawing/2014/main" id="{6DD516DC-5C7D-6E43-A4E3-FEA67BE8A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8447" y="2119738"/>
            <a:ext cx="88368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5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322">
            <a:extLst>
              <a:ext uri="{FF2B5EF4-FFF2-40B4-BE49-F238E27FC236}">
                <a16:creationId xmlns:a16="http://schemas.microsoft.com/office/drawing/2014/main" id="{04AD7FDC-AE9A-404A-A4FE-FC0F8DD766C5}"/>
              </a:ext>
            </a:extLst>
          </p:cNvPr>
          <p:cNvGrpSpPr/>
          <p:nvPr/>
        </p:nvGrpSpPr>
        <p:grpSpPr>
          <a:xfrm>
            <a:off x="4124698" y="1669931"/>
            <a:ext cx="1097280" cy="914400"/>
            <a:chOff x="1816291" y="3036901"/>
            <a:chExt cx="1097280" cy="934940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ED999302-73A3-1A4A-8642-D1B15E3D8112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C9086CA-7BC6-8D44-8DC1-A6D77F4CCAD3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D6A65E29-1A81-BC47-813B-87F77D7B1E95}"/>
              </a:ext>
            </a:extLst>
          </p:cNvPr>
          <p:cNvSpPr/>
          <p:nvPr/>
        </p:nvSpPr>
        <p:spPr>
          <a:xfrm>
            <a:off x="5354920" y="2048424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E04B0177-38D2-EA47-8A47-46B0BD8CA668}"/>
              </a:ext>
            </a:extLst>
          </p:cNvPr>
          <p:cNvSpPr txBox="1"/>
          <p:nvPr/>
        </p:nvSpPr>
        <p:spPr>
          <a:xfrm>
            <a:off x="5261299" y="179769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Extract</a:t>
            </a: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0F8FDBC0-7398-BA4A-B466-D9999214E7DB}"/>
              </a:ext>
            </a:extLst>
          </p:cNvPr>
          <p:cNvGrpSpPr/>
          <p:nvPr/>
        </p:nvGrpSpPr>
        <p:grpSpPr>
          <a:xfrm>
            <a:off x="6071648" y="1666625"/>
            <a:ext cx="615156" cy="1005375"/>
            <a:chOff x="9180961" y="2528303"/>
            <a:chExt cx="615156" cy="1005375"/>
          </a:xfrm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1653491D-5FE1-4548-BA95-0E657D753442}"/>
                </a:ext>
              </a:extLst>
            </p:cNvPr>
            <p:cNvSpPr/>
            <p:nvPr/>
          </p:nvSpPr>
          <p:spPr>
            <a:xfrm>
              <a:off x="9180961" y="2528303"/>
              <a:ext cx="615156" cy="1005375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B260C430-7EBD-9B46-8616-23C8D0CFB2B2}"/>
                </a:ext>
              </a:extLst>
            </p:cNvPr>
            <p:cNvSpPr/>
            <p:nvPr/>
          </p:nvSpPr>
          <p:spPr>
            <a:xfrm>
              <a:off x="9408364" y="2545200"/>
              <a:ext cx="157655" cy="1576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73EA897A-2090-F541-8FE9-DA7E89F64B6F}"/>
                </a:ext>
              </a:extLst>
            </p:cNvPr>
            <p:cNvSpPr/>
            <p:nvPr/>
          </p:nvSpPr>
          <p:spPr>
            <a:xfrm>
              <a:off x="9188457" y="2838957"/>
              <a:ext cx="157655" cy="15763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DDDF73F3-BBF6-DB47-A880-796C88739109}"/>
                </a:ext>
              </a:extLst>
            </p:cNvPr>
            <p:cNvSpPr/>
            <p:nvPr/>
          </p:nvSpPr>
          <p:spPr>
            <a:xfrm>
              <a:off x="9635524" y="2738479"/>
              <a:ext cx="157655" cy="15763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F08FBEE3-5710-3948-B0BE-FAAAD4DB9D8C}"/>
                </a:ext>
              </a:extLst>
            </p:cNvPr>
            <p:cNvSpPr/>
            <p:nvPr/>
          </p:nvSpPr>
          <p:spPr>
            <a:xfrm>
              <a:off x="9385450" y="2952057"/>
              <a:ext cx="157655" cy="1576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34E0F05D-6C24-0549-9DBC-56DCD5B01870}"/>
                </a:ext>
              </a:extLst>
            </p:cNvPr>
            <p:cNvSpPr/>
            <p:nvPr/>
          </p:nvSpPr>
          <p:spPr>
            <a:xfrm>
              <a:off x="9617285" y="3190435"/>
              <a:ext cx="157655" cy="1576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4D2D412C-6623-8643-983F-AAB67F4B3231}"/>
                </a:ext>
              </a:extLst>
            </p:cNvPr>
            <p:cNvSpPr/>
            <p:nvPr/>
          </p:nvSpPr>
          <p:spPr>
            <a:xfrm>
              <a:off x="9255665" y="3219448"/>
              <a:ext cx="157655" cy="1576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C645CBA6-7378-B54D-AADF-BA21D194F08E}"/>
                </a:ext>
              </a:extLst>
            </p:cNvPr>
            <p:cNvSpPr/>
            <p:nvPr/>
          </p:nvSpPr>
          <p:spPr>
            <a:xfrm>
              <a:off x="9494187" y="3372299"/>
              <a:ext cx="157655" cy="1576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8784A6B7-2A41-014B-A457-63570CEAFDEA}"/>
                </a:ext>
              </a:extLst>
            </p:cNvPr>
            <p:cNvCxnSpPr>
              <a:stCxn id="415" idx="5"/>
              <a:endCxn id="417" idx="0"/>
            </p:cNvCxnSpPr>
            <p:nvPr/>
          </p:nvCxnSpPr>
          <p:spPr>
            <a:xfrm>
              <a:off x="9542931" y="2679746"/>
              <a:ext cx="171421" cy="587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E0D7E1D6-177C-A047-9484-294869510D12}"/>
                </a:ext>
              </a:extLst>
            </p:cNvPr>
            <p:cNvCxnSpPr>
              <a:cxnSpLocks/>
              <a:stCxn id="415" idx="3"/>
              <a:endCxn id="416" idx="0"/>
            </p:cNvCxnSpPr>
            <p:nvPr/>
          </p:nvCxnSpPr>
          <p:spPr>
            <a:xfrm flipH="1">
              <a:off x="9267285" y="2679747"/>
              <a:ext cx="164168" cy="1592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AA2C8C9B-5C38-2E4F-99A0-06F86ADC4392}"/>
                </a:ext>
              </a:extLst>
            </p:cNvPr>
            <p:cNvCxnSpPr>
              <a:cxnSpLocks/>
              <a:stCxn id="417" idx="3"/>
            </p:cNvCxnSpPr>
            <p:nvPr/>
          </p:nvCxnSpPr>
          <p:spPr>
            <a:xfrm flipH="1">
              <a:off x="9530352" y="2873025"/>
              <a:ext cx="128260" cy="1172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F532A7DC-2CE5-6B4D-A9F9-2DB57CDCD0BC}"/>
                </a:ext>
              </a:extLst>
            </p:cNvPr>
            <p:cNvCxnSpPr>
              <a:cxnSpLocks/>
              <a:stCxn id="417" idx="4"/>
              <a:endCxn id="419" idx="0"/>
            </p:cNvCxnSpPr>
            <p:nvPr/>
          </p:nvCxnSpPr>
          <p:spPr>
            <a:xfrm flipH="1">
              <a:off x="9696113" y="2896110"/>
              <a:ext cx="18239" cy="294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1C5EB074-8728-364F-872C-1B858D2B31D2}"/>
                </a:ext>
              </a:extLst>
            </p:cNvPr>
            <p:cNvCxnSpPr>
              <a:cxnSpLocks/>
              <a:stCxn id="416" idx="4"/>
            </p:cNvCxnSpPr>
            <p:nvPr/>
          </p:nvCxnSpPr>
          <p:spPr>
            <a:xfrm>
              <a:off x="9267285" y="2996588"/>
              <a:ext cx="39338" cy="2228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>
              <a:extLst>
                <a:ext uri="{FF2B5EF4-FFF2-40B4-BE49-F238E27FC236}">
                  <a16:creationId xmlns:a16="http://schemas.microsoft.com/office/drawing/2014/main" id="{467E604F-87A2-8F4C-90A1-E8E940B31A64}"/>
                </a:ext>
              </a:extLst>
            </p:cNvPr>
            <p:cNvCxnSpPr>
              <a:cxnSpLocks/>
              <a:stCxn id="418" idx="5"/>
            </p:cNvCxnSpPr>
            <p:nvPr/>
          </p:nvCxnSpPr>
          <p:spPr>
            <a:xfrm>
              <a:off x="9520017" y="3086603"/>
              <a:ext cx="95781" cy="171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1D9EF612-5F33-8C4E-A2DA-BE439A7E6E5B}"/>
                </a:ext>
              </a:extLst>
            </p:cNvPr>
            <p:cNvCxnSpPr>
              <a:cxnSpLocks/>
              <a:stCxn id="420" idx="5"/>
              <a:endCxn id="421" idx="1"/>
            </p:cNvCxnSpPr>
            <p:nvPr/>
          </p:nvCxnSpPr>
          <p:spPr>
            <a:xfrm>
              <a:off x="9390232" y="3353994"/>
              <a:ext cx="127043" cy="41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9" name="TextBox 428">
            <a:extLst>
              <a:ext uri="{FF2B5EF4-FFF2-40B4-BE49-F238E27FC236}">
                <a16:creationId xmlns:a16="http://schemas.microsoft.com/office/drawing/2014/main" id="{BDE8BA1A-F0BF-8344-A9B6-4C461423AE62}"/>
              </a:ext>
            </a:extLst>
          </p:cNvPr>
          <p:cNvSpPr txBox="1"/>
          <p:nvPr/>
        </p:nvSpPr>
        <p:spPr>
          <a:xfrm>
            <a:off x="6027904" y="270924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Hadassah Friedlaender" panose="020F0502020204030204" pitchFamily="34" charset="0"/>
              </a:rPr>
              <a:t>Dataflow</a:t>
            </a:r>
          </a:p>
          <a:p>
            <a:pPr algn="ctr"/>
            <a:r>
              <a:rPr lang="en-US" sz="1200" dirty="0">
                <a:latin typeface="Helvetica" pitchFamily="2" charset="0"/>
                <a:cs typeface="Hadassah Friedlaender" panose="020F0502020204030204" pitchFamily="34" charset="0"/>
              </a:rPr>
              <a:t>graph</a:t>
            </a:r>
          </a:p>
        </p:txBody>
      </p:sp>
      <p:sp>
        <p:nvSpPr>
          <p:cNvPr id="430" name="Right Arrow 429">
            <a:extLst>
              <a:ext uri="{FF2B5EF4-FFF2-40B4-BE49-F238E27FC236}">
                <a16:creationId xmlns:a16="http://schemas.microsoft.com/office/drawing/2014/main" id="{DF4A8037-5C70-4348-B8CF-92464AF3273E}"/>
              </a:ext>
            </a:extLst>
          </p:cNvPr>
          <p:cNvSpPr/>
          <p:nvPr/>
        </p:nvSpPr>
        <p:spPr>
          <a:xfrm rot="5400000">
            <a:off x="6669480" y="3224037"/>
            <a:ext cx="839582" cy="16524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A9C4D094-9216-8B41-A8A2-A6BCAFF614EE}"/>
              </a:ext>
            </a:extLst>
          </p:cNvPr>
          <p:cNvSpPr txBox="1"/>
          <p:nvPr/>
        </p:nvSpPr>
        <p:spPr>
          <a:xfrm>
            <a:off x="6073078" y="3186546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ILP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Scheduler</a:t>
            </a:r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E9320BE0-98AB-A346-A050-A7736A93FB2E}"/>
              </a:ext>
            </a:extLst>
          </p:cNvPr>
          <p:cNvGrpSpPr/>
          <p:nvPr/>
        </p:nvGrpSpPr>
        <p:grpSpPr>
          <a:xfrm>
            <a:off x="6601518" y="1701268"/>
            <a:ext cx="1261004" cy="1063330"/>
            <a:chOff x="3893439" y="622031"/>
            <a:chExt cx="1261004" cy="1063330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9FEFFDC7-CAF9-6744-AD4D-6F9EC75EE2BF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FFE95F90-0DCE-DF4B-9F0E-ECE32F6545ED}"/>
                </a:ext>
              </a:extLst>
            </p:cNvPr>
            <p:cNvSpPr txBox="1"/>
            <p:nvPr/>
          </p:nvSpPr>
          <p:spPr>
            <a:xfrm>
              <a:off x="3893439" y="1408362"/>
              <a:ext cx="126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CGRA topology</a:t>
              </a:r>
            </a:p>
          </p:txBody>
        </p: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EF588D7B-84A7-8B4A-9110-4C3C5D1498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48952168-0B09-C143-93ED-8C5D7D7A4726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D33339D8-2C35-9E4A-99AB-F9BAAE4A668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A90589B7-F34A-494C-91D9-70A7538E5A7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20387EA1-156B-E14C-A609-FFBB328A7D0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BD3BE085-7FCC-E04C-BB71-62A796325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1C185132-0F6E-9945-8733-E148997C3B7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1044C75D-96C3-974E-AC73-EFE4972D072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D3E437A8-AB61-3D4E-98C3-3403C3F00D0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9FBBA83F-4368-C947-BC21-FD68C989F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0F800A6F-D7CC-444F-A1C8-D77ED446F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30509DC6-6FE4-3D46-8E1B-89F44B719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9C1EB340-18CB-6B4B-963B-75EAA8486C3D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80B0CA7B-95E1-5745-AAE9-747EA6E1311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01B46110-0EE9-F142-979B-E603BD8F10D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3FEAD153-A449-1840-9AEA-3A23803D04D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86AE5D46-CBCB-5E41-929A-EF90D95EA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68A3B88A-B6AA-2D4A-85CC-5C8A4B4E1FE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80CE7F43-2753-2C43-93ED-42D3E970216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B35AAE1A-0592-C249-8813-72124BF7DAB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66338422-363C-3845-850C-F3CFD7619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5DE09D64-2E45-3341-93D9-8679012B1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>
                  <a:extLst>
                    <a:ext uri="{FF2B5EF4-FFF2-40B4-BE49-F238E27FC236}">
                      <a16:creationId xmlns:a16="http://schemas.microsoft.com/office/drawing/2014/main" id="{780AF06B-FCA8-C642-9B6D-0D4E5C144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C71AC1B4-C19C-5D4B-8C7C-D089BFAB4CE0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9C526137-B6A4-8943-ACD7-A6F0755F8863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098FDD24-6916-8440-A6EB-1E40C0E9EEB1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888148C7-5A66-4247-B522-6A9A5316AB8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D7A131C8-B58D-6C4F-A503-A880A9A4D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312426DE-F1DD-8145-9CF7-EB6FD7B3E3F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A0ADE5B3-0588-144D-9BF5-845924CA454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F020CA65-D67A-9F43-86D4-7A2141A85DC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FA4A220F-5326-DD45-B66C-5BD74B06F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CF989C76-17FC-4446-AC30-F7E005D6E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E1F10C29-BA43-754D-8ECF-C204E782B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95D7D5C1-8EBB-DC48-986E-85FC638DFD1C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7BB1EB60-EB2F-034E-92C9-B419C48420B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77E674ED-3138-464C-8636-7A3D36BDAF6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90246FB5-8DD1-8C40-B82F-55F05B5D498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CEC3168B-08D6-0846-A964-A588C0D39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AF194C90-D267-E849-B7A6-296456B7622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C1823DFD-BD91-F949-B504-06C104D744A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BB36FE04-CB10-364D-A412-154C09F097B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E8746FF1-7042-1846-8443-073A24F5C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62ACEA47-3ACB-2F4F-AB55-413A8B9E1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03C61FDC-5DD6-8D46-B0EF-032D683B6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7106AB-78C0-E945-AD1A-0B42A9192800}"/>
              </a:ext>
            </a:extLst>
          </p:cNvPr>
          <p:cNvGrpSpPr>
            <a:grpSpLocks noChangeAspect="1"/>
          </p:cNvGrpSpPr>
          <p:nvPr/>
        </p:nvGrpSpPr>
        <p:grpSpPr>
          <a:xfrm>
            <a:off x="4553002" y="2713579"/>
            <a:ext cx="1348017" cy="1371600"/>
            <a:chOff x="3904891" y="2657535"/>
            <a:chExt cx="2039173" cy="2074847"/>
          </a:xfrm>
        </p:grpSpPr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677C1EE2-9451-984C-A092-02A60C508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47015" y="2709248"/>
              <a:ext cx="1985197" cy="1957068"/>
              <a:chOff x="3216477" y="592021"/>
              <a:chExt cx="2997734" cy="2955258"/>
            </a:xfrm>
          </p:grpSpPr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9EB246E0-B141-6544-B2E5-CDEFAE278E39}"/>
                  </a:ext>
                </a:extLst>
              </p:cNvPr>
              <p:cNvGrpSpPr/>
              <p:nvPr/>
            </p:nvGrpSpPr>
            <p:grpSpPr>
              <a:xfrm>
                <a:off x="3216477" y="598770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5D0EC418-F537-0649-9B97-7A735402832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27EBD6AC-3467-6241-8612-30199609618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78EE4EA2-C919-3E4F-B641-9648082AF3A9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4FA52B32-E996-574B-A934-E465EB8F1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AEF0BBB2-825F-2342-B2A0-03632D6144C5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E1204DF2-782B-4E45-A06B-2942CF23875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DCD28CB6-84C2-F64D-8290-B605B48CA48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599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906F0194-697E-EA42-AE81-2E0CFD2A3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E7924C61-11F5-7C4A-A1D9-1CA9EC06C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C67503E9-83CC-A041-BB44-A6797E45E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A6725B52-BF3E-324A-AD5F-B882322DE3AE}"/>
                  </a:ext>
                </a:extLst>
              </p:cNvPr>
              <p:cNvGrpSpPr/>
              <p:nvPr/>
            </p:nvGrpSpPr>
            <p:grpSpPr>
              <a:xfrm>
                <a:off x="4127933" y="592021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03DB2C07-4C58-FD42-A9BC-507A133F5D5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02778D30-30A2-9143-9655-A263FAD31AE2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C267CBE5-558D-5144-8D54-911596A4581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BAF0CD3C-776C-E74A-B87C-F34709FC5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D52BB019-CE9A-9A41-8A52-094CCD57966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2473F576-38E9-7D43-8075-9BC290D6A6D7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6D4A1B69-27D7-674F-B5AF-07B99C7116F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8C5B4373-F795-994F-8A52-51C375271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39B84F63-DDA0-E049-BA9C-EAFAC128F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02F77B28-C5F5-7D44-BD6E-9A3354693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AAEE8D86-0D35-DE4E-88A4-801C8F5186A3}"/>
                  </a:ext>
                </a:extLst>
              </p:cNvPr>
              <p:cNvGrpSpPr/>
              <p:nvPr/>
            </p:nvGrpSpPr>
            <p:grpSpPr>
              <a:xfrm>
                <a:off x="5034617" y="598770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CF123E86-CCC6-B84F-84AA-42D0BEE90A29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D3F22B7A-AADD-AD44-91FE-F1CF661A14A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5D8BE3A6-80F9-1C44-8F28-F3CE486EA07F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6" name="Straight Connector 555">
                  <a:extLst>
                    <a:ext uri="{FF2B5EF4-FFF2-40B4-BE49-F238E27FC236}">
                      <a16:creationId xmlns:a16="http://schemas.microsoft.com/office/drawing/2014/main" id="{A400B210-A0E3-5C4A-A6AC-9FE077EBF0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AC2E8D64-27BF-7347-A4F8-E89D311134AD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78041777-C398-4F4E-8380-F31905EFB465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416F9E0F-0D05-4A43-AC5C-34FFA496C14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0" name="Straight Connector 559">
                  <a:extLst>
                    <a:ext uri="{FF2B5EF4-FFF2-40B4-BE49-F238E27FC236}">
                      <a16:creationId xmlns:a16="http://schemas.microsoft.com/office/drawing/2014/main" id="{81FFAC8F-61B2-9E42-AB07-AF4E9DB32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BD26BDD4-0DB6-9644-A250-969A2963E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B6893093-D84E-9846-85CE-24E54EC3AB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B96FA00C-4F84-BE4B-ABFE-136B3E74716C}"/>
                  </a:ext>
                </a:extLst>
              </p:cNvPr>
              <p:cNvGrpSpPr/>
              <p:nvPr/>
            </p:nvGrpSpPr>
            <p:grpSpPr>
              <a:xfrm>
                <a:off x="3224170" y="1497898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E0E7E4FE-B6E8-8245-A638-C4169F94573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BE9B3FC1-37AD-BA4A-914D-3EFC502C9386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876722CE-16E9-7E43-9A57-D0669B8E018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53572DB-BAD6-1849-B803-A036D7D84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A6865AC2-A030-6B44-B6F3-9DDA6B0D8CAA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8489BEA2-6FC6-934D-9A5D-7389B065308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85A7B161-1FD2-0E4A-BE51-0DEFC0B1E16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FA17D179-5E0E-E942-A559-37FCED11FC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5A9EE5D0-252C-0C48-A2CF-F97AF8B01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F2C9FC93-8454-E64D-B1C2-8904B0355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6935AC91-7082-9D4A-9E60-297F81781196}"/>
                  </a:ext>
                </a:extLst>
              </p:cNvPr>
              <p:cNvGrpSpPr/>
              <p:nvPr/>
            </p:nvGrpSpPr>
            <p:grpSpPr>
              <a:xfrm>
                <a:off x="4135626" y="1491149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BCB3AB66-CFC0-D842-BF2B-517E08F6BDA3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CAA7E59B-4D91-F947-A9D1-8050A2D8D43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B87C9C11-13BD-3E4A-8A76-4D05AD3CD97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D000A216-17BE-D34B-AD7F-16919791F5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FE5A905F-FBA0-3143-8C21-5F544AD28A8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212C9E33-D8C2-C04F-B5AC-BEEFFD16969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2460650D-31C1-104F-B167-85E867944F3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F992E6E4-880C-D843-B41B-34C135E86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A9F04AE3-53C3-244B-A4F9-8F3095804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A55873EB-1EA8-B145-A00E-BD36F98F2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D6164A70-D80E-3441-B4F5-F168A9D09E20}"/>
                  </a:ext>
                </a:extLst>
              </p:cNvPr>
              <p:cNvGrpSpPr/>
              <p:nvPr/>
            </p:nvGrpSpPr>
            <p:grpSpPr>
              <a:xfrm>
                <a:off x="5053885" y="1497898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4F1F069B-F1BF-1646-AD18-A783A6AE10C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68786137-0904-2E43-B4D9-C1ED4DAE9D3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CDF9B2FB-307D-E047-9AD9-237484453DD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6" name="Straight Connector 525">
                  <a:extLst>
                    <a:ext uri="{FF2B5EF4-FFF2-40B4-BE49-F238E27FC236}">
                      <a16:creationId xmlns:a16="http://schemas.microsoft.com/office/drawing/2014/main" id="{D79F45E2-3A0E-2248-B37A-96EB2FBCF5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84CE785B-1BF2-6242-9DB0-03C3F210BBB2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F48C07C5-0321-5244-8C12-2BDB95674772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0BA3E480-8453-2841-A8B1-0C4FEFAC9D71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45AF4E4D-7CAC-F247-A589-B0911609F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46E724A9-94F5-8347-8419-4EAC5D246A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D18C02D9-CB96-A24C-AE7D-34E284F8CC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D3F6C88E-44D1-E34D-958A-842B3B2AD508}"/>
                  </a:ext>
                </a:extLst>
              </p:cNvPr>
              <p:cNvGrpSpPr/>
              <p:nvPr/>
            </p:nvGrpSpPr>
            <p:grpSpPr>
              <a:xfrm>
                <a:off x="3235609" y="2410545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5E4A8413-BAB7-C24D-A623-00CD0667C7E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64F20B12-296D-554F-809B-BF5C44FC426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9E75AD1A-3D25-604D-B568-CBD81279FF9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E5790CF1-D78E-F549-81B8-83706CA51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0201ACE9-BDF9-1F48-80C0-618271FC131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D5385203-AEBC-B24F-846B-0C33670352D9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5BE30082-F785-3B41-A1D8-FA11BB2B5AB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1B18B2F9-8124-904C-BA8C-5F1B8E391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04104496-F4EE-AC4C-9E5F-C5308953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2E352616-2FE1-D646-800A-41BD740F8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4A956856-A6EA-8442-92D0-02C7FC894202}"/>
                  </a:ext>
                </a:extLst>
              </p:cNvPr>
              <p:cNvGrpSpPr/>
              <p:nvPr/>
            </p:nvGrpSpPr>
            <p:grpSpPr>
              <a:xfrm>
                <a:off x="4147065" y="2403796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54C8F2CB-5886-594B-8FD8-991CA4D5236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466201AE-AEF8-A043-97F2-552D7D1D49A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FB7DA2EF-1ECE-4C48-8FF6-8CDB7445C6A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4B622B99-84DF-1A40-AA54-23AD915B9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61D0BA4-CF67-8548-8466-95F93634AE3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B0288334-17A2-E64C-89E6-B0EC7FA1790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7BC21A55-B9E6-0F49-9DC5-C94C4ADB9CA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C7908099-AA3C-654D-AAF9-28FDEE568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594DD832-642F-BD42-9033-B6132ADB8B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7D4FD016-4212-DB4B-B434-5117722F4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2" name="Group 491">
                <a:extLst>
                  <a:ext uri="{FF2B5EF4-FFF2-40B4-BE49-F238E27FC236}">
                    <a16:creationId xmlns:a16="http://schemas.microsoft.com/office/drawing/2014/main" id="{AC83498D-6C79-544D-96B1-0C3371E31755}"/>
                  </a:ext>
                </a:extLst>
              </p:cNvPr>
              <p:cNvGrpSpPr/>
              <p:nvPr/>
            </p:nvGrpSpPr>
            <p:grpSpPr>
              <a:xfrm>
                <a:off x="5065324" y="2410545"/>
                <a:ext cx="1148887" cy="1136734"/>
                <a:chOff x="4775445" y="1572968"/>
                <a:chExt cx="1148887" cy="1136734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0BE180D8-1857-B541-99AC-D917C41836F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6C27B7C6-5181-054B-861F-B750132BA52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E1B111FD-90B6-2C4A-95B5-7E8EA405772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96" name="Straight Connector 495">
                  <a:extLst>
                    <a:ext uri="{FF2B5EF4-FFF2-40B4-BE49-F238E27FC236}">
                      <a16:creationId xmlns:a16="http://schemas.microsoft.com/office/drawing/2014/main" id="{0BC5EC0D-133E-0042-85AD-5A24CD1BC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B29C47B2-2481-1A43-B446-CC196822D4F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8594D36F-F202-AD49-9716-7B3F005EA5D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AB1B5FB7-916D-6A49-8F99-C804605F466F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4A97D35E-709B-274A-83D7-2D1035CAF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862702F1-750C-D34F-8C88-9EEAFB1B31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592BC9D4-CA89-AE48-B8C1-94E95E3BB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B618FE-1549-314E-A082-5EFC08DC295B}"/>
                </a:ext>
              </a:extLst>
            </p:cNvPr>
            <p:cNvSpPr/>
            <p:nvPr/>
          </p:nvSpPr>
          <p:spPr>
            <a:xfrm>
              <a:off x="3904891" y="2657535"/>
              <a:ext cx="2039173" cy="207484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6130F3-C817-974E-87F6-7644AB97987B}"/>
                </a:ext>
              </a:extLst>
            </p:cNvPr>
            <p:cNvGrpSpPr/>
            <p:nvPr/>
          </p:nvGrpSpPr>
          <p:grpSpPr>
            <a:xfrm>
              <a:off x="4190228" y="2780717"/>
              <a:ext cx="1496364" cy="1819316"/>
              <a:chOff x="4188057" y="2782434"/>
              <a:chExt cx="1496364" cy="1819316"/>
            </a:xfrm>
          </p:grpSpPr>
          <p:sp>
            <p:nvSpPr>
              <p:cNvPr id="588" name="Oval 587">
                <a:extLst>
                  <a:ext uri="{FF2B5EF4-FFF2-40B4-BE49-F238E27FC236}">
                    <a16:creationId xmlns:a16="http://schemas.microsoft.com/office/drawing/2014/main" id="{73B3724C-57A4-D548-9A8C-8B0074990E22}"/>
                  </a:ext>
                </a:extLst>
              </p:cNvPr>
              <p:cNvSpPr/>
              <p:nvPr/>
            </p:nvSpPr>
            <p:spPr>
              <a:xfrm>
                <a:off x="4188057" y="2965309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5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589" name="Oval 588">
                <a:extLst>
                  <a:ext uri="{FF2B5EF4-FFF2-40B4-BE49-F238E27FC236}">
                    <a16:creationId xmlns:a16="http://schemas.microsoft.com/office/drawing/2014/main" id="{B4BEB9B2-C6C7-BB45-BF65-FA505CB60C40}"/>
                  </a:ext>
                </a:extLst>
              </p:cNvPr>
              <p:cNvSpPr/>
              <p:nvPr/>
            </p:nvSpPr>
            <p:spPr>
              <a:xfrm>
                <a:off x="4789650" y="2958518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6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590" name="Oval 589">
                <a:extLst>
                  <a:ext uri="{FF2B5EF4-FFF2-40B4-BE49-F238E27FC236}">
                    <a16:creationId xmlns:a16="http://schemas.microsoft.com/office/drawing/2014/main" id="{6284471A-E2F6-6F42-9247-00364B60F206}"/>
                  </a:ext>
                </a:extLst>
              </p:cNvPr>
              <p:cNvSpPr/>
              <p:nvPr/>
            </p:nvSpPr>
            <p:spPr>
              <a:xfrm>
                <a:off x="4789650" y="3553689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6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E2DF83B1-48D1-5845-BA42-E8D71FAFDE27}"/>
                  </a:ext>
                </a:extLst>
              </p:cNvPr>
              <p:cNvSpPr/>
              <p:nvPr/>
            </p:nvSpPr>
            <p:spPr>
              <a:xfrm>
                <a:off x="4188057" y="3553689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5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C6390C29-3D1A-7E4E-8F4F-F4BA0D25D95B}"/>
                  </a:ext>
                </a:extLst>
              </p:cNvPr>
              <p:cNvSpPr/>
              <p:nvPr/>
            </p:nvSpPr>
            <p:spPr>
              <a:xfrm>
                <a:off x="4198161" y="4157642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5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493A4176-3299-6F4C-BE33-0B2C965EC242}"/>
                  </a:ext>
                </a:extLst>
              </p:cNvPr>
              <p:cNvSpPr/>
              <p:nvPr/>
            </p:nvSpPr>
            <p:spPr>
              <a:xfrm>
                <a:off x="5401223" y="3547598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3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01C1AF1B-CCC3-BC46-BF0B-7091D1EE3A0E}"/>
                  </a:ext>
                </a:extLst>
              </p:cNvPr>
              <p:cNvSpPr/>
              <p:nvPr/>
            </p:nvSpPr>
            <p:spPr>
              <a:xfrm>
                <a:off x="5410101" y="4161634"/>
                <a:ext cx="274320" cy="274320"/>
              </a:xfrm>
              <a:prstGeom prst="ellipse">
                <a:avLst/>
              </a:prstGeom>
              <a:pattFill prst="ltUpDiag">
                <a:fgClr>
                  <a:schemeClr val="bg2"/>
                </a:fgClr>
                <a:bgClr>
                  <a:schemeClr val="accent3">
                    <a:lumMod val="60000"/>
                    <a:lumOff val="40000"/>
                  </a:schemeClr>
                </a:bgClr>
              </a:pattFill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288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5E8CB7DE-C173-5C40-ACCF-7211B32C3583}"/>
                  </a:ext>
                </a:extLst>
              </p:cNvPr>
              <p:cNvCxnSpPr>
                <a:cxnSpLocks/>
                <a:stCxn id="588" idx="7"/>
              </p:cNvCxnSpPr>
              <p:nvPr/>
            </p:nvCxnSpPr>
            <p:spPr>
              <a:xfrm flipV="1">
                <a:off x="4422204" y="2782434"/>
                <a:ext cx="209939" cy="22304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A2C96128-C212-424C-8C77-2A3E13F6D6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22618" y="2782434"/>
                <a:ext cx="219905" cy="209907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head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15C2A1A9-6BD7-AC49-9C03-90B0093136D2}"/>
                  </a:ext>
                </a:extLst>
              </p:cNvPr>
              <p:cNvCxnSpPr>
                <a:cxnSpLocks/>
                <a:stCxn id="588" idx="5"/>
              </p:cNvCxnSpPr>
              <p:nvPr/>
            </p:nvCxnSpPr>
            <p:spPr>
              <a:xfrm>
                <a:off x="4422204" y="3199456"/>
                <a:ext cx="413139" cy="38307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DC70F140-9139-5B40-A9B4-DA5C01093B41}"/>
                  </a:ext>
                </a:extLst>
              </p:cNvPr>
              <p:cNvCxnSpPr>
                <a:cxnSpLocks/>
                <a:endCxn id="594" idx="1"/>
              </p:cNvCxnSpPr>
              <p:nvPr/>
            </p:nvCxnSpPr>
            <p:spPr>
              <a:xfrm>
                <a:off x="5023674" y="3186201"/>
                <a:ext cx="417722" cy="401570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C7621EF3-9F79-6041-B11D-BF2739108CDE}"/>
                  </a:ext>
                </a:extLst>
              </p:cNvPr>
              <p:cNvCxnSpPr>
                <a:cxnSpLocks/>
                <a:stCxn id="590" idx="3"/>
                <a:endCxn id="593" idx="7"/>
              </p:cNvCxnSpPr>
              <p:nvPr/>
            </p:nvCxnSpPr>
            <p:spPr>
              <a:xfrm flipH="1">
                <a:off x="4432308" y="3787836"/>
                <a:ext cx="397515" cy="409979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A23F95BB-73A6-214F-BD0B-71DEC9E376A5}"/>
                  </a:ext>
                </a:extLst>
              </p:cNvPr>
              <p:cNvCxnSpPr>
                <a:cxnSpLocks/>
                <a:stCxn id="590" idx="5"/>
              </p:cNvCxnSpPr>
              <p:nvPr/>
            </p:nvCxnSpPr>
            <p:spPr>
              <a:xfrm>
                <a:off x="5023797" y="3787836"/>
                <a:ext cx="439712" cy="408495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A1511362-C2C5-1149-9CFD-CD4A7A0A0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9465" y="4395357"/>
                <a:ext cx="214417" cy="206393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97F88793-F16B-6A4F-B488-4D91BCA58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6661" y="4590076"/>
                <a:ext cx="598662" cy="6715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4AFF083E-606A-CF4D-9F01-7716E797E3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2535" y="4399414"/>
                <a:ext cx="219015" cy="19689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16D45333-16DE-2C4F-87B1-B720685886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7479" y="3985368"/>
                <a:ext cx="598662" cy="6715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EBD028B-3466-B54C-8A0A-A70B84BCE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247" y="3784738"/>
                <a:ext cx="214417" cy="206393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head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A5EFF1D2-A863-5E41-8D27-A41CB8FE5E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6272" y="3794223"/>
                <a:ext cx="219015" cy="19689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998668-F23F-5B4D-AB7E-F80827A69342}"/>
              </a:ext>
            </a:extLst>
          </p:cNvPr>
          <p:cNvSpPr/>
          <p:nvPr/>
        </p:nvSpPr>
        <p:spPr>
          <a:xfrm>
            <a:off x="5903582" y="3482172"/>
            <a:ext cx="178667" cy="67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ight Arrow 479">
            <a:extLst>
              <a:ext uri="{FF2B5EF4-FFF2-40B4-BE49-F238E27FC236}">
                <a16:creationId xmlns:a16="http://schemas.microsoft.com/office/drawing/2014/main" id="{F251A542-B76D-2C44-8EEF-8AC6E9AA4C5D}"/>
              </a:ext>
            </a:extLst>
          </p:cNvPr>
          <p:cNvSpPr/>
          <p:nvPr/>
        </p:nvSpPr>
        <p:spPr>
          <a:xfrm rot="10800000">
            <a:off x="5965836" y="3580747"/>
            <a:ext cx="1002971" cy="1613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4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ABBC1B4-C4F0-6243-ABE7-70A51D861941}"/>
              </a:ext>
            </a:extLst>
          </p:cNvPr>
          <p:cNvSpPr/>
          <p:nvPr/>
        </p:nvSpPr>
        <p:spPr>
          <a:xfrm>
            <a:off x="1712851" y="2063274"/>
            <a:ext cx="2439865" cy="15424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7F9A7-56E4-F04A-8607-3D1C218737DB}"/>
              </a:ext>
            </a:extLst>
          </p:cNvPr>
          <p:cNvSpPr/>
          <p:nvPr/>
        </p:nvSpPr>
        <p:spPr>
          <a:xfrm>
            <a:off x="2685675" y="814560"/>
            <a:ext cx="867637" cy="76983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RV32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Scalar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Core</a:t>
            </a:r>
          </a:p>
          <a:p>
            <a:endParaRPr lang="en-U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AD389-E018-8E42-8BD9-049043A65E56}"/>
              </a:ext>
            </a:extLst>
          </p:cNvPr>
          <p:cNvSpPr/>
          <p:nvPr/>
        </p:nvSpPr>
        <p:spPr>
          <a:xfrm>
            <a:off x="1797951" y="2331975"/>
            <a:ext cx="914400" cy="3662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Bank Ctrl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74A026-C739-2B44-88A7-B887509D5741}"/>
              </a:ext>
            </a:extLst>
          </p:cNvPr>
          <p:cNvSpPr/>
          <p:nvPr/>
        </p:nvSpPr>
        <p:spPr>
          <a:xfrm>
            <a:off x="1797951" y="2839216"/>
            <a:ext cx="914400" cy="6589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etica" pitchFamily="2" charset="0"/>
              </a:rPr>
              <a:t>32KB SRAM BANK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C9633B-3BA7-2D4A-A7DD-DACBBC8D34D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255151" y="2698189"/>
            <a:ext cx="0" cy="141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569D33D-A9D2-E347-9A23-CCAF5E084A9C}"/>
              </a:ext>
            </a:extLst>
          </p:cNvPr>
          <p:cNvSpPr/>
          <p:nvPr/>
        </p:nvSpPr>
        <p:spPr>
          <a:xfrm>
            <a:off x="3133686" y="2331655"/>
            <a:ext cx="914400" cy="3662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Bank Ctrl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306546-571E-F947-9A78-D33FE36E5297}"/>
              </a:ext>
            </a:extLst>
          </p:cNvPr>
          <p:cNvSpPr/>
          <p:nvPr/>
        </p:nvSpPr>
        <p:spPr>
          <a:xfrm>
            <a:off x="3133686" y="2838896"/>
            <a:ext cx="914400" cy="6589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etica" pitchFamily="2" charset="0"/>
              </a:rPr>
              <a:t>32KB SRAM BANK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72EED-A332-E741-AD1F-D8ABCF9A054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590886" y="2697869"/>
            <a:ext cx="0" cy="141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B24036-49E6-4943-8416-9EA157365F13}"/>
              </a:ext>
            </a:extLst>
          </p:cNvPr>
          <p:cNvSpPr txBox="1"/>
          <p:nvPr/>
        </p:nvSpPr>
        <p:spPr>
          <a:xfrm>
            <a:off x="2705100" y="280474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4EF7841-12AC-C045-97CC-AE5CECD45D14}"/>
              </a:ext>
            </a:extLst>
          </p:cNvPr>
          <p:cNvSpPr/>
          <p:nvPr/>
        </p:nvSpPr>
        <p:spPr>
          <a:xfrm rot="5400000">
            <a:off x="2805614" y="2553904"/>
            <a:ext cx="227439" cy="241296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CABC9-8ADA-714B-8E94-72A7E14DC21A}"/>
              </a:ext>
            </a:extLst>
          </p:cNvPr>
          <p:cNvSpPr txBox="1"/>
          <p:nvPr/>
        </p:nvSpPr>
        <p:spPr>
          <a:xfrm>
            <a:off x="1712849" y="3818050"/>
            <a:ext cx="2412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 banks = 256KB total memory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4B9D5D-4DF0-D740-A5EA-09A68FB3FB6F}"/>
              </a:ext>
            </a:extLst>
          </p:cNvPr>
          <p:cNvSpPr txBox="1"/>
          <p:nvPr/>
        </p:nvSpPr>
        <p:spPr>
          <a:xfrm>
            <a:off x="1630809" y="1772570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Main memory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FC84DE-8377-294E-9872-656265703502}"/>
              </a:ext>
            </a:extLst>
          </p:cNvPr>
          <p:cNvCxnSpPr/>
          <p:nvPr/>
        </p:nvCxnSpPr>
        <p:spPr>
          <a:xfrm>
            <a:off x="2252876" y="2190920"/>
            <a:ext cx="0" cy="141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0D2403-0F9A-E94E-8185-9B459709B31A}"/>
              </a:ext>
            </a:extLst>
          </p:cNvPr>
          <p:cNvCxnSpPr/>
          <p:nvPr/>
        </p:nvCxnSpPr>
        <p:spPr>
          <a:xfrm>
            <a:off x="3598136" y="2190628"/>
            <a:ext cx="0" cy="141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4E5619-85F5-434D-AFDF-2D84088F87C4}"/>
              </a:ext>
            </a:extLst>
          </p:cNvPr>
          <p:cNvCxnSpPr>
            <a:cxnSpLocks/>
          </p:cNvCxnSpPr>
          <p:nvPr/>
        </p:nvCxnSpPr>
        <p:spPr>
          <a:xfrm flipH="1">
            <a:off x="3560250" y="2227049"/>
            <a:ext cx="75772" cy="636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F9E94-6A50-3F43-B458-B7AD48D1BBE9}"/>
              </a:ext>
            </a:extLst>
          </p:cNvPr>
          <p:cNvCxnSpPr>
            <a:cxnSpLocks/>
          </p:cNvCxnSpPr>
          <p:nvPr/>
        </p:nvCxnSpPr>
        <p:spPr>
          <a:xfrm flipH="1">
            <a:off x="2217265" y="2227341"/>
            <a:ext cx="75772" cy="636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4A823B-19E2-8041-AF31-098150AD997E}"/>
              </a:ext>
            </a:extLst>
          </p:cNvPr>
          <p:cNvCxnSpPr>
            <a:cxnSpLocks/>
          </p:cNvCxnSpPr>
          <p:nvPr/>
        </p:nvCxnSpPr>
        <p:spPr>
          <a:xfrm flipH="1">
            <a:off x="2252876" y="2196301"/>
            <a:ext cx="13452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738A455-C2EF-544F-AFD8-24229A8F89B3}"/>
              </a:ext>
            </a:extLst>
          </p:cNvPr>
          <p:cNvGrpSpPr/>
          <p:nvPr/>
        </p:nvGrpSpPr>
        <p:grpSpPr>
          <a:xfrm>
            <a:off x="4558825" y="664838"/>
            <a:ext cx="4718438" cy="2940887"/>
            <a:chOff x="3715332" y="777214"/>
            <a:chExt cx="4718438" cy="294088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D252032-C951-BF47-BE79-BBE3BD3FC5E3}"/>
                </a:ext>
              </a:extLst>
            </p:cNvPr>
            <p:cNvSpPr/>
            <p:nvPr/>
          </p:nvSpPr>
          <p:spPr>
            <a:xfrm>
              <a:off x="3715332" y="777214"/>
              <a:ext cx="4718438" cy="2940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102D56-0190-7846-83C7-83E57C7E24C8}"/>
                </a:ext>
              </a:extLst>
            </p:cNvPr>
            <p:cNvSpPr/>
            <p:nvPr/>
          </p:nvSpPr>
          <p:spPr>
            <a:xfrm>
              <a:off x="4776255" y="2000605"/>
              <a:ext cx="2895331" cy="104099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7ABD28-3E2B-BB41-B16D-FC977583A87D}"/>
                </a:ext>
              </a:extLst>
            </p:cNvPr>
            <p:cNvSpPr/>
            <p:nvPr/>
          </p:nvSpPr>
          <p:spPr>
            <a:xfrm>
              <a:off x="3791156" y="1803004"/>
              <a:ext cx="983425" cy="5926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Helvetica" pitchFamily="2" charset="0"/>
                </a:rPr>
                <a:t>Configurator</a:t>
              </a:r>
            </a:p>
            <a:p>
              <a:endParaRPr lang="en-US" sz="10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E6174F-7025-6946-B64E-A8EFC38AF9FE}"/>
                </a:ext>
              </a:extLst>
            </p:cNvPr>
            <p:cNvSpPr/>
            <p:nvPr/>
          </p:nvSpPr>
          <p:spPr>
            <a:xfrm>
              <a:off x="3804539" y="1131881"/>
              <a:ext cx="959711" cy="3844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Helvetica" pitchFamily="2" charset="0"/>
                </a:rPr>
                <a:t>Control</a:t>
              </a:r>
              <a:endParaRPr lang="en-US" sz="10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24F1067-AC5D-844C-8EED-9FB841A0A538}"/>
              </a:ext>
            </a:extLst>
          </p:cNvPr>
          <p:cNvSpPr txBox="1"/>
          <p:nvPr/>
        </p:nvSpPr>
        <p:spPr>
          <a:xfrm>
            <a:off x="4591739" y="2040120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FE829-33D3-A243-AE2F-1FA450FF8C11}"/>
              </a:ext>
            </a:extLst>
          </p:cNvPr>
          <p:cNvSpPr txBox="1"/>
          <p:nvPr/>
        </p:nvSpPr>
        <p:spPr>
          <a:xfrm>
            <a:off x="2692561" y="1338154"/>
            <a:ext cx="444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Helvetica" pitchFamily="2" charset="0"/>
              </a:rPr>
              <a:t>insn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F6501E-8DBB-5540-8D8F-6724F7287C64}"/>
              </a:ext>
            </a:extLst>
          </p:cNvPr>
          <p:cNvSpPr txBox="1"/>
          <p:nvPr/>
        </p:nvSpPr>
        <p:spPr>
          <a:xfrm>
            <a:off x="3101418" y="1355076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data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E89033-15E3-1F41-B8B2-0D7B708C3162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 flipH="1">
            <a:off x="5126362" y="1403942"/>
            <a:ext cx="1526" cy="2866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F0CEB5-D2F6-734B-9D83-2C4A136DE43E}"/>
              </a:ext>
            </a:extLst>
          </p:cNvPr>
          <p:cNvCxnSpPr>
            <a:cxnSpLocks/>
          </p:cNvCxnSpPr>
          <p:nvPr/>
        </p:nvCxnSpPr>
        <p:spPr>
          <a:xfrm>
            <a:off x="4898875" y="2283442"/>
            <a:ext cx="0" cy="14747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FEEFA8-561B-5948-A93C-47097C1A9635}"/>
              </a:ext>
            </a:extLst>
          </p:cNvPr>
          <p:cNvCxnSpPr>
            <a:cxnSpLocks/>
          </p:cNvCxnSpPr>
          <p:nvPr/>
        </p:nvCxnSpPr>
        <p:spPr>
          <a:xfrm>
            <a:off x="2948364" y="1874520"/>
            <a:ext cx="0" cy="3368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F6A06F9-8F96-5843-9BBF-A105FE10190D}"/>
              </a:ext>
            </a:extLst>
          </p:cNvPr>
          <p:cNvCxnSpPr>
            <a:cxnSpLocks/>
          </p:cNvCxnSpPr>
          <p:nvPr/>
        </p:nvCxnSpPr>
        <p:spPr>
          <a:xfrm>
            <a:off x="2823960" y="1584390"/>
            <a:ext cx="0" cy="2809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0A9DC0-34F9-6C42-A385-421FBDE628AE}"/>
              </a:ext>
            </a:extLst>
          </p:cNvPr>
          <p:cNvCxnSpPr>
            <a:cxnSpLocks/>
          </p:cNvCxnSpPr>
          <p:nvPr/>
        </p:nvCxnSpPr>
        <p:spPr>
          <a:xfrm>
            <a:off x="4343400" y="3753561"/>
            <a:ext cx="5031300" cy="20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FA895AC-EB39-6549-AECB-7F6392AE9F75}"/>
              </a:ext>
            </a:extLst>
          </p:cNvPr>
          <p:cNvCxnSpPr>
            <a:cxnSpLocks/>
          </p:cNvCxnSpPr>
          <p:nvPr/>
        </p:nvCxnSpPr>
        <p:spPr>
          <a:xfrm>
            <a:off x="9374700" y="573041"/>
            <a:ext cx="1083" cy="31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AD43DEA-04C7-C845-A4BF-7B310E104313}"/>
              </a:ext>
            </a:extLst>
          </p:cNvPr>
          <p:cNvSpPr/>
          <p:nvPr/>
        </p:nvSpPr>
        <p:spPr>
          <a:xfrm rot="16200000">
            <a:off x="5710407" y="2646004"/>
            <a:ext cx="274320" cy="278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 pitchFamily="2" charset="0"/>
              </a:rPr>
              <a:t>1KB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1DA2B3-2FC8-9448-8B58-0CBB31660E95}"/>
              </a:ext>
            </a:extLst>
          </p:cNvPr>
          <p:cNvSpPr txBox="1"/>
          <p:nvPr/>
        </p:nvSpPr>
        <p:spPr>
          <a:xfrm>
            <a:off x="7255732" y="3740939"/>
            <a:ext cx="1718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CGRA memory interface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A96BA8-C4E2-7146-A884-C030D51B4805}"/>
              </a:ext>
            </a:extLst>
          </p:cNvPr>
          <p:cNvSpPr txBox="1"/>
          <p:nvPr/>
        </p:nvSpPr>
        <p:spPr>
          <a:xfrm>
            <a:off x="4611666" y="68354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  <a:cs typeface="Hadassah Friedlaender" panose="02020603050405020304" pitchFamily="18" charset="-79"/>
              </a:rPr>
              <a:t>SNAFU-A</a:t>
            </a:r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9C21DE79-B34C-BC40-8E44-E0CD06D42C93}"/>
              </a:ext>
            </a:extLst>
          </p:cNvPr>
          <p:cNvCxnSpPr>
            <a:cxnSpLocks/>
          </p:cNvCxnSpPr>
          <p:nvPr/>
        </p:nvCxnSpPr>
        <p:spPr>
          <a:xfrm>
            <a:off x="5596128" y="1129231"/>
            <a:ext cx="5581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288AD41E-9FD6-0C46-949E-9FB98564CAEC}"/>
              </a:ext>
            </a:extLst>
          </p:cNvPr>
          <p:cNvCxnSpPr>
            <a:cxnSpLocks/>
          </p:cNvCxnSpPr>
          <p:nvPr/>
        </p:nvCxnSpPr>
        <p:spPr>
          <a:xfrm>
            <a:off x="5622068" y="2135281"/>
            <a:ext cx="4739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2EA52242-1E9C-ED44-9893-EFCC4BEFCFF3}"/>
              </a:ext>
            </a:extLst>
          </p:cNvPr>
          <p:cNvGrpSpPr/>
          <p:nvPr/>
        </p:nvGrpSpPr>
        <p:grpSpPr>
          <a:xfrm>
            <a:off x="3731149" y="4120317"/>
            <a:ext cx="1448441" cy="276999"/>
            <a:chOff x="6433309" y="3887474"/>
            <a:chExt cx="1448441" cy="276999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246473A-A881-5A4D-9CBD-D7B5480E0A39}"/>
                </a:ext>
              </a:extLst>
            </p:cNvPr>
            <p:cNvSpPr/>
            <p:nvPr/>
          </p:nvSpPr>
          <p:spPr>
            <a:xfrm>
              <a:off x="6433309" y="3910081"/>
              <a:ext cx="220666" cy="220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CB2DBB62-92CE-5B42-AE0A-126671E1A298}"/>
                </a:ext>
              </a:extLst>
            </p:cNvPr>
            <p:cNvSpPr txBox="1"/>
            <p:nvPr/>
          </p:nvSpPr>
          <p:spPr>
            <a:xfrm>
              <a:off x="6591012" y="3887474"/>
              <a:ext cx="12907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cs typeface="Hadassah Friedlaender" panose="02020603050405020304" pitchFamily="18" charset="-79"/>
                </a:rPr>
                <a:t>= Load/store PE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BBCCA2F6-87C3-D64B-901F-82F8321AE8FB}"/>
              </a:ext>
            </a:extLst>
          </p:cNvPr>
          <p:cNvGrpSpPr/>
          <p:nvPr/>
        </p:nvGrpSpPr>
        <p:grpSpPr>
          <a:xfrm>
            <a:off x="5192718" y="4118683"/>
            <a:ext cx="1499737" cy="276999"/>
            <a:chOff x="6433309" y="3887474"/>
            <a:chExt cx="1499737" cy="276999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0D6A6766-5658-FA4F-80A2-8491FEFFEDF6}"/>
                </a:ext>
              </a:extLst>
            </p:cNvPr>
            <p:cNvSpPr/>
            <p:nvPr/>
          </p:nvSpPr>
          <p:spPr>
            <a:xfrm>
              <a:off x="6433309" y="3910081"/>
              <a:ext cx="220666" cy="2206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56AD7758-CA6B-FD4D-B26B-F90C30B255D8}"/>
                </a:ext>
              </a:extLst>
            </p:cNvPr>
            <p:cNvSpPr txBox="1"/>
            <p:nvPr/>
          </p:nvSpPr>
          <p:spPr>
            <a:xfrm>
              <a:off x="6591012" y="3887474"/>
              <a:ext cx="1342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cs typeface="Hadassah Friedlaender" panose="02020603050405020304" pitchFamily="18" charset="-79"/>
                </a:rPr>
                <a:t>= Scratchpad PE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AD6223FC-2C0E-F14A-96CA-CEAB11FA001E}"/>
              </a:ext>
            </a:extLst>
          </p:cNvPr>
          <p:cNvGrpSpPr/>
          <p:nvPr/>
        </p:nvGrpSpPr>
        <p:grpSpPr>
          <a:xfrm>
            <a:off x="6718961" y="4118129"/>
            <a:ext cx="1432026" cy="276999"/>
            <a:chOff x="6433309" y="3887474"/>
            <a:chExt cx="1432026" cy="276999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BBE130B-8473-7040-AAAD-38C938EAED2B}"/>
                </a:ext>
              </a:extLst>
            </p:cNvPr>
            <p:cNvSpPr/>
            <p:nvPr/>
          </p:nvSpPr>
          <p:spPr>
            <a:xfrm>
              <a:off x="6433309" y="3910081"/>
              <a:ext cx="220666" cy="220666"/>
            </a:xfrm>
            <a:prstGeom prst="rect">
              <a:avLst/>
            </a:prstGeom>
            <a:solidFill>
              <a:srgbClr val="E05957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A5DFC875-7879-4C4D-B503-B29FEA90797D}"/>
                </a:ext>
              </a:extLst>
            </p:cNvPr>
            <p:cNvSpPr txBox="1"/>
            <p:nvPr/>
          </p:nvSpPr>
          <p:spPr>
            <a:xfrm>
              <a:off x="6591012" y="3887474"/>
              <a:ext cx="1274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cs typeface="Hadassah Friedlaender" panose="02020603050405020304" pitchFamily="18" charset="-79"/>
                </a:rPr>
                <a:t>= Basic ALU PE</a:t>
              </a: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F9A7D54-84E4-544F-9AA9-670D80DD65EE}"/>
              </a:ext>
            </a:extLst>
          </p:cNvPr>
          <p:cNvGrpSpPr/>
          <p:nvPr/>
        </p:nvGrpSpPr>
        <p:grpSpPr>
          <a:xfrm>
            <a:off x="8132135" y="4118129"/>
            <a:ext cx="1336231" cy="276999"/>
            <a:chOff x="6433309" y="3887474"/>
            <a:chExt cx="1336231" cy="276999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EE63049B-9BDA-D140-9810-D07888FCDF40}"/>
                </a:ext>
              </a:extLst>
            </p:cNvPr>
            <p:cNvSpPr/>
            <p:nvPr/>
          </p:nvSpPr>
          <p:spPr>
            <a:xfrm>
              <a:off x="6433309" y="3910081"/>
              <a:ext cx="220666" cy="220666"/>
            </a:xfrm>
            <a:prstGeom prst="rect">
              <a:avLst/>
            </a:prstGeom>
            <a:solidFill>
              <a:srgbClr val="D3B3F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FC4DA976-7BF8-7641-ABEB-BD31DFFAB99A}"/>
                </a:ext>
              </a:extLst>
            </p:cNvPr>
            <p:cNvSpPr txBox="1"/>
            <p:nvPr/>
          </p:nvSpPr>
          <p:spPr>
            <a:xfrm>
              <a:off x="6591012" y="3887474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cs typeface="Hadassah Friedlaender" panose="02020603050405020304" pitchFamily="18" charset="-79"/>
                </a:rPr>
                <a:t>= Multiplier PE</a:t>
              </a:r>
            </a:p>
          </p:txBody>
        </p:sp>
      </p:grpSp>
      <p:sp>
        <p:nvSpPr>
          <p:cNvPr id="385" name="TextBox 384">
            <a:extLst>
              <a:ext uri="{FF2B5EF4-FFF2-40B4-BE49-F238E27FC236}">
                <a16:creationId xmlns:a16="http://schemas.microsoft.com/office/drawing/2014/main" id="{5C639D88-F012-644B-BEEB-8246D93FDDAC}"/>
              </a:ext>
            </a:extLst>
          </p:cNvPr>
          <p:cNvSpPr txBox="1"/>
          <p:nvPr/>
        </p:nvSpPr>
        <p:spPr>
          <a:xfrm>
            <a:off x="4604793" y="2999015"/>
            <a:ext cx="1366143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Multi-hop, </a:t>
            </a:r>
          </a:p>
          <a:p>
            <a:pPr algn="ctr"/>
            <a:r>
              <a:rPr lang="en-US" sz="1400" dirty="0" err="1">
                <a:latin typeface="Helvetica" pitchFamily="2" charset="0"/>
              </a:rPr>
              <a:t>bufferless</a:t>
            </a:r>
            <a:r>
              <a:rPr lang="en-US" sz="1400" dirty="0">
                <a:latin typeface="Helvetica" pitchFamily="2" charset="0"/>
              </a:rPr>
              <a:t> </a:t>
            </a:r>
            <a:r>
              <a:rPr lang="en-US" sz="1400" dirty="0" err="1">
                <a:latin typeface="Helvetica" pitchFamily="2" charset="0"/>
              </a:rPr>
              <a:t>NoC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6A8344EC-F81B-0946-BEC2-9F02BC1E522F}"/>
              </a:ext>
            </a:extLst>
          </p:cNvPr>
          <p:cNvSpPr/>
          <p:nvPr/>
        </p:nvSpPr>
        <p:spPr>
          <a:xfrm>
            <a:off x="8551952" y="1888230"/>
            <a:ext cx="716657" cy="3364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  <a:latin typeface="Helvetica" pitchFamily="2" charset="0"/>
            </a:endParaRPr>
          </a:p>
        </p:txBody>
      </p: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118FD94A-2E30-8441-A32F-A6C314AA557D}"/>
              </a:ext>
            </a:extLst>
          </p:cNvPr>
          <p:cNvGrpSpPr/>
          <p:nvPr/>
        </p:nvGrpSpPr>
        <p:grpSpPr>
          <a:xfrm>
            <a:off x="6076533" y="745311"/>
            <a:ext cx="2787993" cy="2747644"/>
            <a:chOff x="8134326" y="3604855"/>
            <a:chExt cx="2787993" cy="274764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8855574-98D5-1744-BE8B-FFA318E38D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44630" y="4487508"/>
              <a:ext cx="554506" cy="548640"/>
              <a:chOff x="4775445" y="1572968"/>
              <a:chExt cx="1148887" cy="113673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C063C70-F8EE-EF47-851B-92B0B535403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79DE829-37BF-E841-A75E-050DC62FE85B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980BCCC-B542-E348-8FD2-2AEAD1832921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FF985F-5CA7-E348-A485-B293D9589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F8F70B52-DDAD-474D-A67E-98B7BC51640E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83CAB885-4770-8144-9EF3-872A777B9150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E4413866-B3D6-3840-8A1C-A705D387B51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95333E5F-9F30-4548-8D54-E795761BBF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E07A8C0B-F455-ED49-AA5E-3DF8FEF2ED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E243C7C-8383-1E4D-834B-74654CB74C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5ACD3D54-F86E-6D42-BF8D-159E91496A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88654" y="4484433"/>
              <a:ext cx="554506" cy="548640"/>
              <a:chOff x="4775445" y="1572968"/>
              <a:chExt cx="1148887" cy="1136734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FAED39E8-C881-9749-87AC-74DC2F7D0DB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064F630C-4897-9C41-9799-186F21EDAF5C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E80042B-E029-9C41-9161-539AEBB37A6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F51BD13-C007-1646-A4E3-0DF54F7F56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2B1D3A3-AF18-B44F-B5F1-D08FEFDBE56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37C9D73-1042-B44F-BAB0-FCA124D1D9C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5CA85B57-38E6-AA48-9514-3268B45DFCD3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13622AB-5716-3D40-836B-147BF1CA5D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FEA4BCE-EAC9-D342-83DD-CA7846266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0893F7A7-6A4A-414D-9546-6DE23A1206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F9A16CE-8FCF-4745-9676-D49E105553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32678" y="4484434"/>
              <a:ext cx="554506" cy="548640"/>
              <a:chOff x="4775445" y="1572968"/>
              <a:chExt cx="1148887" cy="1136734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A55DF533-33AC-1746-A7DE-DD02EBF5F46A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5172DC5-A54F-F441-BC92-B0C8689F3C8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E3ADD03-9E7B-1E4B-92EE-73A6700AB0E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E94F04D-D9BA-5745-9560-225EC262AF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0CC51EA-5AE9-3343-B383-1B1A06707EBB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46089B6F-AAC4-B142-81EF-B16020F3EDC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BDBBFF2-5573-F348-99CB-17F2E9033F1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FD89DD97-5B5E-0A46-8CDE-ACF3AA34C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7F47D08-A2B7-4A46-B2F2-7D6DED4BD6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63CD578-E06D-B74F-9B7F-6866CCA620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6E727CD-7870-7F4E-9E2F-E408E998BB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76702" y="4487249"/>
              <a:ext cx="554506" cy="548640"/>
              <a:chOff x="4775445" y="1572968"/>
              <a:chExt cx="1148887" cy="1136734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A18CD4D0-5D24-E84C-B61B-76EC526D25B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4725D26-2F9D-3A43-87C5-9D0D5D206686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D39562E-3215-F748-9DCF-B14F13DE1648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E4B99E1-82B6-554D-8893-1724A0F10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0A5FAC8-682E-2340-B241-6E8A4DE56194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AA3178D2-4E8E-FE40-9FA9-02551592DE5E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69FE5FB-E008-0C48-8037-F354D8C4816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7C0F806-F6E6-4742-83EC-4765DE4E9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AE51CEC-CA58-7D43-A995-E4E390313D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01937630-F48E-A448-957D-1D51BFF63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B01B804-FD18-9642-8184-AC89E205CA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48780" y="4931348"/>
              <a:ext cx="554506" cy="548640"/>
              <a:chOff x="4775445" y="1572968"/>
              <a:chExt cx="1148887" cy="1136734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E272E121-AE4E-C649-87AA-F6E51334223A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D3D62438-DB4A-E241-AD95-99E2D48589F6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00BE80C0-1BBF-C748-9266-253E83C2B15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CAF84841-53D6-5F47-9B0D-25A2547F9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683D24E-6F90-114C-AAD1-C0552F26855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1C80843-41AA-954F-93AE-0F04F096B289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A8174BE-7071-BF40-8AE0-30F14F9DDF9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4AEDB902-ACAF-034D-8253-E10EAC5176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00B1CA8A-0BA8-3546-9BE7-EAE0B6CB39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27D9B3BE-E40F-D347-B4A7-AFD7FF49D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C7D1F0F0-6A8C-1747-B69A-56798BED66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92804" y="4928273"/>
              <a:ext cx="554506" cy="548640"/>
              <a:chOff x="4775445" y="1572968"/>
              <a:chExt cx="1148887" cy="1136734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C963040C-B944-0643-A4BE-0E354228F9A8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D25B3A83-AD86-2249-AAB5-726662A2250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798BBBD9-98B0-1149-A299-566EA57B31F8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D76B0AE7-B951-BB4E-8EA4-D332F4C5DB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1E5FA05-5D9D-DF49-ACE6-EC371B66B2E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6F3B544-BB0E-524B-9366-0B0942CE59E9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E32362FC-9275-9243-874D-6151B59E7F6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9D1510AF-15F6-0B4F-A53B-F68D52C897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F8A19551-096C-DA40-B754-919BB2CBC6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5652FB64-3470-A240-9775-F812F10A43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6852BE58-A34F-664E-B0EB-F178BFE0C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36828" y="4928274"/>
              <a:ext cx="554506" cy="548640"/>
              <a:chOff x="4775445" y="1572968"/>
              <a:chExt cx="1148887" cy="1136734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916305AB-16D0-E540-978A-F23ABEF9B58D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A3BAC42-8697-6A49-9506-95626AA97986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043DF451-3E16-FC42-A85A-18AB762CCE7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9BCF2043-A020-ED4C-ADBF-9DDF5068C8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090C2022-5F62-A148-A1CE-ED0366DCBB0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F061DE0-6657-374A-B5BD-60F54DF09364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9722179D-3458-DB42-A2A5-4C41E601368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B112DD3-2F2E-5548-A39F-C5B1D5BAA5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EF83B3A3-D3A1-BD4C-88B0-A0A8E8A71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0BB7F175-1CCD-9944-B63A-C7E369369C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979A3D97-5F6E-E24A-BFEB-466F8D8E4C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80852" y="4931089"/>
              <a:ext cx="554506" cy="548640"/>
              <a:chOff x="4775445" y="1572968"/>
              <a:chExt cx="1148887" cy="1136734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458FDA8F-1046-644D-941B-561BA7B91374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0334306-7A06-0341-B1E8-F1015EC9EDD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770AD19-4F2A-A347-BF10-C22BD52FDCE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ABD165B-C8F5-6C44-9A41-2EF9B1315E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F002D978-DBA1-F34D-8FFA-3B762E0D51F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060F8889-5D36-B94E-B1D0-7EC3FFBBA65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A728C4C1-8EF4-784E-ACE5-E352FA56DC09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D27AFE5B-547B-244D-BE45-ED522653B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36C4037-269D-FF46-BA54-37B7236259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8B1578CA-9537-9547-8924-8D2711D756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92691386-A073-034C-AA76-7577C9B4F6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48780" y="5367509"/>
              <a:ext cx="554506" cy="548640"/>
              <a:chOff x="4775445" y="1572968"/>
              <a:chExt cx="1148887" cy="1136734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59F9E24F-0190-9940-AF4B-B67E65F3E9C6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D7BC96B4-DE29-DD41-92BB-DDFB1529F66D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5AA025FE-8FE4-DD46-8991-677D917F47D7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84FD8BCF-89C9-6649-A688-E1119254D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2143D074-FB1F-C048-B139-E00AF1F46B02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D048DDF9-1B30-2947-BADE-82228F260473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8704DF53-80E2-884D-A357-A4AC119D5093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A864D78-7EAB-3444-A6F4-2BF75F972B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23D2B22B-EB2B-A946-8777-7FB25E1375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48649DE1-F57B-3F4D-BDC7-91868D30F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A0124839-9419-9341-8D2F-D6C015BF93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92804" y="5364434"/>
              <a:ext cx="554506" cy="548640"/>
              <a:chOff x="4775445" y="1572968"/>
              <a:chExt cx="1148887" cy="1136734"/>
            </a:xfrm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011274D2-B8E0-FC4A-A813-5DBA5E02536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E3E68DAD-738E-1B4A-804F-E44F88CD31A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3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D36345D0-C477-A844-A84B-433520AE504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A32E2A1A-7EBE-9048-BDF4-1875DBE6E4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05B44EF5-7F6B-E64C-9E54-4D69B8B2EA0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A04457DA-FC28-664E-9303-B0F657F4606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CFE94127-C23E-D143-81F9-0C8AC0A8109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952A4BC6-E53B-2441-905C-775AC6484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F1D533F4-5038-A94B-A834-2217E025F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1253483-6FA2-854A-B93D-6E4EEA9AAB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D4D48512-64DA-4B44-9DA0-F6092434E5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36828" y="5364435"/>
              <a:ext cx="554506" cy="548640"/>
              <a:chOff x="4775445" y="1572968"/>
              <a:chExt cx="1148887" cy="1136734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E46E07A-DB96-954D-AE34-62C0EEB791CD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12002CE1-E23A-B44D-9E0A-9EF9469C8ADA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C046017A-4C2D-3646-9F2D-BD8042C7A92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B38E43F1-DC8E-AA43-A720-D1312E7C2C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301EC962-4BD4-F348-AF78-83F9453F50B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44A34F7-13D9-574B-A626-7C7CBB06261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2386A70D-9F51-0946-9FDF-2DB136351EA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523D495-D3C3-AA48-97EF-616080E0FC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B09ACD6A-E159-6347-A2CD-95DBB9C82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F81F7EBF-5966-3B4D-85B0-7476E9AC9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F706445-DE87-D64F-891E-1F202FC75D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80852" y="5367250"/>
              <a:ext cx="554506" cy="548640"/>
              <a:chOff x="4775445" y="1572968"/>
              <a:chExt cx="1148887" cy="1136734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23F1628-B939-E346-AB2C-61D52A9C6001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7B6C9BCF-3A41-AE49-B112-63CC6A524440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505BA0BF-0762-C347-8904-BC16E7D488C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EA18DEA6-4A6C-5944-A70A-FDCD6352A2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4116A131-7EED-A444-B437-B3E3FFEC698B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1BB2E49A-4029-B54D-A5DE-50D3230239D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7C0AB6-50EA-544A-AF65-C66E70351099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E7A07AF8-C121-614E-8D14-DA537CF28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9F1399D8-73EF-AF43-AF83-F5D2920CF6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56C859DD-EC35-3346-920A-E6906B5A7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909F9E3D-A44E-D14A-8290-EDC2AAF952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56266" y="5803859"/>
              <a:ext cx="554506" cy="548640"/>
              <a:chOff x="4775445" y="1572968"/>
              <a:chExt cx="1148887" cy="1136734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047328D5-3BE4-984D-9756-2BB82ED811F2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9D418621-7DFE-EC48-9FC8-A10A5E0964D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7A202778-ADE1-7B4C-9371-E510E46FFDA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721008D7-A2F4-9C4D-950F-32B6B0C78C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EC59B5ED-E957-AE45-8BC5-EF9286CEFF7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18CD34B6-4744-3042-833A-EA9CEC5BB156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20B1453A-36BF-A644-B48B-5BCF2E9A9521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A9813552-BA10-6745-9032-DAC77E779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034911E1-4DAE-C24C-B270-7E98A01A90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C4A70F8A-638F-464C-8A84-FF68FB5622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4B3FA6B4-6706-CC4E-AAEB-DBA9489800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00290" y="5800784"/>
              <a:ext cx="554506" cy="548640"/>
              <a:chOff x="4775445" y="1572968"/>
              <a:chExt cx="1148887" cy="1136734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6DDBB364-1AB8-284C-A8A4-656E00AAE4D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0D048C08-4C63-A94D-ACE0-4B6F63C727C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0409EE0B-7504-814C-88E1-3F26265B150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44866C1-A0EF-ED49-9A72-0286819E7B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E4BEDF02-BBD5-F44B-81C1-4561B165AFB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A1E3CB73-AD79-5341-921D-B1A15BDBB42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9AB600F3-C666-C14A-A0B2-8FFFFD9A7181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B3F0706B-3E7C-AB46-A717-B3F41D6CD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C6D57F6E-A732-AD4A-99F6-8330F813D1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26F43576-F3FF-6F4B-B61D-5CEC5E26D4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FB20AA1-786F-AB4F-9E8F-1ABC805E305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44314" y="5800785"/>
              <a:ext cx="554506" cy="548640"/>
              <a:chOff x="4775445" y="1572968"/>
              <a:chExt cx="1148887" cy="1136734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2A91EA57-01CE-4948-89DC-8B8C075B1448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CBAC8AAD-C452-5D4D-8223-79290F289A3D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036A59D8-880F-AF42-8431-BF8233684FC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BE2C62E5-11D6-7D47-97E4-CABA2C1B26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611D5A35-78F7-9348-917E-85A0648C7D9E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F008635E-FF92-2F41-94D6-89EA593BC26B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1D387EBC-9F56-F24E-992E-0EA5F7037579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5A4698E5-4F5C-E943-AF54-A14BA53CFA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2F796543-0282-3541-AA69-4E20DF9E62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66AA06CE-A624-A145-AC61-C0E0C95BC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9B8231D2-B681-BA41-AAC9-5F3647184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88338" y="5803600"/>
              <a:ext cx="554506" cy="548640"/>
              <a:chOff x="4775445" y="1572968"/>
              <a:chExt cx="1148887" cy="1136734"/>
            </a:xfrm>
          </p:grpSpPr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94FA9968-550D-5748-9791-B1818CEE1237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AA055431-2FE5-9641-98F3-58A9BBF2BD5F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D40837EB-62DC-D64F-90DD-F13BC2F29E6E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450527-9552-5549-ACC4-0805C3E209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346A360-E85C-E545-BC17-9D86C0C79774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9AE586EB-AD7E-4A4C-B95A-0142A4B251E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3F8A461D-CA32-564B-92DE-C3AA198DF99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224E46A1-7057-E74D-A219-C453B409D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980A96DE-C866-9D4D-B6C0-C2EDC8085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EFAB1506-F0BE-9946-9C9A-63CC4ECBA3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7DBBB104-7474-0C44-AD8F-80515454F6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18027" y="4487249"/>
              <a:ext cx="554506" cy="548640"/>
              <a:chOff x="4775445" y="1572968"/>
              <a:chExt cx="1148887" cy="1136734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D613471B-8BE4-C740-8549-36E06E57924D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A23E0D5C-8D3C-6E48-8F8C-70880A5EF45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E4CD3D60-CE86-F94C-8F0D-64EF8146ABF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A03C96BA-0A97-5047-8750-CF5C7FAD07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7C40E29D-A866-B94F-8491-C8CE46A1CE84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F657870F-4B1E-724E-A5E3-0C063787E579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9DA043AF-9F52-B942-AC4B-F9F419A7E55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00E60F89-D72E-FC41-9FE3-CFCADC1AF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C665A857-2913-1F47-984D-83B58A5952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115A9016-08E7-424E-9614-7F044C86CB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EB3E2B79-2DE7-D340-BBDF-500BF445D9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22177" y="4931089"/>
              <a:ext cx="554506" cy="548640"/>
              <a:chOff x="4775445" y="1572968"/>
              <a:chExt cx="1148887" cy="1136734"/>
            </a:xfrm>
          </p:grpSpPr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498FF3E2-AE07-7E47-8608-271F0DF161C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7D192132-A152-124A-A52E-28AD0F0FBC4D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3601981E-D541-3F44-9EA2-677E1AF7FE47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4D037AD0-1D6F-B54E-859C-413AB734DF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7BA06C61-9E87-B948-A338-7E375B1BA02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BEEBCBB9-ADDE-F643-830E-56DCC1B169A4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D00DDB6D-F612-854D-92D4-37F715BDC9CE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7447F014-FE84-2642-A4C5-5F30F2FE0C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68295A8D-2C72-AC49-B82C-EDF97F2E4C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4EE63BD-7110-5647-BC8A-8B2D049AC8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F57CEE15-3220-7F4D-B98F-0F560FB136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22177" y="5367250"/>
              <a:ext cx="554506" cy="548640"/>
              <a:chOff x="4775445" y="1572968"/>
              <a:chExt cx="1148887" cy="1136734"/>
            </a:xfrm>
          </p:grpSpPr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398F5594-8F70-304F-8181-12009102FA2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A023F20B-6A97-2A41-A17F-8DDD97BE2EC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69A8992A-52D6-9241-B750-4142EE6AE01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2F2FBC1-2398-BE4D-8EF8-CEDCA59090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CF306C32-F66C-414D-B684-C3C317A28021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C557B37A-17DC-8145-B9E4-1C7213EF0EC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4DBA2601-AB94-5A40-BD87-D3A7A6C8BEE2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A91B41AF-695D-B34F-9207-22F26E18B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F1494421-7074-A745-9001-781FB6F184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7129827C-8F65-F241-998C-898E182D0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1FCE14A4-FFE9-FC41-8143-F4882A292F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29663" y="5803600"/>
              <a:ext cx="554506" cy="548640"/>
              <a:chOff x="4775445" y="1572968"/>
              <a:chExt cx="1148887" cy="1136734"/>
            </a:xfrm>
          </p:grpSpPr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838A2DF8-D092-5B48-9D9E-0C8352D728F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176D211C-2ED0-6C42-91F8-163DCB9394F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D0D3A260-4BC1-084D-9ABB-1F63C2BE5299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7CF09EAC-E7F5-5346-ABC1-AF5C34DA9E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D02AD8F8-E4D7-6845-ADA2-C109AF873E7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7731E24C-EC8F-A54A-8C58-959E94FA06CB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626087E6-350C-5949-A9BE-4C6C8C94D0FB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4C94455C-40AE-DC45-9F24-4DDDDDB8ED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7104F85E-F2A4-9F43-A136-E62CDA4245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8A9359E0-C9B8-DA4C-8603-D9087A2288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628071CF-A1B8-3444-AC18-A0C92F2C9E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56177" y="4487249"/>
              <a:ext cx="554506" cy="548640"/>
              <a:chOff x="4775445" y="1572968"/>
              <a:chExt cx="1148887" cy="1136734"/>
            </a:xfrm>
          </p:grpSpPr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AB34016-A594-844E-AB78-8E559262AD4A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77575B52-F77B-8D4C-BB21-B55402CDB731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EA491916-F9C6-FE4F-8C09-17266B75DF07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37CB0465-EF72-BD4A-BB14-70C10E4869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11D1C6F9-4DBB-C242-A804-C9CF2A61541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71F0D2F-AF8C-FF41-81AD-F2F6F08EA120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A44D8B0C-C092-2D4D-8E05-A82943C16222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FC15D27F-C29F-2544-B07D-62EACD3538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3EC6F271-3A45-3347-A9D1-33E1077497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8A7BA0C0-3B82-B448-9C9C-1E2E04AFC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7850754A-4CB0-C54A-BCA1-75AA9FDE53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60327" y="4931089"/>
              <a:ext cx="554506" cy="548640"/>
              <a:chOff x="4775445" y="1572968"/>
              <a:chExt cx="1148887" cy="1136734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424ABA28-23D8-8C40-9636-13F438E21737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08648573-1125-F648-A8ED-C8808D52F30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FB4C1630-0432-FF4D-A6C7-F5CE23F99DF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FD1AC5EB-BF4F-444D-939D-6C5BE35214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387B5DAC-DF82-5C48-ACCA-A2A14D8FEB6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E0CFD476-3999-5543-8B93-723B34E4078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26404FE1-65E8-0347-9B3F-E619B9648D1C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3BB25060-0F8E-2E4F-80E7-B23695EED3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4BF00B2A-46B1-B341-A56C-17932B76F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E0D934EF-EE5E-DB4F-B94D-A1E507BF2A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72E0EDC3-AFF0-D24D-9BFF-BE3D7D6872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60327" y="5367250"/>
              <a:ext cx="554506" cy="548640"/>
              <a:chOff x="4775445" y="1572968"/>
              <a:chExt cx="1148887" cy="1136734"/>
            </a:xfrm>
          </p:grpSpPr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49FFAD84-9DE1-2243-8FD3-9802FBCA024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8D0B9F4E-4C23-BC4C-9A40-31B671C256CA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B4F45F63-F6C4-5740-90C5-2F7E5AC2CD3E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7FDB99DA-5EE0-1841-B7A2-EB8B68FE4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4309AFAB-0B64-DF4A-B5B6-1DFA81C1BA86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95AA91F9-99E0-044B-9CEA-D484BB2B752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89A3E55C-58DF-1343-B2C9-8ED1C42D24C6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3C57A68D-DF98-7648-82BB-2B23FFFB9D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E824C0E2-2FF0-3241-AA8B-C5C9BC3C9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89824664-BA91-E447-AAEB-0FEB040E13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C2C69E47-9E38-0F47-86CC-60DFC37E99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67813" y="5803600"/>
              <a:ext cx="554506" cy="548640"/>
              <a:chOff x="4775445" y="1572968"/>
              <a:chExt cx="1148887" cy="1136734"/>
            </a:xfrm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74EDB421-C7E3-444D-A5A3-3D7D59246B11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FD80223B-E8F7-BB49-91E3-0ACE40ED6AE7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DF83B74A-38D2-6F48-958C-A266B85CE64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22E98DC9-CA18-8141-BD51-C3CAC034CB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683C5512-1ADA-FE48-990E-4A66276CBC0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AD3147B8-7F41-664A-86A3-6649188376F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E0753710-6CEB-0742-B751-C2182EEEC0B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BBF3DC82-9E44-D948-8E43-A9402FD53F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00C94B5A-6F0A-FA45-BD26-163E0A8BB3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23CABE99-1089-FC4E-BEA5-371494EE83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FAF6CBF8-4C6D-824B-BC14-475B8FB962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36792" y="4046861"/>
              <a:ext cx="554506" cy="548640"/>
              <a:chOff x="4775445" y="1572968"/>
              <a:chExt cx="1148887" cy="1136734"/>
            </a:xfrm>
          </p:grpSpPr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7EBAC757-854A-B747-86CB-5AE20C1CA7C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1AC11179-605A-4E49-A555-96FE760DBCC0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D91E7FF2-2D77-C74F-B393-9735D300FB29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49B27E1C-4BE3-1B42-BB12-7FFDBCA59D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74454938-8902-3C4D-A3E1-AD396046763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9F6D42E8-87AD-1744-ADA0-AB2D14F2C90A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10C40590-90A7-3F40-99BA-EC5B74D13CF1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171D54C7-2A06-3040-AFF8-A9DDBA92A2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844E08C7-EF1F-7747-A3D2-56202AD8E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B84EAABB-E400-234E-AB6E-D22ED01BE5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F8CFC1C3-CD52-6F46-B4FE-9777F06A4A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80816" y="4043786"/>
              <a:ext cx="554506" cy="548640"/>
              <a:chOff x="4775445" y="1572968"/>
              <a:chExt cx="1148887" cy="1136734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23E134F-891A-9044-8CF3-FF7FEB8F70DA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F38E279A-1B46-EF45-A5CB-0AFB672E9BFD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18C25366-5E89-9A49-AA66-E28BCDBC7A5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4A23D835-2F9D-4D4A-AD37-E125EF5156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25A9E505-0A69-9146-8916-81C35039FDCE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AA0EAB4C-E9CC-9F4F-A8BE-F9C6EED7433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B1BA79B7-5C53-BF42-BC46-5742E6BDF92A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416265F4-ABF9-144D-91FB-A4A1B4F7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7ACD859E-30A2-F34E-9582-3E18F5DC47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4E40D914-0FD8-4742-AC87-8BD740B7C1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F780DD11-976B-854E-842B-8FE5E181E0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24840" y="4043787"/>
              <a:ext cx="554506" cy="548640"/>
              <a:chOff x="4775445" y="1572968"/>
              <a:chExt cx="1148887" cy="1136734"/>
            </a:xfrm>
          </p:grpSpPr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B3A0CFAA-2B85-374E-AABD-3F2AE95B56ED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290C46A-49BA-C646-94D0-8C6DA5825FF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4AA464FE-2280-1B4A-926D-7A2702EB89EE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DFFC1F1-2EFA-F349-916D-C43B8F0F8A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7DC45450-E23D-F84F-87D7-8B1D2A9F6AD1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ED2F8B54-FC91-A645-9BC6-08F68F8ECB17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3F91BED3-21BA-F74C-825F-CC0C810C92CE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885BB725-72E1-0D47-8391-9FF14AF46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80A3ACB4-8E3B-774A-8467-42EB83EAF8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3FF5C316-8321-4048-9235-216BAC52AD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8C8EE334-4A5C-5649-B442-CAE5B2FD13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68864" y="4046602"/>
              <a:ext cx="554506" cy="548640"/>
              <a:chOff x="4775445" y="1572968"/>
              <a:chExt cx="1148887" cy="1136734"/>
            </a:xfrm>
          </p:grpSpPr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68C0E440-A3A3-F244-8A07-6A6D89292A9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99267E05-BDE7-DB4B-974C-7C4A9BCC43F2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081A4013-E921-8A48-B745-F8D25F3B80E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DA846E6B-BEB8-B246-A470-56CA8D615D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CE3D6060-6D5A-3048-8C21-E11712583FE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168F7306-E425-5A41-BCF5-477A66D0693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DB60024C-B8DA-1B49-8F70-7608D44678C0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CC557E87-1376-B44F-A155-BAE1EC0BB6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E1D578E6-354B-D842-91C9-719F6B218F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E3A5F538-BE5B-044B-9465-ACBF3A598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303D1E60-9415-B24A-81CD-EC00E5C866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10189" y="4046602"/>
              <a:ext cx="554506" cy="548640"/>
              <a:chOff x="4775445" y="1572968"/>
              <a:chExt cx="1148887" cy="1136734"/>
            </a:xfrm>
          </p:grpSpPr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8723DCE5-A606-1148-B999-942D832D7611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3E686004-7656-3B46-9E30-8B785D96B437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8F973E7F-DF30-9D4F-9544-1761C63F8A1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D29FFE05-EDA9-5143-95D7-C24F9C9C7D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FA4EE655-C87A-B245-A13D-B5CAD5B377F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844415F2-8CFD-E64A-898E-761A5CC79DA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0F831214-58A4-5A4C-98D8-8B4A21AD27C1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2921D98-6F87-7149-BE0A-F089953F7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5F077DB5-E3A0-5E48-BF6F-57FDFC91FD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0E87A2AB-0783-AE4D-B28A-2CC19DD93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F464F0E3-33CE-7E44-AFE4-89B18344C8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48339" y="4046602"/>
              <a:ext cx="554506" cy="548640"/>
              <a:chOff x="4775445" y="1572968"/>
              <a:chExt cx="1148887" cy="1136734"/>
            </a:xfrm>
          </p:grpSpPr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6999D1EC-5B07-3A48-A48B-32B6732D1C08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245FCD26-4F9A-744C-842A-0AE3F84C916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2A2673D0-2471-A541-83F6-2846F0AFA3D8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0816F3A0-FD73-944D-AA1C-23D905AD59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65A55930-1E26-C14F-B7EE-5E4635F73052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5D90B5A4-0318-A144-ABC6-AAC85667C74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7C824116-5DFF-6446-B95B-9644F43A5AE0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60A28915-3E0F-264A-8503-4C9263B62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2CFBFD1-B9D3-E645-887C-016D90726C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1D593F41-5215-1046-BABE-03D7548A02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1B56BA97-5A05-E743-B435-3D3F520A3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34326" y="3607930"/>
              <a:ext cx="554506" cy="548640"/>
              <a:chOff x="4775445" y="1572968"/>
              <a:chExt cx="1148887" cy="1136734"/>
            </a:xfrm>
          </p:grpSpPr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7300599D-82A3-DA42-B089-152408C5D2B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49F28117-3C7D-6042-800A-F8D36FDC1F0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C62782A1-6D93-314A-A902-BC339CE3E93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0C8A899A-BCD1-4A4B-94F4-4875CA991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2212EAEF-3703-6347-8B0A-EAF1DA68EC5C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331D4E4E-9381-EB44-80F3-6420667F83A7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3174C9E2-764E-3642-A7D0-DE46A4BBE2D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57110DB5-AE6C-6A4F-81D8-5B5E702ED0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BCDF1984-8A7F-E743-B04E-D36D8DD0C1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BB999E54-3F70-924F-8C28-17FAF4D449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67A9FD1A-B6E3-DB47-B3F8-F6DD2EE1CFB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78350" y="3604855"/>
              <a:ext cx="554506" cy="548640"/>
              <a:chOff x="4775445" y="1572968"/>
              <a:chExt cx="1148887" cy="1136734"/>
            </a:xfrm>
          </p:grpSpPr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D3CCACFF-8F2D-464A-89DD-8EEA4A4ACF7D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084E4CED-17DA-724C-978B-B91618D1669C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7960B90C-0A06-3C48-8BA0-3DB908368C9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86A2F113-A3A5-E844-8E36-AFDABB33D9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D7DCAD87-9391-5D4A-90D7-F61A3B652201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00F88378-479C-2541-ACFB-C02BA3542B66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152D0184-695F-A347-B918-A015D52585A6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B6A337CB-273B-9641-B154-C4A14EA05D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93F93EA1-4EED-0140-B722-5FBB8EA8E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E1C0D5B2-0EE2-B840-80E5-711BA3EF4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9" name="Group 658">
              <a:extLst>
                <a:ext uri="{FF2B5EF4-FFF2-40B4-BE49-F238E27FC236}">
                  <a16:creationId xmlns:a16="http://schemas.microsoft.com/office/drawing/2014/main" id="{7639BFF3-3466-F84D-B2EF-3CB780BA25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22374" y="3604856"/>
              <a:ext cx="554506" cy="548640"/>
              <a:chOff x="4775445" y="1572968"/>
              <a:chExt cx="1148887" cy="1136734"/>
            </a:xfrm>
          </p:grpSpPr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EE138CB6-7B19-9946-8853-2DCAEA280061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B70B32FE-BAD5-F24A-9B02-B47D63849E06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7F2F920B-DCE6-5543-A2A3-DC9A4166D2DC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B61D2AE1-7476-B94B-B804-FC571E0DCF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7725E5B9-EFE9-564F-9D74-A91988ADA3F3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DFD361FA-255A-FE44-B24C-18B34422110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C35083E6-FC59-3845-8DAE-2197307FFC23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587EA5F5-7C24-C54B-9FC6-D04335E38F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444A89B9-40ED-024B-A920-00BA93FCDA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57FE2CCF-157E-0E44-AB73-0866538B15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0" name="Group 669">
              <a:extLst>
                <a:ext uri="{FF2B5EF4-FFF2-40B4-BE49-F238E27FC236}">
                  <a16:creationId xmlns:a16="http://schemas.microsoft.com/office/drawing/2014/main" id="{8C995807-0CF8-3042-BB9E-FD922E6A2E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66398" y="3607671"/>
              <a:ext cx="554506" cy="548640"/>
              <a:chOff x="4775445" y="1572968"/>
              <a:chExt cx="1148887" cy="1136734"/>
            </a:xfrm>
          </p:grpSpPr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B1691BD8-1BF4-EC4E-A6FC-2C2DF906F324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84A1FE55-172D-8347-A90B-BF821316D95D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F40A96A2-43A0-5A49-BB5E-48122D152980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5B6215E8-7808-5A47-A225-DC1155360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C257FB23-7D51-1943-882C-996676261B2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6D5F9A1E-7A09-A540-99BC-F31F6166FCD7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5B71BB8C-5D69-394F-A6E3-C4FE1E9B41CB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47973918-5A3E-A045-8015-1B5CC9594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80FEDC29-99C3-6F42-8FE7-42E765D936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C72B7F19-AF21-154B-B6CC-7636D79204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1" name="Group 680">
              <a:extLst>
                <a:ext uri="{FF2B5EF4-FFF2-40B4-BE49-F238E27FC236}">
                  <a16:creationId xmlns:a16="http://schemas.microsoft.com/office/drawing/2014/main" id="{9FA6A50F-6B59-194C-901B-9ECF83AB98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07723" y="3607671"/>
              <a:ext cx="554506" cy="548640"/>
              <a:chOff x="4775445" y="1572968"/>
              <a:chExt cx="1148887" cy="1136734"/>
            </a:xfrm>
          </p:grpSpPr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40D45A82-069F-B044-AA45-D140C70ABF4B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424BA699-3B3F-F348-9EA0-27D90278C8E4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964665F4-8F4D-E044-BBB4-F97FD870C0D1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B6BBE445-BB1F-734D-86A5-51E1935A41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CF533455-2755-3843-BE3C-9F6E8E1D047E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EA8205C8-9653-7A49-9261-6C79D33C7B4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2BC6205A-EEDB-2544-AB00-33A8002D6E06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A282D136-439D-9D4A-8C43-1E7B26B0A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DAD83DB2-F126-D34A-A56D-079F3D731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B71A388C-C3F1-F841-A411-46799145C9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9A9DD284-A241-4449-98AD-9EBB1A7CB0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45873" y="3607671"/>
              <a:ext cx="554506" cy="548640"/>
              <a:chOff x="4775445" y="1572968"/>
              <a:chExt cx="1148887" cy="1136734"/>
            </a:xfrm>
          </p:grpSpPr>
          <p:sp>
            <p:nvSpPr>
              <p:cNvPr id="693" name="Rectangle 692">
                <a:extLst>
                  <a:ext uri="{FF2B5EF4-FFF2-40B4-BE49-F238E27FC236}">
                    <a16:creationId xmlns:a16="http://schemas.microsoft.com/office/drawing/2014/main" id="{E0EDB0C4-578C-7C47-9898-242C6B748FB3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C6D46432-0F0E-1546-81D3-E3EAC14E0222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F7B00B64-6AC5-4249-9039-72C31B8563D0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49CBD3C8-B4C9-524E-998C-A942462F8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FE0C5232-0027-C54C-813A-3129758D8CB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643EB778-2EE7-6142-8309-F22C9912C64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52527CAB-4F0E-CD45-BE0D-1DF6F2193594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23251E74-3CDF-D74B-938C-83C06C0236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E22AEA55-504B-F349-A230-19265D79F5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F9979F3C-0ADB-314D-96DB-6014D7DD03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A01CEA53-FC5E-4044-9202-C04C0C7B505D}"/>
              </a:ext>
            </a:extLst>
          </p:cNvPr>
          <p:cNvCxnSpPr>
            <a:cxnSpLocks/>
          </p:cNvCxnSpPr>
          <p:nvPr/>
        </p:nvCxnSpPr>
        <p:spPr>
          <a:xfrm flipV="1">
            <a:off x="6818880" y="3331726"/>
            <a:ext cx="1" cy="435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5FDC2D41-0BCB-C447-8F9F-2124CB088BA6}"/>
              </a:ext>
            </a:extLst>
          </p:cNvPr>
          <p:cNvCxnSpPr>
            <a:cxnSpLocks/>
            <a:stCxn id="80" idx="2"/>
            <a:endCxn id="265" idx="1"/>
          </p:cNvCxnSpPr>
          <p:nvPr/>
        </p:nvCxnSpPr>
        <p:spPr>
          <a:xfrm flipV="1">
            <a:off x="5986649" y="2785003"/>
            <a:ext cx="269837" cy="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709">
            <a:extLst>
              <a:ext uri="{FF2B5EF4-FFF2-40B4-BE49-F238E27FC236}">
                <a16:creationId xmlns:a16="http://schemas.microsoft.com/office/drawing/2014/main" id="{21585A3E-8899-8A40-8B83-4C38963AB2B4}"/>
              </a:ext>
            </a:extLst>
          </p:cNvPr>
          <p:cNvSpPr/>
          <p:nvPr/>
        </p:nvSpPr>
        <p:spPr>
          <a:xfrm rot="16200000">
            <a:off x="5710407" y="2209405"/>
            <a:ext cx="274320" cy="278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 pitchFamily="2" charset="0"/>
              </a:rPr>
              <a:t>1KB</a:t>
            </a:r>
          </a:p>
        </p:txBody>
      </p:sp>
      <p:cxnSp>
        <p:nvCxnSpPr>
          <p:cNvPr id="711" name="Straight Connector 710">
            <a:extLst>
              <a:ext uri="{FF2B5EF4-FFF2-40B4-BE49-F238E27FC236}">
                <a16:creationId xmlns:a16="http://schemas.microsoft.com/office/drawing/2014/main" id="{6B340076-61AA-6347-B49F-61D7CB51BA65}"/>
              </a:ext>
            </a:extLst>
          </p:cNvPr>
          <p:cNvCxnSpPr>
            <a:cxnSpLocks/>
            <a:stCxn id="710" idx="2"/>
          </p:cNvCxnSpPr>
          <p:nvPr/>
        </p:nvCxnSpPr>
        <p:spPr>
          <a:xfrm flipV="1">
            <a:off x="5986649" y="2348404"/>
            <a:ext cx="269837" cy="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Rectangle 711">
            <a:extLst>
              <a:ext uri="{FF2B5EF4-FFF2-40B4-BE49-F238E27FC236}">
                <a16:creationId xmlns:a16="http://schemas.microsoft.com/office/drawing/2014/main" id="{60E892E4-F421-2249-8708-A3B27DED04D4}"/>
              </a:ext>
            </a:extLst>
          </p:cNvPr>
          <p:cNvSpPr/>
          <p:nvPr/>
        </p:nvSpPr>
        <p:spPr>
          <a:xfrm rot="16200000">
            <a:off x="5710407" y="1776104"/>
            <a:ext cx="274320" cy="278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 pitchFamily="2" charset="0"/>
              </a:rPr>
              <a:t>1KB</a:t>
            </a:r>
          </a:p>
        </p:txBody>
      </p: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AC04B802-B4BA-674F-A3BA-C00EE57096F7}"/>
              </a:ext>
            </a:extLst>
          </p:cNvPr>
          <p:cNvCxnSpPr>
            <a:cxnSpLocks/>
            <a:stCxn id="712" idx="2"/>
          </p:cNvCxnSpPr>
          <p:nvPr/>
        </p:nvCxnSpPr>
        <p:spPr>
          <a:xfrm flipV="1">
            <a:off x="5986649" y="1915103"/>
            <a:ext cx="269837" cy="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" name="Rectangle 719">
            <a:extLst>
              <a:ext uri="{FF2B5EF4-FFF2-40B4-BE49-F238E27FC236}">
                <a16:creationId xmlns:a16="http://schemas.microsoft.com/office/drawing/2014/main" id="{8ED0B80F-2148-864E-A85C-C356AEC31715}"/>
              </a:ext>
            </a:extLst>
          </p:cNvPr>
          <p:cNvSpPr/>
          <p:nvPr/>
        </p:nvSpPr>
        <p:spPr>
          <a:xfrm rot="16200000">
            <a:off x="5696693" y="1341889"/>
            <a:ext cx="274320" cy="278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 pitchFamily="2" charset="0"/>
              </a:rPr>
              <a:t>1KB</a:t>
            </a:r>
          </a:p>
        </p:txBody>
      </p:sp>
      <p:cxnSp>
        <p:nvCxnSpPr>
          <p:cNvPr id="721" name="Straight Connector 720">
            <a:extLst>
              <a:ext uri="{FF2B5EF4-FFF2-40B4-BE49-F238E27FC236}">
                <a16:creationId xmlns:a16="http://schemas.microsoft.com/office/drawing/2014/main" id="{F9E067E3-079D-7341-9DBD-63BDB40BC151}"/>
              </a:ext>
            </a:extLst>
          </p:cNvPr>
          <p:cNvCxnSpPr>
            <a:cxnSpLocks/>
            <a:stCxn id="720" idx="2"/>
          </p:cNvCxnSpPr>
          <p:nvPr/>
        </p:nvCxnSpPr>
        <p:spPr>
          <a:xfrm flipV="1">
            <a:off x="5972935" y="1480888"/>
            <a:ext cx="269837" cy="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CE15A20D-3FCF-8A42-BDAD-0A410D406E2B}"/>
              </a:ext>
            </a:extLst>
          </p:cNvPr>
          <p:cNvGrpSpPr/>
          <p:nvPr/>
        </p:nvGrpSpPr>
        <p:grpSpPr>
          <a:xfrm flipH="1">
            <a:off x="8693489" y="2656952"/>
            <a:ext cx="548001" cy="274320"/>
            <a:chOff x="4946485" y="2707858"/>
            <a:chExt cx="548001" cy="274320"/>
          </a:xfrm>
        </p:grpSpPr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FFA3ED07-148C-754E-8671-915571210984}"/>
                </a:ext>
              </a:extLst>
            </p:cNvPr>
            <p:cNvSpPr/>
            <p:nvPr/>
          </p:nvSpPr>
          <p:spPr>
            <a:xfrm rot="16200000">
              <a:off x="4948407" y="2705936"/>
              <a:ext cx="274320" cy="2781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 pitchFamily="2" charset="0"/>
                </a:rPr>
                <a:t>1KB</a:t>
              </a:r>
            </a:p>
          </p:txBody>
        </p: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C4110EAE-5497-A04E-AC87-2E580A208B72}"/>
                </a:ext>
              </a:extLst>
            </p:cNvPr>
            <p:cNvCxnSpPr>
              <a:cxnSpLocks/>
              <a:stCxn id="729" idx="2"/>
            </p:cNvCxnSpPr>
            <p:nvPr/>
          </p:nvCxnSpPr>
          <p:spPr>
            <a:xfrm flipV="1">
              <a:off x="5224649" y="2844935"/>
              <a:ext cx="269837" cy="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9D6CC427-2BDA-064C-AAA0-9272BB19FF08}"/>
              </a:ext>
            </a:extLst>
          </p:cNvPr>
          <p:cNvGrpSpPr/>
          <p:nvPr/>
        </p:nvGrpSpPr>
        <p:grpSpPr>
          <a:xfrm flipH="1">
            <a:off x="8693489" y="2213356"/>
            <a:ext cx="548001" cy="274320"/>
            <a:chOff x="4946485" y="2707858"/>
            <a:chExt cx="548001" cy="274320"/>
          </a:xfrm>
        </p:grpSpPr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BDC9C161-3027-C441-80C3-6C95AC725ED8}"/>
                </a:ext>
              </a:extLst>
            </p:cNvPr>
            <p:cNvSpPr/>
            <p:nvPr/>
          </p:nvSpPr>
          <p:spPr>
            <a:xfrm rot="16200000">
              <a:off x="4948407" y="2705936"/>
              <a:ext cx="274320" cy="2781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 pitchFamily="2" charset="0"/>
                </a:rPr>
                <a:t>1KB</a:t>
              </a:r>
            </a:p>
          </p:txBody>
        </p: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092F30AA-668D-7C49-AB80-29F264323826}"/>
                </a:ext>
              </a:extLst>
            </p:cNvPr>
            <p:cNvCxnSpPr>
              <a:cxnSpLocks/>
              <a:stCxn id="733" idx="2"/>
            </p:cNvCxnSpPr>
            <p:nvPr/>
          </p:nvCxnSpPr>
          <p:spPr>
            <a:xfrm flipV="1">
              <a:off x="5224649" y="2844935"/>
              <a:ext cx="269837" cy="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EC43790B-4ED8-964D-A64A-7011F21A1100}"/>
              </a:ext>
            </a:extLst>
          </p:cNvPr>
          <p:cNvGrpSpPr/>
          <p:nvPr/>
        </p:nvGrpSpPr>
        <p:grpSpPr>
          <a:xfrm flipH="1">
            <a:off x="8679385" y="1763684"/>
            <a:ext cx="548001" cy="274320"/>
            <a:chOff x="4946485" y="2707858"/>
            <a:chExt cx="548001" cy="274320"/>
          </a:xfrm>
        </p:grpSpPr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59AEB3D5-46A4-D744-943E-A5B4DB679E12}"/>
                </a:ext>
              </a:extLst>
            </p:cNvPr>
            <p:cNvSpPr/>
            <p:nvPr/>
          </p:nvSpPr>
          <p:spPr>
            <a:xfrm rot="16200000">
              <a:off x="4948407" y="2705936"/>
              <a:ext cx="274320" cy="2781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 pitchFamily="2" charset="0"/>
                </a:rPr>
                <a:t>1KB</a:t>
              </a:r>
            </a:p>
          </p:txBody>
        </p:sp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3C7DBC71-C4E9-FC40-9BEA-5C6D3A816B5A}"/>
                </a:ext>
              </a:extLst>
            </p:cNvPr>
            <p:cNvCxnSpPr>
              <a:cxnSpLocks/>
              <a:stCxn id="736" idx="2"/>
            </p:cNvCxnSpPr>
            <p:nvPr/>
          </p:nvCxnSpPr>
          <p:spPr>
            <a:xfrm flipV="1">
              <a:off x="5224649" y="2844935"/>
              <a:ext cx="269837" cy="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26F4822F-8334-C946-A9FC-89801B9518E5}"/>
              </a:ext>
            </a:extLst>
          </p:cNvPr>
          <p:cNvGrpSpPr/>
          <p:nvPr/>
        </p:nvGrpSpPr>
        <p:grpSpPr>
          <a:xfrm flipH="1">
            <a:off x="8669666" y="1337172"/>
            <a:ext cx="548001" cy="274320"/>
            <a:chOff x="4946485" y="2707858"/>
            <a:chExt cx="548001" cy="274320"/>
          </a:xfrm>
        </p:grpSpPr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61AE941-0494-7245-B42F-A574E9BA6B05}"/>
                </a:ext>
              </a:extLst>
            </p:cNvPr>
            <p:cNvSpPr/>
            <p:nvPr/>
          </p:nvSpPr>
          <p:spPr>
            <a:xfrm rot="16200000">
              <a:off x="4948407" y="2705936"/>
              <a:ext cx="274320" cy="2781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 pitchFamily="2" charset="0"/>
                </a:rPr>
                <a:t>1KB</a:t>
              </a:r>
            </a:p>
          </p:txBody>
        </p: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7A26804F-5AD7-BB41-8E14-34F51D012715}"/>
                </a:ext>
              </a:extLst>
            </p:cNvPr>
            <p:cNvCxnSpPr>
              <a:cxnSpLocks/>
              <a:stCxn id="739" idx="2"/>
            </p:cNvCxnSpPr>
            <p:nvPr/>
          </p:nvCxnSpPr>
          <p:spPr>
            <a:xfrm flipV="1">
              <a:off x="5224649" y="2844935"/>
              <a:ext cx="269837" cy="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423D8619-6FBB-9948-AD8F-80319A74DE01}"/>
              </a:ext>
            </a:extLst>
          </p:cNvPr>
          <p:cNvCxnSpPr>
            <a:cxnSpLocks/>
          </p:cNvCxnSpPr>
          <p:nvPr/>
        </p:nvCxnSpPr>
        <p:spPr>
          <a:xfrm flipV="1">
            <a:off x="7262766" y="3338430"/>
            <a:ext cx="1" cy="435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806157F9-9932-A948-949D-378D2E43A25C}"/>
              </a:ext>
            </a:extLst>
          </p:cNvPr>
          <p:cNvCxnSpPr>
            <a:cxnSpLocks/>
          </p:cNvCxnSpPr>
          <p:nvPr/>
        </p:nvCxnSpPr>
        <p:spPr>
          <a:xfrm flipV="1">
            <a:off x="6373761" y="3336638"/>
            <a:ext cx="1" cy="435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844EAA5D-F511-0E4C-AB92-68161609D403}"/>
              </a:ext>
            </a:extLst>
          </p:cNvPr>
          <p:cNvCxnSpPr>
            <a:cxnSpLocks/>
          </p:cNvCxnSpPr>
          <p:nvPr/>
        </p:nvCxnSpPr>
        <p:spPr>
          <a:xfrm flipV="1">
            <a:off x="7706652" y="3336351"/>
            <a:ext cx="1" cy="435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E5F33C7-C1ED-A44F-ABBA-C75CA750394B}"/>
              </a:ext>
            </a:extLst>
          </p:cNvPr>
          <p:cNvCxnSpPr>
            <a:cxnSpLocks/>
          </p:cNvCxnSpPr>
          <p:nvPr/>
        </p:nvCxnSpPr>
        <p:spPr>
          <a:xfrm flipV="1">
            <a:off x="8150987" y="3336351"/>
            <a:ext cx="1" cy="435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4D16FE90-A23B-4741-98CD-2BE322902666}"/>
              </a:ext>
            </a:extLst>
          </p:cNvPr>
          <p:cNvCxnSpPr>
            <a:cxnSpLocks/>
          </p:cNvCxnSpPr>
          <p:nvPr/>
        </p:nvCxnSpPr>
        <p:spPr>
          <a:xfrm flipV="1">
            <a:off x="8580962" y="3328370"/>
            <a:ext cx="1" cy="435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712C82C3-23EE-5445-90B0-D628263C07B2}"/>
              </a:ext>
            </a:extLst>
          </p:cNvPr>
          <p:cNvCxnSpPr>
            <a:cxnSpLocks/>
          </p:cNvCxnSpPr>
          <p:nvPr/>
        </p:nvCxnSpPr>
        <p:spPr>
          <a:xfrm>
            <a:off x="6357067" y="573041"/>
            <a:ext cx="30176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>
            <a:extLst>
              <a:ext uri="{FF2B5EF4-FFF2-40B4-BE49-F238E27FC236}">
                <a16:creationId xmlns:a16="http://schemas.microsoft.com/office/drawing/2014/main" id="{B4447F6E-7996-AE44-AA0D-6FD1BF29E3C7}"/>
              </a:ext>
            </a:extLst>
          </p:cNvPr>
          <p:cNvCxnSpPr>
            <a:cxnSpLocks/>
          </p:cNvCxnSpPr>
          <p:nvPr/>
        </p:nvCxnSpPr>
        <p:spPr>
          <a:xfrm flipH="1" flipV="1">
            <a:off x="6800953" y="573041"/>
            <a:ext cx="1233" cy="3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7D5AA0EC-74C5-744F-87BA-3A342222CF1A}"/>
              </a:ext>
            </a:extLst>
          </p:cNvPr>
          <p:cNvCxnSpPr>
            <a:cxnSpLocks/>
          </p:cNvCxnSpPr>
          <p:nvPr/>
        </p:nvCxnSpPr>
        <p:spPr>
          <a:xfrm flipH="1" flipV="1">
            <a:off x="7244840" y="573041"/>
            <a:ext cx="1232" cy="353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>
            <a:extLst>
              <a:ext uri="{FF2B5EF4-FFF2-40B4-BE49-F238E27FC236}">
                <a16:creationId xmlns:a16="http://schemas.microsoft.com/office/drawing/2014/main" id="{8E05A46D-6B4D-CF45-9447-C874BA6D88F7}"/>
              </a:ext>
            </a:extLst>
          </p:cNvPr>
          <p:cNvCxnSpPr>
            <a:cxnSpLocks/>
          </p:cNvCxnSpPr>
          <p:nvPr/>
        </p:nvCxnSpPr>
        <p:spPr>
          <a:xfrm flipV="1">
            <a:off x="6357067" y="556978"/>
            <a:ext cx="0" cy="3675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29EAD09C-AAA4-D944-AD19-2DC61BD92454}"/>
              </a:ext>
            </a:extLst>
          </p:cNvPr>
          <p:cNvCxnSpPr>
            <a:cxnSpLocks/>
          </p:cNvCxnSpPr>
          <p:nvPr/>
        </p:nvCxnSpPr>
        <p:spPr>
          <a:xfrm flipV="1">
            <a:off x="7689958" y="573041"/>
            <a:ext cx="0" cy="351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1AB730CE-5E25-D842-B9CD-7D38A38401EB}"/>
              </a:ext>
            </a:extLst>
          </p:cNvPr>
          <p:cNvCxnSpPr>
            <a:cxnSpLocks/>
          </p:cNvCxnSpPr>
          <p:nvPr/>
        </p:nvCxnSpPr>
        <p:spPr>
          <a:xfrm flipH="1" flipV="1">
            <a:off x="8133844" y="573041"/>
            <a:ext cx="449" cy="351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>
            <a:extLst>
              <a:ext uri="{FF2B5EF4-FFF2-40B4-BE49-F238E27FC236}">
                <a16:creationId xmlns:a16="http://schemas.microsoft.com/office/drawing/2014/main" id="{736FE290-EA19-4F49-963A-7653A9C3C82E}"/>
              </a:ext>
            </a:extLst>
          </p:cNvPr>
          <p:cNvCxnSpPr>
            <a:cxnSpLocks/>
          </p:cNvCxnSpPr>
          <p:nvPr/>
        </p:nvCxnSpPr>
        <p:spPr>
          <a:xfrm flipV="1">
            <a:off x="8564268" y="573041"/>
            <a:ext cx="0" cy="3432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>
            <a:extLst>
              <a:ext uri="{FF2B5EF4-FFF2-40B4-BE49-F238E27FC236}">
                <a16:creationId xmlns:a16="http://schemas.microsoft.com/office/drawing/2014/main" id="{4D1046EC-236C-DB24-6C10-9DAC10823E57}"/>
              </a:ext>
            </a:extLst>
          </p:cNvPr>
          <p:cNvCxnSpPr>
            <a:cxnSpLocks/>
          </p:cNvCxnSpPr>
          <p:nvPr/>
        </p:nvCxnSpPr>
        <p:spPr>
          <a:xfrm>
            <a:off x="4357752" y="1874520"/>
            <a:ext cx="0" cy="18790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>
            <a:extLst>
              <a:ext uri="{FF2B5EF4-FFF2-40B4-BE49-F238E27FC236}">
                <a16:creationId xmlns:a16="http://schemas.microsoft.com/office/drawing/2014/main" id="{0E6423B9-01EE-E235-55E2-A92E9285E3F5}"/>
              </a:ext>
            </a:extLst>
          </p:cNvPr>
          <p:cNvCxnSpPr>
            <a:cxnSpLocks/>
          </p:cNvCxnSpPr>
          <p:nvPr/>
        </p:nvCxnSpPr>
        <p:spPr>
          <a:xfrm>
            <a:off x="2823960" y="1874520"/>
            <a:ext cx="15413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099675F0-E8FA-52C9-9E40-B3E8856C56E2}"/>
              </a:ext>
            </a:extLst>
          </p:cNvPr>
          <p:cNvCxnSpPr>
            <a:cxnSpLocks/>
          </p:cNvCxnSpPr>
          <p:nvPr/>
        </p:nvCxnSpPr>
        <p:spPr>
          <a:xfrm>
            <a:off x="3330808" y="1584390"/>
            <a:ext cx="0" cy="290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>
            <a:extLst>
              <a:ext uri="{FF2B5EF4-FFF2-40B4-BE49-F238E27FC236}">
                <a16:creationId xmlns:a16="http://schemas.microsoft.com/office/drawing/2014/main" id="{A96698FB-D5A2-AB74-1073-7C1C00B83717}"/>
              </a:ext>
            </a:extLst>
          </p:cNvPr>
          <p:cNvCxnSpPr>
            <a:cxnSpLocks/>
          </p:cNvCxnSpPr>
          <p:nvPr/>
        </p:nvCxnSpPr>
        <p:spPr>
          <a:xfrm flipH="1">
            <a:off x="2917122" y="1931393"/>
            <a:ext cx="75772" cy="636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>
            <a:extLst>
              <a:ext uri="{FF2B5EF4-FFF2-40B4-BE49-F238E27FC236}">
                <a16:creationId xmlns:a16="http://schemas.microsoft.com/office/drawing/2014/main" id="{CBC06662-B355-AD30-9362-A8F417344BF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3545269" y="1211724"/>
            <a:ext cx="1102763" cy="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9E6B00FA-297A-BD4B-A1CA-EAEE7FAC100D}"/>
              </a:ext>
            </a:extLst>
          </p:cNvPr>
          <p:cNvCxnSpPr>
            <a:cxnSpLocks/>
            <a:stCxn id="385" idx="3"/>
          </p:cNvCxnSpPr>
          <p:nvPr/>
        </p:nvCxnSpPr>
        <p:spPr>
          <a:xfrm flipV="1">
            <a:off x="5970936" y="3066358"/>
            <a:ext cx="266698" cy="194267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D4F861-E8F9-974D-86A7-36FA87C36E1A}"/>
              </a:ext>
            </a:extLst>
          </p:cNvPr>
          <p:cNvSpPr/>
          <p:nvPr/>
        </p:nvSpPr>
        <p:spPr>
          <a:xfrm>
            <a:off x="1085307" y="1654232"/>
            <a:ext cx="5116584" cy="390799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20409-6707-BE4E-89A7-C09D877C7751}"/>
              </a:ext>
            </a:extLst>
          </p:cNvPr>
          <p:cNvSpPr txBox="1"/>
          <p:nvPr/>
        </p:nvSpPr>
        <p:spPr>
          <a:xfrm>
            <a:off x="2611959" y="5613343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Element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4D2F68-3991-4D45-B1F5-CA204568CCE6}"/>
              </a:ext>
            </a:extLst>
          </p:cNvPr>
          <p:cNvGrpSpPr/>
          <p:nvPr/>
        </p:nvGrpSpPr>
        <p:grpSpPr>
          <a:xfrm>
            <a:off x="1184754" y="1208922"/>
            <a:ext cx="1331439" cy="538792"/>
            <a:chOff x="7380361" y="3673646"/>
            <a:chExt cx="1331439" cy="53879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02A2D7E-9C9F-E54C-BB56-73861473D73D}"/>
                </a:ext>
              </a:extLst>
            </p:cNvPr>
            <p:cNvGrpSpPr/>
            <p:nvPr/>
          </p:nvGrpSpPr>
          <p:grpSpPr>
            <a:xfrm>
              <a:off x="7380361" y="3673646"/>
              <a:ext cx="805670" cy="538792"/>
              <a:chOff x="7080726" y="2620043"/>
              <a:chExt cx="805670" cy="53879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B6BCECF-DFEC-3B46-8ACC-45AC49D4C9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389E8D-FD34-6D4A-BD55-8425B6415A46}"/>
                  </a:ext>
                </a:extLst>
              </p:cNvPr>
              <p:cNvSpPr txBox="1"/>
              <p:nvPr/>
            </p:nvSpPr>
            <p:spPr>
              <a:xfrm rot="18900000">
                <a:off x="7080726" y="2620043"/>
                <a:ext cx="805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cenrow</a:t>
                </a:r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3B3ECD-10B0-4942-A51C-4A14005901F0}"/>
                </a:ext>
              </a:extLst>
            </p:cNvPr>
            <p:cNvGrpSpPr/>
            <p:nvPr/>
          </p:nvGrpSpPr>
          <p:grpSpPr>
            <a:xfrm>
              <a:off x="7742925" y="3673646"/>
              <a:ext cx="721544" cy="538792"/>
              <a:chOff x="7122790" y="2620043"/>
              <a:chExt cx="721544" cy="538792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13C5CEA-FF43-A84E-BA6E-9E717C80B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169028-876F-2E46-9394-3A816978B3BF}"/>
                  </a:ext>
                </a:extLst>
              </p:cNvPr>
              <p:cNvSpPr txBox="1"/>
              <p:nvPr/>
            </p:nvSpPr>
            <p:spPr>
              <a:xfrm rot="18900000">
                <a:off x="7122790" y="2620043"/>
                <a:ext cx="7215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cencol</a:t>
                </a:r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67343E-1532-FE4F-AF35-F1FB17159123}"/>
                </a:ext>
              </a:extLst>
            </p:cNvPr>
            <p:cNvGrpSpPr/>
            <p:nvPr/>
          </p:nvGrpSpPr>
          <p:grpSpPr>
            <a:xfrm>
              <a:off x="8073099" y="3673646"/>
              <a:ext cx="638701" cy="538792"/>
              <a:chOff x="7164211" y="2620043"/>
              <a:chExt cx="638701" cy="538792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E40ED87-3E4F-7C42-BBA6-F1C131550B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ADFEF5-BBAF-1E4C-9253-EA268459705A}"/>
                  </a:ext>
                </a:extLst>
              </p:cNvPr>
              <p:cNvSpPr txBox="1"/>
              <p:nvPr/>
            </p:nvSpPr>
            <p:spPr>
              <a:xfrm rot="18900000">
                <a:off x="7164211" y="2620043"/>
                <a:ext cx="6387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cdata</a:t>
                </a:r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F73A2C-029B-7F4F-942D-93FB61EB29FE}"/>
              </a:ext>
            </a:extLst>
          </p:cNvPr>
          <p:cNvGrpSpPr/>
          <p:nvPr/>
        </p:nvGrpSpPr>
        <p:grpSpPr>
          <a:xfrm>
            <a:off x="4529299" y="1185051"/>
            <a:ext cx="1517331" cy="548625"/>
            <a:chOff x="7139801" y="1467397"/>
            <a:chExt cx="1517331" cy="5486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A1E773-C288-9148-B34C-EB43F4D888CB}"/>
                </a:ext>
              </a:extLst>
            </p:cNvPr>
            <p:cNvGrpSpPr/>
            <p:nvPr/>
          </p:nvGrpSpPr>
          <p:grpSpPr>
            <a:xfrm>
              <a:off x="7139801" y="1477230"/>
              <a:ext cx="338554" cy="538792"/>
              <a:chOff x="7314283" y="2620043"/>
              <a:chExt cx="338554" cy="53879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B3D3E47-A66A-DD4F-A313-8F880EFB4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FB2F51-A4FB-6147-A032-8D0FD74FC656}"/>
                  </a:ext>
                </a:extLst>
              </p:cNvPr>
              <p:cNvSpPr txBox="1"/>
              <p:nvPr/>
            </p:nvSpPr>
            <p:spPr>
              <a:xfrm rot="18900000">
                <a:off x="7314283" y="2620043"/>
                <a:ext cx="338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</a:t>
                </a:r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7F70413-D5E8-3B42-9F4F-9C3104C875D1}"/>
                </a:ext>
              </a:extLst>
            </p:cNvPr>
            <p:cNvGrpSpPr/>
            <p:nvPr/>
          </p:nvGrpSpPr>
          <p:grpSpPr>
            <a:xfrm>
              <a:off x="7313631" y="1475504"/>
              <a:ext cx="441146" cy="538792"/>
              <a:chOff x="7262987" y="2620043"/>
              <a:chExt cx="441146" cy="53879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0D105C-8EE4-4D48-A66F-6A8FD28A7E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62A229-1607-FE45-A690-54E74D48B2E9}"/>
                  </a:ext>
                </a:extLst>
              </p:cNvPr>
              <p:cNvSpPr txBox="1"/>
              <p:nvPr/>
            </p:nvSpPr>
            <p:spPr>
              <a:xfrm rot="18900000">
                <a:off x="7262987" y="2620043"/>
                <a:ext cx="441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ien</a:t>
                </a:r>
                <a:endParaRPr 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48D5C40-A7BD-0343-A0E9-F776E6FCD6F5}"/>
                </a:ext>
              </a:extLst>
            </p:cNvPr>
            <p:cNvGrpSpPr/>
            <p:nvPr/>
          </p:nvGrpSpPr>
          <p:grpSpPr>
            <a:xfrm>
              <a:off x="7578975" y="1467397"/>
              <a:ext cx="410690" cy="538792"/>
              <a:chOff x="7278215" y="2620043"/>
              <a:chExt cx="410690" cy="53879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CC784BB-6878-5148-BE30-62C7328ADE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C38992-DAA9-4346-8515-541925EBE8CB}"/>
                  </a:ext>
                </a:extLst>
              </p:cNvPr>
              <p:cNvSpPr txBox="1"/>
              <p:nvPr/>
            </p:nvSpPr>
            <p:spPr>
              <a:xfrm rot="18900000">
                <a:off x="7278215" y="2620043"/>
                <a:ext cx="4106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ipr</a:t>
                </a:r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B8A8964-48AD-8040-A09F-5BB9F7637C4E}"/>
                </a:ext>
              </a:extLst>
            </p:cNvPr>
            <p:cNvGrpSpPr/>
            <p:nvPr/>
          </p:nvGrpSpPr>
          <p:grpSpPr>
            <a:xfrm>
              <a:off x="7762121" y="1475504"/>
              <a:ext cx="473206" cy="538792"/>
              <a:chOff x="7246957" y="2620043"/>
              <a:chExt cx="473206" cy="538792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CD38B9F-5937-4148-91F9-0FD7A1E342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91B2D0-B44C-5D46-B1AC-3AB3C90F3B2A}"/>
                  </a:ext>
                </a:extLst>
              </p:cNvPr>
              <p:cNvSpPr txBox="1"/>
              <p:nvPr/>
            </p:nvSpPr>
            <p:spPr>
              <a:xfrm rot="18900000">
                <a:off x="7246957" y="2620043"/>
                <a:ext cx="4732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opr</a:t>
                </a:r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44178C5-98A4-544B-B563-D6DB7AEDD325}"/>
                </a:ext>
              </a:extLst>
            </p:cNvPr>
            <p:cNvGrpSpPr/>
            <p:nvPr/>
          </p:nvGrpSpPr>
          <p:grpSpPr>
            <a:xfrm>
              <a:off x="7967154" y="1467397"/>
              <a:ext cx="503664" cy="538792"/>
              <a:chOff x="7231728" y="2620043"/>
              <a:chExt cx="503664" cy="53879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F1BC0E9-9DA8-0F48-8B03-195C0F424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C3491A-84D3-2549-9313-3F31D3288E42}"/>
                  </a:ext>
                </a:extLst>
              </p:cNvPr>
              <p:cNvSpPr txBox="1"/>
              <p:nvPr/>
            </p:nvSpPr>
            <p:spPr>
              <a:xfrm rot="18900000">
                <a:off x="7231728" y="2620043"/>
                <a:ext cx="5036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oen</a:t>
                </a:r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D9FDC0-6F28-0941-B1A2-3DC17B494D24}"/>
                </a:ext>
              </a:extLst>
            </p:cNvPr>
            <p:cNvGrpSpPr/>
            <p:nvPr/>
          </p:nvGrpSpPr>
          <p:grpSpPr>
            <a:xfrm>
              <a:off x="8187132" y="1476697"/>
              <a:ext cx="470000" cy="538792"/>
              <a:chOff x="7248560" y="2620043"/>
              <a:chExt cx="470000" cy="538792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756027D-398A-6244-9558-5D20389E54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B9C2BB-9249-864A-BC4A-D46B32C29814}"/>
                  </a:ext>
                </a:extLst>
              </p:cNvPr>
              <p:cNvSpPr txBox="1"/>
              <p:nvPr/>
            </p:nvSpPr>
            <p:spPr>
              <a:xfrm rot="18900000">
                <a:off x="7248560" y="2620043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</a:t>
                </a:r>
                <a:endParaRPr lang="en-US" dirty="0"/>
              </a:p>
            </p:txBody>
          </p: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7B5C6BE-1651-CA4D-A6C6-7AE1CB58140A}"/>
              </a:ext>
            </a:extLst>
          </p:cNvPr>
          <p:cNvSpPr/>
          <p:nvPr/>
        </p:nvSpPr>
        <p:spPr>
          <a:xfrm rot="5400000">
            <a:off x="1632668" y="821936"/>
            <a:ext cx="524667" cy="1130334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264C00-55C0-B645-A10B-64EF6BDDE2F7}"/>
              </a:ext>
            </a:extLst>
          </p:cNvPr>
          <p:cNvSpPr txBox="1"/>
          <p:nvPr/>
        </p:nvSpPr>
        <p:spPr>
          <a:xfrm>
            <a:off x="1085396" y="730991"/>
            <a:ext cx="164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Configuration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signals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64FCF6-6298-F642-83B2-1F40D5C3C8A6}"/>
              </a:ext>
            </a:extLst>
          </p:cNvPr>
          <p:cNvSpPr/>
          <p:nvPr/>
        </p:nvSpPr>
        <p:spPr>
          <a:xfrm rot="5400000">
            <a:off x="5042242" y="681249"/>
            <a:ext cx="524667" cy="1386904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A42C0C-507F-3B4F-949F-CCA2067F9794}"/>
              </a:ext>
            </a:extLst>
          </p:cNvPr>
          <p:cNvSpPr txBox="1"/>
          <p:nvPr/>
        </p:nvSpPr>
        <p:spPr>
          <a:xfrm>
            <a:off x="4684052" y="697119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On-chip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network signals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AC2ED8-A5D3-494B-9000-21609F6CBA07}"/>
              </a:ext>
            </a:extLst>
          </p:cNvPr>
          <p:cNvGrpSpPr/>
          <p:nvPr/>
        </p:nvGrpSpPr>
        <p:grpSpPr>
          <a:xfrm rot="5400000">
            <a:off x="5781629" y="2039019"/>
            <a:ext cx="1169407" cy="538792"/>
            <a:chOff x="7557173" y="3673646"/>
            <a:chExt cx="1169407" cy="53879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D509AA8-E4F6-BC49-866C-58B047D388C6}"/>
                </a:ext>
              </a:extLst>
            </p:cNvPr>
            <p:cNvGrpSpPr/>
            <p:nvPr/>
          </p:nvGrpSpPr>
          <p:grpSpPr>
            <a:xfrm>
              <a:off x="7557173" y="3673646"/>
              <a:ext cx="452047" cy="538792"/>
              <a:chOff x="7257538" y="2620043"/>
              <a:chExt cx="452047" cy="53879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6ED6D2-E025-3A42-ABC6-A2C175BA2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67E00F9-4A10-2947-84EC-C87533C6A91B}"/>
                  </a:ext>
                </a:extLst>
              </p:cNvPr>
              <p:cNvSpPr txBox="1"/>
              <p:nvPr/>
            </p:nvSpPr>
            <p:spPr>
              <a:xfrm rot="18900000">
                <a:off x="7257538" y="2620043"/>
                <a:ext cx="4520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fen</a:t>
                </a:r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6287AA-2D73-C147-B6EF-467EDAE36262}"/>
                </a:ext>
              </a:extLst>
            </p:cNvPr>
            <p:cNvGrpSpPr/>
            <p:nvPr/>
          </p:nvGrpSpPr>
          <p:grpSpPr>
            <a:xfrm>
              <a:off x="7779571" y="3673646"/>
              <a:ext cx="648254" cy="538792"/>
              <a:chOff x="7159436" y="2620043"/>
              <a:chExt cx="648254" cy="53879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8ADDF80-33C1-3044-A15B-AEC9F11A3B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9D77E5A-83FD-D148-B4B4-16B80E24440D}"/>
                  </a:ext>
                </a:extLst>
              </p:cNvPr>
              <p:cNvSpPr txBox="1"/>
              <p:nvPr/>
            </p:nvSpPr>
            <p:spPr>
              <a:xfrm rot="18900000">
                <a:off x="7159436" y="2620043"/>
                <a:ext cx="6482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fclear</a:t>
                </a:r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F646048-54F1-6F4F-905E-664991BE0536}"/>
                </a:ext>
              </a:extLst>
            </p:cNvPr>
            <p:cNvGrpSpPr/>
            <p:nvPr/>
          </p:nvGrpSpPr>
          <p:grpSpPr>
            <a:xfrm>
              <a:off x="8058320" y="3673646"/>
              <a:ext cx="668260" cy="538792"/>
              <a:chOff x="7149432" y="2620043"/>
              <a:chExt cx="668260" cy="53879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E79F887-A345-C049-B7C9-ED475C702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663BC2-6EF4-7544-B9BC-86C3B0E290D4}"/>
                  </a:ext>
                </a:extLst>
              </p:cNvPr>
              <p:cNvSpPr txBox="1"/>
              <p:nvPr/>
            </p:nvSpPr>
            <p:spPr>
              <a:xfrm rot="18900000">
                <a:off x="7149432" y="2620043"/>
                <a:ext cx="668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fdone</a:t>
                </a:r>
                <a:endParaRPr lang="en-US" dirty="0"/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329166A-F988-AC42-A59E-8B26597BE42C}"/>
              </a:ext>
            </a:extLst>
          </p:cNvPr>
          <p:cNvSpPr/>
          <p:nvPr/>
        </p:nvSpPr>
        <p:spPr>
          <a:xfrm rot="5400000">
            <a:off x="5944642" y="2018074"/>
            <a:ext cx="1054765" cy="547894"/>
          </a:xfrm>
          <a:prstGeom prst="rect">
            <a:avLst/>
          </a:prstGeom>
          <a:solidFill>
            <a:schemeClr val="bg2">
              <a:lumMod val="75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27C123-504C-DE4A-BDF1-0CB87ACDEEEA}"/>
              </a:ext>
            </a:extLst>
          </p:cNvPr>
          <p:cNvSpPr txBox="1"/>
          <p:nvPr/>
        </p:nvSpPr>
        <p:spPr>
          <a:xfrm>
            <a:off x="6173581" y="1295774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Control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signals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9F1652-428A-DB4F-B808-3A0797EFA20C}"/>
              </a:ext>
            </a:extLst>
          </p:cNvPr>
          <p:cNvSpPr/>
          <p:nvPr/>
        </p:nvSpPr>
        <p:spPr>
          <a:xfrm>
            <a:off x="1225721" y="1742919"/>
            <a:ext cx="1466445" cy="1413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µ</a:t>
            </a:r>
            <a:r>
              <a:rPr lang="en-US" dirty="0" err="1">
                <a:solidFill>
                  <a:schemeClr val="tx1"/>
                </a:solidFill>
              </a:rPr>
              <a:t>cfg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87EE55-FA85-3B4E-A444-99560EB95489}"/>
              </a:ext>
            </a:extLst>
          </p:cNvPr>
          <p:cNvSpPr/>
          <p:nvPr/>
        </p:nvSpPr>
        <p:spPr>
          <a:xfrm>
            <a:off x="3239339" y="1742865"/>
            <a:ext cx="2852478" cy="21020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µcore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C103C9F-E5F9-2C4B-AC12-086D933157BD}"/>
              </a:ext>
            </a:extLst>
          </p:cNvPr>
          <p:cNvGrpSpPr>
            <a:grpSpLocks noChangeAspect="1"/>
          </p:cNvGrpSpPr>
          <p:nvPr/>
        </p:nvGrpSpPr>
        <p:grpSpPr>
          <a:xfrm>
            <a:off x="1329834" y="1877572"/>
            <a:ext cx="1277833" cy="457200"/>
            <a:chOff x="4998244" y="3433403"/>
            <a:chExt cx="230981" cy="36705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E24D789-1587-6C4B-9393-1F04E69463AE}"/>
                </a:ext>
              </a:extLst>
            </p:cNvPr>
            <p:cNvSpPr/>
            <p:nvPr/>
          </p:nvSpPr>
          <p:spPr>
            <a:xfrm>
              <a:off x="4998244" y="3433403"/>
              <a:ext cx="230981" cy="3670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latin typeface="Helvetica" pitchFamily="2" charset="0"/>
                </a:rPr>
                <a:t>   </a:t>
              </a:r>
              <a:r>
                <a:rPr lang="en-US" sz="1350" dirty="0" err="1">
                  <a:solidFill>
                    <a:schemeClr val="tx1"/>
                  </a:solidFill>
                  <a:latin typeface="Helvetica" pitchFamily="2" charset="0"/>
                </a:rPr>
                <a:t>ucore</a:t>
              </a:r>
              <a:r>
                <a:rPr lang="en-US" sz="1350" dirty="0">
                  <a:solidFill>
                    <a:schemeClr val="tx1"/>
                  </a:solidFill>
                  <a:latin typeface="Helvetica" pitchFamily="2" charset="0"/>
                </a:rPr>
                <a:t> config</a:t>
              </a:r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6E3E6816-76A4-FD47-B922-4E45AA97CB8A}"/>
                </a:ext>
              </a:extLst>
            </p:cNvPr>
            <p:cNvSpPr/>
            <p:nvPr/>
          </p:nvSpPr>
          <p:spPr>
            <a:xfrm rot="5400000">
              <a:off x="4922014" y="3590855"/>
              <a:ext cx="193820" cy="41358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8AB4-A610-0647-B959-2F2C5318A301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607667" y="2106172"/>
            <a:ext cx="644872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BBBAD69-8A3A-AD4E-A745-671BFEC43189}"/>
              </a:ext>
            </a:extLst>
          </p:cNvPr>
          <p:cNvGrpSpPr>
            <a:grpSpLocks noChangeAspect="1"/>
          </p:cNvGrpSpPr>
          <p:nvPr/>
        </p:nvGrpSpPr>
        <p:grpSpPr>
          <a:xfrm>
            <a:off x="1329834" y="2400859"/>
            <a:ext cx="1277833" cy="457200"/>
            <a:chOff x="4998244" y="3433403"/>
            <a:chExt cx="230981" cy="3670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85CB160-E622-2143-B0C6-7B908606A62F}"/>
                </a:ext>
              </a:extLst>
            </p:cNvPr>
            <p:cNvSpPr/>
            <p:nvPr/>
          </p:nvSpPr>
          <p:spPr>
            <a:xfrm>
              <a:off x="4998244" y="3433403"/>
              <a:ext cx="230981" cy="3670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 pitchFamily="2" charset="0"/>
                </a:rPr>
                <a:t>  Your config</a:t>
              </a:r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E8EFE6B0-3AAC-D348-BE05-1A7C9BCFF2E3}"/>
                </a:ext>
              </a:extLst>
            </p:cNvPr>
            <p:cNvSpPr/>
            <p:nvPr/>
          </p:nvSpPr>
          <p:spPr>
            <a:xfrm rot="5400000">
              <a:off x="4922014" y="3590855"/>
              <a:ext cx="193820" cy="41358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4685BB-F1FE-EA44-A48A-CA0006E261F4}"/>
              </a:ext>
            </a:extLst>
          </p:cNvPr>
          <p:cNvCxnSpPr>
            <a:cxnSpLocks/>
          </p:cNvCxnSpPr>
          <p:nvPr/>
        </p:nvCxnSpPr>
        <p:spPr>
          <a:xfrm flipH="1" flipV="1">
            <a:off x="2445281" y="2858061"/>
            <a:ext cx="14888" cy="127851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59AEAD9-D7CF-E747-BDBF-1D73938B6A21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442657" y="1878650"/>
            <a:ext cx="1068898" cy="1367907"/>
            <a:chOff x="5943021" y="2829999"/>
            <a:chExt cx="2075122" cy="265560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CBA4FAA-9F66-B24A-891E-5C9B3B4918D3}"/>
                </a:ext>
              </a:extLst>
            </p:cNvPr>
            <p:cNvSpPr/>
            <p:nvPr/>
          </p:nvSpPr>
          <p:spPr>
            <a:xfrm>
              <a:off x="6277450" y="3196741"/>
              <a:ext cx="1371600" cy="1371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4B29204-F3F1-AE46-882E-F7CAEFEB8366}"/>
                </a:ext>
              </a:extLst>
            </p:cNvPr>
            <p:cNvGrpSpPr/>
            <p:nvPr/>
          </p:nvGrpSpPr>
          <p:grpSpPr>
            <a:xfrm>
              <a:off x="6350517" y="3310684"/>
              <a:ext cx="1667626" cy="1185862"/>
              <a:chOff x="2132849" y="3532114"/>
              <a:chExt cx="1667626" cy="1185862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B15FA56-BAFB-BE4D-95D9-DD55FB3F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3532114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26FDA2-79B8-D448-918B-7CABD97D8A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3841677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A272263-CAD8-8945-8753-C11C03E39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4141714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436363F-96E8-C246-98A0-E1FE52C18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4436989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5C2981B-5850-9545-B7B5-D95D9F2B1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4717976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35FA717-337D-8849-8892-E97230B11398}"/>
                </a:ext>
              </a:extLst>
            </p:cNvPr>
            <p:cNvGrpSpPr/>
            <p:nvPr/>
          </p:nvGrpSpPr>
          <p:grpSpPr>
            <a:xfrm rot="16200000">
              <a:off x="6127056" y="3070881"/>
              <a:ext cx="1667626" cy="1185862"/>
              <a:chOff x="2132849" y="3532114"/>
              <a:chExt cx="1667626" cy="118586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3EBD8E3-923B-8847-888D-0FD45AC51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3532114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713370D-8B51-E347-98C5-C1016B6B4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3841677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D86D3E8-3710-AB4E-AA19-D47171FD7A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4141714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FB0190B-75C8-8448-9C57-D7406FAE8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4436989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62C759E-220D-414B-BA5F-C67F4B6F0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849" y="4717976"/>
                <a:ext cx="16676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4399160-5739-D341-A5C4-CCACEF26C239}"/>
                </a:ext>
              </a:extLst>
            </p:cNvPr>
            <p:cNvSpPr txBox="1"/>
            <p:nvPr/>
          </p:nvSpPr>
          <p:spPr>
            <a:xfrm>
              <a:off x="5943021" y="4589346"/>
              <a:ext cx="2040463" cy="896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Bufferless</a:t>
              </a:r>
              <a:r>
                <a:rPr lang="en-US" sz="1200" dirty="0"/>
                <a:t> input Router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A521951-8972-4644-8B33-E37F75DFDCBF}"/>
              </a:ext>
            </a:extLst>
          </p:cNvPr>
          <p:cNvGrpSpPr/>
          <p:nvPr/>
        </p:nvGrpSpPr>
        <p:grpSpPr>
          <a:xfrm>
            <a:off x="4520448" y="1928740"/>
            <a:ext cx="1466445" cy="1413164"/>
            <a:chOff x="8093527" y="3337135"/>
            <a:chExt cx="1466445" cy="141316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30E56D7-53A7-7C44-B60B-55C5BCCEC6E9}"/>
                </a:ext>
              </a:extLst>
            </p:cNvPr>
            <p:cNvSpPr/>
            <p:nvPr/>
          </p:nvSpPr>
          <p:spPr>
            <a:xfrm>
              <a:off x="8093527" y="3337135"/>
              <a:ext cx="1466445" cy="1413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sz="1150" dirty="0">
                  <a:solidFill>
                    <a:schemeClr val="tx1"/>
                  </a:solidFill>
                  <a:latin typeface="Helvetica" pitchFamily="2" charset="0"/>
                  <a:cs typeface="Hadassah Friedlaender" panose="02020603050405020304" pitchFamily="18" charset="-79"/>
                </a:rPr>
                <a:t>Intermediate buffer(s)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2CC1A92-5E45-5F43-8FAE-D1FB90B17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87834" y="3429000"/>
              <a:ext cx="1277833" cy="457200"/>
              <a:chOff x="4998244" y="3433403"/>
              <a:chExt cx="230981" cy="36705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ACB61EA-9E43-2948-B109-87A063CF40F7}"/>
                  </a:ext>
                </a:extLst>
              </p:cNvPr>
              <p:cNvSpPr/>
              <p:nvPr/>
            </p:nvSpPr>
            <p:spPr>
              <a:xfrm>
                <a:off x="4998244" y="3433403"/>
                <a:ext cx="230981" cy="36705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Helvetica" pitchFamily="2" charset="0"/>
                  </a:rPr>
                  <a:t>   Data buffer</a:t>
                </a:r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E1A3FFD-A167-A543-B7F8-0E9752A5DB62}"/>
                  </a:ext>
                </a:extLst>
              </p:cNvPr>
              <p:cNvSpPr/>
              <p:nvPr/>
            </p:nvSpPr>
            <p:spPr>
              <a:xfrm rot="5400000">
                <a:off x="4922014" y="3590855"/>
                <a:ext cx="193820" cy="41358"/>
              </a:xfrm>
              <a:prstGeom prst="triangl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C5CA4A5-25D4-4849-BE79-FB7E58548C7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87834" y="3996981"/>
              <a:ext cx="1277833" cy="457200"/>
              <a:chOff x="4998244" y="3433403"/>
              <a:chExt cx="230981" cy="36705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E5868BC-7A8A-0A48-AE35-715B005CDE35}"/>
                  </a:ext>
                </a:extLst>
              </p:cNvPr>
              <p:cNvSpPr/>
              <p:nvPr/>
            </p:nvSpPr>
            <p:spPr>
              <a:xfrm>
                <a:off x="4998244" y="3433403"/>
                <a:ext cx="230981" cy="36705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Helvetica" pitchFamily="2" charset="0"/>
                  </a:rPr>
                  <a:t>   Data buffer</a:t>
                </a:r>
              </a:p>
            </p:txBody>
          </p:sp>
          <p:sp>
            <p:nvSpPr>
              <p:cNvPr id="94" name="Triangle 93">
                <a:extLst>
                  <a:ext uri="{FF2B5EF4-FFF2-40B4-BE49-F238E27FC236}">
                    <a16:creationId xmlns:a16="http://schemas.microsoft.com/office/drawing/2014/main" id="{14065EEA-7D05-2942-8E25-DF85DCDCB69E}"/>
                  </a:ext>
                </a:extLst>
              </p:cNvPr>
              <p:cNvSpPr/>
              <p:nvPr/>
            </p:nvSpPr>
            <p:spPr>
              <a:xfrm rot="5400000">
                <a:off x="4922014" y="3590855"/>
                <a:ext cx="193820" cy="41358"/>
              </a:xfrm>
              <a:prstGeom prst="triangl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5C1AE53-195C-C24A-B48A-D6A2E713BA76}"/>
              </a:ext>
            </a:extLst>
          </p:cNvPr>
          <p:cNvGrpSpPr/>
          <p:nvPr/>
        </p:nvGrpSpPr>
        <p:grpSpPr>
          <a:xfrm>
            <a:off x="3168501" y="3432334"/>
            <a:ext cx="2000683" cy="1324261"/>
            <a:chOff x="7614193" y="2825141"/>
            <a:chExt cx="2000683" cy="132426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267A1F1-E9CD-E649-8923-725E375060E0}"/>
                </a:ext>
              </a:extLst>
            </p:cNvPr>
            <p:cNvGrpSpPr/>
            <p:nvPr/>
          </p:nvGrpSpPr>
          <p:grpSpPr>
            <a:xfrm>
              <a:off x="7614193" y="2825141"/>
              <a:ext cx="1972733" cy="906572"/>
              <a:chOff x="7192129" y="1410768"/>
              <a:chExt cx="1972733" cy="906572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9F9B415-7797-E14D-88D9-10BA73572D85}"/>
                  </a:ext>
                </a:extLst>
              </p:cNvPr>
              <p:cNvGrpSpPr/>
              <p:nvPr/>
            </p:nvGrpSpPr>
            <p:grpSpPr>
              <a:xfrm>
                <a:off x="7192129" y="1477230"/>
                <a:ext cx="282450" cy="590763"/>
                <a:chOff x="7366611" y="2620043"/>
                <a:chExt cx="282450" cy="590763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C73D2F0-2D33-0D47-B3C2-7848A07CC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42996" y="2890633"/>
                  <a:ext cx="4445" cy="32017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D9D2B7-8D31-7143-90FB-06AF725751A5}"/>
                    </a:ext>
                  </a:extLst>
                </p:cNvPr>
                <p:cNvSpPr txBox="1"/>
                <p:nvPr/>
              </p:nvSpPr>
              <p:spPr>
                <a:xfrm rot="18900000">
                  <a:off x="7366611" y="2620043"/>
                  <a:ext cx="2824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CB6D902-46A8-9246-8F6A-93C46B0129B7}"/>
                  </a:ext>
                </a:extLst>
              </p:cNvPr>
              <p:cNvGrpSpPr/>
              <p:nvPr/>
            </p:nvGrpSpPr>
            <p:grpSpPr>
              <a:xfrm>
                <a:off x="7388170" y="1475504"/>
                <a:ext cx="292068" cy="639501"/>
                <a:chOff x="7337526" y="2620043"/>
                <a:chExt cx="292068" cy="639501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08F1B8D-FBDA-004D-9000-D6E5BA0BB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23165" y="2890634"/>
                  <a:ext cx="0" cy="3689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3812B2E-6D97-674E-8737-1839396467EE}"/>
                    </a:ext>
                  </a:extLst>
                </p:cNvPr>
                <p:cNvSpPr txBox="1"/>
                <p:nvPr/>
              </p:nvSpPr>
              <p:spPr>
                <a:xfrm rot="18900000">
                  <a:off x="7337526" y="2620043"/>
                  <a:ext cx="2920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b</a:t>
                  </a:r>
                  <a:endParaRPr lang="en-US" dirty="0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E5B2EAF-72B7-A043-8A36-0660C58D85C0}"/>
                  </a:ext>
                </a:extLst>
              </p:cNvPr>
              <p:cNvGrpSpPr/>
              <p:nvPr/>
            </p:nvGrpSpPr>
            <p:grpSpPr>
              <a:xfrm>
                <a:off x="7882398" y="1447225"/>
                <a:ext cx="401072" cy="667780"/>
                <a:chOff x="7581638" y="2599871"/>
                <a:chExt cx="401072" cy="667780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9FC17F3E-DC28-2A4C-82F7-23DE4803B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1779" y="2878553"/>
                  <a:ext cx="0" cy="38909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2CBE561-55D8-1248-951F-D869CFDFE8BD}"/>
                    </a:ext>
                  </a:extLst>
                </p:cNvPr>
                <p:cNvSpPr txBox="1"/>
                <p:nvPr/>
              </p:nvSpPr>
              <p:spPr>
                <a:xfrm rot="18900000">
                  <a:off x="7581638" y="2599871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op</a:t>
                  </a:r>
                  <a:endParaRPr lang="en-US" dirty="0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F68C894B-B9CF-6E4D-A368-7F321ABDA739}"/>
                  </a:ext>
                </a:extLst>
              </p:cNvPr>
              <p:cNvGrpSpPr/>
              <p:nvPr/>
            </p:nvGrpSpPr>
            <p:grpSpPr>
              <a:xfrm>
                <a:off x="8082489" y="1410768"/>
                <a:ext cx="654859" cy="635915"/>
                <a:chOff x="7567325" y="2555307"/>
                <a:chExt cx="654859" cy="635915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D7D5FEA4-9E9A-404A-B932-6C67E44A3F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7261" y="2890633"/>
                  <a:ext cx="454" cy="3005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2A3C25D-D149-614F-8F9A-B912658AD88A}"/>
                    </a:ext>
                  </a:extLst>
                </p:cNvPr>
                <p:cNvSpPr txBox="1"/>
                <p:nvPr/>
              </p:nvSpPr>
              <p:spPr>
                <a:xfrm rot="18900000">
                  <a:off x="7567325" y="2555307"/>
                  <a:ext cx="6548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ready</a:t>
                  </a:r>
                  <a:endParaRPr lang="en-US" dirty="0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24125CE-43BC-1849-A483-D3C32792FC16}"/>
                  </a:ext>
                </a:extLst>
              </p:cNvPr>
              <p:cNvGrpSpPr/>
              <p:nvPr/>
            </p:nvGrpSpPr>
            <p:grpSpPr>
              <a:xfrm>
                <a:off x="8343788" y="1443121"/>
                <a:ext cx="572786" cy="678351"/>
                <a:chOff x="7608362" y="2595767"/>
                <a:chExt cx="572786" cy="678351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33B1C90-5C29-6347-BF48-59E6AB19C5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34359" y="2890633"/>
                  <a:ext cx="1837" cy="3834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0A10CD8-B2C4-1C40-9DA0-14473230AC47}"/>
                    </a:ext>
                  </a:extLst>
                </p:cNvPr>
                <p:cNvSpPr txBox="1"/>
                <p:nvPr/>
              </p:nvSpPr>
              <p:spPr>
                <a:xfrm rot="18900000">
                  <a:off x="7608362" y="2595767"/>
                  <a:ext cx="5727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valid</a:t>
                  </a:r>
                  <a:endParaRPr lang="en-US" dirty="0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39564C4-26AD-2B41-BEEC-ED43F970C133}"/>
                  </a:ext>
                </a:extLst>
              </p:cNvPr>
              <p:cNvGrpSpPr/>
              <p:nvPr/>
            </p:nvGrpSpPr>
            <p:grpSpPr>
              <a:xfrm>
                <a:off x="8553797" y="1428145"/>
                <a:ext cx="611065" cy="889195"/>
                <a:chOff x="7615225" y="2571491"/>
                <a:chExt cx="611065" cy="889195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AF34094A-D85D-AA4D-9043-77B1466026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60362" y="2874450"/>
                  <a:ext cx="0" cy="5862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F9989CED-2CD8-5341-87B4-10CCE15E3132}"/>
                    </a:ext>
                  </a:extLst>
                </p:cNvPr>
                <p:cNvSpPr txBox="1"/>
                <p:nvPr/>
              </p:nvSpPr>
              <p:spPr>
                <a:xfrm rot="18900000">
                  <a:off x="7615225" y="2571491"/>
                  <a:ext cx="61106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done</a:t>
                  </a:r>
                  <a:endParaRPr lang="en-US" dirty="0"/>
                </a:p>
              </p:txBody>
            </p:sp>
          </p:grpSp>
        </p:grp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BD022A4-08FF-B943-A695-258FD67F9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4757" y="3147661"/>
              <a:ext cx="0" cy="1001741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4BA7C86-779A-E141-910D-3109ECA04592}"/>
                </a:ext>
              </a:extLst>
            </p:cNvPr>
            <p:cNvSpPr txBox="1"/>
            <p:nvPr/>
          </p:nvSpPr>
          <p:spPr>
            <a:xfrm rot="18900000">
              <a:off x="9348456" y="2903896"/>
              <a:ext cx="2664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dirty="0"/>
            </a:p>
          </p:txBody>
        </p:sp>
      </p:grpSp>
      <p:sp>
        <p:nvSpPr>
          <p:cNvPr id="5" name="Cloud 4">
            <a:extLst>
              <a:ext uri="{FF2B5EF4-FFF2-40B4-BE49-F238E27FC236}">
                <a16:creationId xmlns:a16="http://schemas.microsoft.com/office/drawing/2014/main" id="{50C49A02-426C-C448-B5F5-425B8017D558}"/>
              </a:ext>
            </a:extLst>
          </p:cNvPr>
          <p:cNvSpPr/>
          <p:nvPr/>
        </p:nvSpPr>
        <p:spPr>
          <a:xfrm>
            <a:off x="1688627" y="4038125"/>
            <a:ext cx="3532909" cy="1413164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FU-specific logic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11B2B3B-D502-1D45-AC9E-B83B7E9813BA}"/>
              </a:ext>
            </a:extLst>
          </p:cNvPr>
          <p:cNvCxnSpPr>
            <a:cxnSpLocks/>
          </p:cNvCxnSpPr>
          <p:nvPr/>
        </p:nvCxnSpPr>
        <p:spPr>
          <a:xfrm flipH="1" flipV="1">
            <a:off x="5125427" y="3717831"/>
            <a:ext cx="452260" cy="401845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EE34D7E-7637-2D4F-9DA6-998DDF0C2BA1}"/>
              </a:ext>
            </a:extLst>
          </p:cNvPr>
          <p:cNvSpPr txBox="1"/>
          <p:nvPr/>
        </p:nvSpPr>
        <p:spPr>
          <a:xfrm>
            <a:off x="5355615" y="4078657"/>
            <a:ext cx="154401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Standardized</a:t>
            </a:r>
          </a:p>
          <a:p>
            <a:pPr algn="ctr"/>
            <a:r>
              <a:rPr lang="en-US" dirty="0">
                <a:latin typeface="Helvetica" pitchFamily="2" charset="0"/>
              </a:rPr>
              <a:t>Interface</a:t>
            </a:r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D0A01B1F-5479-9A46-8DD2-6D7BA66331ED}"/>
              </a:ext>
            </a:extLst>
          </p:cNvPr>
          <p:cNvSpPr/>
          <p:nvPr/>
        </p:nvSpPr>
        <p:spPr>
          <a:xfrm>
            <a:off x="4023360" y="1809549"/>
            <a:ext cx="924025" cy="48127"/>
          </a:xfrm>
          <a:custGeom>
            <a:avLst/>
            <a:gdLst>
              <a:gd name="connsiteX0" fmla="*/ 924025 w 924025"/>
              <a:gd name="connsiteY0" fmla="*/ 0 h 48127"/>
              <a:gd name="connsiteX1" fmla="*/ 606392 w 924025"/>
              <a:gd name="connsiteY1" fmla="*/ 28876 h 48127"/>
              <a:gd name="connsiteX2" fmla="*/ 115503 w 924025"/>
              <a:gd name="connsiteY2" fmla="*/ 9626 h 48127"/>
              <a:gd name="connsiteX3" fmla="*/ 0 w 924025"/>
              <a:gd name="connsiteY3" fmla="*/ 48127 h 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025" h="48127">
                <a:moveTo>
                  <a:pt x="924025" y="0"/>
                </a:moveTo>
                <a:cubicBezTo>
                  <a:pt x="832585" y="13636"/>
                  <a:pt x="741146" y="27272"/>
                  <a:pt x="606392" y="28876"/>
                </a:cubicBezTo>
                <a:cubicBezTo>
                  <a:pt x="471638" y="30480"/>
                  <a:pt x="216568" y="6418"/>
                  <a:pt x="115503" y="9626"/>
                </a:cubicBezTo>
                <a:cubicBezTo>
                  <a:pt x="14438" y="12834"/>
                  <a:pt x="7219" y="30480"/>
                  <a:pt x="0" y="4812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7584514A-65D2-0347-BDD6-7F163C42DDCC}"/>
              </a:ext>
            </a:extLst>
          </p:cNvPr>
          <p:cNvSpPr/>
          <p:nvPr/>
        </p:nvSpPr>
        <p:spPr>
          <a:xfrm>
            <a:off x="3316053" y="2425566"/>
            <a:ext cx="100915" cy="895150"/>
          </a:xfrm>
          <a:custGeom>
            <a:avLst/>
            <a:gdLst>
              <a:gd name="connsiteX0" fmla="*/ 100915 w 100915"/>
              <a:gd name="connsiteY0" fmla="*/ 0 h 895150"/>
              <a:gd name="connsiteX1" fmla="*/ 4663 w 100915"/>
              <a:gd name="connsiteY1" fmla="*/ 182880 h 895150"/>
              <a:gd name="connsiteX2" fmla="*/ 23913 w 100915"/>
              <a:gd name="connsiteY2" fmla="*/ 895150 h 89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15" h="895150">
                <a:moveTo>
                  <a:pt x="100915" y="0"/>
                </a:moveTo>
                <a:cubicBezTo>
                  <a:pt x="59206" y="16844"/>
                  <a:pt x="17497" y="33688"/>
                  <a:pt x="4663" y="182880"/>
                </a:cubicBezTo>
                <a:cubicBezTo>
                  <a:pt x="-8171" y="332072"/>
                  <a:pt x="7871" y="613611"/>
                  <a:pt x="23913" y="89515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61FCE049-2826-B640-88A6-B439BBAE68F4}"/>
              </a:ext>
            </a:extLst>
          </p:cNvPr>
          <p:cNvSpPr/>
          <p:nvPr/>
        </p:nvSpPr>
        <p:spPr>
          <a:xfrm>
            <a:off x="5156967" y="3404244"/>
            <a:ext cx="380029" cy="231006"/>
          </a:xfrm>
          <a:custGeom>
            <a:avLst/>
            <a:gdLst>
              <a:gd name="connsiteX0" fmla="*/ 0 w 380029"/>
              <a:gd name="connsiteY0" fmla="*/ 231006 h 231006"/>
              <a:gd name="connsiteX1" fmla="*/ 327259 w 380029"/>
              <a:gd name="connsiteY1" fmla="*/ 173255 h 231006"/>
              <a:gd name="connsiteX2" fmla="*/ 375386 w 380029"/>
              <a:gd name="connsiteY2" fmla="*/ 0 h 2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029" h="231006">
                <a:moveTo>
                  <a:pt x="0" y="231006"/>
                </a:moveTo>
                <a:cubicBezTo>
                  <a:pt x="132347" y="221381"/>
                  <a:pt x="264695" y="211756"/>
                  <a:pt x="327259" y="173255"/>
                </a:cubicBezTo>
                <a:cubicBezTo>
                  <a:pt x="389823" y="134754"/>
                  <a:pt x="382604" y="67377"/>
                  <a:pt x="37538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938A562-A71C-124E-850A-D60096300BFE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5253671" y="1782415"/>
            <a:ext cx="0" cy="1463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265FD36A-271E-5942-87F5-B9FF44D7B1FB}"/>
              </a:ext>
            </a:extLst>
          </p:cNvPr>
          <p:cNvSpPr/>
          <p:nvPr/>
        </p:nvSpPr>
        <p:spPr>
          <a:xfrm rot="16200000">
            <a:off x="3364613" y="3351873"/>
            <a:ext cx="179537" cy="3505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528C8E3-4C8B-7744-9B2F-A65643AE99EF}"/>
              </a:ext>
            </a:extLst>
          </p:cNvPr>
          <p:cNvSpPr txBox="1"/>
          <p:nvPr/>
        </p:nvSpPr>
        <p:spPr>
          <a:xfrm>
            <a:off x="404405" y="3416005"/>
            <a:ext cx="1903086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Configurable</a:t>
            </a:r>
          </a:p>
          <a:p>
            <a:pPr algn="ctr"/>
            <a:r>
              <a:rPr lang="en-US" dirty="0">
                <a:latin typeface="Helvetica" pitchFamily="2" charset="0"/>
              </a:rPr>
              <a:t>number of inputs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5BFB64A-424C-4C42-A8F6-9218EDA532CB}"/>
              </a:ext>
            </a:extLst>
          </p:cNvPr>
          <p:cNvCxnSpPr>
            <a:cxnSpLocks/>
            <a:endCxn id="129" idx="2"/>
          </p:cNvCxnSpPr>
          <p:nvPr/>
        </p:nvCxnSpPr>
        <p:spPr>
          <a:xfrm flipV="1">
            <a:off x="2319068" y="3613260"/>
            <a:ext cx="937965" cy="85066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152" descr="A picture containing box&#10;&#10;Description automatically generated">
            <a:extLst>
              <a:ext uri="{FF2B5EF4-FFF2-40B4-BE49-F238E27FC236}">
                <a16:creationId xmlns:a16="http://schemas.microsoft.com/office/drawing/2014/main" id="{13E799F1-BA14-614B-A1FC-34C89B5826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33333">
                  <a:alpha val="1961"/>
                </a:srgbClr>
              </a:clrFrom>
              <a:clrTo>
                <a:srgbClr val="333333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76499" y="4693759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6104B27-1C0A-2A44-B0FE-BA89A94852F8}"/>
              </a:ext>
            </a:extLst>
          </p:cNvPr>
          <p:cNvGrpSpPr/>
          <p:nvPr/>
        </p:nvGrpSpPr>
        <p:grpSpPr>
          <a:xfrm>
            <a:off x="2640534" y="4238378"/>
            <a:ext cx="1579284" cy="548640"/>
            <a:chOff x="2710868" y="4217071"/>
            <a:chExt cx="1579284" cy="548640"/>
          </a:xfrm>
        </p:grpSpPr>
        <p:pic>
          <p:nvPicPr>
            <p:cNvPr id="155" name="Picture 154" descr="Diagram&#10;&#10;Description automatically generated">
              <a:extLst>
                <a:ext uri="{FF2B5EF4-FFF2-40B4-BE49-F238E27FC236}">
                  <a16:creationId xmlns:a16="http://schemas.microsoft.com/office/drawing/2014/main" id="{659B326F-6C9A-A54C-ADE7-27CC8D9F9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74376" y="4217071"/>
              <a:ext cx="1076706" cy="548640"/>
            </a:xfrm>
            <a:prstGeom prst="rect">
              <a:avLst/>
            </a:prstGeom>
          </p:spPr>
        </p:pic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5528DC2-E859-A342-B32B-89B1FE8D41DF}"/>
                </a:ext>
              </a:extLst>
            </p:cNvPr>
            <p:cNvSpPr/>
            <p:nvPr/>
          </p:nvSpPr>
          <p:spPr>
            <a:xfrm>
              <a:off x="3956893" y="4467466"/>
              <a:ext cx="333259" cy="166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131FBE9-6C6F-334C-B173-22EF26682B9B}"/>
                </a:ext>
              </a:extLst>
            </p:cNvPr>
            <p:cNvSpPr/>
            <p:nvPr/>
          </p:nvSpPr>
          <p:spPr>
            <a:xfrm>
              <a:off x="2710868" y="4262127"/>
              <a:ext cx="333259" cy="166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545A437-5167-9245-B374-F97E78D56AE7}"/>
                </a:ext>
              </a:extLst>
            </p:cNvPr>
            <p:cNvSpPr/>
            <p:nvPr/>
          </p:nvSpPr>
          <p:spPr>
            <a:xfrm>
              <a:off x="2717548" y="4522049"/>
              <a:ext cx="333259" cy="166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9D34C144-8949-9641-A130-48DC42188FAD}"/>
              </a:ext>
            </a:extLst>
          </p:cNvPr>
          <p:cNvSpPr txBox="1"/>
          <p:nvPr/>
        </p:nvSpPr>
        <p:spPr>
          <a:xfrm>
            <a:off x="2599508" y="690371"/>
            <a:ext cx="167225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Handles </a:t>
            </a:r>
          </a:p>
          <a:p>
            <a:pPr algn="ctr"/>
            <a:r>
              <a:rPr lang="en-US" dirty="0">
                <a:latin typeface="Helvetica" pitchFamily="2" charset="0"/>
              </a:rPr>
              <a:t>variable timing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79B30DE-D128-E746-91D0-C73ED30DD5E2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3435635" y="1336702"/>
            <a:ext cx="334808" cy="387009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3865659-070E-3144-8F4B-C1599249BA58}"/>
              </a:ext>
            </a:extLst>
          </p:cNvPr>
          <p:cNvCxnSpPr>
            <a:cxnSpLocks/>
          </p:cNvCxnSpPr>
          <p:nvPr/>
        </p:nvCxnSpPr>
        <p:spPr>
          <a:xfrm flipH="1" flipV="1">
            <a:off x="3722400" y="3758060"/>
            <a:ext cx="11135" cy="304276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48BF197-1F83-6A40-9D76-B1624030BD87}"/>
              </a:ext>
            </a:extLst>
          </p:cNvPr>
          <p:cNvSpPr txBox="1"/>
          <p:nvPr/>
        </p:nvSpPr>
        <p:spPr>
          <a:xfrm rot="18900000">
            <a:off x="3508709" y="3487469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</a:t>
            </a:r>
            <a:endParaRPr lang="en-US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6FA8C6F-CE50-C14D-A345-5D22BBAC1183}"/>
              </a:ext>
            </a:extLst>
          </p:cNvPr>
          <p:cNvCxnSpPr>
            <a:cxnSpLocks/>
          </p:cNvCxnSpPr>
          <p:nvPr/>
        </p:nvCxnSpPr>
        <p:spPr>
          <a:xfrm flipH="1" flipV="1">
            <a:off x="3906681" y="3750125"/>
            <a:ext cx="11135" cy="304276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8673CEC-B8D9-D14C-AFF4-146B8ABD258E}"/>
              </a:ext>
            </a:extLst>
          </p:cNvPr>
          <p:cNvSpPr txBox="1"/>
          <p:nvPr/>
        </p:nvSpPr>
        <p:spPr>
          <a:xfrm rot="18900000">
            <a:off x="3721042" y="347953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C5B97F1-7C7F-394F-8FDB-AE8BE427E4C7}"/>
              </a:ext>
            </a:extLst>
          </p:cNvPr>
          <p:cNvSpPr/>
          <p:nvPr/>
        </p:nvSpPr>
        <p:spPr>
          <a:xfrm rot="5400000">
            <a:off x="3999284" y="2661995"/>
            <a:ext cx="418025" cy="1902528"/>
          </a:xfrm>
          <a:prstGeom prst="rect">
            <a:avLst/>
          </a:prstGeom>
          <a:solidFill>
            <a:schemeClr val="accent2">
              <a:lumMod val="75000"/>
              <a:alpha val="4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ADD7978-7D97-6149-AF70-CF42FA873E62}"/>
              </a:ext>
            </a:extLst>
          </p:cNvPr>
          <p:cNvGrpSpPr>
            <a:grpSpLocks noChangeAspect="1"/>
          </p:cNvGrpSpPr>
          <p:nvPr/>
        </p:nvGrpSpPr>
        <p:grpSpPr>
          <a:xfrm>
            <a:off x="3887272" y="2112234"/>
            <a:ext cx="3140182" cy="2011680"/>
            <a:chOff x="2986314" y="2127249"/>
            <a:chExt cx="4064000" cy="2603501"/>
          </a:xfrm>
        </p:grpSpPr>
        <p:pic>
          <p:nvPicPr>
            <p:cNvPr id="9" name="Picture 8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0BE7D306-D672-8D41-A6AB-40F2F02B3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716564" y="1397000"/>
              <a:ext cx="2603500" cy="4064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702F33-66B8-6B48-A000-C8CD717B8D16}"/>
                </a:ext>
              </a:extLst>
            </p:cNvPr>
            <p:cNvSpPr/>
            <p:nvPr/>
          </p:nvSpPr>
          <p:spPr>
            <a:xfrm>
              <a:off x="4659086" y="2127249"/>
              <a:ext cx="2391228" cy="2603501"/>
            </a:xfrm>
            <a:prstGeom prst="rect">
              <a:avLst/>
            </a:prstGeom>
            <a:solidFill>
              <a:schemeClr val="bg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Main memory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F194C6-3B12-B84F-B0CF-71CFCF5022D1}"/>
              </a:ext>
            </a:extLst>
          </p:cNvPr>
          <p:cNvGrpSpPr/>
          <p:nvPr/>
        </p:nvGrpSpPr>
        <p:grpSpPr>
          <a:xfrm>
            <a:off x="7133771" y="2112234"/>
            <a:ext cx="1897495" cy="307777"/>
            <a:chOff x="2986314" y="4713726"/>
            <a:chExt cx="1897495" cy="3077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282CAC-A39C-BA4B-BD4A-E209D7E5CD2F}"/>
                </a:ext>
              </a:extLst>
            </p:cNvPr>
            <p:cNvSpPr/>
            <p:nvPr/>
          </p:nvSpPr>
          <p:spPr>
            <a:xfrm>
              <a:off x="2986314" y="4774294"/>
              <a:ext cx="182880" cy="182880"/>
            </a:xfrm>
            <a:prstGeom prst="rect">
              <a:avLst/>
            </a:prstGeom>
            <a:solidFill>
              <a:srgbClr val="CE6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A3DCBA-5886-C046-BA88-8A6E10EDBCBA}"/>
                </a:ext>
              </a:extLst>
            </p:cNvPr>
            <p:cNvSpPr txBox="1"/>
            <p:nvPr/>
          </p:nvSpPr>
          <p:spPr>
            <a:xfrm>
              <a:off x="3136536" y="4713726"/>
              <a:ext cx="1747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Memory control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29B521-161E-8E4B-A270-87D4A500C453}"/>
              </a:ext>
            </a:extLst>
          </p:cNvPr>
          <p:cNvGrpSpPr/>
          <p:nvPr/>
        </p:nvGrpSpPr>
        <p:grpSpPr>
          <a:xfrm>
            <a:off x="7133771" y="2378652"/>
            <a:ext cx="1126258" cy="307777"/>
            <a:chOff x="2986314" y="4713726"/>
            <a:chExt cx="1126258" cy="3077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BA539D-3F4D-7B45-81DE-6EA7D4B5EB3B}"/>
                </a:ext>
              </a:extLst>
            </p:cNvPr>
            <p:cNvSpPr/>
            <p:nvPr/>
          </p:nvSpPr>
          <p:spPr>
            <a:xfrm>
              <a:off x="2986314" y="4774294"/>
              <a:ext cx="182880" cy="182880"/>
            </a:xfrm>
            <a:prstGeom prst="rect">
              <a:avLst/>
            </a:prstGeom>
            <a:solidFill>
              <a:srgbClr val="CDA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508FEE-E923-CF4A-8A4B-14E7B1A8891A}"/>
                </a:ext>
              </a:extLst>
            </p:cNvPr>
            <p:cNvSpPr txBox="1"/>
            <p:nvPr/>
          </p:nvSpPr>
          <p:spPr>
            <a:xfrm>
              <a:off x="3136536" y="4713726"/>
              <a:ext cx="9760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Scalar core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20BA7B-76EA-644E-A343-2832F7FB3EC5}"/>
              </a:ext>
            </a:extLst>
          </p:cNvPr>
          <p:cNvGrpSpPr/>
          <p:nvPr/>
        </p:nvGrpSpPr>
        <p:grpSpPr>
          <a:xfrm>
            <a:off x="7133771" y="2663831"/>
            <a:ext cx="1546886" cy="307777"/>
            <a:chOff x="2986314" y="4713726"/>
            <a:chExt cx="1546886" cy="30777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0333A39-F867-9742-8CCD-02CB0C2CC0DC}"/>
                </a:ext>
              </a:extLst>
            </p:cNvPr>
            <p:cNvSpPr/>
            <p:nvPr/>
          </p:nvSpPr>
          <p:spPr>
            <a:xfrm>
              <a:off x="2986314" y="4774294"/>
              <a:ext cx="182880" cy="182880"/>
            </a:xfrm>
            <a:prstGeom prst="rect">
              <a:avLst/>
            </a:prstGeom>
            <a:solidFill>
              <a:srgbClr val="87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1DB61B-45C3-AA48-AA7D-5A572418798D}"/>
                </a:ext>
              </a:extLst>
            </p:cNvPr>
            <p:cNvSpPr txBox="1"/>
            <p:nvPr/>
          </p:nvSpPr>
          <p:spPr>
            <a:xfrm>
              <a:off x="3136536" y="4713726"/>
              <a:ext cx="1396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NoC</a:t>
              </a:r>
              <a:r>
                <a:rPr lang="en-US" sz="1400" dirty="0"/>
                <a:t> incl. routers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F23D53-B195-D947-A22A-B803C75B2FEF}"/>
              </a:ext>
            </a:extLst>
          </p:cNvPr>
          <p:cNvGrpSpPr/>
          <p:nvPr/>
        </p:nvGrpSpPr>
        <p:grpSpPr>
          <a:xfrm>
            <a:off x="7133771" y="2952847"/>
            <a:ext cx="1890486" cy="307777"/>
            <a:chOff x="2986314" y="4713726"/>
            <a:chExt cx="1890486" cy="30777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A8FAE5-C39E-B848-B79B-34C9B3FC92D4}"/>
                </a:ext>
              </a:extLst>
            </p:cNvPr>
            <p:cNvSpPr/>
            <p:nvPr/>
          </p:nvSpPr>
          <p:spPr>
            <a:xfrm>
              <a:off x="2986314" y="4774293"/>
              <a:ext cx="365760" cy="182880"/>
            </a:xfrm>
            <a:prstGeom prst="rect">
              <a:avLst/>
            </a:prstGeom>
            <a:gradFill>
              <a:gsLst>
                <a:gs pos="0">
                  <a:srgbClr val="71DC93"/>
                </a:gs>
                <a:gs pos="100000">
                  <a:srgbClr val="00621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E52E9F-67A0-AA4B-9B51-BF7B29250077}"/>
                </a:ext>
              </a:extLst>
            </p:cNvPr>
            <p:cNvSpPr txBox="1"/>
            <p:nvPr/>
          </p:nvSpPr>
          <p:spPr>
            <a:xfrm>
              <a:off x="3349170" y="4713726"/>
              <a:ext cx="1527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Scratchpad units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55A15E6-AD02-4B4A-8CCF-51CE41E83540}"/>
              </a:ext>
            </a:extLst>
          </p:cNvPr>
          <p:cNvGrpSpPr/>
          <p:nvPr/>
        </p:nvGrpSpPr>
        <p:grpSpPr>
          <a:xfrm>
            <a:off x="7140780" y="3241863"/>
            <a:ext cx="1890486" cy="307777"/>
            <a:chOff x="2986314" y="4713726"/>
            <a:chExt cx="1890486" cy="30777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8D26212-24B6-174F-9BE2-BDBEA0E0DB7A}"/>
                </a:ext>
              </a:extLst>
            </p:cNvPr>
            <p:cNvSpPr/>
            <p:nvPr/>
          </p:nvSpPr>
          <p:spPr>
            <a:xfrm>
              <a:off x="2986314" y="4774293"/>
              <a:ext cx="365760" cy="182880"/>
            </a:xfrm>
            <a:prstGeom prst="rect">
              <a:avLst/>
            </a:prstGeom>
            <a:gradFill>
              <a:gsLst>
                <a:gs pos="0">
                  <a:srgbClr val="C3E4ED"/>
                </a:gs>
                <a:gs pos="99000">
                  <a:srgbClr val="00678B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50E8FB-2BD2-2448-A2E9-FD1A19F5BCAE}"/>
                </a:ext>
              </a:extLst>
            </p:cNvPr>
            <p:cNvSpPr txBox="1"/>
            <p:nvPr/>
          </p:nvSpPr>
          <p:spPr>
            <a:xfrm>
              <a:off x="3349170" y="4713726"/>
              <a:ext cx="1527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Memory units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7BE7FE-095F-7448-BF85-1C1059F48489}"/>
              </a:ext>
            </a:extLst>
          </p:cNvPr>
          <p:cNvGrpSpPr/>
          <p:nvPr/>
        </p:nvGrpSpPr>
        <p:grpSpPr>
          <a:xfrm>
            <a:off x="7140780" y="3527042"/>
            <a:ext cx="1890486" cy="307777"/>
            <a:chOff x="2986314" y="4713726"/>
            <a:chExt cx="1890486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57AD6C-0DEB-6C44-97A7-F2C8BFC7D0C8}"/>
                </a:ext>
              </a:extLst>
            </p:cNvPr>
            <p:cNvSpPr/>
            <p:nvPr/>
          </p:nvSpPr>
          <p:spPr>
            <a:xfrm>
              <a:off x="2986314" y="4774293"/>
              <a:ext cx="365760" cy="182880"/>
            </a:xfrm>
            <a:prstGeom prst="rect">
              <a:avLst/>
            </a:prstGeom>
            <a:gradFill>
              <a:gsLst>
                <a:gs pos="0">
                  <a:srgbClr val="F6C9CD"/>
                </a:gs>
                <a:gs pos="99000">
                  <a:srgbClr val="55131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588C01-EA87-8A44-847D-A9B868461F64}"/>
                </a:ext>
              </a:extLst>
            </p:cNvPr>
            <p:cNvSpPr txBox="1"/>
            <p:nvPr/>
          </p:nvSpPr>
          <p:spPr>
            <a:xfrm>
              <a:off x="3349170" y="4713726"/>
              <a:ext cx="1527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Basic-ALU units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74C7186-8505-9043-93FE-6C6AF29B7083}"/>
              </a:ext>
            </a:extLst>
          </p:cNvPr>
          <p:cNvGrpSpPr/>
          <p:nvPr/>
        </p:nvGrpSpPr>
        <p:grpSpPr>
          <a:xfrm>
            <a:off x="7140780" y="3808458"/>
            <a:ext cx="1890486" cy="307777"/>
            <a:chOff x="2986314" y="4713726"/>
            <a:chExt cx="1890486" cy="30777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CA00C8-A433-104D-B40F-11E436BD443F}"/>
                </a:ext>
              </a:extLst>
            </p:cNvPr>
            <p:cNvSpPr/>
            <p:nvPr/>
          </p:nvSpPr>
          <p:spPr>
            <a:xfrm>
              <a:off x="2986314" y="4774293"/>
              <a:ext cx="365760" cy="182880"/>
            </a:xfrm>
            <a:prstGeom prst="rect">
              <a:avLst/>
            </a:prstGeom>
            <a:gradFill>
              <a:gsLst>
                <a:gs pos="0">
                  <a:srgbClr val="8000FF"/>
                </a:gs>
                <a:gs pos="99000">
                  <a:srgbClr val="29005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FAE2BA-7F85-3248-8119-1D01B7489E4D}"/>
                </a:ext>
              </a:extLst>
            </p:cNvPr>
            <p:cNvSpPr txBox="1"/>
            <p:nvPr/>
          </p:nvSpPr>
          <p:spPr>
            <a:xfrm>
              <a:off x="3349170" y="4713726"/>
              <a:ext cx="1527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Multiplier units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97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0C27E12F-6AB9-DF48-859A-3862AF59AA55}"/>
              </a:ext>
            </a:extLst>
          </p:cNvPr>
          <p:cNvSpPr/>
          <p:nvPr/>
        </p:nvSpPr>
        <p:spPr>
          <a:xfrm>
            <a:off x="1085307" y="1654231"/>
            <a:ext cx="5116584" cy="44577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D55E73-1E9D-6948-8C0D-8F2194308B07}"/>
              </a:ext>
            </a:extLst>
          </p:cNvPr>
          <p:cNvSpPr/>
          <p:nvPr/>
        </p:nvSpPr>
        <p:spPr>
          <a:xfrm>
            <a:off x="1225721" y="1742918"/>
            <a:ext cx="1466445" cy="22132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ucfg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1D2AB6B-C7A6-5A48-B2D0-5A8E98FE0B93}"/>
              </a:ext>
            </a:extLst>
          </p:cNvPr>
          <p:cNvSpPr/>
          <p:nvPr/>
        </p:nvSpPr>
        <p:spPr>
          <a:xfrm>
            <a:off x="4515160" y="1751128"/>
            <a:ext cx="1576782" cy="22132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EF74353-7539-A94C-8A71-225CE7A63B0A}"/>
              </a:ext>
            </a:extLst>
          </p:cNvPr>
          <p:cNvSpPr txBox="1"/>
          <p:nvPr/>
        </p:nvSpPr>
        <p:spPr>
          <a:xfrm>
            <a:off x="2845944" y="613398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unit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C281608-5948-6E43-A299-77A752089BF8}"/>
              </a:ext>
            </a:extLst>
          </p:cNvPr>
          <p:cNvGrpSpPr/>
          <p:nvPr/>
        </p:nvGrpSpPr>
        <p:grpSpPr>
          <a:xfrm>
            <a:off x="3053160" y="1178048"/>
            <a:ext cx="1020990" cy="3447004"/>
            <a:chOff x="7427754" y="2686308"/>
            <a:chExt cx="1020990" cy="344700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6AF0457-A334-AB49-9B4D-6E58AA71F109}"/>
                </a:ext>
              </a:extLst>
            </p:cNvPr>
            <p:cNvGrpSpPr/>
            <p:nvPr/>
          </p:nvGrpSpPr>
          <p:grpSpPr>
            <a:xfrm>
              <a:off x="7427754" y="2714228"/>
              <a:ext cx="452047" cy="831595"/>
              <a:chOff x="7257537" y="2620043"/>
              <a:chExt cx="452047" cy="831595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91F6563-E443-4C42-906F-8AD7D85930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5" y="2890633"/>
                <a:ext cx="0" cy="56100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AEB5D94-E982-DF4D-8078-D57CBF488492}"/>
                  </a:ext>
                </a:extLst>
              </p:cNvPr>
              <p:cNvSpPr txBox="1"/>
              <p:nvPr/>
            </p:nvSpPr>
            <p:spPr>
              <a:xfrm rot="18900000">
                <a:off x="7257537" y="2620043"/>
                <a:ext cx="4520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fen</a:t>
                </a:r>
                <a:endParaRPr lang="en-US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EDF3677-6545-F747-954B-11F67B0F3EF0}"/>
                </a:ext>
              </a:extLst>
            </p:cNvPr>
            <p:cNvGrpSpPr/>
            <p:nvPr/>
          </p:nvGrpSpPr>
          <p:grpSpPr>
            <a:xfrm>
              <a:off x="7565637" y="2686308"/>
              <a:ext cx="648254" cy="3447004"/>
              <a:chOff x="7203820" y="2592123"/>
              <a:chExt cx="648254" cy="3447004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8B8F307-E586-8B4C-A7DE-32EE44BD23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8806" y="2890634"/>
                <a:ext cx="14359" cy="314849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5BF7D90-2685-2748-9044-57145303B0E5}"/>
                  </a:ext>
                </a:extLst>
              </p:cNvPr>
              <p:cNvSpPr txBox="1"/>
              <p:nvPr/>
            </p:nvSpPr>
            <p:spPr>
              <a:xfrm rot="18900000">
                <a:off x="7203820" y="2592123"/>
                <a:ext cx="6482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fclear</a:t>
                </a:r>
                <a:endParaRPr lang="en-US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44FEDFF-2275-1A4D-A5E0-A7A4B66D2627}"/>
                </a:ext>
              </a:extLst>
            </p:cNvPr>
            <p:cNvGrpSpPr/>
            <p:nvPr/>
          </p:nvGrpSpPr>
          <p:grpSpPr>
            <a:xfrm>
              <a:off x="7780484" y="2714228"/>
              <a:ext cx="668260" cy="1155716"/>
              <a:chOff x="7149432" y="2620043"/>
              <a:chExt cx="668260" cy="115571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C6FC086-FF9E-B343-A117-97C705D19B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5" y="2890633"/>
                <a:ext cx="0" cy="885126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F7F88BE-7AB3-8A47-823F-420675D77118}"/>
                  </a:ext>
                </a:extLst>
              </p:cNvPr>
              <p:cNvSpPr txBox="1"/>
              <p:nvPr/>
            </p:nvSpPr>
            <p:spPr>
              <a:xfrm rot="18900000">
                <a:off x="7149432" y="2620043"/>
                <a:ext cx="668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fdone</a:t>
                </a:r>
                <a:endParaRPr lang="en-US" dirty="0"/>
              </a:p>
            </p:txBody>
          </p:sp>
        </p:grp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025D57-9B4A-9E4E-A73C-91209DEA3A4E}"/>
              </a:ext>
            </a:extLst>
          </p:cNvPr>
          <p:cNvCxnSpPr>
            <a:cxnSpLocks/>
          </p:cNvCxnSpPr>
          <p:nvPr/>
        </p:nvCxnSpPr>
        <p:spPr>
          <a:xfrm flipH="1">
            <a:off x="3318788" y="2030385"/>
            <a:ext cx="1196372" cy="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9C37EFE-86E3-3146-BF15-0F0E9EB1DC92}"/>
              </a:ext>
            </a:extLst>
          </p:cNvPr>
          <p:cNvCxnSpPr>
            <a:cxnSpLocks/>
          </p:cNvCxnSpPr>
          <p:nvPr/>
        </p:nvCxnSpPr>
        <p:spPr>
          <a:xfrm>
            <a:off x="3510388" y="2123392"/>
            <a:ext cx="1004772" cy="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828C2D3-4D83-E840-87E0-4863B7F6A9C1}"/>
              </a:ext>
            </a:extLst>
          </p:cNvPr>
          <p:cNvCxnSpPr>
            <a:cxnSpLocks/>
          </p:cNvCxnSpPr>
          <p:nvPr/>
        </p:nvCxnSpPr>
        <p:spPr>
          <a:xfrm flipV="1">
            <a:off x="4881934" y="3964393"/>
            <a:ext cx="0" cy="65836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B96EC7D-EC95-134A-9C58-16B895BD6458}"/>
              </a:ext>
            </a:extLst>
          </p:cNvPr>
          <p:cNvSpPr txBox="1"/>
          <p:nvPr/>
        </p:nvSpPr>
        <p:spPr>
          <a:xfrm rot="18900000">
            <a:off x="4625315" y="3624528"/>
            <a:ext cx="528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valid</a:t>
            </a:r>
            <a:endParaRPr lang="en-US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795C471-7885-594B-919E-98BA155F2E98}"/>
              </a:ext>
            </a:extLst>
          </p:cNvPr>
          <p:cNvCxnSpPr>
            <a:cxnSpLocks/>
          </p:cNvCxnSpPr>
          <p:nvPr/>
        </p:nvCxnSpPr>
        <p:spPr>
          <a:xfrm>
            <a:off x="2685441" y="2230364"/>
            <a:ext cx="1829719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EE0BCAE-F69D-C245-97A7-826386D5914E}"/>
              </a:ext>
            </a:extLst>
          </p:cNvPr>
          <p:cNvSpPr txBox="1"/>
          <p:nvPr/>
        </p:nvSpPr>
        <p:spPr>
          <a:xfrm>
            <a:off x="2162754" y="2053907"/>
            <a:ext cx="584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xdata</a:t>
            </a:r>
            <a:endParaRPr lang="en-US" sz="14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676826E-B74E-404A-B078-6A813E0DB408}"/>
              </a:ext>
            </a:extLst>
          </p:cNvPr>
          <p:cNvCxnSpPr>
            <a:cxnSpLocks/>
          </p:cNvCxnSpPr>
          <p:nvPr/>
        </p:nvCxnSpPr>
        <p:spPr>
          <a:xfrm>
            <a:off x="3087233" y="2230364"/>
            <a:ext cx="0" cy="242373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E2C46D5-D6C7-C04D-ACA9-C07E25D7F4D7}"/>
              </a:ext>
            </a:extLst>
          </p:cNvPr>
          <p:cNvCxnSpPr>
            <a:cxnSpLocks/>
          </p:cNvCxnSpPr>
          <p:nvPr/>
        </p:nvCxnSpPr>
        <p:spPr>
          <a:xfrm>
            <a:off x="2685441" y="1908312"/>
            <a:ext cx="1824581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D6882E9-82F1-6F4D-A4FC-16B8B2CD4402}"/>
              </a:ext>
            </a:extLst>
          </p:cNvPr>
          <p:cNvSpPr txBox="1"/>
          <p:nvPr/>
        </p:nvSpPr>
        <p:spPr>
          <a:xfrm>
            <a:off x="2089300" y="1729786"/>
            <a:ext cx="67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op_cfg</a:t>
            </a:r>
            <a:endParaRPr lang="en-US" sz="14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9D5C4FB-9082-4644-BF1E-2EEDD68D9CB6}"/>
              </a:ext>
            </a:extLst>
          </p:cNvPr>
          <p:cNvCxnSpPr>
            <a:cxnSpLocks/>
          </p:cNvCxnSpPr>
          <p:nvPr/>
        </p:nvCxnSpPr>
        <p:spPr>
          <a:xfrm>
            <a:off x="2975338" y="2468448"/>
            <a:ext cx="0" cy="223413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6760013-8074-414A-8539-599C699EFE4C}"/>
              </a:ext>
            </a:extLst>
          </p:cNvPr>
          <p:cNvSpPr txBox="1"/>
          <p:nvPr/>
        </p:nvSpPr>
        <p:spPr>
          <a:xfrm>
            <a:off x="2074855" y="2297100"/>
            <a:ext cx="662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xxdata</a:t>
            </a:r>
            <a:endParaRPr lang="en-US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3966DDB-4C48-9E46-BD99-45C2E82DB430}"/>
              </a:ext>
            </a:extLst>
          </p:cNvPr>
          <p:cNvSpPr txBox="1"/>
          <p:nvPr/>
        </p:nvSpPr>
        <p:spPr>
          <a:xfrm>
            <a:off x="2425427" y="3152818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vl</a:t>
            </a:r>
            <a:endParaRPr lang="en-US" sz="1400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F70DD9C-5015-4942-AB94-7B6D1F826523}"/>
              </a:ext>
            </a:extLst>
          </p:cNvPr>
          <p:cNvCxnSpPr>
            <a:cxnSpLocks/>
          </p:cNvCxnSpPr>
          <p:nvPr/>
        </p:nvCxnSpPr>
        <p:spPr>
          <a:xfrm>
            <a:off x="2692166" y="2475968"/>
            <a:ext cx="28193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F825FA7-4579-DF46-A10A-0BBE08082575}"/>
              </a:ext>
            </a:extLst>
          </p:cNvPr>
          <p:cNvCxnSpPr>
            <a:cxnSpLocks/>
          </p:cNvCxnSpPr>
          <p:nvPr/>
        </p:nvCxnSpPr>
        <p:spPr>
          <a:xfrm>
            <a:off x="2696057" y="3324226"/>
            <a:ext cx="1837943" cy="1519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8FDDC46-0499-CA42-9EFC-F7DB5E74B1C7}"/>
              </a:ext>
            </a:extLst>
          </p:cNvPr>
          <p:cNvSpPr txBox="1"/>
          <p:nvPr/>
        </p:nvSpPr>
        <p:spPr>
          <a:xfrm>
            <a:off x="4474184" y="235533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8A2492A-ED1B-D745-9669-151A40C017C8}"/>
              </a:ext>
            </a:extLst>
          </p:cNvPr>
          <p:cNvSpPr txBox="1"/>
          <p:nvPr/>
        </p:nvSpPr>
        <p:spPr>
          <a:xfrm>
            <a:off x="4484545" y="267210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52AFC37-BD16-1B4C-B43A-DC456AA60B18}"/>
              </a:ext>
            </a:extLst>
          </p:cNvPr>
          <p:cNvSpPr txBox="1"/>
          <p:nvPr/>
        </p:nvSpPr>
        <p:spPr>
          <a:xfrm>
            <a:off x="4496568" y="3720709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CFD14C-1213-124B-8E0F-1079D455E93C}"/>
              </a:ext>
            </a:extLst>
          </p:cNvPr>
          <p:cNvCxnSpPr>
            <a:cxnSpLocks/>
          </p:cNvCxnSpPr>
          <p:nvPr/>
        </p:nvCxnSpPr>
        <p:spPr>
          <a:xfrm flipV="1">
            <a:off x="4609798" y="3964393"/>
            <a:ext cx="9033" cy="59583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D9FEC1A-57C4-614C-BE91-92D9E6A4B964}"/>
              </a:ext>
            </a:extLst>
          </p:cNvPr>
          <p:cNvCxnSpPr>
            <a:cxnSpLocks/>
          </p:cNvCxnSpPr>
          <p:nvPr/>
        </p:nvCxnSpPr>
        <p:spPr>
          <a:xfrm flipV="1">
            <a:off x="4241254" y="2824960"/>
            <a:ext cx="0" cy="1816067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B12D465-BA3A-504A-9E23-487EDC26F4A4}"/>
              </a:ext>
            </a:extLst>
          </p:cNvPr>
          <p:cNvCxnSpPr>
            <a:cxnSpLocks/>
          </p:cNvCxnSpPr>
          <p:nvPr/>
        </p:nvCxnSpPr>
        <p:spPr>
          <a:xfrm flipV="1">
            <a:off x="4112328" y="2509222"/>
            <a:ext cx="0" cy="2051002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FFBEFFD-6D09-B64B-B944-B688815B6551}"/>
              </a:ext>
            </a:extLst>
          </p:cNvPr>
          <p:cNvCxnSpPr>
            <a:cxnSpLocks/>
          </p:cNvCxnSpPr>
          <p:nvPr/>
        </p:nvCxnSpPr>
        <p:spPr>
          <a:xfrm flipH="1">
            <a:off x="4108496" y="2509223"/>
            <a:ext cx="408818" cy="796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375B121-E717-A647-A2F7-ABCB6011690B}"/>
              </a:ext>
            </a:extLst>
          </p:cNvPr>
          <p:cNvSpPr txBox="1"/>
          <p:nvPr/>
        </p:nvSpPr>
        <p:spPr>
          <a:xfrm>
            <a:off x="4484545" y="294085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</a:t>
            </a:r>
            <a:endParaRPr lang="en-US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13F4BB2-8657-0343-AF1A-F610C68BBDAB}"/>
              </a:ext>
            </a:extLst>
          </p:cNvPr>
          <p:cNvCxnSpPr>
            <a:cxnSpLocks/>
          </p:cNvCxnSpPr>
          <p:nvPr/>
        </p:nvCxnSpPr>
        <p:spPr>
          <a:xfrm flipV="1">
            <a:off x="4403000" y="3018320"/>
            <a:ext cx="0" cy="1604437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B0D832-BBCC-394A-B907-1F89D70A9DEB}"/>
              </a:ext>
            </a:extLst>
          </p:cNvPr>
          <p:cNvCxnSpPr>
            <a:cxnSpLocks/>
          </p:cNvCxnSpPr>
          <p:nvPr/>
        </p:nvCxnSpPr>
        <p:spPr>
          <a:xfrm flipH="1">
            <a:off x="4227232" y="2833629"/>
            <a:ext cx="306768" cy="398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450BE7E-0CF0-CF48-94D2-B13347510806}"/>
              </a:ext>
            </a:extLst>
          </p:cNvPr>
          <p:cNvCxnSpPr>
            <a:cxnSpLocks/>
          </p:cNvCxnSpPr>
          <p:nvPr/>
        </p:nvCxnSpPr>
        <p:spPr>
          <a:xfrm flipH="1">
            <a:off x="4393475" y="3014340"/>
            <a:ext cx="136739" cy="398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5AAF4C8-0202-9F42-B107-77B875596529}"/>
              </a:ext>
            </a:extLst>
          </p:cNvPr>
          <p:cNvSpPr/>
          <p:nvPr/>
        </p:nvSpPr>
        <p:spPr>
          <a:xfrm>
            <a:off x="4912752" y="1882919"/>
            <a:ext cx="1102892" cy="6462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router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A0F5AA-DA6D-6D40-80AE-C60F2591E395}"/>
              </a:ext>
            </a:extLst>
          </p:cNvPr>
          <p:cNvSpPr/>
          <p:nvPr/>
        </p:nvSpPr>
        <p:spPr>
          <a:xfrm>
            <a:off x="4913316" y="2658291"/>
            <a:ext cx="1102892" cy="6462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router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6CC54CF-7CA9-C348-B3F0-733846C49FDF}"/>
              </a:ext>
            </a:extLst>
          </p:cNvPr>
          <p:cNvGrpSpPr/>
          <p:nvPr/>
        </p:nvGrpSpPr>
        <p:grpSpPr>
          <a:xfrm>
            <a:off x="1184754" y="1208922"/>
            <a:ext cx="1331439" cy="538792"/>
            <a:chOff x="7380361" y="3673646"/>
            <a:chExt cx="1331439" cy="538792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7890D6E-4E5B-0F40-A275-20F946C4A667}"/>
                </a:ext>
              </a:extLst>
            </p:cNvPr>
            <p:cNvGrpSpPr/>
            <p:nvPr/>
          </p:nvGrpSpPr>
          <p:grpSpPr>
            <a:xfrm>
              <a:off x="7380361" y="3673646"/>
              <a:ext cx="805670" cy="538792"/>
              <a:chOff x="7080726" y="2620043"/>
              <a:chExt cx="805670" cy="538792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C7661A1-C056-C546-AF84-3AEACA4905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497987B-17C8-F14A-AA17-BE21D5111933}"/>
                  </a:ext>
                </a:extLst>
              </p:cNvPr>
              <p:cNvSpPr txBox="1"/>
              <p:nvPr/>
            </p:nvSpPr>
            <p:spPr>
              <a:xfrm rot="18900000">
                <a:off x="7080726" y="2620043"/>
                <a:ext cx="805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cenrow</a:t>
                </a:r>
                <a:endParaRPr lang="en-US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946BA46-8E07-6A4E-B93C-07778B4A1EB3}"/>
                </a:ext>
              </a:extLst>
            </p:cNvPr>
            <p:cNvGrpSpPr/>
            <p:nvPr/>
          </p:nvGrpSpPr>
          <p:grpSpPr>
            <a:xfrm>
              <a:off x="7742925" y="3673646"/>
              <a:ext cx="721544" cy="538792"/>
              <a:chOff x="7122790" y="2620043"/>
              <a:chExt cx="721544" cy="538792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A93892C-A5B0-7949-BC01-B15A08C852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0F9D38A-BF8C-B243-8F5F-940F80849C07}"/>
                  </a:ext>
                </a:extLst>
              </p:cNvPr>
              <p:cNvSpPr txBox="1"/>
              <p:nvPr/>
            </p:nvSpPr>
            <p:spPr>
              <a:xfrm rot="18900000">
                <a:off x="7122790" y="2620043"/>
                <a:ext cx="7215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cencol</a:t>
                </a:r>
                <a:endParaRPr lang="en-US" dirty="0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F3ABAD9-C9FC-9B4C-830F-B9307AD4A4E8}"/>
                </a:ext>
              </a:extLst>
            </p:cNvPr>
            <p:cNvGrpSpPr/>
            <p:nvPr/>
          </p:nvGrpSpPr>
          <p:grpSpPr>
            <a:xfrm>
              <a:off x="8073099" y="3673646"/>
              <a:ext cx="638701" cy="538792"/>
              <a:chOff x="7164211" y="2620043"/>
              <a:chExt cx="638701" cy="538792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1A3C404E-A145-B645-A699-3EA091864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984C1C8-6672-094D-AFB3-5DCCD0483C8A}"/>
                  </a:ext>
                </a:extLst>
              </p:cNvPr>
              <p:cNvSpPr txBox="1"/>
              <p:nvPr/>
            </p:nvSpPr>
            <p:spPr>
              <a:xfrm rot="18900000">
                <a:off x="7164211" y="2620043"/>
                <a:ext cx="6387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cdata</a:t>
                </a:r>
                <a:endParaRPr lang="en-US" dirty="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0417403-E5F9-3A4C-A78B-B7CCB2ADB575}"/>
              </a:ext>
            </a:extLst>
          </p:cNvPr>
          <p:cNvGrpSpPr/>
          <p:nvPr/>
        </p:nvGrpSpPr>
        <p:grpSpPr>
          <a:xfrm>
            <a:off x="4529299" y="1185051"/>
            <a:ext cx="1517331" cy="548625"/>
            <a:chOff x="7139801" y="1467397"/>
            <a:chExt cx="1517331" cy="548625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B29AB4F6-C73C-B845-B94E-6F141F288A93}"/>
                </a:ext>
              </a:extLst>
            </p:cNvPr>
            <p:cNvGrpSpPr/>
            <p:nvPr/>
          </p:nvGrpSpPr>
          <p:grpSpPr>
            <a:xfrm>
              <a:off x="7139801" y="1477230"/>
              <a:ext cx="338554" cy="538792"/>
              <a:chOff x="7314283" y="2620043"/>
              <a:chExt cx="338554" cy="538792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624F1EC-BB30-2C47-9486-B60331CCF2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D2DA9E5-9E60-E043-AAA1-4983AC989C52}"/>
                  </a:ext>
                </a:extLst>
              </p:cNvPr>
              <p:cNvSpPr txBox="1"/>
              <p:nvPr/>
            </p:nvSpPr>
            <p:spPr>
              <a:xfrm rot="18900000">
                <a:off x="7314283" y="2620043"/>
                <a:ext cx="338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</a:t>
                </a:r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BBA8163-477E-DF4E-ABE2-DD1BBFD4A8D6}"/>
                </a:ext>
              </a:extLst>
            </p:cNvPr>
            <p:cNvGrpSpPr/>
            <p:nvPr/>
          </p:nvGrpSpPr>
          <p:grpSpPr>
            <a:xfrm>
              <a:off x="7313631" y="1475504"/>
              <a:ext cx="441146" cy="538792"/>
              <a:chOff x="7262987" y="2620043"/>
              <a:chExt cx="441146" cy="538792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A1C652B-E004-5040-B64D-E0F209FDE8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7E3D9E6-C0D5-7842-8EC3-2A7DC3364F92}"/>
                  </a:ext>
                </a:extLst>
              </p:cNvPr>
              <p:cNvSpPr txBox="1"/>
              <p:nvPr/>
            </p:nvSpPr>
            <p:spPr>
              <a:xfrm rot="18900000">
                <a:off x="7262987" y="2620043"/>
                <a:ext cx="441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ien</a:t>
                </a:r>
                <a:endParaRPr lang="en-US" dirty="0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E523C89-24EE-FE4C-A48B-DAF908838BDB}"/>
                </a:ext>
              </a:extLst>
            </p:cNvPr>
            <p:cNvGrpSpPr/>
            <p:nvPr/>
          </p:nvGrpSpPr>
          <p:grpSpPr>
            <a:xfrm>
              <a:off x="7578975" y="1467397"/>
              <a:ext cx="410690" cy="538792"/>
              <a:chOff x="7278215" y="2620043"/>
              <a:chExt cx="410690" cy="538792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37AEFC7-C2D5-2549-A550-C7CE05F83A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92ECDA6-97A4-E044-AC21-E6038E12D63E}"/>
                  </a:ext>
                </a:extLst>
              </p:cNvPr>
              <p:cNvSpPr txBox="1"/>
              <p:nvPr/>
            </p:nvSpPr>
            <p:spPr>
              <a:xfrm rot="18900000">
                <a:off x="7278215" y="2620043"/>
                <a:ext cx="4106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ipr</a:t>
                </a:r>
                <a:endParaRPr lang="en-US" dirty="0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862886B8-010E-F94D-BD19-2FFD168F8A81}"/>
                </a:ext>
              </a:extLst>
            </p:cNvPr>
            <p:cNvGrpSpPr/>
            <p:nvPr/>
          </p:nvGrpSpPr>
          <p:grpSpPr>
            <a:xfrm>
              <a:off x="7762121" y="1475504"/>
              <a:ext cx="473206" cy="538792"/>
              <a:chOff x="7246957" y="2620043"/>
              <a:chExt cx="473206" cy="538792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61A6A61-B24B-BF4A-8385-46223F59EF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BCC3C96-CEB6-4B40-9DCB-9FE061C68AEE}"/>
                  </a:ext>
                </a:extLst>
              </p:cNvPr>
              <p:cNvSpPr txBox="1"/>
              <p:nvPr/>
            </p:nvSpPr>
            <p:spPr>
              <a:xfrm rot="18900000">
                <a:off x="7246957" y="2620043"/>
                <a:ext cx="4732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opr</a:t>
                </a:r>
                <a:endParaRPr lang="en-US" dirty="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529B4FE-B6C1-0343-A4DA-7D76A918D921}"/>
                </a:ext>
              </a:extLst>
            </p:cNvPr>
            <p:cNvGrpSpPr/>
            <p:nvPr/>
          </p:nvGrpSpPr>
          <p:grpSpPr>
            <a:xfrm>
              <a:off x="7967154" y="1467397"/>
              <a:ext cx="503664" cy="538792"/>
              <a:chOff x="7231728" y="2620043"/>
              <a:chExt cx="503664" cy="538792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FA590FD-79E5-CD41-AD9F-ADC3059B37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F5359B1-1115-8D41-84F7-E37643231B88}"/>
                  </a:ext>
                </a:extLst>
              </p:cNvPr>
              <p:cNvSpPr txBox="1"/>
              <p:nvPr/>
            </p:nvSpPr>
            <p:spPr>
              <a:xfrm rot="18900000">
                <a:off x="7231728" y="2620043"/>
                <a:ext cx="5036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oen</a:t>
                </a:r>
                <a:endParaRPr lang="en-US" dirty="0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15F4020-4FF4-9F4D-8C8E-71161C53D520}"/>
                </a:ext>
              </a:extLst>
            </p:cNvPr>
            <p:cNvGrpSpPr/>
            <p:nvPr/>
          </p:nvGrpSpPr>
          <p:grpSpPr>
            <a:xfrm>
              <a:off x="8187132" y="1476697"/>
              <a:ext cx="470000" cy="538792"/>
              <a:chOff x="7248560" y="2620043"/>
              <a:chExt cx="470000" cy="538792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22BB8FD-4F15-084A-9617-B7E3AF5601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164" y="2890632"/>
                <a:ext cx="1" cy="26820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52801D7-B8AF-554A-B45E-2F18C64767CA}"/>
                  </a:ext>
                </a:extLst>
              </p:cNvPr>
              <p:cNvSpPr txBox="1"/>
              <p:nvPr/>
            </p:nvSpPr>
            <p:spPr>
              <a:xfrm rot="18900000">
                <a:off x="7248560" y="2620043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</a:t>
                </a:r>
                <a:endParaRPr lang="en-US" dirty="0"/>
              </a:p>
            </p:txBody>
          </p:sp>
        </p:grp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4480D9A-2FA3-B942-B79C-210633300C54}"/>
              </a:ext>
            </a:extLst>
          </p:cNvPr>
          <p:cNvCxnSpPr>
            <a:cxnSpLocks/>
          </p:cNvCxnSpPr>
          <p:nvPr/>
        </p:nvCxnSpPr>
        <p:spPr>
          <a:xfrm flipV="1">
            <a:off x="5851234" y="3995730"/>
            <a:ext cx="0" cy="8323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117DEDC-70FF-0440-98A2-6B3D9BAB2EBE}"/>
              </a:ext>
            </a:extLst>
          </p:cNvPr>
          <p:cNvSpPr txBox="1"/>
          <p:nvPr/>
        </p:nvSpPr>
        <p:spPr>
          <a:xfrm rot="18900000">
            <a:off x="5551013" y="3595165"/>
            <a:ext cx="59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ready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6901405-9D50-0644-A070-59355B977E4A}"/>
              </a:ext>
            </a:extLst>
          </p:cNvPr>
          <p:cNvCxnSpPr>
            <a:cxnSpLocks/>
          </p:cNvCxnSpPr>
          <p:nvPr/>
        </p:nvCxnSpPr>
        <p:spPr>
          <a:xfrm flipH="1">
            <a:off x="5195422" y="4828070"/>
            <a:ext cx="655812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56BBD27-660B-8D44-8BDA-A6E3DCA8CAA5}"/>
              </a:ext>
            </a:extLst>
          </p:cNvPr>
          <p:cNvCxnSpPr>
            <a:cxnSpLocks/>
          </p:cNvCxnSpPr>
          <p:nvPr/>
        </p:nvCxnSpPr>
        <p:spPr>
          <a:xfrm flipH="1">
            <a:off x="3756763" y="2355334"/>
            <a:ext cx="773025" cy="635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EAD51AC-7B95-0B41-B58C-C8B24E9BA97B}"/>
              </a:ext>
            </a:extLst>
          </p:cNvPr>
          <p:cNvGrpSpPr>
            <a:grpSpLocks noChangeAspect="1"/>
          </p:cNvGrpSpPr>
          <p:nvPr/>
        </p:nvGrpSpPr>
        <p:grpSpPr>
          <a:xfrm>
            <a:off x="4587103" y="1918680"/>
            <a:ext cx="182880" cy="457200"/>
            <a:chOff x="4998244" y="3433403"/>
            <a:chExt cx="230981" cy="367059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07EE660-0600-A944-99A7-BD844A7BAD6F}"/>
                </a:ext>
              </a:extLst>
            </p:cNvPr>
            <p:cNvSpPr/>
            <p:nvPr/>
          </p:nvSpPr>
          <p:spPr>
            <a:xfrm>
              <a:off x="4998244" y="3433403"/>
              <a:ext cx="230981" cy="3670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riangle 170">
              <a:extLst>
                <a:ext uri="{FF2B5EF4-FFF2-40B4-BE49-F238E27FC236}">
                  <a16:creationId xmlns:a16="http://schemas.microsoft.com/office/drawing/2014/main" id="{F48B1490-B7A5-D948-8D99-A671100E853D}"/>
                </a:ext>
              </a:extLst>
            </p:cNvPr>
            <p:cNvSpPr/>
            <p:nvPr/>
          </p:nvSpPr>
          <p:spPr>
            <a:xfrm rot="5400000">
              <a:off x="4949217" y="3563651"/>
              <a:ext cx="204616" cy="106562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E6DA644E-CD73-754D-B664-66490877FA84}"/>
              </a:ext>
            </a:extLst>
          </p:cNvPr>
          <p:cNvSpPr txBox="1"/>
          <p:nvPr/>
        </p:nvSpPr>
        <p:spPr>
          <a:xfrm rot="16200000">
            <a:off x="4519789" y="2040940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progress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AFB4732-EB91-AA4B-8D7D-C2671029D7F7}"/>
              </a:ext>
            </a:extLst>
          </p:cNvPr>
          <p:cNvSpPr/>
          <p:nvPr/>
        </p:nvSpPr>
        <p:spPr>
          <a:xfrm rot="5400000">
            <a:off x="5158434" y="4076180"/>
            <a:ext cx="1413166" cy="347834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72FCC2E-535A-1049-97EC-BBF7CB243224}"/>
              </a:ext>
            </a:extLst>
          </p:cNvPr>
          <p:cNvSpPr/>
          <p:nvPr/>
        </p:nvSpPr>
        <p:spPr>
          <a:xfrm rot="5400000">
            <a:off x="3082997" y="1636517"/>
            <a:ext cx="1316032" cy="347834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CC185C2-6C85-0C44-B1E0-E18D3480BECA}"/>
              </a:ext>
            </a:extLst>
          </p:cNvPr>
          <p:cNvSpPr/>
          <p:nvPr/>
        </p:nvSpPr>
        <p:spPr>
          <a:xfrm rot="10800000">
            <a:off x="3913366" y="2295743"/>
            <a:ext cx="613223" cy="175745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3FA7ED7-82F8-4048-9926-85A5925EC117}"/>
              </a:ext>
            </a:extLst>
          </p:cNvPr>
          <p:cNvSpPr/>
          <p:nvPr/>
        </p:nvSpPr>
        <p:spPr>
          <a:xfrm rot="10800000">
            <a:off x="5105047" y="4614861"/>
            <a:ext cx="586051" cy="347834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7E27F09-F6EC-EF48-B8BD-A63B5D325EE9}"/>
              </a:ext>
            </a:extLst>
          </p:cNvPr>
          <p:cNvSpPr/>
          <p:nvPr/>
        </p:nvSpPr>
        <p:spPr>
          <a:xfrm rot="5400000">
            <a:off x="3330088" y="2296585"/>
            <a:ext cx="289411" cy="2070456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62B398F-00AB-3948-8AB1-44233F77CB49}"/>
              </a:ext>
            </a:extLst>
          </p:cNvPr>
          <p:cNvSpPr/>
          <p:nvPr/>
        </p:nvSpPr>
        <p:spPr>
          <a:xfrm rot="5400000">
            <a:off x="4420067" y="1987660"/>
            <a:ext cx="588342" cy="347834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1D168DB-90CA-7A49-AB41-CA371FD8B558}"/>
              </a:ext>
            </a:extLst>
          </p:cNvPr>
          <p:cNvCxnSpPr>
            <a:cxnSpLocks/>
          </p:cNvCxnSpPr>
          <p:nvPr/>
        </p:nvCxnSpPr>
        <p:spPr>
          <a:xfrm flipV="1">
            <a:off x="4714294" y="3979633"/>
            <a:ext cx="0" cy="65836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825AAFF6-B1DE-3543-8C20-316F6DD368D0}"/>
              </a:ext>
            </a:extLst>
          </p:cNvPr>
          <p:cNvSpPr txBox="1"/>
          <p:nvPr/>
        </p:nvSpPr>
        <p:spPr>
          <a:xfrm rot="18900000">
            <a:off x="4537312" y="363976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en</a:t>
            </a:r>
            <a:endParaRPr lang="en-US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75762D1-B1C7-F846-B0E3-0E63756DFEB2}"/>
              </a:ext>
            </a:extLst>
          </p:cNvPr>
          <p:cNvSpPr/>
          <p:nvPr/>
        </p:nvSpPr>
        <p:spPr>
          <a:xfrm rot="5400000">
            <a:off x="4221042" y="4100163"/>
            <a:ext cx="1006613" cy="152624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loud 181">
            <a:extLst>
              <a:ext uri="{FF2B5EF4-FFF2-40B4-BE49-F238E27FC236}">
                <a16:creationId xmlns:a16="http://schemas.microsoft.com/office/drawing/2014/main" id="{C39A6590-8649-1046-84CC-95C8A333B97C}"/>
              </a:ext>
            </a:extLst>
          </p:cNvPr>
          <p:cNvSpPr/>
          <p:nvPr/>
        </p:nvSpPr>
        <p:spPr>
          <a:xfrm>
            <a:off x="1849436" y="4570162"/>
            <a:ext cx="3532909" cy="1413164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FU-specific logic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059BFA3-FD31-CC40-A8B9-7F85A50D56C4}"/>
              </a:ext>
            </a:extLst>
          </p:cNvPr>
          <p:cNvSpPr/>
          <p:nvPr/>
        </p:nvSpPr>
        <p:spPr>
          <a:xfrm rot="5400000">
            <a:off x="2840871" y="1524482"/>
            <a:ext cx="859451" cy="268212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7420C-6145-DE46-8539-5D4BC514FE71}"/>
              </a:ext>
            </a:extLst>
          </p:cNvPr>
          <p:cNvSpPr txBox="1"/>
          <p:nvPr/>
        </p:nvSpPr>
        <p:spPr>
          <a:xfrm>
            <a:off x="1703242" y="160623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Helvetica" pitchFamily="2" charset="0"/>
              </a:rPr>
              <a:t>SNAFUGen</a:t>
            </a:r>
            <a:endParaRPr lang="en-US" b="1" dirty="0">
              <a:latin typeface="Helvetica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8E39DD-AE6B-6A42-8BAD-0B55FBB674BB}"/>
              </a:ext>
            </a:extLst>
          </p:cNvPr>
          <p:cNvGrpSpPr/>
          <p:nvPr/>
        </p:nvGrpSpPr>
        <p:grpSpPr>
          <a:xfrm>
            <a:off x="1779300" y="2109784"/>
            <a:ext cx="1097280" cy="914400"/>
            <a:chOff x="1816291" y="3036901"/>
            <a:chExt cx="1097280" cy="93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324DC1-EE51-CF4F-B41C-A6F0D1E1BBB9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48E0A-9402-D749-859B-7E5A0F567003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FDDD9-1CF6-0B48-B9FA-B478FB6747E4}"/>
              </a:ext>
            </a:extLst>
          </p:cNvPr>
          <p:cNvGrpSpPr/>
          <p:nvPr/>
        </p:nvGrpSpPr>
        <p:grpSpPr>
          <a:xfrm>
            <a:off x="1974564" y="2305048"/>
            <a:ext cx="1097280" cy="914400"/>
            <a:chOff x="1816291" y="3036901"/>
            <a:chExt cx="1097280" cy="9349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96E7AB-1522-6344-A18E-ECC10DD909DB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8AE30B-39DF-2748-B24A-0B78D30915B4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F0D0D2-A838-5848-9A93-A34265230240}"/>
              </a:ext>
            </a:extLst>
          </p:cNvPr>
          <p:cNvGrpSpPr/>
          <p:nvPr/>
        </p:nvGrpSpPr>
        <p:grpSpPr>
          <a:xfrm>
            <a:off x="2169828" y="2514600"/>
            <a:ext cx="1097280" cy="914400"/>
            <a:chOff x="1816291" y="3036901"/>
            <a:chExt cx="1097280" cy="9349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1BF9B3-C960-2A42-8F2D-6512807B18B6}"/>
                </a:ext>
              </a:extLst>
            </p:cNvPr>
            <p:cNvSpPr/>
            <p:nvPr/>
          </p:nvSpPr>
          <p:spPr>
            <a:xfrm>
              <a:off x="1816291" y="3047079"/>
              <a:ext cx="1097280" cy="9247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vload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v0, &amp;a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vaddi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v1, v0, 5</a:t>
              </a:r>
            </a:p>
            <a:p>
              <a:r>
                <a:rPr lang="en-US" sz="1000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vstore</a:t>
              </a:r>
              <a:r>
                <a:rPr lang="en-US" sz="10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 &amp;b, v1</a:t>
              </a: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endParaRPr lang="en-US" sz="1000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FF9CB-3708-7E4B-B331-3D4680D635B2}"/>
                </a:ext>
              </a:extLst>
            </p:cNvPr>
            <p:cNvSpPr/>
            <p:nvPr/>
          </p:nvSpPr>
          <p:spPr>
            <a:xfrm>
              <a:off x="1816291" y="3036901"/>
              <a:ext cx="1097280" cy="92476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9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endParaRPr lang="en-US" sz="1000" b="1" dirty="0">
                <a:solidFill>
                  <a:schemeClr val="tx1"/>
                </a:solidFill>
                <a:latin typeface="Helvetica" pitchFamily="2" charset="0"/>
                <a:cs typeface="Calibri" panose="020F0502020204030204" pitchFamily="34" charset="0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  <a:cs typeface="Calibri" panose="020F0502020204030204" pitchFamily="34" charset="0"/>
                </a:rPr>
                <a:t>Vectorized C/C++ Code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760E23-3FCA-EE4A-B1D9-FB8575BA9525}"/>
              </a:ext>
            </a:extLst>
          </p:cNvPr>
          <p:cNvSpPr txBox="1"/>
          <p:nvPr/>
        </p:nvSpPr>
        <p:spPr>
          <a:xfrm>
            <a:off x="1658332" y="3423379"/>
            <a:ext cx="177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Library of vectorized kernels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9CE02F3-28EC-E046-8F14-12322B25BC2D}"/>
              </a:ext>
            </a:extLst>
          </p:cNvPr>
          <p:cNvSpPr/>
          <p:nvPr/>
        </p:nvSpPr>
        <p:spPr>
          <a:xfrm>
            <a:off x="3378760" y="2841710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556CB3-ADCE-DD40-85BA-BBEC1A626A49}"/>
              </a:ext>
            </a:extLst>
          </p:cNvPr>
          <p:cNvSpPr txBox="1"/>
          <p:nvPr/>
        </p:nvSpPr>
        <p:spPr>
          <a:xfrm>
            <a:off x="3285139" y="259098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4E43C-8A30-DB4F-80CD-C9631A8C2505}"/>
              </a:ext>
            </a:extLst>
          </p:cNvPr>
          <p:cNvSpPr txBox="1"/>
          <p:nvPr/>
        </p:nvSpPr>
        <p:spPr>
          <a:xfrm>
            <a:off x="3907353" y="3815488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Library of dataflow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graphs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C4AE5A3-C917-2E49-A1EE-63BC32D0BCE7}"/>
              </a:ext>
            </a:extLst>
          </p:cNvPr>
          <p:cNvGrpSpPr/>
          <p:nvPr/>
        </p:nvGrpSpPr>
        <p:grpSpPr>
          <a:xfrm>
            <a:off x="3861151" y="1668488"/>
            <a:ext cx="1701188" cy="792898"/>
            <a:chOff x="4100359" y="622031"/>
            <a:chExt cx="1701188" cy="79289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9819D7D-A105-754B-82EA-D29A3F1F4E35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8D4DE8-3603-4A4E-A0E5-8D8719BF520B}"/>
                </a:ext>
              </a:extLst>
            </p:cNvPr>
            <p:cNvSpPr txBox="1"/>
            <p:nvPr/>
          </p:nvSpPr>
          <p:spPr>
            <a:xfrm>
              <a:off x="4773632" y="806851"/>
              <a:ext cx="1027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Generic topology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AB8262C-BE0E-F548-BD57-FBB6E20BB0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0ED78DC-35A2-EA48-B85D-601A9603DEB7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4568B060-A394-0243-BCA4-29BBC474DDC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D0DA43A-F618-6542-AFDA-E2187B88656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F769F0C-1A0C-6F4D-99C2-E231F0C6635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2FF829BA-16ED-2C44-9FA2-91DE4484F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5FF24E5-24A5-104B-B5D3-AAA1A3153B5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3FFE3540-986D-2E4C-8ECC-F9F07D02D4E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22F2588-5B8D-ED49-8B50-CE032D2F5B9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D50A6163-4BF9-EA43-94A3-9F5CC7948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DB73AD19-ABC8-154E-932F-C4D230ED4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BE7ED1F-4075-F442-8846-DDB55C206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3255443-69D1-E443-AACD-BE470AC4A708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D96E9EE9-894B-0F41-B31A-D07B8764665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C18EC5D-4FD8-C64A-95D0-0B989586BC5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A851591-ACBB-DC46-A88E-D2997B424C9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55F867F4-56FF-024E-B786-A9BC6E382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C708CAA4-6E92-EB44-861C-2F02A343D1C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6D75ECE3-3755-184A-9315-C3B2D80CDF5F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FF21DD31-9B07-A548-8EFD-1AE9591427EE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4554E26B-1960-3A4C-814D-BF6246A70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AA5958B8-ABCE-C244-9750-742624E1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AFB216AC-F236-5D4B-A951-6312B0392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7FE6BF5-25E2-2948-8CD5-3E044C4A910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9C5B4DE9-168E-DE49-B9E0-418EF57D0BB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809ABEC-D56C-6045-9484-4861A7EEB2C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891EB42-48FA-3347-85B8-392EAA5EF47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1885614-6F4D-2740-86F7-B44D15BCF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7C73394-5DFC-C94D-AEC9-FAFF5FAE6F9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B49974E4-CAEF-F544-A4F9-049B37244F8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40D3C29-A49A-3144-9B9B-62B4C0A6AD7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BC099A0-4CF0-B446-B9E8-6BA5CE8EE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CCC5629B-B4C8-C040-8281-58C374AC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801B1142-2C92-B04A-BE2F-8B358A9C5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A7C11522-C6C9-6A41-9F88-9389539E17BF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EB8DEB8-ACF5-964D-8071-6EE741F9893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D597166-7606-544A-A7AB-CD153B81AFA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729BB17-3326-5647-88D8-19F6F56CA11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10B6D9B-82F4-644C-B769-D2C7BD3F3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374E333-2145-5B46-8559-4345477EA623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BF01062D-7426-2A4F-ABF1-85305EAFE08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ED714357-4B6B-064B-A658-B8352F408A5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302484B-CFEE-2F4F-952F-C4A133CD8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C9029BC3-332D-E44B-B0A9-1AACBC6BA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717407C9-A1A3-BF44-A9F8-6C64260EB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EE6AC96-1F32-8F47-B6A6-867158529F04}"/>
              </a:ext>
            </a:extLst>
          </p:cNvPr>
          <p:cNvGrpSpPr/>
          <p:nvPr/>
        </p:nvGrpSpPr>
        <p:grpSpPr>
          <a:xfrm>
            <a:off x="4126978" y="2582093"/>
            <a:ext cx="838762" cy="1240226"/>
            <a:chOff x="9180961" y="2528303"/>
            <a:chExt cx="838762" cy="124022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6891AF4-FD7C-1E40-BB90-94F66FADD8A2}"/>
                </a:ext>
              </a:extLst>
            </p:cNvPr>
            <p:cNvGrpSpPr/>
            <p:nvPr/>
          </p:nvGrpSpPr>
          <p:grpSpPr>
            <a:xfrm>
              <a:off x="9180961" y="2528303"/>
              <a:ext cx="615156" cy="1005375"/>
              <a:chOff x="9180961" y="2528303"/>
              <a:chExt cx="615156" cy="100537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15ECEBA-94EC-6B48-9D79-C0F7A3C2B6B4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201C3BA-7A2F-1840-9DA1-B0413B170729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4271E8-5C0E-A443-908D-C857B5337D79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A014632-1871-6341-BEB4-6BF5BB1F3420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265381-0033-544C-AAA8-CB36F084DADC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545780-6EE5-7B41-AE80-FDA9D3A33C15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011687A-E885-AC4D-A8B8-F07442CA76B5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A0BDDED-3B7B-BA44-A358-B3730DF150A2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26CD3B2-A5F3-4341-8AFD-27E1543814B9}"/>
                  </a:ext>
                </a:extLst>
              </p:cNvPr>
              <p:cNvCxnSpPr>
                <a:stCxn id="30" idx="5"/>
                <a:endCxn id="32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AA1EB00-557F-4143-A436-40B32AA133C0}"/>
                  </a:ext>
                </a:extLst>
              </p:cNvPr>
              <p:cNvCxnSpPr>
                <a:cxnSpLocks/>
                <a:stCxn id="30" idx="3"/>
                <a:endCxn id="31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9FF6FD8-DC89-C741-8679-9F8698361C86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DDF9A90-9B39-D84D-81C7-2AAD9C77FA6E}"/>
                  </a:ext>
                </a:extLst>
              </p:cNvPr>
              <p:cNvCxnSpPr>
                <a:cxnSpLocks/>
                <a:stCxn id="32" idx="4"/>
                <a:endCxn id="34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556B219-9C93-6640-9131-63A46514A70B}"/>
                  </a:ext>
                </a:extLst>
              </p:cNvPr>
              <p:cNvCxnSpPr>
                <a:cxnSpLocks/>
                <a:stCxn id="31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2374681-D50E-5447-B040-C686AAFAD5FD}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A9B7EBE-DB54-9B40-A656-3DBD07DD8217}"/>
                  </a:ext>
                </a:extLst>
              </p:cNvPr>
              <p:cNvCxnSpPr>
                <a:cxnSpLocks/>
                <a:stCxn id="35" idx="5"/>
                <a:endCxn id="36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89E6727D-DF1B-684A-B3C9-F58ACB4C3339}"/>
                </a:ext>
              </a:extLst>
            </p:cNvPr>
            <p:cNvGrpSpPr/>
            <p:nvPr/>
          </p:nvGrpSpPr>
          <p:grpSpPr>
            <a:xfrm>
              <a:off x="9288390" y="2643223"/>
              <a:ext cx="615156" cy="1005375"/>
              <a:chOff x="9180961" y="2528303"/>
              <a:chExt cx="615156" cy="1005375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3029FFF-9665-3B4E-A693-7259532F96EC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6E42E42-DC9A-B944-A988-FF030189EABE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0D5DD97-AA86-9F41-AB64-382CDC93C82F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13E55F76-82D7-F540-900F-5B74C912134A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8311A77-1139-8D4B-9E1A-3E73D33E42E4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E5CFA60-AF0C-7541-90FA-59BD670E593D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719A06F4-CB92-2443-8F9D-C08D6F2F5628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08124BF-337E-2340-AFA6-72B1E1B4CF9B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4C7E3D8F-B8A5-C840-978A-C13F0D221E4D}"/>
                  </a:ext>
                </a:extLst>
              </p:cNvPr>
              <p:cNvCxnSpPr>
                <a:stCxn id="205" idx="5"/>
                <a:endCxn id="207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F101EEC9-E7A6-BD4A-BFE3-134AE1366BEA}"/>
                  </a:ext>
                </a:extLst>
              </p:cNvPr>
              <p:cNvCxnSpPr>
                <a:cxnSpLocks/>
                <a:stCxn id="205" idx="3"/>
                <a:endCxn id="206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55FB2B52-AC96-3E42-B020-6AD1A974EBBB}"/>
                  </a:ext>
                </a:extLst>
              </p:cNvPr>
              <p:cNvCxnSpPr>
                <a:cxnSpLocks/>
                <a:stCxn id="207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F7BB9715-7B12-0640-B521-98D6586042F7}"/>
                  </a:ext>
                </a:extLst>
              </p:cNvPr>
              <p:cNvCxnSpPr>
                <a:cxnSpLocks/>
                <a:stCxn id="207" idx="4"/>
                <a:endCxn id="209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7BD87C63-D56A-2140-8DCF-565704ABEB7C}"/>
                  </a:ext>
                </a:extLst>
              </p:cNvPr>
              <p:cNvCxnSpPr>
                <a:cxnSpLocks/>
                <a:stCxn id="206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A7E38FC1-97EA-F945-974A-DA51CA1653C0}"/>
                  </a:ext>
                </a:extLst>
              </p:cNvPr>
              <p:cNvCxnSpPr>
                <a:cxnSpLocks/>
                <a:stCxn id="208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3A9788D7-D992-BC49-B2BD-7097D7D0A83F}"/>
                  </a:ext>
                </a:extLst>
              </p:cNvPr>
              <p:cNvCxnSpPr>
                <a:cxnSpLocks/>
                <a:stCxn id="210" idx="5"/>
                <a:endCxn id="211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8F33EE36-7204-E440-94FD-322210045E51}"/>
                </a:ext>
              </a:extLst>
            </p:cNvPr>
            <p:cNvGrpSpPr/>
            <p:nvPr/>
          </p:nvGrpSpPr>
          <p:grpSpPr>
            <a:xfrm>
              <a:off x="9404567" y="2763154"/>
              <a:ext cx="615156" cy="1005375"/>
              <a:chOff x="9180961" y="2528303"/>
              <a:chExt cx="615156" cy="100537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5F281734-ADB2-9D45-B7F2-5B1AB59E6B38}"/>
                  </a:ext>
                </a:extLst>
              </p:cNvPr>
              <p:cNvSpPr/>
              <p:nvPr/>
            </p:nvSpPr>
            <p:spPr>
              <a:xfrm>
                <a:off x="9180961" y="2528303"/>
                <a:ext cx="615156" cy="1005375"/>
              </a:xfrm>
              <a:prstGeom prst="rect">
                <a:avLst/>
              </a:prstGeom>
              <a:solidFill>
                <a:schemeClr val="bg1">
                  <a:alpha val="7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ADD0BDD-DE4F-2746-A6DA-E5E46DADC536}"/>
                  </a:ext>
                </a:extLst>
              </p:cNvPr>
              <p:cNvSpPr/>
              <p:nvPr/>
            </p:nvSpPr>
            <p:spPr>
              <a:xfrm>
                <a:off x="9408364" y="2545200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54AD4F0E-9777-D842-B267-DAE305022BFF}"/>
                  </a:ext>
                </a:extLst>
              </p:cNvPr>
              <p:cNvSpPr/>
              <p:nvPr/>
            </p:nvSpPr>
            <p:spPr>
              <a:xfrm>
                <a:off x="9188457" y="2838957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075523A-0BE5-6549-99E6-21EB545D59A8}"/>
                  </a:ext>
                </a:extLst>
              </p:cNvPr>
              <p:cNvSpPr/>
              <p:nvPr/>
            </p:nvSpPr>
            <p:spPr>
              <a:xfrm>
                <a:off x="9635524" y="2738479"/>
                <a:ext cx="157655" cy="15763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CF7DD1F3-E72A-6141-8C61-DA4B57C7F002}"/>
                  </a:ext>
                </a:extLst>
              </p:cNvPr>
              <p:cNvSpPr/>
              <p:nvPr/>
            </p:nvSpPr>
            <p:spPr>
              <a:xfrm>
                <a:off x="9385450" y="2952057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CA8BC38C-9DBA-A744-9871-77EEF2A8363E}"/>
                  </a:ext>
                </a:extLst>
              </p:cNvPr>
              <p:cNvSpPr/>
              <p:nvPr/>
            </p:nvSpPr>
            <p:spPr>
              <a:xfrm>
                <a:off x="9617285" y="3190435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F8A09970-130E-2E45-BAD0-E67B8E810A25}"/>
                  </a:ext>
                </a:extLst>
              </p:cNvPr>
              <p:cNvSpPr/>
              <p:nvPr/>
            </p:nvSpPr>
            <p:spPr>
              <a:xfrm>
                <a:off x="9255665" y="3219448"/>
                <a:ext cx="157655" cy="157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CF82186-F8D5-AB41-A63C-43B1E866F930}"/>
                  </a:ext>
                </a:extLst>
              </p:cNvPr>
              <p:cNvSpPr/>
              <p:nvPr/>
            </p:nvSpPr>
            <p:spPr>
              <a:xfrm>
                <a:off x="9494187" y="3372299"/>
                <a:ext cx="157655" cy="1576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CA809008-E00B-714B-8789-138F1F3A3E9D}"/>
                  </a:ext>
                </a:extLst>
              </p:cNvPr>
              <p:cNvCxnSpPr>
                <a:stCxn id="221" idx="5"/>
                <a:endCxn id="223" idx="0"/>
              </p:cNvCxnSpPr>
              <p:nvPr/>
            </p:nvCxnSpPr>
            <p:spPr>
              <a:xfrm>
                <a:off x="9542931" y="2679746"/>
                <a:ext cx="171421" cy="58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94AC605D-EE4E-2143-9809-051C1AE6A742}"/>
                  </a:ext>
                </a:extLst>
              </p:cNvPr>
              <p:cNvCxnSpPr>
                <a:cxnSpLocks/>
                <a:stCxn id="221" idx="3"/>
                <a:endCxn id="222" idx="0"/>
              </p:cNvCxnSpPr>
              <p:nvPr/>
            </p:nvCxnSpPr>
            <p:spPr>
              <a:xfrm flipH="1">
                <a:off x="9267285" y="2679747"/>
                <a:ext cx="164168" cy="159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96037FCA-C76C-684C-8031-6CABC2D87571}"/>
                  </a:ext>
                </a:extLst>
              </p:cNvPr>
              <p:cNvCxnSpPr>
                <a:cxnSpLocks/>
                <a:stCxn id="223" idx="3"/>
              </p:cNvCxnSpPr>
              <p:nvPr/>
            </p:nvCxnSpPr>
            <p:spPr>
              <a:xfrm flipH="1">
                <a:off x="9530352" y="2873025"/>
                <a:ext cx="128260" cy="117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121EBBE9-A603-814A-90DC-1EBEB9FA0DED}"/>
                  </a:ext>
                </a:extLst>
              </p:cNvPr>
              <p:cNvCxnSpPr>
                <a:cxnSpLocks/>
                <a:stCxn id="223" idx="4"/>
                <a:endCxn id="225" idx="0"/>
              </p:cNvCxnSpPr>
              <p:nvPr/>
            </p:nvCxnSpPr>
            <p:spPr>
              <a:xfrm flipH="1">
                <a:off x="9696113" y="2896110"/>
                <a:ext cx="18239" cy="294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416FEA3A-E650-4942-8911-1A8F24D72115}"/>
                  </a:ext>
                </a:extLst>
              </p:cNvPr>
              <p:cNvCxnSpPr>
                <a:cxnSpLocks/>
                <a:stCxn id="222" idx="4"/>
              </p:cNvCxnSpPr>
              <p:nvPr/>
            </p:nvCxnSpPr>
            <p:spPr>
              <a:xfrm>
                <a:off x="9267285" y="2996588"/>
                <a:ext cx="39338" cy="2228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5B3D681A-89CD-CF45-A414-86D4B321FC3E}"/>
                  </a:ext>
                </a:extLst>
              </p:cNvPr>
              <p:cNvCxnSpPr>
                <a:cxnSpLocks/>
                <a:stCxn id="224" idx="5"/>
              </p:cNvCxnSpPr>
              <p:nvPr/>
            </p:nvCxnSpPr>
            <p:spPr>
              <a:xfrm>
                <a:off x="9520017" y="3086603"/>
                <a:ext cx="95781" cy="1719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A9D581E8-EDB8-BF41-BBEC-23490379D8A4}"/>
                  </a:ext>
                </a:extLst>
              </p:cNvPr>
              <p:cNvCxnSpPr>
                <a:cxnSpLocks/>
                <a:stCxn id="226" idx="5"/>
                <a:endCxn id="227" idx="1"/>
              </p:cNvCxnSpPr>
              <p:nvPr/>
            </p:nvCxnSpPr>
            <p:spPr>
              <a:xfrm>
                <a:off x="9390232" y="3353994"/>
                <a:ext cx="127043" cy="41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7" name="Right Arrow 236">
            <a:extLst>
              <a:ext uri="{FF2B5EF4-FFF2-40B4-BE49-F238E27FC236}">
                <a16:creationId xmlns:a16="http://schemas.microsoft.com/office/drawing/2014/main" id="{FB9A5D09-3F76-394E-AC18-7E76CDD77069}"/>
              </a:ext>
            </a:extLst>
          </p:cNvPr>
          <p:cNvSpPr/>
          <p:nvPr/>
        </p:nvSpPr>
        <p:spPr>
          <a:xfrm>
            <a:off x="5069059" y="2684179"/>
            <a:ext cx="643573" cy="196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FC0C6BA-3913-D044-9A3D-E075A839505D}"/>
              </a:ext>
            </a:extLst>
          </p:cNvPr>
          <p:cNvGrpSpPr/>
          <p:nvPr/>
        </p:nvGrpSpPr>
        <p:grpSpPr>
          <a:xfrm>
            <a:off x="5601617" y="2349929"/>
            <a:ext cx="1261004" cy="1086480"/>
            <a:chOff x="3905014" y="622031"/>
            <a:chExt cx="1261004" cy="108648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5A3DBE1-E716-4E4E-9C2D-5D2910795D80}"/>
                </a:ext>
              </a:extLst>
            </p:cNvPr>
            <p:cNvSpPr/>
            <p:nvPr/>
          </p:nvSpPr>
          <p:spPr>
            <a:xfrm>
              <a:off x="4100359" y="622031"/>
              <a:ext cx="843387" cy="7928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CF885FD-D668-914C-88AE-51435ABB8DF8}"/>
                </a:ext>
              </a:extLst>
            </p:cNvPr>
            <p:cNvSpPr txBox="1"/>
            <p:nvPr/>
          </p:nvSpPr>
          <p:spPr>
            <a:xfrm>
              <a:off x="3905014" y="1431512"/>
              <a:ext cx="126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CGRA topology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EEBB3A9-A758-9E43-82B5-975D207A90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351" y="679015"/>
              <a:ext cx="694336" cy="685800"/>
              <a:chOff x="8347533" y="3466075"/>
              <a:chExt cx="1369520" cy="1352683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57C66AB-3990-A441-91C2-D0BC29342853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42ADE53-1C77-F14C-9564-981967D03DD7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FAFFD14C-3DC9-974A-8BFC-091023D00AF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26618E9-F052-1B41-BE10-CFB9488FE7B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095A87F9-C8B0-9C46-940D-FBD32E16D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650E719B-08D3-7C40-BC39-02190DD4ECF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0A43F10-9C54-D54A-B52E-33C4DE246DA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32F388-B056-984A-8E77-2825E35B540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6A92E61D-017E-B344-8FD0-3938A063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1CC00261-AD7C-CB4C-926C-65A5FCEF4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584BE787-0555-8044-A3BA-5555F583C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7FFCFC7B-5E11-374D-A3E8-14C460BD47E2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C79B9EAD-5614-4E43-890E-9CB47B63CD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00BB19A3-3BE7-A24F-BE99-51F6B4513F13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B68926DF-8DFE-EB47-BC89-58094D151DF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B2582EBD-4EC7-CA42-A06C-C93F64A4B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254FF226-C324-2743-9C63-E307739A1FB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2BFBD3C8-1EF9-B543-8CE1-3C46C6D4F28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8E5BEF5-A5FC-0144-86E8-B77C71CC42B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6EAE95FD-3025-5945-88F5-F70271C6B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61DA570C-8D86-2E4D-A2C1-4C1DBA18A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565D423D-7C13-F846-8ECC-28A0989B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8D0D9FB0-27D8-9F44-84E9-872E88F9BE7B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90875F5-DD8C-0948-A098-21FA0A0DA6CB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4B30A13F-B1DA-8A4D-9A81-72F0B4C6693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9A50D0B8-0332-1841-8DE4-558BF1CB387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11035C83-4876-1040-A73E-B6AE3FE87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8A932DE-8F9F-344D-8BB2-1950329DCEE0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92290962-02AA-EC40-A5B7-14AF43F0AC7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DC8D2B80-1889-5348-98E0-B03DCC089C3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5A29A69B-02E5-F046-9BC3-8E0CAD581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636C8E34-74AE-3D44-ABD8-8EA3BA20E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42E62B85-065B-2B4C-964C-0B31C286C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E630D9F-C57C-1E4F-AB01-E68B3681882E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A8A77636-0FAF-BE45-8127-83E65CEBE36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11A49EC0-7C71-8A4A-B935-7262ADA8923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5F3088C9-543B-2748-969E-80F0924F768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74DDB917-33B7-5A42-AFC6-0FA143DCB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090D9FFD-1D90-0448-BF8D-62E096C2C64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918595D-E032-AB48-A590-29C0EA24DA8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AE6C601A-1A97-D74D-9A0A-AAA1AA4B21F6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696C7796-1A77-D24C-A9A3-9424E2EC2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8093907F-F4E5-F34D-A3BF-2A1719EBB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2745C93D-12D3-F44F-A219-8EDF517CB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71" name="Oval 370">
            <a:extLst>
              <a:ext uri="{FF2B5EF4-FFF2-40B4-BE49-F238E27FC236}">
                <a16:creationId xmlns:a16="http://schemas.microsoft.com/office/drawing/2014/main" id="{B343D396-64DE-CD48-A851-F0D5344AB299}"/>
              </a:ext>
            </a:extLst>
          </p:cNvPr>
          <p:cNvSpPr/>
          <p:nvPr/>
        </p:nvSpPr>
        <p:spPr>
          <a:xfrm>
            <a:off x="3138923" y="2417111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4ABB9482-8568-7941-8961-B5E7D5B96A41}"/>
              </a:ext>
            </a:extLst>
          </p:cNvPr>
          <p:cNvSpPr/>
          <p:nvPr/>
        </p:nvSpPr>
        <p:spPr>
          <a:xfrm flipV="1">
            <a:off x="4885435" y="2254850"/>
            <a:ext cx="486626" cy="318032"/>
          </a:xfrm>
          <a:custGeom>
            <a:avLst/>
            <a:gdLst>
              <a:gd name="connsiteX0" fmla="*/ 0 w 349955"/>
              <a:gd name="connsiteY0" fmla="*/ 318032 h 318032"/>
              <a:gd name="connsiteX1" fmla="*/ 79022 w 349955"/>
              <a:gd name="connsiteY1" fmla="*/ 47099 h 318032"/>
              <a:gd name="connsiteX2" fmla="*/ 349955 w 349955"/>
              <a:gd name="connsiteY2" fmla="*/ 1943 h 31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955" h="318032">
                <a:moveTo>
                  <a:pt x="0" y="318032"/>
                </a:moveTo>
                <a:cubicBezTo>
                  <a:pt x="10348" y="208906"/>
                  <a:pt x="20696" y="99781"/>
                  <a:pt x="79022" y="47099"/>
                </a:cubicBezTo>
                <a:cubicBezTo>
                  <a:pt x="137348" y="-5583"/>
                  <a:pt x="243651" y="-1820"/>
                  <a:pt x="349955" y="1943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9731BB5-E633-1D4E-8002-2D5B70A6A771}"/>
              </a:ext>
            </a:extLst>
          </p:cNvPr>
          <p:cNvSpPr txBox="1"/>
          <p:nvPr/>
        </p:nvSpPr>
        <p:spPr>
          <a:xfrm>
            <a:off x="5006794" y="2833902"/>
            <a:ext cx="84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ILP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Synthesis</a:t>
            </a: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C1839420-F9F7-8442-9DEE-299708ACB90B}"/>
              </a:ext>
            </a:extLst>
          </p:cNvPr>
          <p:cNvSpPr/>
          <p:nvPr/>
        </p:nvSpPr>
        <p:spPr>
          <a:xfrm>
            <a:off x="4997933" y="2773445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706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33550</TotalTime>
  <Words>2312</Words>
  <Application>Microsoft Macintosh PowerPoint</Application>
  <PresentationFormat>Widescreen</PresentationFormat>
  <Paragraphs>1648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American Typewriter</vt:lpstr>
      <vt:lpstr>Arial</vt:lpstr>
      <vt:lpstr>Calibri</vt:lpstr>
      <vt:lpstr>Calibri Light</vt:lpstr>
      <vt:lpstr>Helvetica</vt:lpstr>
      <vt:lpstr>Times</vt:lpstr>
      <vt:lpstr>Univers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Compilation Pipeline</vt:lpstr>
      <vt:lpstr>SNAFU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Gobieski</dc:creator>
  <cp:lastModifiedBy>Graham Gobieski</cp:lastModifiedBy>
  <cp:revision>184</cp:revision>
  <dcterms:created xsi:type="dcterms:W3CDTF">2020-10-30T20:55:46Z</dcterms:created>
  <dcterms:modified xsi:type="dcterms:W3CDTF">2022-05-20T20:38:57Z</dcterms:modified>
</cp:coreProperties>
</file>