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8" r:id="rId3"/>
    <p:sldId id="270" r:id="rId4"/>
    <p:sldId id="257" r:id="rId5"/>
    <p:sldId id="279" r:id="rId6"/>
    <p:sldId id="262" r:id="rId7"/>
    <p:sldId id="260" r:id="rId8"/>
    <p:sldId id="259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21945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09C7"/>
    <a:srgbClr val="A90B08"/>
    <a:srgbClr val="008001"/>
    <a:srgbClr val="F38E92"/>
    <a:srgbClr val="CF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/>
    <p:restoredTop sz="96790"/>
  </p:normalViewPr>
  <p:slideViewPr>
    <p:cSldViewPr snapToGrid="0" snapToObjects="1">
      <p:cViewPr varScale="1">
        <p:scale>
          <a:sx n="74" d="100"/>
          <a:sy n="74" d="100"/>
        </p:scale>
        <p:origin x="21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C190C-E1EA-F042-BC80-EC80460EDDD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D492-7FC6-3249-9BD3-262E9153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795781"/>
            <a:ext cx="164592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63261"/>
            <a:ext cx="164592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84200"/>
            <a:ext cx="473202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84200"/>
            <a:ext cx="1392174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735582"/>
            <a:ext cx="1892808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7343142"/>
            <a:ext cx="1892808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84201"/>
            <a:ext cx="1892808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689861"/>
            <a:ext cx="9284017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008120"/>
            <a:ext cx="928401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689861"/>
            <a:ext cx="932973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008120"/>
            <a:ext cx="93297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579881"/>
            <a:ext cx="1110996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579881"/>
            <a:ext cx="1110996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84201"/>
            <a:ext cx="1892808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921000"/>
            <a:ext cx="1892808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24DB-EB41-E84E-A1FC-20617E234EC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0170161"/>
            <a:ext cx="7406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36561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EC15C49-1B39-C445-B491-DF3BA9D0C414}"/>
              </a:ext>
            </a:extLst>
          </p:cNvPr>
          <p:cNvGrpSpPr/>
          <p:nvPr/>
        </p:nvGrpSpPr>
        <p:grpSpPr>
          <a:xfrm>
            <a:off x="12601970" y="6184183"/>
            <a:ext cx="1176974" cy="1162161"/>
            <a:chOff x="7812775" y="6207932"/>
            <a:chExt cx="1176974" cy="1162161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0D7391B-B2DB-BA4D-8ADB-C89F4A0717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8A6C443-DE00-1645-A23F-15C45B8D3B0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4720EA0E-387B-664D-8796-4385C413A2B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D28B412-BE1F-594C-B5C1-25AC7902049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FD34B33-BC9E-D748-A92A-D5A7BFCC1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A87966A-6802-EC4E-A886-207173EC977C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80ED032-D000-8F46-A6B7-6249CCC3CC5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B847591-ED7E-AB4E-B9C0-E3FC97FC35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E8743B4-C84C-DD48-8369-F0609ECDF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A05F422-9147-0B47-B84E-37731180C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BDD1E83-FF9D-F249-8C52-E47017FC6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89AFB37-9360-2C42-BC23-C51D607B4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E7EFCC9-2860-8F44-904C-25BC9922978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7899EFBF-8ABE-4A4E-8E65-992E6AF11DD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534F936-7DF6-AB4D-862A-B107E46D063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135948E-0164-EA41-BD8E-A40850626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8FC05F4-3061-F64A-93AE-15B14D6919C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4F4F677-8011-344B-B2E1-980D528FE12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273AFBB-EDE4-4A4B-A9A4-A25DFAA66DD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815CAAB-8039-734C-B239-9ABF1D618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F56F841-58B3-814C-9D61-D96E08285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40816B4-401F-DF49-A74A-955F0B492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80E1D0-050A-EE4D-BCE0-FD7235638D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1FD059-F108-5E49-A7A7-5774C0DEA5C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B7773D0-FDFE-C14E-BDFB-E2A4D4300BA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905BEA4-0B2C-EB4E-B8F1-0808984EBF0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4CE0D2-D579-D34C-9C17-165722F5E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D1D099D-A4BD-2745-B7D0-224F4851992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9C5D338-74E0-BC4E-9C9C-DB138E4F44F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E91BB42-E50B-774E-A60D-D14DF5FC81C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8F8DE6F-9720-8D4C-BC5D-B41E8BE45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86F55C8-C8F0-C94E-9C9D-FBC53A8D1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EFBCB78-EF57-A84A-9880-6409296E6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E974694-211D-C243-B12A-30D95011EC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1AD6B94-8AF8-ED47-B398-7FC1ABA4A02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F033AB0-219F-3F4A-9A41-435ABD3D4A4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2850E7E-BD93-E946-BFED-8E2595ECB67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75B0539-C651-0F46-87E6-080255A39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9706054-D040-5B41-8D48-088954466B3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D52065BC-F16E-2646-8126-75084F84B2E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73B2C3F-73D6-8F47-BEE5-7A517FC30A6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27E9CE4-5118-B94D-B428-EA810D567F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ECD3FCD-1406-BE4E-80B6-4556F3910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4C5EBAF-F373-D540-A852-A84E45446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8343FC4-F141-0E4B-A69A-78B08B2A6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3A313C-554A-4745-BE23-CA9A6949F0B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B4D2D57-4C08-CF4B-83ED-5A8BC540E90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E7145F1-6289-6C42-A602-EB532AF145A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D5F184-9A91-8A48-8E8A-F9810B919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62ECB7-A090-8240-AB9F-0DC241E0F02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355F4B4-0C49-804E-B60A-3A908D60AB7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6D72464-3343-2640-83FC-24F26D3CC32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F574F4A-4E75-604A-A809-A45CD4087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F11A070-2823-374C-A814-997122793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60FEB69-315C-704A-AD2A-358B9FA7B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C368A6A-44FF-DE42-8FCE-E44E99BFFC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980576D-E89C-0E47-88A7-E40D4A5E0D6F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169300-DD34-5D4C-9705-17914294DB2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5E93259-D5D2-D14F-9BCA-4F48281F1D2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AFBCFB-348A-C444-AC6A-8A1E4FFC7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BB8CF4-655C-8042-98B2-C1765BE3EE2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0FC9DC7-E726-5F4A-A750-5FE404F6D76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54D0CBA-701A-714D-A435-3DF3DAF5813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EABEC0D-FD80-3148-AB73-28B8A0E19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973509-87A4-5543-B1B5-51B211F9E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C565354-FD1D-7C4A-9DAD-5DD974A3B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5A5B685-4D0C-5B4C-A1D9-8B4F85ED50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4CE22CC-5CCF-4443-84A3-D979EFA7142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9174744-ED01-AF41-AB2D-91DCCA98630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0461A-FA42-C84F-A288-BAD7AE9423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00AEF1C-234C-A84A-AD0E-963C7E321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9C573D9-40AD-3E4B-9C7B-53CA7AACB99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AA5071C-30B7-C447-BB2A-8E2016F39E0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5EEF304-BB2D-4B41-AF22-79F49ECFC7B5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BFD9151-A4E1-AD47-912A-2A8C919C8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1023845-17E6-A042-AFE8-0521D9592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03880D5-208A-B14D-9735-D6FD05EDE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9A9FEB3-11EB-C14B-BFAB-390E9CA85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A1539A1-A689-A64B-8DAE-9AC64B6CCB4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25C17D-75AD-7848-9A75-5CF336DC59C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9D612C1-554E-244F-93BB-4EDDF7DA8E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B7F47D8-BD5D-1248-AC56-FCF4CA0E0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EF7B0-4F36-8C49-8ECE-D1170E356B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FBC463C-BB9F-1B47-BF65-6654A46E313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13124B5-48EE-6545-A0B4-1F942DFD9E1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741A7DC-2E10-8D47-BE8D-1861C4B67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E989F68-AC3D-C943-A0B6-426AC63C8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0251C16-52BF-E740-AE13-7C8E02D00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EB7AD6E-C393-8843-AEF0-028C2AB9B1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8E586B2-C2F1-C24A-A3BC-24FE42A8B69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20928DD-358D-8146-A8D6-FE3F0BCE201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60D48D-4F34-124A-A9B1-59D8A90C771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2A64E9-8102-9245-BE64-57F9C374C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DA29F1C-8DD4-4A43-AEF7-6A3675E25DC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F56A29A-3195-E744-A204-D2D3F5661F9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7E3D37A-EF9A-BF4A-A2B5-F47E56C579B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72AF3DC-C5AB-C148-B3B1-9A4793FCC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512934F-5187-B641-9691-22B93BA89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E40F231-819C-2C48-A143-90FD30C17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E3A835F-6F8E-8648-82B0-35E445C1BCCE}"/>
              </a:ext>
            </a:extLst>
          </p:cNvPr>
          <p:cNvSpPr/>
          <p:nvPr/>
        </p:nvSpPr>
        <p:spPr>
          <a:xfrm>
            <a:off x="12597082" y="6173988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7A259FC-95F5-C34A-AD7B-869DDC8D945A}"/>
              </a:ext>
            </a:extLst>
          </p:cNvPr>
          <p:cNvGrpSpPr/>
          <p:nvPr/>
        </p:nvGrpSpPr>
        <p:grpSpPr>
          <a:xfrm>
            <a:off x="12727462" y="6304117"/>
            <a:ext cx="1019889" cy="634234"/>
            <a:chOff x="8792249" y="4566457"/>
            <a:chExt cx="1019889" cy="634234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8A2E9A7-3628-5F45-AE1C-83C4D2D1A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EAC494-5EB9-CA4B-88C6-D5AB90B41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A2D40A-4416-8242-8584-77681D0CD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B5B5AE6-7E6B-C246-A2C9-DFF6F038D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D0F470-FCF6-3C48-8697-D1C42216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CD275C0-C038-8748-8BEA-056DF08D10EE}"/>
                </a:ext>
              </a:extLst>
            </p:cNvPr>
            <p:cNvCxnSpPr>
              <a:cxnSpLocks/>
              <a:stCxn id="111" idx="5"/>
              <a:endCxn id="11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2DE8BAE-B2A3-3B49-8056-44EDE62B1B1C}"/>
                </a:ext>
              </a:extLst>
            </p:cNvPr>
            <p:cNvCxnSpPr>
              <a:cxnSpLocks/>
              <a:endCxn id="11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AEF2AF7-8E6A-144A-9FD7-69AB97770554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AB76F89-0AEA-9A42-A6C8-98A758ECA15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C7F8D98-9737-0043-84C0-5ECF628A621D}"/>
                </a:ext>
              </a:extLst>
            </p:cNvPr>
            <p:cNvCxnSpPr>
              <a:cxnSpLocks/>
              <a:endCxn id="11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4B41BFC-3A33-3740-B999-1F7727144EA9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35CA4D1-FEC7-8A4F-972B-9446FA7F1ED6}"/>
                </a:ext>
              </a:extLst>
            </p:cNvPr>
            <p:cNvCxnSpPr>
              <a:cxnSpLocks/>
              <a:endCxn id="11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7BDB75D-F243-8443-A288-AC268B0AD467}"/>
              </a:ext>
            </a:extLst>
          </p:cNvPr>
          <p:cNvSpPr/>
          <p:nvPr/>
        </p:nvSpPr>
        <p:spPr>
          <a:xfrm>
            <a:off x="15845202" y="7235610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1953E49-F71E-94CE-916A-EAECB63A8096}"/>
              </a:ext>
            </a:extLst>
          </p:cNvPr>
          <p:cNvSpPr/>
          <p:nvPr/>
        </p:nvSpPr>
        <p:spPr>
          <a:xfrm>
            <a:off x="12684446" y="49806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052494-45C3-5BE1-D70B-EC69E9C45E75}"/>
              </a:ext>
            </a:extLst>
          </p:cNvPr>
          <p:cNvSpPr/>
          <p:nvPr/>
        </p:nvSpPr>
        <p:spPr>
          <a:xfrm>
            <a:off x="12635002" y="4977689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7F4788B-F372-C8DD-D2E2-C336F9085FA8}"/>
              </a:ext>
            </a:extLst>
          </p:cNvPr>
          <p:cNvSpPr/>
          <p:nvPr/>
        </p:nvSpPr>
        <p:spPr>
          <a:xfrm>
            <a:off x="13097975" y="5948478"/>
            <a:ext cx="194598" cy="240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D623-3A2D-2ABC-1CB7-0E39F83F60F1}"/>
              </a:ext>
            </a:extLst>
          </p:cNvPr>
          <p:cNvSpPr txBox="1"/>
          <p:nvPr/>
        </p:nvSpPr>
        <p:spPr>
          <a:xfrm>
            <a:off x="12473888" y="4323512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DA25B-64A5-2BD3-19F7-A037CF8D7CC5}"/>
              </a:ext>
            </a:extLst>
          </p:cNvPr>
          <p:cNvCxnSpPr>
            <a:cxnSpLocks/>
          </p:cNvCxnSpPr>
          <p:nvPr/>
        </p:nvCxnSpPr>
        <p:spPr>
          <a:xfrm>
            <a:off x="13923034" y="4430298"/>
            <a:ext cx="0" cy="33379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899192A-4A49-777B-6544-65A83C6D00D6}"/>
              </a:ext>
            </a:extLst>
          </p:cNvPr>
          <p:cNvSpPr txBox="1"/>
          <p:nvPr/>
        </p:nvSpPr>
        <p:spPr>
          <a:xfrm>
            <a:off x="13957953" y="4323512"/>
            <a:ext cx="1649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Tag-less dataflow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A6C632D-C233-B7F6-FB06-7AC3F4D601B3}"/>
              </a:ext>
            </a:extLst>
          </p:cNvPr>
          <p:cNvCxnSpPr>
            <a:cxnSpLocks/>
          </p:cNvCxnSpPr>
          <p:nvPr/>
        </p:nvCxnSpPr>
        <p:spPr>
          <a:xfrm>
            <a:off x="15748302" y="4442342"/>
            <a:ext cx="0" cy="33353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8325C834-4057-8247-2F3B-18C58C26816C}"/>
              </a:ext>
            </a:extLst>
          </p:cNvPr>
          <p:cNvSpPr txBox="1"/>
          <p:nvPr/>
        </p:nvSpPr>
        <p:spPr>
          <a:xfrm>
            <a:off x="16053414" y="4335161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Control flow</a:t>
            </a:r>
          </a:p>
          <a:p>
            <a:pPr algn="ctr"/>
            <a:r>
              <a:rPr lang="en-US" sz="1600" b="1" dirty="0"/>
              <a:t>In the </a:t>
            </a:r>
            <a:r>
              <a:rPr lang="en-US" sz="1600" b="1" dirty="0" err="1"/>
              <a:t>NoC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E2268-7FAE-0F38-32E4-33EA1B20248E}"/>
              </a:ext>
            </a:extLst>
          </p:cNvPr>
          <p:cNvSpPr txBox="1"/>
          <p:nvPr/>
        </p:nvSpPr>
        <p:spPr>
          <a:xfrm>
            <a:off x="12386539" y="589198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E14DB-E7C7-23A6-3036-47E8F80E57EE}"/>
              </a:ext>
            </a:extLst>
          </p:cNvPr>
          <p:cNvSpPr txBox="1"/>
          <p:nvPr/>
        </p:nvSpPr>
        <p:spPr>
          <a:xfrm>
            <a:off x="12581709" y="7337407"/>
            <a:ext cx="128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Generated CGRA </a:t>
            </a:r>
          </a:p>
          <a:p>
            <a:pPr algn="ctr"/>
            <a:r>
              <a:rPr lang="en-US" sz="1200" b="1" dirty="0"/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67EC2-669D-87EF-38BB-D989AA3CBC45}"/>
              </a:ext>
            </a:extLst>
          </p:cNvPr>
          <p:cNvSpPr txBox="1"/>
          <p:nvPr/>
        </p:nvSpPr>
        <p:spPr>
          <a:xfrm>
            <a:off x="14001982" y="4565808"/>
            <a:ext cx="177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Nested loops</a:t>
            </a:r>
          </a:p>
          <a:p>
            <a:r>
              <a:rPr lang="en-US" sz="1400" b="1" dirty="0"/>
              <a:t>+ Load-store ordering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78158D0-5D2A-E6A0-16F1-808B394FD3B8}"/>
              </a:ext>
            </a:extLst>
          </p:cNvPr>
          <p:cNvSpPr>
            <a:spLocks noChangeAspect="1"/>
          </p:cNvSpPr>
          <p:nvPr/>
        </p:nvSpPr>
        <p:spPr>
          <a:xfrm flipH="1">
            <a:off x="14961520" y="63177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4320029-6A83-F810-03AB-5E8BBBE43B0E}"/>
              </a:ext>
            </a:extLst>
          </p:cNvPr>
          <p:cNvSpPr>
            <a:spLocks noChangeAspect="1"/>
          </p:cNvSpPr>
          <p:nvPr/>
        </p:nvSpPr>
        <p:spPr>
          <a:xfrm flipH="1">
            <a:off x="14980019" y="719502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0461B75-FDF8-B669-1C8E-72A4520446FB}"/>
              </a:ext>
            </a:extLst>
          </p:cNvPr>
          <p:cNvSpPr>
            <a:spLocks noChangeAspect="1"/>
          </p:cNvSpPr>
          <p:nvPr/>
        </p:nvSpPr>
        <p:spPr>
          <a:xfrm flipH="1">
            <a:off x="15248118" y="6617616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Triangle 261">
            <a:extLst>
              <a:ext uri="{FF2B5EF4-FFF2-40B4-BE49-F238E27FC236}">
                <a16:creationId xmlns:a16="http://schemas.microsoft.com/office/drawing/2014/main" id="{70124874-D748-E45D-69DE-A4C6955BCA96}"/>
              </a:ext>
            </a:extLst>
          </p:cNvPr>
          <p:cNvSpPr>
            <a:spLocks noChangeAspect="1"/>
          </p:cNvSpPr>
          <p:nvPr/>
        </p:nvSpPr>
        <p:spPr>
          <a:xfrm flipH="1">
            <a:off x="14938732" y="676222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Diamond 262">
            <a:extLst>
              <a:ext uri="{FF2B5EF4-FFF2-40B4-BE49-F238E27FC236}">
                <a16:creationId xmlns:a16="http://schemas.microsoft.com/office/drawing/2014/main" id="{92C88F04-0964-53E8-9A74-5ACD22CA7465}"/>
              </a:ext>
            </a:extLst>
          </p:cNvPr>
          <p:cNvSpPr>
            <a:spLocks noChangeAspect="1"/>
          </p:cNvSpPr>
          <p:nvPr/>
        </p:nvSpPr>
        <p:spPr>
          <a:xfrm flipH="1">
            <a:off x="14689797" y="665428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29DDB5F0-35EF-E0F9-AE89-7433750A5D80}"/>
              </a:ext>
            </a:extLst>
          </p:cNvPr>
          <p:cNvCxnSpPr>
            <a:cxnSpLocks/>
            <a:stCxn id="238" idx="2"/>
            <a:endCxn id="262" idx="0"/>
          </p:cNvCxnSpPr>
          <p:nvPr/>
        </p:nvCxnSpPr>
        <p:spPr>
          <a:xfrm>
            <a:off x="15075820" y="654639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5CCCD9CF-D3E8-B1C4-6DE8-73D0E182BADF}"/>
              </a:ext>
            </a:extLst>
          </p:cNvPr>
          <p:cNvSpPr>
            <a:spLocks noChangeAspect="1"/>
          </p:cNvSpPr>
          <p:nvPr/>
        </p:nvSpPr>
        <p:spPr>
          <a:xfrm flipH="1">
            <a:off x="14982769" y="759147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B20470FD-A045-7A65-593E-3A82BF5D205B}"/>
              </a:ext>
            </a:extLst>
          </p:cNvPr>
          <p:cNvSpPr/>
          <p:nvPr/>
        </p:nvSpPr>
        <p:spPr>
          <a:xfrm>
            <a:off x="14589188" y="643664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3875694-400B-DDDA-30AF-8F8B821E44AA}"/>
              </a:ext>
            </a:extLst>
          </p:cNvPr>
          <p:cNvCxnSpPr>
            <a:cxnSpLocks/>
            <a:stCxn id="238" idx="2"/>
          </p:cNvCxnSpPr>
          <p:nvPr/>
        </p:nvCxnSpPr>
        <p:spPr>
          <a:xfrm flipH="1">
            <a:off x="14868256" y="654639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4F3CECF-48D3-D2A4-7F21-D6DA0BAAC6F9}"/>
              </a:ext>
            </a:extLst>
          </p:cNvPr>
          <p:cNvCxnSpPr>
            <a:cxnSpLocks/>
            <a:stCxn id="263" idx="2"/>
            <a:endCxn id="262" idx="5"/>
          </p:cNvCxnSpPr>
          <p:nvPr/>
        </p:nvCxnSpPr>
        <p:spPr>
          <a:xfrm flipV="1">
            <a:off x="14804097" y="687652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133">
            <a:extLst>
              <a:ext uri="{FF2B5EF4-FFF2-40B4-BE49-F238E27FC236}">
                <a16:creationId xmlns:a16="http://schemas.microsoft.com/office/drawing/2014/main" id="{C6E1B94D-9D01-10EA-C117-7A846ED8F5FC}"/>
              </a:ext>
            </a:extLst>
          </p:cNvPr>
          <p:cNvSpPr/>
          <p:nvPr/>
        </p:nvSpPr>
        <p:spPr>
          <a:xfrm>
            <a:off x="15085072" y="685142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CD95905-C91D-FAB8-0E47-6E1819206A56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1" y="5945500"/>
            <a:ext cx="221177" cy="36596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>
            <a:extLst>
              <a:ext uri="{FF2B5EF4-FFF2-40B4-BE49-F238E27FC236}">
                <a16:creationId xmlns:a16="http://schemas.microsoft.com/office/drawing/2014/main" id="{9A129575-6F0D-6700-D344-0F1B8E276B3C}"/>
              </a:ext>
            </a:extLst>
          </p:cNvPr>
          <p:cNvSpPr/>
          <p:nvPr/>
        </p:nvSpPr>
        <p:spPr>
          <a:xfrm>
            <a:off x="15113353" y="615886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A3A13DD-CF7C-8042-0430-7D7A036F24FF}"/>
              </a:ext>
            </a:extLst>
          </p:cNvPr>
          <p:cNvCxnSpPr>
            <a:cxnSpLocks/>
            <a:stCxn id="134" idx="0"/>
            <a:endCxn id="240" idx="0"/>
          </p:cNvCxnSpPr>
          <p:nvPr/>
        </p:nvCxnSpPr>
        <p:spPr>
          <a:xfrm>
            <a:off x="15085072" y="6992831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59A18B68-9008-4B54-AB4D-0052D52FFC1C}"/>
              </a:ext>
            </a:extLst>
          </p:cNvPr>
          <p:cNvCxnSpPr>
            <a:cxnSpLocks/>
            <a:stCxn id="240" idx="4"/>
            <a:endCxn id="312" idx="0"/>
          </p:cNvCxnSpPr>
          <p:nvPr/>
        </p:nvCxnSpPr>
        <p:spPr>
          <a:xfrm>
            <a:off x="15094319" y="7423620"/>
            <a:ext cx="2750" cy="1678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FA302D2-1F32-B81C-9C0F-32C97A4FA8C8}"/>
              </a:ext>
            </a:extLst>
          </p:cNvPr>
          <p:cNvSpPr>
            <a:spLocks noChangeAspect="1"/>
          </p:cNvSpPr>
          <p:nvPr/>
        </p:nvSpPr>
        <p:spPr>
          <a:xfrm>
            <a:off x="14612936" y="719502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4A7B1707-FA7A-1519-4000-6BD9BCF8A680}"/>
              </a:ext>
            </a:extLst>
          </p:cNvPr>
          <p:cNvCxnSpPr>
            <a:cxnSpLocks/>
            <a:stCxn id="324" idx="3"/>
            <a:endCxn id="240" idx="6"/>
          </p:cNvCxnSpPr>
          <p:nvPr/>
        </p:nvCxnSpPr>
        <p:spPr>
          <a:xfrm>
            <a:off x="14841536" y="7309320"/>
            <a:ext cx="138483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2FBAED7-5436-3C0C-EC5E-D1D70A9AF71F}"/>
              </a:ext>
            </a:extLst>
          </p:cNvPr>
          <p:cNvCxnSpPr>
            <a:cxnSpLocks/>
            <a:stCxn id="312" idx="7"/>
            <a:endCxn id="324" idx="2"/>
          </p:cNvCxnSpPr>
          <p:nvPr/>
        </p:nvCxnSpPr>
        <p:spPr>
          <a:xfrm flipH="1" flipV="1">
            <a:off x="14727236" y="7423620"/>
            <a:ext cx="289011" cy="20133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Freeform 349">
            <a:extLst>
              <a:ext uri="{FF2B5EF4-FFF2-40B4-BE49-F238E27FC236}">
                <a16:creationId xmlns:a16="http://schemas.microsoft.com/office/drawing/2014/main" id="{1FF51B00-3134-45B3-63F4-1D4A755933D0}"/>
              </a:ext>
            </a:extLst>
          </p:cNvPr>
          <p:cNvSpPr/>
          <p:nvPr/>
        </p:nvSpPr>
        <p:spPr>
          <a:xfrm>
            <a:off x="14497775" y="6882889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141B7D6-F9D1-5360-2183-3F2B0CE18971}"/>
              </a:ext>
            </a:extLst>
          </p:cNvPr>
          <p:cNvSpPr>
            <a:spLocks noChangeAspect="1"/>
          </p:cNvSpPr>
          <p:nvPr/>
        </p:nvSpPr>
        <p:spPr>
          <a:xfrm flipH="1">
            <a:off x="14674529" y="527046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30DC159B-70B9-8401-D969-87C6C041305D}"/>
              </a:ext>
            </a:extLst>
          </p:cNvPr>
          <p:cNvSpPr>
            <a:spLocks noChangeAspect="1"/>
          </p:cNvSpPr>
          <p:nvPr/>
        </p:nvSpPr>
        <p:spPr>
          <a:xfrm flipH="1">
            <a:off x="14961127" y="5570285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3" name="Triangle 352">
            <a:extLst>
              <a:ext uri="{FF2B5EF4-FFF2-40B4-BE49-F238E27FC236}">
                <a16:creationId xmlns:a16="http://schemas.microsoft.com/office/drawing/2014/main" id="{7093F144-A256-F01F-B51C-47A0DF40C732}"/>
              </a:ext>
            </a:extLst>
          </p:cNvPr>
          <p:cNvSpPr>
            <a:spLocks noChangeAspect="1"/>
          </p:cNvSpPr>
          <p:nvPr/>
        </p:nvSpPr>
        <p:spPr>
          <a:xfrm flipH="1">
            <a:off x="14651741" y="5714889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4" name="Diamond 353">
            <a:extLst>
              <a:ext uri="{FF2B5EF4-FFF2-40B4-BE49-F238E27FC236}">
                <a16:creationId xmlns:a16="http://schemas.microsoft.com/office/drawing/2014/main" id="{660BDAD4-0E3C-7968-6324-39F156263C2F}"/>
              </a:ext>
            </a:extLst>
          </p:cNvPr>
          <p:cNvSpPr>
            <a:spLocks noChangeAspect="1"/>
          </p:cNvSpPr>
          <p:nvPr/>
        </p:nvSpPr>
        <p:spPr>
          <a:xfrm flipH="1">
            <a:off x="14402806" y="5606958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EE6A231-AC03-9FDD-585E-989C4A430B3D}"/>
              </a:ext>
            </a:extLst>
          </p:cNvPr>
          <p:cNvCxnSpPr>
            <a:cxnSpLocks/>
            <a:stCxn id="351" idx="2"/>
            <a:endCxn id="353" idx="0"/>
          </p:cNvCxnSpPr>
          <p:nvPr/>
        </p:nvCxnSpPr>
        <p:spPr>
          <a:xfrm>
            <a:off x="14788829" y="5499063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 355">
            <a:extLst>
              <a:ext uri="{FF2B5EF4-FFF2-40B4-BE49-F238E27FC236}">
                <a16:creationId xmlns:a16="http://schemas.microsoft.com/office/drawing/2014/main" id="{E5331B2F-9FD9-8057-0731-BAA29AFDE856}"/>
              </a:ext>
            </a:extLst>
          </p:cNvPr>
          <p:cNvSpPr/>
          <p:nvPr/>
        </p:nvSpPr>
        <p:spPr>
          <a:xfrm>
            <a:off x="14302197" y="5389318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42307D3-5167-0373-D7BD-7DB325CD2B1C}"/>
              </a:ext>
            </a:extLst>
          </p:cNvPr>
          <p:cNvCxnSpPr>
            <a:cxnSpLocks/>
            <a:stCxn id="351" idx="2"/>
          </p:cNvCxnSpPr>
          <p:nvPr/>
        </p:nvCxnSpPr>
        <p:spPr>
          <a:xfrm flipH="1">
            <a:off x="14581265" y="5499063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F10E065-F7A7-3E6F-1B4C-638979B9E295}"/>
              </a:ext>
            </a:extLst>
          </p:cNvPr>
          <p:cNvCxnSpPr>
            <a:cxnSpLocks/>
            <a:stCxn id="354" idx="2"/>
            <a:endCxn id="353" idx="5"/>
          </p:cNvCxnSpPr>
          <p:nvPr/>
        </p:nvCxnSpPr>
        <p:spPr>
          <a:xfrm flipV="1">
            <a:off x="14517106" y="5829189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reeform 358">
            <a:extLst>
              <a:ext uri="{FF2B5EF4-FFF2-40B4-BE49-F238E27FC236}">
                <a16:creationId xmlns:a16="http://schemas.microsoft.com/office/drawing/2014/main" id="{3D809E5F-3D23-6B02-348A-A3F25BF92DFD}"/>
              </a:ext>
            </a:extLst>
          </p:cNvPr>
          <p:cNvSpPr/>
          <p:nvPr/>
        </p:nvSpPr>
        <p:spPr>
          <a:xfrm>
            <a:off x="14798081" y="5804098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1474EE2-7A45-B5DF-7C61-4CCDBA23F483}"/>
              </a:ext>
            </a:extLst>
          </p:cNvPr>
          <p:cNvCxnSpPr>
            <a:cxnSpLocks/>
          </p:cNvCxnSpPr>
          <p:nvPr/>
        </p:nvCxnSpPr>
        <p:spPr>
          <a:xfrm>
            <a:off x="14732267" y="5141167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Freeform 360">
            <a:extLst>
              <a:ext uri="{FF2B5EF4-FFF2-40B4-BE49-F238E27FC236}">
                <a16:creationId xmlns:a16="http://schemas.microsoft.com/office/drawing/2014/main" id="{9BBEE9BE-BAC4-B55C-0541-3039FDE60201}"/>
              </a:ext>
            </a:extLst>
          </p:cNvPr>
          <p:cNvSpPr/>
          <p:nvPr/>
        </p:nvSpPr>
        <p:spPr>
          <a:xfrm>
            <a:off x="14826362" y="5111533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A08D702-6E3F-0487-3BBF-0C9BDDEF1E45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1" y="5945500"/>
            <a:ext cx="226637" cy="36309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Left Brace 366">
            <a:extLst>
              <a:ext uri="{FF2B5EF4-FFF2-40B4-BE49-F238E27FC236}">
                <a16:creationId xmlns:a16="http://schemas.microsoft.com/office/drawing/2014/main" id="{3F4D1080-F9B1-FA29-56BA-0B49BDA91EC8}"/>
              </a:ext>
            </a:extLst>
          </p:cNvPr>
          <p:cNvSpPr/>
          <p:nvPr/>
        </p:nvSpPr>
        <p:spPr>
          <a:xfrm>
            <a:off x="14179379" y="5157385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Left Brace 368">
            <a:extLst>
              <a:ext uri="{FF2B5EF4-FFF2-40B4-BE49-F238E27FC236}">
                <a16:creationId xmlns:a16="http://schemas.microsoft.com/office/drawing/2014/main" id="{54308FB7-EF1B-AB27-5970-2474F8D33932}"/>
              </a:ext>
            </a:extLst>
          </p:cNvPr>
          <p:cNvSpPr/>
          <p:nvPr/>
        </p:nvSpPr>
        <p:spPr>
          <a:xfrm>
            <a:off x="14363763" y="6158268"/>
            <a:ext cx="102148" cy="16618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BBAD044-5FDE-5708-9614-D39D7D6CC44C}"/>
              </a:ext>
            </a:extLst>
          </p:cNvPr>
          <p:cNvSpPr txBox="1"/>
          <p:nvPr/>
        </p:nvSpPr>
        <p:spPr>
          <a:xfrm rot="18000000">
            <a:off x="13835094" y="5470553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Outer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C61828B-E5B1-2E1D-B462-2CA464F01B9A}"/>
              </a:ext>
            </a:extLst>
          </p:cNvPr>
          <p:cNvSpPr txBox="1"/>
          <p:nvPr/>
        </p:nvSpPr>
        <p:spPr>
          <a:xfrm rot="18000000">
            <a:off x="14009960" y="6793516"/>
            <a:ext cx="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Inner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CD575BD-F479-1002-0496-14805A1A5B0E}"/>
              </a:ext>
            </a:extLst>
          </p:cNvPr>
          <p:cNvSpPr>
            <a:spLocks noChangeAspect="1"/>
          </p:cNvSpPr>
          <p:nvPr/>
        </p:nvSpPr>
        <p:spPr>
          <a:xfrm flipH="1">
            <a:off x="15933610" y="522568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3" name="Triangle 372">
            <a:extLst>
              <a:ext uri="{FF2B5EF4-FFF2-40B4-BE49-F238E27FC236}">
                <a16:creationId xmlns:a16="http://schemas.microsoft.com/office/drawing/2014/main" id="{BF4F34C9-11D5-C8B5-1B57-3977D40DF5A3}"/>
              </a:ext>
            </a:extLst>
          </p:cNvPr>
          <p:cNvSpPr>
            <a:spLocks noChangeAspect="1"/>
          </p:cNvSpPr>
          <p:nvPr/>
        </p:nvSpPr>
        <p:spPr>
          <a:xfrm flipH="1">
            <a:off x="16309940" y="5217284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B5A7547-18EC-03AC-CECD-9EC23F5A92D8}"/>
              </a:ext>
            </a:extLst>
          </p:cNvPr>
          <p:cNvSpPr>
            <a:spLocks noChangeAspect="1"/>
          </p:cNvSpPr>
          <p:nvPr/>
        </p:nvSpPr>
        <p:spPr>
          <a:xfrm flipH="1">
            <a:off x="16728396" y="522568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064F0D6-E3F2-0A47-A1B9-4B3FCBEDD33A}"/>
              </a:ext>
            </a:extLst>
          </p:cNvPr>
          <p:cNvSpPr txBox="1"/>
          <p:nvPr/>
        </p:nvSpPr>
        <p:spPr>
          <a:xfrm>
            <a:off x="17001044" y="50885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B28AA78-93A0-FD73-AC62-3B2557F79BE9}"/>
              </a:ext>
            </a:extLst>
          </p:cNvPr>
          <p:cNvSpPr txBox="1"/>
          <p:nvPr/>
        </p:nvSpPr>
        <p:spPr>
          <a:xfrm>
            <a:off x="15710560" y="498844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31AF5-C4C3-9BDE-6C70-0AD1419A1B9B}"/>
              </a:ext>
            </a:extLst>
          </p:cNvPr>
          <p:cNvSpPr txBox="1"/>
          <p:nvPr/>
        </p:nvSpPr>
        <p:spPr>
          <a:xfrm rot="10800000">
            <a:off x="17197592" y="5038254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92231E8-3C71-22EB-4274-8F50ACD4B019}"/>
              </a:ext>
            </a:extLst>
          </p:cNvPr>
          <p:cNvSpPr txBox="1"/>
          <p:nvPr/>
        </p:nvSpPr>
        <p:spPr>
          <a:xfrm>
            <a:off x="15739676" y="4883565"/>
            <a:ext cx="1263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Control-flow ops: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4E79814-D1C8-0C1E-1B56-11758C6BCF5A}"/>
              </a:ext>
            </a:extLst>
          </p:cNvPr>
          <p:cNvGrpSpPr>
            <a:grpSpLocks noChangeAspect="1"/>
          </p:cNvGrpSpPr>
          <p:nvPr/>
        </p:nvGrpSpPr>
        <p:grpSpPr>
          <a:xfrm>
            <a:off x="15898061" y="5763221"/>
            <a:ext cx="1571692" cy="1511968"/>
            <a:chOff x="6229095" y="6745090"/>
            <a:chExt cx="3561809" cy="3426462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238C10E-CC12-9B2F-86AD-79F133D73E8E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4A637C91-A36F-24B7-9E97-017198BE70EC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D5A457F2-D2F2-B2C5-3394-56F0F51AE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EFC1332D-8DFE-345A-51D5-98E0BA881AE8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682FCA3-B9E9-1250-CBE2-3DA493217C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7EF50529-85A2-9586-4C00-37A82AE664B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32294E8D-1480-B6E2-1282-8CB3D8BD036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7B099CA3-C67C-1378-AEC6-F808DA2D7B8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26568715-F244-E300-9105-43928363D6E2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2F32464D-A70A-7A3F-08DD-68FDDA19F6AE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986EA382-68B8-6D1F-AE7D-273D521FA53D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C5FAFC1-FA8F-E1A9-228F-6979161BBF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8D5058D2-7ECD-FB24-AA98-FB7AA1F2688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F36888FA-2007-6F29-9F0A-F2819269C2FE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73A0772B-FBD5-0A4B-55BC-C1C70AC3305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867C86CC-79FF-BB9F-0F84-FABEF0BCA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351967F8-5560-224D-8FA3-63E6BCE8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6D32FA-CB38-2D80-835E-B060BAB068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94436AD2-544E-69D6-78B3-9B318D0486DE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3A8B8787-1BB2-3588-30E0-88E64B33045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13EECEAF-C6E9-D54E-6D4E-A8F6765FA1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642E59DC-99C3-A9A1-DA96-8391662D845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DD905678-486E-470B-A9B7-84794EE8840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D7573128-E077-75BB-32D8-A3E64FFA7D4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5BB758B6-1AD5-9992-885A-DE4AEF57E50E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E52FE060-CF5A-6DBC-1E1C-BE6295831BE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2A45831A-F185-E1A2-386E-ABA1C030B0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ED71769D-91A9-A35D-CDD5-2A25FD8C107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408F248E-92DC-88BC-5052-CA83E56EDF7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0B610ADE-9303-9AD4-3046-57B27BB5DEB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ACF327C-519A-CBED-FE61-07540C13F713}"/>
                  </a:ext>
                </a:extLst>
              </p:cNvPr>
              <p:cNvCxnSpPr>
                <a:cxnSpLocks/>
                <a:stCxn id="499" idx="3"/>
                <a:endCxn id="512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E454D0ED-2FB8-083B-E1BE-428785FBD101}"/>
                  </a:ext>
                </a:extLst>
              </p:cNvPr>
              <p:cNvCxnSpPr>
                <a:cxnSpLocks/>
                <a:stCxn id="504" idx="3"/>
                <a:endCxn id="507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8B69219C-DD42-4EBF-F3BB-85673F4D89F9}"/>
                  </a:ext>
                </a:extLst>
              </p:cNvPr>
              <p:cNvCxnSpPr>
                <a:cxnSpLocks/>
                <a:stCxn id="513" idx="3"/>
                <a:endCxn id="510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7133E16-8917-DC6B-F123-B498ED0FDC32}"/>
                  </a:ext>
                </a:extLst>
              </p:cNvPr>
              <p:cNvCxnSpPr>
                <a:cxnSpLocks/>
                <a:stCxn id="498" idx="3"/>
                <a:endCxn id="505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EC6C7C66-CB4A-BA24-BEEF-AD1FBC8C9EF5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9793A5A9-094D-E9EA-54E5-89F2E138372E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1EFD41B6-9B74-2367-B222-C3CF492B3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06F6C04-2549-8607-B25C-F7FDBFBAFC19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118E9C39-F195-AE3A-58EC-461424C935F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3FABB305-BA3F-F34E-6239-219CA351F70B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7E93D1EA-AE33-F26E-8388-5AAFDEEBF5F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9EA75144-A436-CDE4-64AE-227DBB666F0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932A90F0-EF79-9F0F-7C0E-7C72F940139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6166FA3E-1F6C-E681-D469-AB731FF6937A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FACD133-5DDD-4929-51A2-C5A371054CB4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2DF045AE-A294-E39F-BD11-D42F257CBF2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61B0B4AA-E7C8-5F70-8231-DF04255F32B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7B419080-BE26-6EFA-7A13-742936716F7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5BA20907-CF4B-0CD0-F728-C5236D31C7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5D09287-C99E-BFE3-086D-ED98A0BB3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AE10D8A1-D4B3-B106-7AE9-0E5D591B9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E56BDA17-8A83-1989-DA88-D2668B9FB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07D11955-F9E6-1A6C-38A3-5AC4E657ADFE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12604164-508C-9476-EBC5-4C03338108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87A1CCBB-2E57-0779-F9BF-7E2DE22EEB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E1D9854C-A7D5-E3DB-67AA-13A4F138C86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BE956795-B326-7501-FCEF-AEE5F66D8A0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65025F1C-DDA5-031D-4DC2-3E203623B00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D7499A96-0194-D47D-C626-7B369E46762F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883F22EF-D4F8-D995-6916-5B2296AED921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6BF4DDBE-DA3E-FA36-D14E-8BAB33F5E14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3F952BAE-D9F1-7B50-4D48-EEC1ECCC819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2ABF324E-97CA-9FAF-743C-C1F2D02D691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27DA0722-5856-06B0-9291-581A061935A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F67F10E-4CF9-6439-42F0-DBEF592FB33C}"/>
                  </a:ext>
                </a:extLst>
              </p:cNvPr>
              <p:cNvCxnSpPr>
                <a:cxnSpLocks/>
                <a:stCxn id="466" idx="3"/>
                <a:endCxn id="479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070321F-BD62-992A-6742-EFFF7D3883AD}"/>
                  </a:ext>
                </a:extLst>
              </p:cNvPr>
              <p:cNvCxnSpPr>
                <a:cxnSpLocks/>
                <a:stCxn id="471" idx="3"/>
                <a:endCxn id="474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5DF85E0D-8DEF-46A7-28BB-21831933713F}"/>
                  </a:ext>
                </a:extLst>
              </p:cNvPr>
              <p:cNvCxnSpPr>
                <a:cxnSpLocks/>
                <a:stCxn id="480" idx="3"/>
                <a:endCxn id="477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8E7C5D8-A74D-A94D-B6BA-891706E09193}"/>
                  </a:ext>
                </a:extLst>
              </p:cNvPr>
              <p:cNvCxnSpPr>
                <a:cxnSpLocks/>
                <a:stCxn id="465" idx="3"/>
                <a:endCxn id="472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A0C2C96-9CC4-ABAC-088D-A40B295C077A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2D0A8985-2E16-7138-1A24-167E0B8AA88A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0DD47406-655B-71F1-896A-DB687F83A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06E74E30-4FB8-E4C2-FB27-32AF244F6BE0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773FDE7C-5EB6-C583-140E-4B88AAC583A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6947E6E9-5884-7E2F-E217-DE5EED770B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4FA7F39-DE52-646E-C227-F304ECB7AD4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8E0F044A-D34D-0512-F528-407C1D656A1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6C8202F9-6863-EB24-30AA-9DB422453F9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45135483-6F5C-04D1-15C3-BABBE771CF98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BD66E76B-BC8D-6C5F-3AD0-467058D8735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17CF3E89-9655-647B-DAF8-8E0F074B26E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2DC6F033-3F17-B8D8-03C2-A92ED8C8DD37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2A85E0EC-1063-63C0-4DD4-E2B6C28554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098B0CC6-02C9-3403-B466-D793FA4AD47C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3FA82D8-E8AF-2AE0-4438-420768AF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A596AF0-F0EA-FD81-9DED-801139CE6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CD3FD84-203D-601A-29CA-FFAC1F3847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5CD924D2-9195-E9C2-BDAB-398BEAFB6006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9F43558-D816-7A46-B834-A1FFE424DDA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36BFC87-468F-47AF-8270-E5AC1EBDAF2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AC3F64B1-71A1-5062-1AF1-9400E674C95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387AF5E2-01F5-2AD4-0E8D-51008A73DB3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E7FF89BE-CFC6-887B-66E6-543CEB9C98CD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BF037BB8-0949-B29D-0166-6F1D5D5708FF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0D4D7E1-B8EA-7A59-721F-420176B36F2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56F38D3-43E2-7FAB-ED53-192DD03031C8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7CD000F1-2B93-DDDF-F74E-FBE6929DE7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2CB78B5-F107-CEB7-41D8-D00491C67B7A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7C01BFBF-DC8D-9093-A27D-A1F21CC3367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9DAF8E4-F046-A193-53A1-AF3EE1D5C223}"/>
                  </a:ext>
                </a:extLst>
              </p:cNvPr>
              <p:cNvCxnSpPr>
                <a:cxnSpLocks/>
                <a:stCxn id="433" idx="3"/>
                <a:endCxn id="446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C83DC053-1C69-E766-1976-ABF2D0CFE853}"/>
                  </a:ext>
                </a:extLst>
              </p:cNvPr>
              <p:cNvCxnSpPr>
                <a:cxnSpLocks/>
                <a:stCxn id="438" idx="3"/>
                <a:endCxn id="441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48EE9A69-C803-F490-76CF-9BADC83B59F1}"/>
                  </a:ext>
                </a:extLst>
              </p:cNvPr>
              <p:cNvCxnSpPr>
                <a:cxnSpLocks/>
                <a:stCxn id="447" idx="3"/>
                <a:endCxn id="444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5374F21-C992-BB58-8868-F2F10E71F1DB}"/>
                  </a:ext>
                </a:extLst>
              </p:cNvPr>
              <p:cNvCxnSpPr>
                <a:cxnSpLocks/>
                <a:stCxn id="432" idx="3"/>
                <a:endCxn id="439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D8E80770-1FFF-070C-4105-6532D5860D9B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0F2AC75D-B4DD-E383-1A6B-D139CD37EF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E920DF4-45A3-ADE6-C7D9-A32990706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B8F78835-11E8-5CC4-2D4D-0F30FE1C115F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33193F9-72D8-4648-3AD3-2EF3C6D294A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C739F644-E554-AF46-23A9-AC10CA8AE40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4135517B-B1A2-1521-CBDF-9DEB6B79B45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80730444-7668-4245-108B-CA280CE7FE7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BC02BE5A-5CDE-4B85-FDAD-45A216D5658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A1B99DA3-F64A-5761-6C3F-84D6BC94BF77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5BFA8F97-8D30-D275-17F4-F22B7EB9537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A280A019-10F2-C6DD-D45E-16D8333421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29EB2A70-01DB-FD34-BB0E-CEBFAD8DBF7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C9720A3B-B2FC-2B5F-5EC6-21D1F799BF6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8E326766-BDA1-D6A2-CF58-E8F5D5534A6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73A937-ADB7-F412-0C9B-DB950A9F3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5B48788E-A9FA-1133-1ADB-7D1908A2D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39E3A43-52D0-FCCC-2D20-D614D989C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E3FC3F13-E7F6-CBC0-0181-5547492F9BBB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0AA6BCE-EEE2-7939-9EA4-B8660CC5357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569DF9E-811F-405E-1400-DEDC7FC6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0F8801E2-8F38-55FA-7480-6EC4471311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D103D81-EEAA-1471-DE73-7B33ED10B2E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9446DAFA-3206-E7A3-B266-6192EAACDFA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185C8631-2558-ED65-03F4-2EED4E62D0EA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2A097F97-AEF5-6B39-8368-B61F92B1450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EDFB57-6010-8671-6109-6DFD96CB92D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30A1602-F18C-EEF3-82EC-6B1911528F2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CF40D149-B321-1686-D93A-DCCC22CE440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67B8BBD9-0D55-7692-F955-73E5635EE03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EC25E8DE-91EF-5E90-8A9A-91EA393167A7}"/>
                  </a:ext>
                </a:extLst>
              </p:cNvPr>
              <p:cNvCxnSpPr>
                <a:cxnSpLocks/>
                <a:stCxn id="400" idx="3"/>
                <a:endCxn id="41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6BBBC01-DD4A-FE60-6548-D7049D5090CB}"/>
                  </a:ext>
                </a:extLst>
              </p:cNvPr>
              <p:cNvCxnSpPr>
                <a:cxnSpLocks/>
                <a:stCxn id="405" idx="3"/>
                <a:endCxn id="40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8420CB39-65FF-30D5-5303-BE93CE9DD459}"/>
                  </a:ext>
                </a:extLst>
              </p:cNvPr>
              <p:cNvCxnSpPr>
                <a:cxnSpLocks/>
                <a:stCxn id="414" idx="3"/>
                <a:endCxn id="41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88E93E1-0860-3888-F7FA-4B7A0C42F945}"/>
                  </a:ext>
                </a:extLst>
              </p:cNvPr>
              <p:cNvCxnSpPr>
                <a:cxnSpLocks/>
                <a:stCxn id="399" idx="3"/>
                <a:endCxn id="40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6" name="Freeform 515">
            <a:extLst>
              <a:ext uri="{FF2B5EF4-FFF2-40B4-BE49-F238E27FC236}">
                <a16:creationId xmlns:a16="http://schemas.microsoft.com/office/drawing/2014/main" id="{75FD4766-4B98-7C14-57BA-0405197B9699}"/>
              </a:ext>
            </a:extLst>
          </p:cNvPr>
          <p:cNvSpPr/>
          <p:nvPr/>
        </p:nvSpPr>
        <p:spPr>
          <a:xfrm>
            <a:off x="16327463" y="5517397"/>
            <a:ext cx="381233" cy="244460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53FAF811-C0E4-6E63-D194-3C205FD2BD80}"/>
              </a:ext>
            </a:extLst>
          </p:cNvPr>
          <p:cNvSpPr txBox="1"/>
          <p:nvPr/>
        </p:nvSpPr>
        <p:spPr>
          <a:xfrm>
            <a:off x="16124154" y="50849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B7181A-A259-EF3C-B7F4-08277D85932A}"/>
              </a:ext>
            </a:extLst>
          </p:cNvPr>
          <p:cNvSpPr txBox="1"/>
          <p:nvPr/>
        </p:nvSpPr>
        <p:spPr>
          <a:xfrm>
            <a:off x="16532990" y="50921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24F876C-5EE9-0EDC-CD60-76D484FE4777}"/>
              </a:ext>
            </a:extLst>
          </p:cNvPr>
          <p:cNvSpPr txBox="1"/>
          <p:nvPr/>
        </p:nvSpPr>
        <p:spPr>
          <a:xfrm>
            <a:off x="16922532" y="50843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8410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337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21E3DD-37B8-0B48-9F75-A0B38FC7E573}"/>
              </a:ext>
            </a:extLst>
          </p:cNvPr>
          <p:cNvCxnSpPr>
            <a:cxnSpLocks/>
          </p:cNvCxnSpPr>
          <p:nvPr/>
        </p:nvCxnSpPr>
        <p:spPr>
          <a:xfrm flipH="1">
            <a:off x="7846721" y="67158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BC1C4-5046-9945-9E8D-49B70CAA0DD9}"/>
              </a:ext>
            </a:extLst>
          </p:cNvPr>
          <p:cNvCxnSpPr>
            <a:cxnSpLocks/>
          </p:cNvCxnSpPr>
          <p:nvPr/>
        </p:nvCxnSpPr>
        <p:spPr>
          <a:xfrm flipH="1">
            <a:off x="7725588" y="61257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09BBC4-05AF-CE42-864D-06014BAFBC6B}"/>
              </a:ext>
            </a:extLst>
          </p:cNvPr>
          <p:cNvSpPr txBox="1"/>
          <p:nvPr/>
        </p:nvSpPr>
        <p:spPr>
          <a:xfrm rot="18900000">
            <a:off x="7725588" y="589227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C7E02-BE90-144D-A33D-CDD0A1330808}"/>
              </a:ext>
            </a:extLst>
          </p:cNvPr>
          <p:cNvCxnSpPr>
            <a:cxnSpLocks/>
          </p:cNvCxnSpPr>
          <p:nvPr/>
        </p:nvCxnSpPr>
        <p:spPr>
          <a:xfrm flipH="1">
            <a:off x="7963954" y="61218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77EDC4-CD8F-4D44-A3F4-D7DAB035A496}"/>
              </a:ext>
            </a:extLst>
          </p:cNvPr>
          <p:cNvSpPr txBox="1"/>
          <p:nvPr/>
        </p:nvSpPr>
        <p:spPr>
          <a:xfrm rot="18900000">
            <a:off x="7436286" y="5876642"/>
            <a:ext cx="575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Carry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94BBD6-992E-4040-AECB-FA1D389E1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64540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88F60-1C73-D94C-8B29-98DF87E7C76D}"/>
              </a:ext>
            </a:extLst>
          </p:cNvPr>
          <p:cNvSpPr txBox="1"/>
          <p:nvPr/>
        </p:nvSpPr>
        <p:spPr>
          <a:xfrm>
            <a:off x="7231348" y="63931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B0D14-DEB7-8E4A-A75D-60E5877C1CF9}"/>
              </a:ext>
            </a:extLst>
          </p:cNvPr>
          <p:cNvSpPr txBox="1"/>
          <p:nvPr/>
        </p:nvSpPr>
        <p:spPr>
          <a:xfrm>
            <a:off x="7158843" y="6877323"/>
            <a:ext cx="152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</a:t>
            </a:r>
            <a:r>
              <a:rPr lang="en-US" sz="1200" dirty="0" err="1"/>
              <a:t>init</a:t>
            </a:r>
            <a:endParaRPr lang="en-US" sz="1200" dirty="0"/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carry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BBBD8D-A63E-C149-9C53-C8F1B292126C}"/>
              </a:ext>
            </a:extLst>
          </p:cNvPr>
          <p:cNvSpPr/>
          <p:nvPr/>
        </p:nvSpPr>
        <p:spPr>
          <a:xfrm>
            <a:off x="8413975" y="58833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2F5613-0BF5-4643-AEA5-1723D5EC6E31}"/>
              </a:ext>
            </a:extLst>
          </p:cNvPr>
          <p:cNvSpPr/>
          <p:nvPr/>
        </p:nvSpPr>
        <p:spPr>
          <a:xfrm>
            <a:off x="8413975" y="65009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97AB2A8-645D-6947-9E5B-2D52019568AE}"/>
              </a:ext>
            </a:extLst>
          </p:cNvPr>
          <p:cNvSpPr/>
          <p:nvPr/>
        </p:nvSpPr>
        <p:spPr>
          <a:xfrm>
            <a:off x="8365957" y="617621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10855DC-52ED-4445-982D-D2320F0CC05A}"/>
              </a:ext>
            </a:extLst>
          </p:cNvPr>
          <p:cNvSpPr/>
          <p:nvPr/>
        </p:nvSpPr>
        <p:spPr>
          <a:xfrm flipH="1" flipV="1">
            <a:off x="8735619" y="6169899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FBA2D35-EA38-F146-839D-369AE4DD8066}"/>
              </a:ext>
            </a:extLst>
          </p:cNvPr>
          <p:cNvSpPr/>
          <p:nvPr/>
        </p:nvSpPr>
        <p:spPr>
          <a:xfrm>
            <a:off x="8630652" y="6761748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E5A45-F7B6-394A-903C-4FE19F17B5D8}"/>
              </a:ext>
            </a:extLst>
          </p:cNvPr>
          <p:cNvSpPr txBox="1"/>
          <p:nvPr/>
        </p:nvSpPr>
        <p:spPr>
          <a:xfrm>
            <a:off x="8850268" y="6646490"/>
            <a:ext cx="96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Carry;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Carry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C0F3E-8482-CD4E-8EC8-AF1F919314C8}"/>
              </a:ext>
            </a:extLst>
          </p:cNvPr>
          <p:cNvSpPr txBox="1"/>
          <p:nvPr/>
        </p:nvSpPr>
        <p:spPr>
          <a:xfrm>
            <a:off x="8765370" y="6127037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7C730-AABF-7E49-9657-A97527180B5F}"/>
              </a:ext>
            </a:extLst>
          </p:cNvPr>
          <p:cNvSpPr txBox="1"/>
          <p:nvPr/>
        </p:nvSpPr>
        <p:spPr>
          <a:xfrm rot="18000000">
            <a:off x="7845828" y="6085678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/>
              <a:t>init</a:t>
            </a:r>
            <a:endParaRPr lang="en-US" sz="1100" dirty="0"/>
          </a:p>
          <a:p>
            <a:pPr algn="r"/>
            <a:r>
              <a:rPr lang="en-US" sz="1100" b="1" dirty="0"/>
              <a:t>Pop </a:t>
            </a:r>
            <a:r>
              <a:rPr lang="en-US" sz="1100" dirty="0" err="1"/>
              <a:t>init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D7A87-4315-4A40-9D85-46BC0D3B4D8F}"/>
              </a:ext>
            </a:extLst>
          </p:cNvPr>
          <p:cNvSpPr txBox="1"/>
          <p:nvPr/>
        </p:nvSpPr>
        <p:spPr>
          <a:xfrm>
            <a:off x="8260064" y="5478000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2098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F116FA59-B88B-694F-A1F8-0AC8793E5659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83767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B5B3AA-B73E-4344-8EE6-493CD70A1150}"/>
              </a:ext>
            </a:extLst>
          </p:cNvPr>
          <p:cNvCxnSpPr>
            <a:cxnSpLocks/>
          </p:cNvCxnSpPr>
          <p:nvPr/>
        </p:nvCxnSpPr>
        <p:spPr>
          <a:xfrm>
            <a:off x="7997350" y="81858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13B76-CA11-6344-A9A8-2B39BFB56A13}"/>
              </a:ext>
            </a:extLst>
          </p:cNvPr>
          <p:cNvCxnSpPr>
            <a:cxnSpLocks/>
          </p:cNvCxnSpPr>
          <p:nvPr/>
        </p:nvCxnSpPr>
        <p:spPr>
          <a:xfrm>
            <a:off x="7709093" y="85431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6006C-0204-2C4C-BAB2-B5A251B99DD9}"/>
              </a:ext>
            </a:extLst>
          </p:cNvPr>
          <p:cNvCxnSpPr>
            <a:cxnSpLocks/>
          </p:cNvCxnSpPr>
          <p:nvPr/>
        </p:nvCxnSpPr>
        <p:spPr>
          <a:xfrm flipH="1">
            <a:off x="8010769" y="87547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54422-2A5A-124D-ADC0-C1A0B5E3EA11}"/>
              </a:ext>
            </a:extLst>
          </p:cNvPr>
          <p:cNvSpPr txBox="1"/>
          <p:nvPr/>
        </p:nvSpPr>
        <p:spPr>
          <a:xfrm>
            <a:off x="7822862" y="79036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2F1DF-199E-6B4E-BE0A-3E20931F4D9D}"/>
              </a:ext>
            </a:extLst>
          </p:cNvPr>
          <p:cNvSpPr txBox="1"/>
          <p:nvPr/>
        </p:nvSpPr>
        <p:spPr>
          <a:xfrm>
            <a:off x="7466165" y="83585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84DB0-FFD3-3E45-9B02-A9D31EBFA444}"/>
              </a:ext>
            </a:extLst>
          </p:cNvPr>
          <p:cNvSpPr txBox="1"/>
          <p:nvPr/>
        </p:nvSpPr>
        <p:spPr>
          <a:xfrm>
            <a:off x="7432248" y="883945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in</a:t>
            </a:r>
          </a:p>
        </p:txBody>
      </p:sp>
    </p:spTree>
    <p:extLst>
      <p:ext uri="{BB962C8B-B14F-4D97-AF65-F5344CB8AC3E}">
        <p14:creationId xmlns:p14="http://schemas.microsoft.com/office/powerpoint/2010/main" val="30589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10">
            <a:extLst>
              <a:ext uri="{FF2B5EF4-FFF2-40B4-BE49-F238E27FC236}">
                <a16:creationId xmlns:a16="http://schemas.microsoft.com/office/drawing/2014/main" id="{24FD4DD5-8443-4F40-85F3-A1DF198CB660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83767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80461-38E2-AE47-870E-CE411BE87098}"/>
              </a:ext>
            </a:extLst>
          </p:cNvPr>
          <p:cNvCxnSpPr>
            <a:cxnSpLocks/>
          </p:cNvCxnSpPr>
          <p:nvPr/>
        </p:nvCxnSpPr>
        <p:spPr>
          <a:xfrm>
            <a:off x="7997350" y="81858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53667-5F29-0D43-A5D6-70258A5DCAE6}"/>
              </a:ext>
            </a:extLst>
          </p:cNvPr>
          <p:cNvCxnSpPr>
            <a:cxnSpLocks/>
          </p:cNvCxnSpPr>
          <p:nvPr/>
        </p:nvCxnSpPr>
        <p:spPr>
          <a:xfrm>
            <a:off x="7709093" y="85431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DA2D4C-EA7C-7445-A2D5-447B1C9A5E09}"/>
              </a:ext>
            </a:extLst>
          </p:cNvPr>
          <p:cNvCxnSpPr>
            <a:cxnSpLocks/>
          </p:cNvCxnSpPr>
          <p:nvPr/>
        </p:nvCxnSpPr>
        <p:spPr>
          <a:xfrm flipH="1">
            <a:off x="8010769" y="87547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6FA79A-5749-A64F-943E-167B1CAFB945}"/>
              </a:ext>
            </a:extLst>
          </p:cNvPr>
          <p:cNvSpPr txBox="1"/>
          <p:nvPr/>
        </p:nvSpPr>
        <p:spPr>
          <a:xfrm>
            <a:off x="7822862" y="79036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B14DA-BCAC-444E-B10F-F2AC4676E4AD}"/>
              </a:ext>
            </a:extLst>
          </p:cNvPr>
          <p:cNvSpPr txBox="1"/>
          <p:nvPr/>
        </p:nvSpPr>
        <p:spPr>
          <a:xfrm>
            <a:off x="7466165" y="83585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3D60C-80BF-C540-9C97-6E5BA6E778F5}"/>
              </a:ext>
            </a:extLst>
          </p:cNvPr>
          <p:cNvSpPr txBox="1"/>
          <p:nvPr/>
        </p:nvSpPr>
        <p:spPr>
          <a:xfrm>
            <a:off x="7399268" y="8846154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in</a:t>
            </a:r>
          </a:p>
        </p:txBody>
      </p:sp>
    </p:spTree>
    <p:extLst>
      <p:ext uri="{BB962C8B-B14F-4D97-AF65-F5344CB8AC3E}">
        <p14:creationId xmlns:p14="http://schemas.microsoft.com/office/powerpoint/2010/main" val="350402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76F05-4748-BF4F-BA4E-803B0F49A00C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1854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1799BF-5136-8C4F-9CB9-93AE6A154CDA}"/>
              </a:ext>
            </a:extLst>
          </p:cNvPr>
          <p:cNvCxnSpPr>
            <a:cxnSpLocks/>
          </p:cNvCxnSpPr>
          <p:nvPr/>
        </p:nvCxnSpPr>
        <p:spPr>
          <a:xfrm flipH="1">
            <a:off x="7846721" y="65634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F7DF1F-3841-EE49-BDAC-D0EF66AE4111}"/>
              </a:ext>
            </a:extLst>
          </p:cNvPr>
          <p:cNvCxnSpPr>
            <a:cxnSpLocks/>
          </p:cNvCxnSpPr>
          <p:nvPr/>
        </p:nvCxnSpPr>
        <p:spPr>
          <a:xfrm flipH="1">
            <a:off x="7725588" y="59733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91705-0A8E-0240-9731-EC290284DCE8}"/>
              </a:ext>
            </a:extLst>
          </p:cNvPr>
          <p:cNvCxnSpPr>
            <a:cxnSpLocks/>
          </p:cNvCxnSpPr>
          <p:nvPr/>
        </p:nvCxnSpPr>
        <p:spPr>
          <a:xfrm flipH="1">
            <a:off x="7963954" y="59694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6DF89-84BD-BA4C-B498-2C8CA6CAEC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63016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F77D8A-C781-F74B-A28A-AA058B5902A4}"/>
              </a:ext>
            </a:extLst>
          </p:cNvPr>
          <p:cNvSpPr txBox="1"/>
          <p:nvPr/>
        </p:nvSpPr>
        <p:spPr>
          <a:xfrm>
            <a:off x="7231348" y="62407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9A4BD-EC62-684B-A9A1-DE7177886707}"/>
              </a:ext>
            </a:extLst>
          </p:cNvPr>
          <p:cNvSpPr txBox="1"/>
          <p:nvPr/>
        </p:nvSpPr>
        <p:spPr>
          <a:xfrm>
            <a:off x="7158843" y="6724923"/>
            <a:ext cx="14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AB44F9-50DE-F54B-8325-C2C5D440E4E5}"/>
              </a:ext>
            </a:extLst>
          </p:cNvPr>
          <p:cNvSpPr/>
          <p:nvPr/>
        </p:nvSpPr>
        <p:spPr>
          <a:xfrm>
            <a:off x="8413975" y="57309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FEDAE-C3A4-3647-9A70-AE4E6ACF6258}"/>
              </a:ext>
            </a:extLst>
          </p:cNvPr>
          <p:cNvSpPr/>
          <p:nvPr/>
        </p:nvSpPr>
        <p:spPr>
          <a:xfrm>
            <a:off x="8413975" y="63485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7C1F3F-CD62-AC45-894D-458268A2B960}"/>
              </a:ext>
            </a:extLst>
          </p:cNvPr>
          <p:cNvSpPr/>
          <p:nvPr/>
        </p:nvSpPr>
        <p:spPr>
          <a:xfrm>
            <a:off x="8365957" y="602381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52735D6-0672-2842-9639-7A19DAAE24B2}"/>
              </a:ext>
            </a:extLst>
          </p:cNvPr>
          <p:cNvSpPr/>
          <p:nvPr/>
        </p:nvSpPr>
        <p:spPr>
          <a:xfrm flipH="1" flipV="1">
            <a:off x="8735619" y="6017499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DA970A9-5FF9-7B4E-934A-9076B8F36659}"/>
              </a:ext>
            </a:extLst>
          </p:cNvPr>
          <p:cNvSpPr/>
          <p:nvPr/>
        </p:nvSpPr>
        <p:spPr>
          <a:xfrm>
            <a:off x="8630652" y="6609348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2BE1E-4B42-8443-9E3C-E3552D2CF2D0}"/>
              </a:ext>
            </a:extLst>
          </p:cNvPr>
          <p:cNvSpPr txBox="1"/>
          <p:nvPr/>
        </p:nvSpPr>
        <p:spPr>
          <a:xfrm>
            <a:off x="8850268" y="6494090"/>
            <a:ext cx="71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B;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974E-E747-C545-A093-02D5176B27C2}"/>
              </a:ext>
            </a:extLst>
          </p:cNvPr>
          <p:cNvSpPr txBox="1"/>
          <p:nvPr/>
        </p:nvSpPr>
        <p:spPr>
          <a:xfrm>
            <a:off x="8765370" y="5974637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42AAD-63EE-C741-B7B7-A5D859182262}"/>
              </a:ext>
            </a:extLst>
          </p:cNvPr>
          <p:cNvSpPr txBox="1"/>
          <p:nvPr/>
        </p:nvSpPr>
        <p:spPr>
          <a:xfrm rot="18000000">
            <a:off x="7845828" y="5933278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</a:t>
            </a:r>
          </a:p>
          <a:p>
            <a:pPr algn="r"/>
            <a:r>
              <a:rPr lang="en-US" sz="1100" b="1" dirty="0"/>
              <a:t>Pop </a:t>
            </a:r>
            <a:r>
              <a:rPr lang="en-US" sz="11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042E9-8037-2540-843B-3F2DEE2A2453}"/>
              </a:ext>
            </a:extLst>
          </p:cNvPr>
          <p:cNvSpPr txBox="1"/>
          <p:nvPr/>
        </p:nvSpPr>
        <p:spPr>
          <a:xfrm>
            <a:off x="8109258" y="5477856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6A07C-84B7-F54B-B7DC-7AE9E979ABCB}"/>
              </a:ext>
            </a:extLst>
          </p:cNvPr>
          <p:cNvSpPr>
            <a:spLocks noChangeAspect="1"/>
          </p:cNvSpPr>
          <p:nvPr/>
        </p:nvSpPr>
        <p:spPr>
          <a:xfrm flipH="1">
            <a:off x="10293021" y="6211201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2C9342-41F9-6940-A220-1D550C3AAC02}"/>
              </a:ext>
            </a:extLst>
          </p:cNvPr>
          <p:cNvCxnSpPr>
            <a:cxnSpLocks/>
          </p:cNvCxnSpPr>
          <p:nvPr/>
        </p:nvCxnSpPr>
        <p:spPr>
          <a:xfrm flipH="1">
            <a:off x="10481759" y="65891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65890E-0863-9B4A-8FBE-E1AD642B854E}"/>
              </a:ext>
            </a:extLst>
          </p:cNvPr>
          <p:cNvCxnSpPr>
            <a:cxnSpLocks/>
          </p:cNvCxnSpPr>
          <p:nvPr/>
        </p:nvCxnSpPr>
        <p:spPr>
          <a:xfrm flipH="1">
            <a:off x="10481759" y="600948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0A51E7-61C8-1D43-878A-F6AABB997E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72535" y="6327379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2EDFB6-F5F6-AB44-B70B-CC6EB21F3CAA}"/>
              </a:ext>
            </a:extLst>
          </p:cNvPr>
          <p:cNvSpPr txBox="1"/>
          <p:nvPr/>
        </p:nvSpPr>
        <p:spPr>
          <a:xfrm>
            <a:off x="9866386" y="626651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985C5-7B14-A848-A55A-D8C43B55CC25}"/>
              </a:ext>
            </a:extLst>
          </p:cNvPr>
          <p:cNvSpPr txBox="1"/>
          <p:nvPr/>
        </p:nvSpPr>
        <p:spPr>
          <a:xfrm>
            <a:off x="10322901" y="57566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57F23-034F-E34F-AA33-2853AF1391B8}"/>
              </a:ext>
            </a:extLst>
          </p:cNvPr>
          <p:cNvSpPr txBox="1"/>
          <p:nvPr/>
        </p:nvSpPr>
        <p:spPr>
          <a:xfrm>
            <a:off x="9810671" y="6750656"/>
            <a:ext cx="141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A67684-AAC7-0A48-89D5-87D1A99C1A40}"/>
              </a:ext>
            </a:extLst>
          </p:cNvPr>
          <p:cNvSpPr/>
          <p:nvPr/>
        </p:nvSpPr>
        <p:spPr>
          <a:xfrm>
            <a:off x="10944740" y="575664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5F246-CE4B-B748-9BD7-4E7515276039}"/>
              </a:ext>
            </a:extLst>
          </p:cNvPr>
          <p:cNvSpPr/>
          <p:nvPr/>
        </p:nvSpPr>
        <p:spPr>
          <a:xfrm>
            <a:off x="10944740" y="637426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26DB127-F8E6-3B41-8F89-6F82382B5318}"/>
              </a:ext>
            </a:extLst>
          </p:cNvPr>
          <p:cNvSpPr/>
          <p:nvPr/>
        </p:nvSpPr>
        <p:spPr>
          <a:xfrm>
            <a:off x="10896722" y="6049545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2467402-031E-2948-8EA5-64027C48CD86}"/>
              </a:ext>
            </a:extLst>
          </p:cNvPr>
          <p:cNvSpPr/>
          <p:nvPr/>
        </p:nvSpPr>
        <p:spPr>
          <a:xfrm flipH="1" flipV="1">
            <a:off x="11266384" y="604323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2EACD88-38E0-4149-8307-07D25A1CBC47}"/>
              </a:ext>
            </a:extLst>
          </p:cNvPr>
          <p:cNvSpPr/>
          <p:nvPr/>
        </p:nvSpPr>
        <p:spPr>
          <a:xfrm>
            <a:off x="11161417" y="6635081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87915-19B7-AC48-A9B6-2B21773512DD}"/>
              </a:ext>
            </a:extLst>
          </p:cNvPr>
          <p:cNvSpPr txBox="1"/>
          <p:nvPr/>
        </p:nvSpPr>
        <p:spPr>
          <a:xfrm>
            <a:off x="11381032" y="6519823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6229-022E-A045-89F4-5A5F14042CC7}"/>
              </a:ext>
            </a:extLst>
          </p:cNvPr>
          <p:cNvSpPr txBox="1"/>
          <p:nvPr/>
        </p:nvSpPr>
        <p:spPr>
          <a:xfrm>
            <a:off x="11306599" y="6017499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A, 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2D45E-1E59-0742-AA3F-588932402C59}"/>
              </a:ext>
            </a:extLst>
          </p:cNvPr>
          <p:cNvSpPr txBox="1"/>
          <p:nvPr/>
        </p:nvSpPr>
        <p:spPr>
          <a:xfrm>
            <a:off x="10638270" y="60951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9CDE6-AD4D-0741-A359-723CE8B38111}"/>
              </a:ext>
            </a:extLst>
          </p:cNvPr>
          <p:cNvSpPr txBox="1"/>
          <p:nvPr/>
        </p:nvSpPr>
        <p:spPr>
          <a:xfrm>
            <a:off x="10644489" y="5512980"/>
            <a:ext cx="1041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0F6FE50D-7528-5543-96B5-E24AFD54839A}"/>
              </a:ext>
            </a:extLst>
          </p:cNvPr>
          <p:cNvSpPr>
            <a:spLocks noChangeAspect="1"/>
          </p:cNvSpPr>
          <p:nvPr/>
        </p:nvSpPr>
        <p:spPr>
          <a:xfrm flipH="1">
            <a:off x="12583613" y="6147039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BCF828-8C29-3C49-88C7-1FB67B549C51}"/>
              </a:ext>
            </a:extLst>
          </p:cNvPr>
          <p:cNvCxnSpPr>
            <a:cxnSpLocks/>
          </p:cNvCxnSpPr>
          <p:nvPr/>
        </p:nvCxnSpPr>
        <p:spPr>
          <a:xfrm>
            <a:off x="12810408" y="59561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C6110-767A-EF45-8815-194AEA8B77EC}"/>
              </a:ext>
            </a:extLst>
          </p:cNvPr>
          <p:cNvCxnSpPr>
            <a:cxnSpLocks/>
          </p:cNvCxnSpPr>
          <p:nvPr/>
        </p:nvCxnSpPr>
        <p:spPr>
          <a:xfrm>
            <a:off x="12522151" y="6313507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A730D3-63CE-B643-BC84-221B0B5C213E}"/>
              </a:ext>
            </a:extLst>
          </p:cNvPr>
          <p:cNvCxnSpPr>
            <a:cxnSpLocks/>
          </p:cNvCxnSpPr>
          <p:nvPr/>
        </p:nvCxnSpPr>
        <p:spPr>
          <a:xfrm flipH="1">
            <a:off x="12823827" y="6525031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AD2771-5F34-D841-81A1-857603B62B68}"/>
              </a:ext>
            </a:extLst>
          </p:cNvPr>
          <p:cNvSpPr txBox="1"/>
          <p:nvPr/>
        </p:nvSpPr>
        <p:spPr>
          <a:xfrm>
            <a:off x="12659527" y="56739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2D255E-4BE8-EE4F-AFD5-751A1E9ADE18}"/>
              </a:ext>
            </a:extLst>
          </p:cNvPr>
          <p:cNvSpPr txBox="1"/>
          <p:nvPr/>
        </p:nvSpPr>
        <p:spPr>
          <a:xfrm>
            <a:off x="12279223" y="612884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2843E0-3DFA-D648-8C3E-6AFD5CEA23FF}"/>
              </a:ext>
            </a:extLst>
          </p:cNvPr>
          <p:cNvSpPr txBox="1"/>
          <p:nvPr/>
        </p:nvSpPr>
        <p:spPr>
          <a:xfrm>
            <a:off x="12245306" y="661993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A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D45FEA6-2F3E-7847-B1B7-322CD4876EF2}"/>
              </a:ext>
            </a:extLst>
          </p:cNvPr>
          <p:cNvSpPr>
            <a:spLocks noChangeAspect="1"/>
          </p:cNvSpPr>
          <p:nvPr/>
        </p:nvSpPr>
        <p:spPr>
          <a:xfrm flipH="1">
            <a:off x="13765092" y="6147336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E672EC-9742-9C46-873E-64539B8DBF12}"/>
              </a:ext>
            </a:extLst>
          </p:cNvPr>
          <p:cNvCxnSpPr>
            <a:cxnSpLocks/>
          </p:cNvCxnSpPr>
          <p:nvPr/>
        </p:nvCxnSpPr>
        <p:spPr>
          <a:xfrm>
            <a:off x="13991887" y="5956446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DD8C6A-50A4-CE40-9AFF-393DD0A8A8E5}"/>
              </a:ext>
            </a:extLst>
          </p:cNvPr>
          <p:cNvCxnSpPr>
            <a:cxnSpLocks/>
          </p:cNvCxnSpPr>
          <p:nvPr/>
        </p:nvCxnSpPr>
        <p:spPr>
          <a:xfrm>
            <a:off x="13703630" y="631380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E2FC4F-C533-444E-A03F-6230608F434D}"/>
              </a:ext>
            </a:extLst>
          </p:cNvPr>
          <p:cNvCxnSpPr>
            <a:cxnSpLocks/>
          </p:cNvCxnSpPr>
          <p:nvPr/>
        </p:nvCxnSpPr>
        <p:spPr>
          <a:xfrm flipH="1">
            <a:off x="14005306" y="6525328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3E5C8F-CAE3-0B40-93B1-9B1A3283A44B}"/>
              </a:ext>
            </a:extLst>
          </p:cNvPr>
          <p:cNvSpPr txBox="1"/>
          <p:nvPr/>
        </p:nvSpPr>
        <p:spPr>
          <a:xfrm>
            <a:off x="13823589" y="567168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FB7CE5-CA0C-0742-AD45-9C167355CCDB}"/>
              </a:ext>
            </a:extLst>
          </p:cNvPr>
          <p:cNvSpPr txBox="1"/>
          <p:nvPr/>
        </p:nvSpPr>
        <p:spPr>
          <a:xfrm>
            <a:off x="13460702" y="612913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3FBE01-C2A7-A347-A1DD-155AB37D4973}"/>
              </a:ext>
            </a:extLst>
          </p:cNvPr>
          <p:cNvSpPr txBox="1"/>
          <p:nvPr/>
        </p:nvSpPr>
        <p:spPr>
          <a:xfrm>
            <a:off x="13393805" y="6626929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10915F-7CA6-E54F-A444-E8B7F0130B7F}"/>
              </a:ext>
            </a:extLst>
          </p:cNvPr>
          <p:cNvSpPr txBox="1"/>
          <p:nvPr/>
        </p:nvSpPr>
        <p:spPr>
          <a:xfrm>
            <a:off x="7163508" y="5238993"/>
            <a:ext cx="6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E008B-CFEC-B84F-A18E-D33E7BEAE129}"/>
              </a:ext>
            </a:extLst>
          </p:cNvPr>
          <p:cNvSpPr txBox="1"/>
          <p:nvPr/>
        </p:nvSpPr>
        <p:spPr>
          <a:xfrm>
            <a:off x="9797237" y="5245207"/>
            <a:ext cx="103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Invariant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2F4396-6E60-9446-8B97-E8EB38F933BC}"/>
              </a:ext>
            </a:extLst>
          </p:cNvPr>
          <p:cNvSpPr txBox="1"/>
          <p:nvPr/>
        </p:nvSpPr>
        <p:spPr>
          <a:xfrm>
            <a:off x="12178894" y="5255247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 steer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5E5D2-3F8D-A049-B12F-DB9B167FEE03}"/>
              </a:ext>
            </a:extLst>
          </p:cNvPr>
          <p:cNvSpPr txBox="1"/>
          <p:nvPr/>
        </p:nvSpPr>
        <p:spPr>
          <a:xfrm>
            <a:off x="13355782" y="5251550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 steer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41B0ED-F134-DB4C-823E-9C204F70E135}"/>
              </a:ext>
            </a:extLst>
          </p:cNvPr>
          <p:cNvCxnSpPr>
            <a:cxnSpLocks/>
          </p:cNvCxnSpPr>
          <p:nvPr/>
        </p:nvCxnSpPr>
        <p:spPr>
          <a:xfrm>
            <a:off x="7082590" y="7166060"/>
            <a:ext cx="74656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8683FB-5FEB-B146-A80E-84893EAF95F1}"/>
              </a:ext>
            </a:extLst>
          </p:cNvPr>
          <p:cNvCxnSpPr>
            <a:cxnSpLocks/>
          </p:cNvCxnSpPr>
          <p:nvPr/>
        </p:nvCxnSpPr>
        <p:spPr>
          <a:xfrm flipV="1">
            <a:off x="9745259" y="53017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D618A6-8AD4-8E44-AFFD-0821794978F5}"/>
              </a:ext>
            </a:extLst>
          </p:cNvPr>
          <p:cNvSpPr txBox="1"/>
          <p:nvPr/>
        </p:nvSpPr>
        <p:spPr>
          <a:xfrm>
            <a:off x="10648183" y="5311862"/>
            <a:ext cx="1506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(carry w/ carry = out)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121E34-CDD7-E2CD-407F-615C4F4F3E5D}"/>
              </a:ext>
            </a:extLst>
          </p:cNvPr>
          <p:cNvCxnSpPr>
            <a:cxnSpLocks/>
          </p:cNvCxnSpPr>
          <p:nvPr/>
        </p:nvCxnSpPr>
        <p:spPr>
          <a:xfrm flipV="1">
            <a:off x="10982516" y="7165963"/>
            <a:ext cx="0" cy="17465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045C57D-18A1-D7B9-9B22-1B4C84BFD739}"/>
              </a:ext>
            </a:extLst>
          </p:cNvPr>
          <p:cNvSpPr>
            <a:spLocks noChangeAspect="1"/>
          </p:cNvSpPr>
          <p:nvPr/>
        </p:nvSpPr>
        <p:spPr>
          <a:xfrm flipH="1">
            <a:off x="8508483" y="793998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6CD58A-C0E3-A352-D725-3A069ADA8C9A}"/>
              </a:ext>
            </a:extLst>
          </p:cNvPr>
          <p:cNvCxnSpPr>
            <a:cxnSpLocks/>
          </p:cNvCxnSpPr>
          <p:nvPr/>
        </p:nvCxnSpPr>
        <p:spPr>
          <a:xfrm>
            <a:off x="8599068" y="77540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1B06FB-BC40-4CA1-7004-078474B2425E}"/>
              </a:ext>
            </a:extLst>
          </p:cNvPr>
          <p:cNvCxnSpPr>
            <a:cxnSpLocks/>
          </p:cNvCxnSpPr>
          <p:nvPr/>
        </p:nvCxnSpPr>
        <p:spPr>
          <a:xfrm>
            <a:off x="8791928" y="77527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D21F5E-CADF-3A32-17EF-9138957A490A}"/>
              </a:ext>
            </a:extLst>
          </p:cNvPr>
          <p:cNvCxnSpPr>
            <a:cxnSpLocks/>
          </p:cNvCxnSpPr>
          <p:nvPr/>
        </p:nvCxnSpPr>
        <p:spPr>
          <a:xfrm rot="16200000">
            <a:off x="8408345" y="803457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1E7C7E-4CFD-EF32-7CD8-8BD29B5CA69D}"/>
              </a:ext>
            </a:extLst>
          </p:cNvPr>
          <p:cNvCxnSpPr>
            <a:cxnSpLocks/>
          </p:cNvCxnSpPr>
          <p:nvPr/>
        </p:nvCxnSpPr>
        <p:spPr>
          <a:xfrm>
            <a:off x="8701568" y="83097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105CAC9-7916-9935-16EB-901FDC5D3C4D}"/>
              </a:ext>
            </a:extLst>
          </p:cNvPr>
          <p:cNvSpPr txBox="1"/>
          <p:nvPr/>
        </p:nvSpPr>
        <p:spPr>
          <a:xfrm>
            <a:off x="8454637" y="752827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834A8E-F088-3272-A596-6CD3D6027B39}"/>
              </a:ext>
            </a:extLst>
          </p:cNvPr>
          <p:cNvSpPr txBox="1"/>
          <p:nvPr/>
        </p:nvSpPr>
        <p:spPr>
          <a:xfrm>
            <a:off x="8615129" y="752827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3D63BF-C7C1-113E-B41D-1A85A43538B9}"/>
              </a:ext>
            </a:extLst>
          </p:cNvPr>
          <p:cNvSpPr txBox="1"/>
          <p:nvPr/>
        </p:nvSpPr>
        <p:spPr>
          <a:xfrm>
            <a:off x="8111391" y="796403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A38F3F-9CA1-0E60-085B-3F38E4D22C04}"/>
              </a:ext>
            </a:extLst>
          </p:cNvPr>
          <p:cNvSpPr txBox="1"/>
          <p:nvPr/>
        </p:nvSpPr>
        <p:spPr>
          <a:xfrm>
            <a:off x="8157780" y="846945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55935-AA48-C8D1-3925-366F6FD8B014}"/>
              </a:ext>
            </a:extLst>
          </p:cNvPr>
          <p:cNvSpPr txBox="1"/>
          <p:nvPr/>
        </p:nvSpPr>
        <p:spPr>
          <a:xfrm>
            <a:off x="8300927" y="7210505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Merge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A110CB-A24F-0536-223A-98257D6B0316}"/>
              </a:ext>
            </a:extLst>
          </p:cNvPr>
          <p:cNvSpPr>
            <a:spLocks noChangeAspect="1"/>
          </p:cNvSpPr>
          <p:nvPr/>
        </p:nvSpPr>
        <p:spPr>
          <a:xfrm flipH="1">
            <a:off x="10009260" y="794187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73C394-890F-0FAF-553B-4E378C125957}"/>
              </a:ext>
            </a:extLst>
          </p:cNvPr>
          <p:cNvCxnSpPr>
            <a:cxnSpLocks/>
          </p:cNvCxnSpPr>
          <p:nvPr/>
        </p:nvCxnSpPr>
        <p:spPr>
          <a:xfrm>
            <a:off x="10092482" y="775339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0A350B-BCB1-6CE5-1DE1-76031130497A}"/>
              </a:ext>
            </a:extLst>
          </p:cNvPr>
          <p:cNvCxnSpPr>
            <a:cxnSpLocks/>
          </p:cNvCxnSpPr>
          <p:nvPr/>
        </p:nvCxnSpPr>
        <p:spPr>
          <a:xfrm>
            <a:off x="10285342" y="775204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1C7F41-D1FA-3CF9-8239-12EFC9DED6B8}"/>
              </a:ext>
            </a:extLst>
          </p:cNvPr>
          <p:cNvSpPr txBox="1"/>
          <p:nvPr/>
        </p:nvSpPr>
        <p:spPr>
          <a:xfrm>
            <a:off x="9948051" y="752761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0F1ACE-CA09-88AF-6DAA-F8D9AF6E256D}"/>
              </a:ext>
            </a:extLst>
          </p:cNvPr>
          <p:cNvSpPr txBox="1"/>
          <p:nvPr/>
        </p:nvSpPr>
        <p:spPr>
          <a:xfrm>
            <a:off x="10108543" y="7527614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1A8722-C8EE-B09D-8016-24B476CE6A77}"/>
              </a:ext>
            </a:extLst>
          </p:cNvPr>
          <p:cNvCxnSpPr>
            <a:cxnSpLocks/>
          </p:cNvCxnSpPr>
          <p:nvPr/>
        </p:nvCxnSpPr>
        <p:spPr>
          <a:xfrm>
            <a:off x="10193511" y="8305453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DC20A3-8751-3C23-5A43-B6EE1377C2E3}"/>
              </a:ext>
            </a:extLst>
          </p:cNvPr>
          <p:cNvSpPr txBox="1"/>
          <p:nvPr/>
        </p:nvSpPr>
        <p:spPr>
          <a:xfrm>
            <a:off x="9609252" y="8481566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&amp;&amp; B ; out =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0D870-2BD9-8E7B-B83D-02F9153B832E}"/>
              </a:ext>
            </a:extLst>
          </p:cNvPr>
          <p:cNvSpPr txBox="1"/>
          <p:nvPr/>
        </p:nvSpPr>
        <p:spPr>
          <a:xfrm>
            <a:off x="9823032" y="7210041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3AC828-EB47-1E4A-B569-18251D585B3B}"/>
              </a:ext>
            </a:extLst>
          </p:cNvPr>
          <p:cNvSpPr txBox="1"/>
          <p:nvPr/>
        </p:nvSpPr>
        <p:spPr>
          <a:xfrm>
            <a:off x="7589389" y="5716611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B52D4-54AE-B644-D992-F1DBA6C14331}"/>
              </a:ext>
            </a:extLst>
          </p:cNvPr>
          <p:cNvSpPr txBox="1"/>
          <p:nvPr/>
        </p:nvSpPr>
        <p:spPr>
          <a:xfrm>
            <a:off x="7830596" y="5713268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24B99-ABC5-2C26-EBDE-2235E03E9913}"/>
              </a:ext>
            </a:extLst>
          </p:cNvPr>
          <p:cNvCxnSpPr>
            <a:cxnSpLocks/>
          </p:cNvCxnSpPr>
          <p:nvPr/>
        </p:nvCxnSpPr>
        <p:spPr>
          <a:xfrm flipV="1">
            <a:off x="12166280" y="5291334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F07E7B-CF84-3EE7-21FA-5B114E395B7E}"/>
              </a:ext>
            </a:extLst>
          </p:cNvPr>
          <p:cNvCxnSpPr>
            <a:cxnSpLocks/>
          </p:cNvCxnSpPr>
          <p:nvPr/>
        </p:nvCxnSpPr>
        <p:spPr>
          <a:xfrm flipV="1">
            <a:off x="13346037" y="53017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C6E219-0852-4392-7C81-70CE108D83C3}"/>
              </a:ext>
            </a:extLst>
          </p:cNvPr>
          <p:cNvCxnSpPr>
            <a:cxnSpLocks/>
          </p:cNvCxnSpPr>
          <p:nvPr/>
        </p:nvCxnSpPr>
        <p:spPr>
          <a:xfrm flipV="1">
            <a:off x="9511762" y="7159803"/>
            <a:ext cx="0" cy="17420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090E07-9777-6B80-3769-58A5646A82BE}"/>
              </a:ext>
            </a:extLst>
          </p:cNvPr>
          <p:cNvSpPr txBox="1"/>
          <p:nvPr/>
        </p:nvSpPr>
        <p:spPr>
          <a:xfrm>
            <a:off x="12472291" y="7194626"/>
            <a:ext cx="8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Stream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F61ABC-4D6B-B768-F46B-3E0826567C75}"/>
              </a:ext>
            </a:extLst>
          </p:cNvPr>
          <p:cNvSpPr/>
          <p:nvPr/>
        </p:nvSpPr>
        <p:spPr>
          <a:xfrm>
            <a:off x="11567882" y="785043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F24B48-0B43-237C-87B7-EDFF5A98AD9A}"/>
              </a:ext>
            </a:extLst>
          </p:cNvPr>
          <p:cNvCxnSpPr>
            <a:cxnSpLocks/>
          </p:cNvCxnSpPr>
          <p:nvPr/>
        </p:nvCxnSpPr>
        <p:spPr>
          <a:xfrm>
            <a:off x="11457856" y="7780857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D83308-DA17-79EE-2C1B-21B57E6814A6}"/>
              </a:ext>
            </a:extLst>
          </p:cNvPr>
          <p:cNvCxnSpPr>
            <a:cxnSpLocks/>
          </p:cNvCxnSpPr>
          <p:nvPr/>
        </p:nvCxnSpPr>
        <p:spPr>
          <a:xfrm>
            <a:off x="11790332" y="7654268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7BF15C-10C7-E4CC-25F3-A943F8FA5934}"/>
              </a:ext>
            </a:extLst>
          </p:cNvPr>
          <p:cNvSpPr txBox="1"/>
          <p:nvPr/>
        </p:nvSpPr>
        <p:spPr>
          <a:xfrm>
            <a:off x="11144182" y="7535528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5B4B00-32E8-1544-6F49-972D7E982226}"/>
              </a:ext>
            </a:extLst>
          </p:cNvPr>
          <p:cNvSpPr txBox="1"/>
          <p:nvPr/>
        </p:nvSpPr>
        <p:spPr>
          <a:xfrm>
            <a:off x="11445147" y="739656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bound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0F56F7-B0AE-15AA-969A-9B2A3691E0A0}"/>
              </a:ext>
            </a:extLst>
          </p:cNvPr>
          <p:cNvCxnSpPr>
            <a:cxnSpLocks/>
          </p:cNvCxnSpPr>
          <p:nvPr/>
        </p:nvCxnSpPr>
        <p:spPr>
          <a:xfrm flipH="1">
            <a:off x="11998821" y="7796718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3D61097-AE4F-75F3-A0CB-F5367E0C4B41}"/>
              </a:ext>
            </a:extLst>
          </p:cNvPr>
          <p:cNvSpPr txBox="1"/>
          <p:nvPr/>
        </p:nvSpPr>
        <p:spPr>
          <a:xfrm>
            <a:off x="11941322" y="7524258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80245B-7F77-0BC7-89AC-C3F0E6B8E821}"/>
              </a:ext>
            </a:extLst>
          </p:cNvPr>
          <p:cNvCxnSpPr>
            <a:cxnSpLocks/>
          </p:cNvCxnSpPr>
          <p:nvPr/>
        </p:nvCxnSpPr>
        <p:spPr>
          <a:xfrm flipH="1">
            <a:off x="11567882" y="8296624"/>
            <a:ext cx="130881" cy="204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8969FA-A5E4-69BC-731E-610A1A79C8D8}"/>
              </a:ext>
            </a:extLst>
          </p:cNvPr>
          <p:cNvCxnSpPr>
            <a:cxnSpLocks/>
          </p:cNvCxnSpPr>
          <p:nvPr/>
        </p:nvCxnSpPr>
        <p:spPr>
          <a:xfrm>
            <a:off x="11912056" y="8288024"/>
            <a:ext cx="152565" cy="2145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840DACC-FDB7-FBBB-D81E-DCF83B751AF0}"/>
              </a:ext>
            </a:extLst>
          </p:cNvPr>
          <p:cNvSpPr txBox="1"/>
          <p:nvPr/>
        </p:nvSpPr>
        <p:spPr>
          <a:xfrm>
            <a:off x="11374968" y="842570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idx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B0F45B-4813-6538-2F34-FCC9E54CECAF}"/>
              </a:ext>
            </a:extLst>
          </p:cNvPr>
          <p:cNvSpPr txBox="1"/>
          <p:nvPr/>
        </p:nvSpPr>
        <p:spPr>
          <a:xfrm>
            <a:off x="11855559" y="8430659"/>
            <a:ext cx="442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0D2D8-7ACB-EB2B-3EE6-BE574A3886C9}"/>
              </a:ext>
            </a:extLst>
          </p:cNvPr>
          <p:cNvSpPr/>
          <p:nvPr/>
        </p:nvSpPr>
        <p:spPr>
          <a:xfrm>
            <a:off x="12534082" y="7560172"/>
            <a:ext cx="20386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[+,&gt;&gt;,&lt;&lt;]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>
              <a:solidFill>
                <a:srgbClr val="BBBB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603202-6BE2-C03F-0D14-0C6CFA717D98}"/>
              </a:ext>
            </a:extLst>
          </p:cNvPr>
          <p:cNvSpPr txBox="1"/>
          <p:nvPr/>
        </p:nvSpPr>
        <p:spPr>
          <a:xfrm>
            <a:off x="12333635" y="8383102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last = !(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bound)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59CDCC78-4A12-2D58-5090-6B8275D5161E}"/>
              </a:ext>
            </a:extLst>
          </p:cNvPr>
          <p:cNvSpPr/>
          <p:nvPr/>
        </p:nvSpPr>
        <p:spPr>
          <a:xfrm>
            <a:off x="12565850" y="7997252"/>
            <a:ext cx="489115" cy="440231"/>
          </a:xfrm>
          <a:custGeom>
            <a:avLst/>
            <a:gdLst>
              <a:gd name="connsiteX0" fmla="*/ 195688 w 489115"/>
              <a:gd name="connsiteY0" fmla="*/ 0 h 409433"/>
              <a:gd name="connsiteX1" fmla="*/ 11443 w 489115"/>
              <a:gd name="connsiteY1" fmla="*/ 211541 h 409433"/>
              <a:gd name="connsiteX2" fmla="*/ 489115 w 489115"/>
              <a:gd name="connsiteY2" fmla="*/ 409433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15" h="409433">
                <a:moveTo>
                  <a:pt x="195688" y="0"/>
                </a:moveTo>
                <a:cubicBezTo>
                  <a:pt x="79113" y="71651"/>
                  <a:pt x="-37462" y="143302"/>
                  <a:pt x="11443" y="211541"/>
                </a:cubicBezTo>
                <a:cubicBezTo>
                  <a:pt x="60347" y="279780"/>
                  <a:pt x="274731" y="344606"/>
                  <a:pt x="489115" y="409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469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A003A-DF7A-364F-B76E-0F122FDB145B}"/>
              </a:ext>
            </a:extLst>
          </p:cNvPr>
          <p:cNvSpPr/>
          <p:nvPr/>
        </p:nvSpPr>
        <p:spPr>
          <a:xfrm>
            <a:off x="5278673" y="5689303"/>
            <a:ext cx="640080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994F5-DFD4-774C-86C0-4D1A13EC7045}"/>
              </a:ext>
            </a:extLst>
          </p:cNvPr>
          <p:cNvCxnSpPr>
            <a:cxnSpLocks/>
          </p:cNvCxnSpPr>
          <p:nvPr/>
        </p:nvCxnSpPr>
        <p:spPr>
          <a:xfrm>
            <a:off x="4889743" y="6224952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8ACF2D-5213-4541-BA9A-4305DCA9B92B}"/>
              </a:ext>
            </a:extLst>
          </p:cNvPr>
          <p:cNvCxnSpPr>
            <a:cxnSpLocks/>
          </p:cNvCxnSpPr>
          <p:nvPr/>
        </p:nvCxnSpPr>
        <p:spPr>
          <a:xfrm>
            <a:off x="4896280" y="5843963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EAA0DF-3F9B-E345-A260-8C9DB411C8C6}"/>
              </a:ext>
            </a:extLst>
          </p:cNvPr>
          <p:cNvCxnSpPr>
            <a:cxnSpLocks/>
          </p:cNvCxnSpPr>
          <p:nvPr/>
        </p:nvCxnSpPr>
        <p:spPr>
          <a:xfrm>
            <a:off x="4889656" y="6022867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2D2338-FFEB-CD48-93CE-7408D32A5C9E}"/>
              </a:ext>
            </a:extLst>
          </p:cNvPr>
          <p:cNvSpPr txBox="1"/>
          <p:nvPr/>
        </p:nvSpPr>
        <p:spPr>
          <a:xfrm>
            <a:off x="3990295" y="6033462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Decider(D)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F4866-B381-4944-98A3-E1485DE78898}"/>
              </a:ext>
            </a:extLst>
          </p:cNvPr>
          <p:cNvSpPr txBox="1"/>
          <p:nvPr/>
        </p:nvSpPr>
        <p:spPr>
          <a:xfrm>
            <a:off x="4675423" y="567565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718FE-1C73-E242-B3BE-3646C91F6ACF}"/>
              </a:ext>
            </a:extLst>
          </p:cNvPr>
          <p:cNvSpPr txBox="1"/>
          <p:nvPr/>
        </p:nvSpPr>
        <p:spPr>
          <a:xfrm>
            <a:off x="4688465" y="5868207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B515AD-F287-0B48-8EB0-13A9632DAA4E}"/>
              </a:ext>
            </a:extLst>
          </p:cNvPr>
          <p:cNvCxnSpPr>
            <a:cxnSpLocks/>
          </p:cNvCxnSpPr>
          <p:nvPr/>
        </p:nvCxnSpPr>
        <p:spPr>
          <a:xfrm>
            <a:off x="5910471" y="6025280"/>
            <a:ext cx="615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3C73A4-7D07-7D45-899B-24D013A19AFA}"/>
              </a:ext>
            </a:extLst>
          </p:cNvPr>
          <p:cNvSpPr txBox="1"/>
          <p:nvPr/>
        </p:nvSpPr>
        <p:spPr>
          <a:xfrm>
            <a:off x="5863879" y="5710057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out(O)</a:t>
            </a:r>
          </a:p>
        </p:txBody>
      </p:sp>
    </p:spTree>
    <p:extLst>
      <p:ext uri="{BB962C8B-B14F-4D97-AF65-F5344CB8AC3E}">
        <p14:creationId xmlns:p14="http://schemas.microsoft.com/office/powerpoint/2010/main" val="25691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27F5B3-D797-4B46-B2DE-B7049AC91E0C}"/>
              </a:ext>
            </a:extLst>
          </p:cNvPr>
          <p:cNvSpPr/>
          <p:nvPr/>
        </p:nvSpPr>
        <p:spPr>
          <a:xfrm>
            <a:off x="6256506" y="3289031"/>
            <a:ext cx="358243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C745C-383D-1F45-B7CF-1F3C5FC5E494}"/>
              </a:ext>
            </a:extLst>
          </p:cNvPr>
          <p:cNvSpPr/>
          <p:nvPr/>
        </p:nvSpPr>
        <p:spPr>
          <a:xfrm>
            <a:off x="6256506" y="3289031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9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17630-4702-8D4C-B1CB-9035ABE4588B}"/>
              </a:ext>
            </a:extLst>
          </p:cNvPr>
          <p:cNvSpPr/>
          <p:nvPr/>
        </p:nvSpPr>
        <p:spPr>
          <a:xfrm>
            <a:off x="347357" y="2111783"/>
            <a:ext cx="359618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4050132" y="813394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4236401" y="11846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4417676" y="11253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4598951" y="11718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4732101" y="14782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4913376" y="21985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5094651" y="22739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5412286" y="30150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5093048" y="48807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4390404" y="30519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6194791" y="810204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6381060" y="11814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6562335" y="11221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6743610" y="1168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6876760" y="14750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7058035" y="21953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7239310" y="22707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7556945" y="30118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7237707" y="48775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6535063" y="304879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6682651" y="1723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354194" y="813121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519909" y="1168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721738" y="1125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8903013" y="11715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036163" y="14779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217438" y="21982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398713" y="2273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716348" y="30148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397110" y="48805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694466" y="30517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040472" y="22446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820226" y="17379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035377" y="4924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6856118" y="49024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257161" y="3623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567391" y="827794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733106" y="11833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0934935" y="11397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116210" y="11862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249360" y="1492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430635" y="22129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611910" y="22883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1929545" y="3029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297488" y="48951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0907663" y="30663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253669" y="22593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741351" y="30156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142977" y="30236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033423" y="17525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609523" y="49154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470358" y="36386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011373" y="38974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1841045" y="44129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410302" y="44039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3166660" y="800172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3332375" y="11557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3534204" y="111210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3715479" y="11586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3848629" y="14650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4029904" y="21853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4211179" y="22607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4528814" y="30018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4209576" y="48675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3506932" y="30387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3852938" y="2231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4340620" y="29880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3742246" y="29960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3632692" y="17249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3847843" y="49119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5096521" y="359755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3813964" y="36191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4250974" y="36245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4610642" y="38698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4440314" y="43853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5009571" y="43763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4047046" y="42152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4927552" y="36029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5115594" y="2589303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5682783" y="799183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5848498" y="115472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6050327" y="11111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6231602" y="11576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6364752" y="14640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6546027" y="21843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6727302" y="2259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7044937" y="30008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6725699" y="48665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6023055" y="30377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6369061" y="22307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6148815" y="17239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6363966" y="49109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7612644" y="35965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6956437" y="43843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7525694" y="4375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7296918" y="42003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7810566" y="42059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7131818" y="38701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7870412" y="782909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8036127" y="11384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8237956" y="10948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8419231" y="11413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8552381" y="14477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8733656" y="21680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8914931" y="22434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9232566" y="29846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8913328" y="48503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8210684" y="30214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8556690" y="22144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8336444" y="17077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8551595" y="4894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9800273" y="35802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9042466" y="50030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1950233" y="25000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7071479" y="24863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4551909" y="24916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9827556" y="262275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3880375" y="532392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4731014" y="5568581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9540534" y="1653315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9367182" y="946910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673588" y="1919612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1698365" y="923253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7729094" y="591353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320724" y="591353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2746398" y="278294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2703382" y="42574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2187566" y="42515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918B263-8C8F-A847-9684-80AAEF086CEC}"/>
              </a:ext>
            </a:extLst>
          </p:cNvPr>
          <p:cNvSpPr/>
          <p:nvPr/>
        </p:nvSpPr>
        <p:spPr>
          <a:xfrm>
            <a:off x="300382" y="2130840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9066821-DDFE-B247-BB07-D9E63773BD3C}"/>
              </a:ext>
            </a:extLst>
          </p:cNvPr>
          <p:cNvSpPr/>
          <p:nvPr/>
        </p:nvSpPr>
        <p:spPr>
          <a:xfrm>
            <a:off x="767768" y="3450611"/>
            <a:ext cx="3061855" cy="2515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9CD0E6FA-62F2-7D45-895F-493994C4761A}"/>
              </a:ext>
            </a:extLst>
          </p:cNvPr>
          <p:cNvSpPr/>
          <p:nvPr/>
        </p:nvSpPr>
        <p:spPr>
          <a:xfrm>
            <a:off x="767768" y="3244976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351FA6E-72C7-E545-8DCA-BCAE838C08E2}"/>
              </a:ext>
            </a:extLst>
          </p:cNvPr>
          <p:cNvSpPr/>
          <p:nvPr/>
        </p:nvSpPr>
        <p:spPr>
          <a:xfrm>
            <a:off x="583534" y="3036910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86E09B0-2B71-7346-BE23-2403B197F944}"/>
              </a:ext>
            </a:extLst>
          </p:cNvPr>
          <p:cNvSpPr/>
          <p:nvPr/>
        </p:nvSpPr>
        <p:spPr>
          <a:xfrm>
            <a:off x="767764" y="3699996"/>
            <a:ext cx="3061855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14BC923C-F6A8-7B40-AB62-3C9F95D69E37}"/>
              </a:ext>
            </a:extLst>
          </p:cNvPr>
          <p:cNvSpPr/>
          <p:nvPr/>
        </p:nvSpPr>
        <p:spPr>
          <a:xfrm>
            <a:off x="767763" y="4111905"/>
            <a:ext cx="1138152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006E8-9E12-1F46-9827-D47904A1A552}"/>
              </a:ext>
            </a:extLst>
          </p:cNvPr>
          <p:cNvSpPr txBox="1"/>
          <p:nvPr/>
        </p:nvSpPr>
        <p:spPr>
          <a:xfrm>
            <a:off x="1608750" y="492103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Code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C9786B1-2691-DE41-91EA-5908C74E279A}"/>
              </a:ext>
            </a:extLst>
          </p:cNvPr>
          <p:cNvSpPr/>
          <p:nvPr/>
        </p:nvSpPr>
        <p:spPr>
          <a:xfrm>
            <a:off x="3935196" y="4481509"/>
            <a:ext cx="592368" cy="3136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3768F-FDAC-664A-B6EB-CCBED28EFFB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645389" y="1585589"/>
            <a:ext cx="690229" cy="1563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733A6408-1399-DF4B-8053-27C36098B3EA}"/>
              </a:ext>
            </a:extLst>
          </p:cNvPr>
          <p:cNvCxnSpPr>
            <a:cxnSpLocks/>
            <a:endCxn id="9" idx="6"/>
          </p:cNvCxnSpPr>
          <p:nvPr/>
        </p:nvCxnSpPr>
        <p:spPr>
          <a:xfrm flipV="1">
            <a:off x="3829619" y="2554736"/>
            <a:ext cx="919290" cy="10592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FDFCFC7D-209E-DB49-AB0F-ECB85A870950}"/>
              </a:ext>
            </a:extLst>
          </p:cNvPr>
          <p:cNvCxnSpPr>
            <a:cxnSpLocks/>
            <a:stCxn id="571" idx="3"/>
          </p:cNvCxnSpPr>
          <p:nvPr/>
        </p:nvCxnSpPr>
        <p:spPr>
          <a:xfrm>
            <a:off x="3829619" y="3796977"/>
            <a:ext cx="5607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7CEDBACF-368E-5940-9E29-A478C9657C48}"/>
              </a:ext>
            </a:extLst>
          </p:cNvPr>
          <p:cNvCxnSpPr>
            <a:cxnSpLocks/>
            <a:stCxn id="572" idx="3"/>
            <a:endCxn id="21" idx="2"/>
          </p:cNvCxnSpPr>
          <p:nvPr/>
        </p:nvCxnSpPr>
        <p:spPr>
          <a:xfrm>
            <a:off x="1905915" y="4208886"/>
            <a:ext cx="2883221" cy="9984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20FCC5ED-E02D-1246-9159-DAC08D73E9D4}"/>
              </a:ext>
            </a:extLst>
          </p:cNvPr>
          <p:cNvCxnSpPr>
            <a:cxnSpLocks/>
          </p:cNvCxnSpPr>
          <p:nvPr/>
        </p:nvCxnSpPr>
        <p:spPr>
          <a:xfrm>
            <a:off x="3829619" y="3358827"/>
            <a:ext cx="1990156" cy="51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80EB87D3-DCF5-4445-BD89-5D3E39DE1B35}"/>
              </a:ext>
            </a:extLst>
          </p:cNvPr>
          <p:cNvSpPr/>
          <p:nvPr/>
        </p:nvSpPr>
        <p:spPr>
          <a:xfrm rot="20808588">
            <a:off x="4377150" y="3205899"/>
            <a:ext cx="209109" cy="1621679"/>
          </a:xfrm>
          <a:prstGeom prst="leftBrace">
            <a:avLst>
              <a:gd name="adj1" fmla="val 8333"/>
              <a:gd name="adj2" fmla="val 3507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58439820-3000-5696-70D6-F6B5285DE5DD}"/>
              </a:ext>
            </a:extLst>
          </p:cNvPr>
          <p:cNvCxnSpPr>
            <a:cxnSpLocks/>
            <a:stCxn id="487" idx="7"/>
          </p:cNvCxnSpPr>
          <p:nvPr/>
        </p:nvCxnSpPr>
        <p:spPr>
          <a:xfrm flipV="1">
            <a:off x="14827474" y="5059502"/>
            <a:ext cx="1872646" cy="176081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Arrow Connector 1348">
            <a:extLst>
              <a:ext uri="{FF2B5EF4-FFF2-40B4-BE49-F238E27FC236}">
                <a16:creationId xmlns:a16="http://schemas.microsoft.com/office/drawing/2014/main" id="{9212A301-347E-4937-FA3D-9D3043B0DCE7}"/>
              </a:ext>
            </a:extLst>
          </p:cNvPr>
          <p:cNvCxnSpPr>
            <a:cxnSpLocks/>
            <a:stCxn id="487" idx="5"/>
          </p:cNvCxnSpPr>
          <p:nvPr/>
        </p:nvCxnSpPr>
        <p:spPr>
          <a:xfrm flipV="1">
            <a:off x="14827474" y="6735990"/>
            <a:ext cx="1911214" cy="43884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" name="Rounded Rectangle 1358">
            <a:extLst>
              <a:ext uri="{FF2B5EF4-FFF2-40B4-BE49-F238E27FC236}">
                <a16:creationId xmlns:a16="http://schemas.microsoft.com/office/drawing/2014/main" id="{078670E9-27CD-2B6D-4783-958D7AF74F68}"/>
              </a:ext>
            </a:extLst>
          </p:cNvPr>
          <p:cNvSpPr/>
          <p:nvPr/>
        </p:nvSpPr>
        <p:spPr>
          <a:xfrm>
            <a:off x="18239312" y="5011482"/>
            <a:ext cx="1288002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0676BF-25DA-028D-4DAF-F9FA046AF555}"/>
              </a:ext>
            </a:extLst>
          </p:cNvPr>
          <p:cNvSpPr/>
          <p:nvPr/>
        </p:nvSpPr>
        <p:spPr>
          <a:xfrm>
            <a:off x="154336" y="1650086"/>
            <a:ext cx="4899995" cy="568259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n,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90" name="Rounded Rectangle 689">
            <a:extLst>
              <a:ext uri="{FF2B5EF4-FFF2-40B4-BE49-F238E27FC236}">
                <a16:creationId xmlns:a16="http://schemas.microsoft.com/office/drawing/2014/main" id="{10938718-C490-8081-DD4E-E59F0AF7FA1C}"/>
              </a:ext>
            </a:extLst>
          </p:cNvPr>
          <p:cNvSpPr/>
          <p:nvPr/>
        </p:nvSpPr>
        <p:spPr>
          <a:xfrm>
            <a:off x="5839552" y="3666804"/>
            <a:ext cx="2805558" cy="1015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%foo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gt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42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70EA9B92-7845-5C72-6716-949FC23679E7}"/>
              </a:ext>
            </a:extLst>
          </p:cNvPr>
          <p:cNvSpPr/>
          <p:nvPr/>
        </p:nvSpPr>
        <p:spPr>
          <a:xfrm>
            <a:off x="6268835" y="5243657"/>
            <a:ext cx="1944213" cy="699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0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body2</a:t>
            </a:r>
          </a:p>
        </p:txBody>
      </p:sp>
      <p:sp>
        <p:nvSpPr>
          <p:cNvPr id="692" name="Rounded Rectangle 691">
            <a:extLst>
              <a:ext uri="{FF2B5EF4-FFF2-40B4-BE49-F238E27FC236}">
                <a16:creationId xmlns:a16="http://schemas.microsoft.com/office/drawing/2014/main" id="{EFD9AB67-EB62-2D27-55A7-68EC419BDF57}"/>
              </a:ext>
            </a:extLst>
          </p:cNvPr>
          <p:cNvSpPr/>
          <p:nvPr/>
        </p:nvSpPr>
        <p:spPr>
          <a:xfrm>
            <a:off x="5848881" y="6463163"/>
            <a:ext cx="2786901" cy="1633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%sum = add %foo,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val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%sum1 = add %sum, %</a:t>
            </a:r>
            <a:r>
              <a:rPr lang="en-US" sz="1400" dirty="0" err="1">
                <a:latin typeface="Courier" pitchFamily="2" charset="0"/>
              </a:rPr>
              <a:t>val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%sum1</a:t>
            </a: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inc</a:t>
            </a:r>
            <a:r>
              <a:rPr lang="en-US" sz="1400" dirty="0">
                <a:latin typeface="Courier" pitchFamily="2" charset="0"/>
              </a:rPr>
              <a:t> = add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E64D7307-AA4D-1008-7901-26D8411E364F}"/>
              </a:ext>
            </a:extLst>
          </p:cNvPr>
          <p:cNvCxnSpPr>
            <a:cxnSpLocks/>
            <a:stCxn id="690" idx="2"/>
            <a:endCxn id="691" idx="0"/>
          </p:cNvCxnSpPr>
          <p:nvPr/>
        </p:nvCxnSpPr>
        <p:spPr>
          <a:xfrm flipH="1">
            <a:off x="7240942" y="4682155"/>
            <a:ext cx="1389" cy="561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848EFDD3-F35E-6EFF-5D6C-6CAA9DA3A359}"/>
              </a:ext>
            </a:extLst>
          </p:cNvPr>
          <p:cNvCxnSpPr>
            <a:cxnSpLocks/>
            <a:stCxn id="691" idx="2"/>
            <a:endCxn id="692" idx="0"/>
          </p:cNvCxnSpPr>
          <p:nvPr/>
        </p:nvCxnSpPr>
        <p:spPr>
          <a:xfrm>
            <a:off x="7240942" y="5942881"/>
            <a:ext cx="1390" cy="520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4AF58408-3DA2-2F29-6826-7BED6DD51D54}"/>
              </a:ext>
            </a:extLst>
          </p:cNvPr>
          <p:cNvSpPr txBox="1"/>
          <p:nvPr/>
        </p:nvSpPr>
        <p:spPr>
          <a:xfrm>
            <a:off x="8577695" y="5594970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6" name="Curved Connector 695">
            <a:extLst>
              <a:ext uri="{FF2B5EF4-FFF2-40B4-BE49-F238E27FC236}">
                <a16:creationId xmlns:a16="http://schemas.microsoft.com/office/drawing/2014/main" id="{E0F743CC-7345-84FE-D542-3347C9244564}"/>
              </a:ext>
            </a:extLst>
          </p:cNvPr>
          <p:cNvCxnSpPr>
            <a:cxnSpLocks/>
            <a:stCxn id="695" idx="0"/>
            <a:endCxn id="692" idx="0"/>
          </p:cNvCxnSpPr>
          <p:nvPr/>
        </p:nvCxnSpPr>
        <p:spPr>
          <a:xfrm rot="16200000" flipH="1" flipV="1">
            <a:off x="7525289" y="5312012"/>
            <a:ext cx="868193" cy="1434108"/>
          </a:xfrm>
          <a:prstGeom prst="curvedConnector3">
            <a:avLst>
              <a:gd name="adj1" fmla="val 80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Curved Connector 696">
            <a:extLst>
              <a:ext uri="{FF2B5EF4-FFF2-40B4-BE49-F238E27FC236}">
                <a16:creationId xmlns:a16="http://schemas.microsoft.com/office/drawing/2014/main" id="{570B212B-90CB-DA61-281F-5B11D3878A51}"/>
              </a:ext>
            </a:extLst>
          </p:cNvPr>
          <p:cNvCxnSpPr>
            <a:cxnSpLocks/>
            <a:stCxn id="690" idx="2"/>
            <a:endCxn id="695" idx="0"/>
          </p:cNvCxnSpPr>
          <p:nvPr/>
        </p:nvCxnSpPr>
        <p:spPr>
          <a:xfrm rot="16200000" flipH="1">
            <a:off x="7502978" y="4421507"/>
            <a:ext cx="912815" cy="1434109"/>
          </a:xfrm>
          <a:prstGeom prst="curvedConnector3">
            <a:avLst>
              <a:gd name="adj1" fmla="val 2372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50AB1F45-7DD7-41CB-AC3B-CF812F155641}"/>
              </a:ext>
            </a:extLst>
          </p:cNvPr>
          <p:cNvSpPr txBox="1"/>
          <p:nvPr/>
        </p:nvSpPr>
        <p:spPr>
          <a:xfrm>
            <a:off x="5772136" y="334139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body1: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9B18B7D8-A300-CB99-CACA-AC9B8F8A9C56}"/>
              </a:ext>
            </a:extLst>
          </p:cNvPr>
          <p:cNvSpPr txBox="1"/>
          <p:nvPr/>
        </p:nvSpPr>
        <p:spPr>
          <a:xfrm>
            <a:off x="6142465" y="494091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then: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3241BA4A-A305-6024-E11D-32B48B4EBBE2}"/>
              </a:ext>
            </a:extLst>
          </p:cNvPr>
          <p:cNvSpPr txBox="1"/>
          <p:nvPr/>
        </p:nvSpPr>
        <p:spPr>
          <a:xfrm>
            <a:off x="6023840" y="612769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body2: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9E0FB3D7-FEF1-F252-1D69-5B247A1F123C}"/>
              </a:ext>
            </a:extLst>
          </p:cNvPr>
          <p:cNvSpPr txBox="1"/>
          <p:nvPr/>
        </p:nvSpPr>
        <p:spPr>
          <a:xfrm>
            <a:off x="5450249" y="376809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B9888204-A1EB-BC23-D036-6D8E494F1E3C}"/>
              </a:ext>
            </a:extLst>
          </p:cNvPr>
          <p:cNvSpPr txBox="1"/>
          <p:nvPr/>
        </p:nvSpPr>
        <p:spPr>
          <a:xfrm>
            <a:off x="5844935" y="530911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67B928FC-F8AC-B1C4-579C-93822D388BD1}"/>
              </a:ext>
            </a:extLst>
          </p:cNvPr>
          <p:cNvSpPr txBox="1"/>
          <p:nvPr/>
        </p:nvSpPr>
        <p:spPr>
          <a:xfrm>
            <a:off x="5491480" y="678071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04" name="Rounded Rectangle 703">
            <a:extLst>
              <a:ext uri="{FF2B5EF4-FFF2-40B4-BE49-F238E27FC236}">
                <a16:creationId xmlns:a16="http://schemas.microsoft.com/office/drawing/2014/main" id="{89804C11-34DC-1E7F-A13B-A832559BA8C5}"/>
              </a:ext>
            </a:extLst>
          </p:cNvPr>
          <p:cNvSpPr/>
          <p:nvPr/>
        </p:nvSpPr>
        <p:spPr>
          <a:xfrm>
            <a:off x="6259959" y="628657"/>
            <a:ext cx="1901038" cy="799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%m,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sp>
        <p:nvSpPr>
          <p:cNvPr id="705" name="Rounded Rectangle 704">
            <a:extLst>
              <a:ext uri="{FF2B5EF4-FFF2-40B4-BE49-F238E27FC236}">
                <a16:creationId xmlns:a16="http://schemas.microsoft.com/office/drawing/2014/main" id="{A0CC59B6-3A28-C528-2AB2-AD3020EA86B2}"/>
              </a:ext>
            </a:extLst>
          </p:cNvPr>
          <p:cNvSpPr/>
          <p:nvPr/>
        </p:nvSpPr>
        <p:spPr>
          <a:xfrm>
            <a:off x="5806830" y="2070174"/>
            <a:ext cx="2807297" cy="1009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l-G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34544E03-0F10-9CB3-9BFC-FF26E8B6C2E7}"/>
              </a:ext>
            </a:extLst>
          </p:cNvPr>
          <p:cNvSpPr txBox="1"/>
          <p:nvPr/>
        </p:nvSpPr>
        <p:spPr>
          <a:xfrm>
            <a:off x="6162257" y="31182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entry: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2C8BBB9-A2F6-2A60-3CF5-44788A80417D}"/>
              </a:ext>
            </a:extLst>
          </p:cNvPr>
          <p:cNvSpPr txBox="1"/>
          <p:nvPr/>
        </p:nvSpPr>
        <p:spPr>
          <a:xfrm>
            <a:off x="5744656" y="175494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loop:</a:t>
            </a:r>
          </a:p>
        </p:txBody>
      </p: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81D7BBDC-D38A-2EE5-E43E-8E9BB8677882}"/>
              </a:ext>
            </a:extLst>
          </p:cNvPr>
          <p:cNvCxnSpPr>
            <a:cxnSpLocks/>
            <a:stCxn id="704" idx="2"/>
            <a:endCxn id="705" idx="0"/>
          </p:cNvCxnSpPr>
          <p:nvPr/>
        </p:nvCxnSpPr>
        <p:spPr>
          <a:xfrm>
            <a:off x="7210478" y="1427938"/>
            <a:ext cx="1" cy="642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85E80EA9-0F1D-1F14-B660-06948619C705}"/>
              </a:ext>
            </a:extLst>
          </p:cNvPr>
          <p:cNvCxnSpPr>
            <a:cxnSpLocks/>
            <a:stCxn id="705" idx="2"/>
          </p:cNvCxnSpPr>
          <p:nvPr/>
        </p:nvCxnSpPr>
        <p:spPr>
          <a:xfrm flipH="1">
            <a:off x="7210478" y="3079702"/>
            <a:ext cx="1" cy="578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32E25ABE-3101-B899-3B64-12BEC5F3AA86}"/>
              </a:ext>
            </a:extLst>
          </p:cNvPr>
          <p:cNvCxnSpPr>
            <a:stCxn id="705" idx="2"/>
          </p:cNvCxnSpPr>
          <p:nvPr/>
        </p:nvCxnSpPr>
        <p:spPr>
          <a:xfrm rot="16200000" flipH="1">
            <a:off x="8036600" y="2253580"/>
            <a:ext cx="343616" cy="199585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TextBox 710">
            <a:extLst>
              <a:ext uri="{FF2B5EF4-FFF2-40B4-BE49-F238E27FC236}">
                <a16:creationId xmlns:a16="http://schemas.microsoft.com/office/drawing/2014/main" id="{551F8035-F72A-7AC1-53DA-75636E4D80D4}"/>
              </a:ext>
            </a:extLst>
          </p:cNvPr>
          <p:cNvSpPr txBox="1"/>
          <p:nvPr/>
        </p:nvSpPr>
        <p:spPr>
          <a:xfrm>
            <a:off x="8623548" y="309009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D46F2AC-65E3-8B5D-C9D6-1077702535C4}"/>
              </a:ext>
            </a:extLst>
          </p:cNvPr>
          <p:cNvCxnSpPr>
            <a:cxnSpLocks/>
            <a:stCxn id="692" idx="2"/>
            <a:endCxn id="705" idx="0"/>
          </p:cNvCxnSpPr>
          <p:nvPr/>
        </p:nvCxnSpPr>
        <p:spPr>
          <a:xfrm rot="5400000" flipH="1">
            <a:off x="4213272" y="5067382"/>
            <a:ext cx="6026268" cy="31853"/>
          </a:xfrm>
          <a:prstGeom prst="curvedConnector5">
            <a:avLst>
              <a:gd name="adj1" fmla="val -8519"/>
              <a:gd name="adj2" fmla="val -7398597"/>
              <a:gd name="adj3" fmla="val 1080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>
            <a:extLst>
              <a:ext uri="{FF2B5EF4-FFF2-40B4-BE49-F238E27FC236}">
                <a16:creationId xmlns:a16="http://schemas.microsoft.com/office/drawing/2014/main" id="{95C8036A-0A28-B93E-73F7-D563DFABF26A}"/>
              </a:ext>
            </a:extLst>
          </p:cNvPr>
          <p:cNvSpPr txBox="1"/>
          <p:nvPr/>
        </p:nvSpPr>
        <p:spPr>
          <a:xfrm>
            <a:off x="5858145" y="7352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4B0A167E-9FE5-CD59-333B-1A0DC0A2DCB2}"/>
              </a:ext>
            </a:extLst>
          </p:cNvPr>
          <p:cNvSpPr txBox="1"/>
          <p:nvPr/>
        </p:nvSpPr>
        <p:spPr>
          <a:xfrm>
            <a:off x="5487078" y="719671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53884D47-F3EB-EE8D-69E7-4318F3342988}"/>
              </a:ext>
            </a:extLst>
          </p:cNvPr>
          <p:cNvSpPr txBox="1"/>
          <p:nvPr/>
        </p:nvSpPr>
        <p:spPr>
          <a:xfrm>
            <a:off x="10247994" y="14259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186CD34-3063-1930-3C88-2FC9CA23BFBC}"/>
              </a:ext>
            </a:extLst>
          </p:cNvPr>
          <p:cNvSpPr txBox="1"/>
          <p:nvPr/>
        </p:nvSpPr>
        <p:spPr>
          <a:xfrm>
            <a:off x="10936123" y="86739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E5CC7332-F23B-A65E-EACE-02160CDB6D16}"/>
              </a:ext>
            </a:extLst>
          </p:cNvPr>
          <p:cNvSpPr txBox="1"/>
          <p:nvPr/>
        </p:nvSpPr>
        <p:spPr>
          <a:xfrm>
            <a:off x="11634192" y="175187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1FD7950-4072-E560-100F-5791BAF51F81}"/>
              </a:ext>
            </a:extLst>
          </p:cNvPr>
          <p:cNvSpPr txBox="1"/>
          <p:nvPr/>
        </p:nvSpPr>
        <p:spPr>
          <a:xfrm>
            <a:off x="10545677" y="240384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F3189FBC-DE3D-D84F-3F7A-3479397CF3A4}"/>
              </a:ext>
            </a:extLst>
          </p:cNvPr>
          <p:cNvSpPr txBox="1"/>
          <p:nvPr/>
        </p:nvSpPr>
        <p:spPr>
          <a:xfrm>
            <a:off x="11227395" y="350718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86" name="Curved Connector 185">
            <a:extLst>
              <a:ext uri="{FF2B5EF4-FFF2-40B4-BE49-F238E27FC236}">
                <a16:creationId xmlns:a16="http://schemas.microsoft.com/office/drawing/2014/main" id="{0AB7E907-A943-0303-B2AA-43F73B61965E}"/>
              </a:ext>
            </a:extLst>
          </p:cNvPr>
          <p:cNvCxnSpPr>
            <a:stCxn id="714" idx="3"/>
            <a:endCxn id="715" idx="0"/>
          </p:cNvCxnSpPr>
          <p:nvPr/>
        </p:nvCxnSpPr>
        <p:spPr>
          <a:xfrm>
            <a:off x="10684332" y="34264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3C204565-4D0A-BC1A-1F1D-52C1E90C47FA}"/>
              </a:ext>
            </a:extLst>
          </p:cNvPr>
          <p:cNvCxnSpPr>
            <a:stCxn id="714" idx="2"/>
            <a:endCxn id="716" idx="1"/>
          </p:cNvCxnSpPr>
          <p:nvPr/>
        </p:nvCxnSpPr>
        <p:spPr>
          <a:xfrm rot="16200000" flipH="1">
            <a:off x="10345564" y="663302"/>
            <a:ext cx="1409226" cy="1168029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66879-811D-8A54-A14E-A92D31A66E3D}"/>
              </a:ext>
            </a:extLst>
          </p:cNvPr>
          <p:cNvCxnSpPr>
            <a:cxnSpLocks/>
          </p:cNvCxnSpPr>
          <p:nvPr/>
        </p:nvCxnSpPr>
        <p:spPr>
          <a:xfrm>
            <a:off x="10830767" y="2797035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BB06CC83-18AF-DA7D-C179-C9CB82B2F8A3}"/>
              </a:ext>
            </a:extLst>
          </p:cNvPr>
          <p:cNvSpPr/>
          <p:nvPr/>
        </p:nvSpPr>
        <p:spPr>
          <a:xfrm>
            <a:off x="10381588" y="504041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6D62C79A-0C5D-2426-7AA3-71AB135EABF4}"/>
              </a:ext>
            </a:extLst>
          </p:cNvPr>
          <p:cNvSpPr/>
          <p:nvPr/>
        </p:nvSpPr>
        <p:spPr>
          <a:xfrm>
            <a:off x="10442948" y="536992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6" name="Straight Arrow Connector 805">
            <a:extLst>
              <a:ext uri="{FF2B5EF4-FFF2-40B4-BE49-F238E27FC236}">
                <a16:creationId xmlns:a16="http://schemas.microsoft.com/office/drawing/2014/main" id="{DEF7026B-9D2A-2B08-B5A9-254BE680DFCE}"/>
              </a:ext>
            </a:extLst>
          </p:cNvPr>
          <p:cNvCxnSpPr>
            <a:cxnSpLocks/>
          </p:cNvCxnSpPr>
          <p:nvPr/>
        </p:nvCxnSpPr>
        <p:spPr>
          <a:xfrm>
            <a:off x="10925501" y="2751724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235">
            <a:extLst>
              <a:ext uri="{FF2B5EF4-FFF2-40B4-BE49-F238E27FC236}">
                <a16:creationId xmlns:a16="http://schemas.microsoft.com/office/drawing/2014/main" id="{798E8851-73FA-0727-FD0B-7A6AA9BB6063}"/>
              </a:ext>
            </a:extLst>
          </p:cNvPr>
          <p:cNvSpPr/>
          <p:nvPr/>
        </p:nvSpPr>
        <p:spPr>
          <a:xfrm>
            <a:off x="11162819" y="1237208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26900C8-9B56-967C-CE11-14F01F6409AB}"/>
              </a:ext>
            </a:extLst>
          </p:cNvPr>
          <p:cNvCxnSpPr>
            <a:stCxn id="715" idx="3"/>
            <a:endCxn id="716" idx="0"/>
          </p:cNvCxnSpPr>
          <p:nvPr/>
        </p:nvCxnSpPr>
        <p:spPr>
          <a:xfrm>
            <a:off x="11359637" y="1067446"/>
            <a:ext cx="492724" cy="68442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BC7E53-D2D4-D4EE-CAF7-A0E558C537AE}"/>
              </a:ext>
            </a:extLst>
          </p:cNvPr>
          <p:cNvCxnSpPr>
            <a:cxnSpLocks/>
          </p:cNvCxnSpPr>
          <p:nvPr/>
        </p:nvCxnSpPr>
        <p:spPr>
          <a:xfrm flipH="1" flipV="1">
            <a:off x="11298583" y="1166917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8836DCF3-351B-6938-3C65-D88955E154EE}"/>
              </a:ext>
            </a:extLst>
          </p:cNvPr>
          <p:cNvCxnSpPr>
            <a:cxnSpLocks/>
            <a:stCxn id="716" idx="2"/>
            <a:endCxn id="717" idx="3"/>
          </p:cNvCxnSpPr>
          <p:nvPr/>
        </p:nvCxnSpPr>
        <p:spPr>
          <a:xfrm rot="5400000">
            <a:off x="11184818" y="1936358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4312C3B8-14FD-19E7-EC27-601C623D1559}"/>
              </a:ext>
            </a:extLst>
          </p:cNvPr>
          <p:cNvCxnSpPr>
            <a:stCxn id="716" idx="2"/>
            <a:endCxn id="718" idx="3"/>
          </p:cNvCxnSpPr>
          <p:nvPr/>
        </p:nvCxnSpPr>
        <p:spPr>
          <a:xfrm rot="5400000">
            <a:off x="10980420" y="2835298"/>
            <a:ext cx="1555255" cy="18862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>
            <a:extLst>
              <a:ext uri="{FF2B5EF4-FFF2-40B4-BE49-F238E27FC236}">
                <a16:creationId xmlns:a16="http://schemas.microsoft.com/office/drawing/2014/main" id="{3F191454-0BBB-273C-9C5E-56F30656E5AF}"/>
              </a:ext>
            </a:extLst>
          </p:cNvPr>
          <p:cNvCxnSpPr>
            <a:stCxn id="717" idx="0"/>
          </p:cNvCxnSpPr>
          <p:nvPr/>
        </p:nvCxnSpPr>
        <p:spPr>
          <a:xfrm rot="5400000" flipH="1" flipV="1">
            <a:off x="11070386" y="1748600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94C1A970-92A1-69F9-0066-ED28BB7BBD70}"/>
              </a:ext>
            </a:extLst>
          </p:cNvPr>
          <p:cNvCxnSpPr>
            <a:cxnSpLocks/>
          </p:cNvCxnSpPr>
          <p:nvPr/>
        </p:nvCxnSpPr>
        <p:spPr>
          <a:xfrm flipV="1">
            <a:off x="11631365" y="1992390"/>
            <a:ext cx="406797" cy="1755310"/>
          </a:xfrm>
          <a:prstGeom prst="curvedConnector3">
            <a:avLst>
              <a:gd name="adj1" fmla="val 134314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8499075B-1193-38C2-B86C-31618E7CA43C}"/>
              </a:ext>
            </a:extLst>
          </p:cNvPr>
          <p:cNvSpPr txBox="1"/>
          <p:nvPr/>
        </p:nvSpPr>
        <p:spPr>
          <a:xfrm>
            <a:off x="1785423" y="7510631"/>
            <a:ext cx="1637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Source Code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99D3632-2E59-D98C-4017-ADDBB6F74CD3}"/>
              </a:ext>
            </a:extLst>
          </p:cNvPr>
          <p:cNvSpPr txBox="1"/>
          <p:nvPr/>
        </p:nvSpPr>
        <p:spPr>
          <a:xfrm>
            <a:off x="6025513" y="8701250"/>
            <a:ext cx="2369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Simplified LLVM-IR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10379981" y="3938400"/>
            <a:ext cx="245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Baseline LSO Graph</a:t>
            </a:r>
          </a:p>
        </p:txBody>
      </p:sp>
      <p:sp>
        <p:nvSpPr>
          <p:cNvPr id="468" name="Freeform 467">
            <a:extLst>
              <a:ext uri="{FF2B5EF4-FFF2-40B4-BE49-F238E27FC236}">
                <a16:creationId xmlns:a16="http://schemas.microsoft.com/office/drawing/2014/main" id="{813D3BF0-C02C-6981-5149-33C42E1BF40A}"/>
              </a:ext>
            </a:extLst>
          </p:cNvPr>
          <p:cNvSpPr/>
          <p:nvPr/>
        </p:nvSpPr>
        <p:spPr>
          <a:xfrm>
            <a:off x="11297048" y="962393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7600912-67BD-11AB-BA40-9D78F2D628A8}"/>
              </a:ext>
            </a:extLst>
          </p:cNvPr>
          <p:cNvSpPr txBox="1"/>
          <p:nvPr/>
        </p:nvSpPr>
        <p:spPr>
          <a:xfrm>
            <a:off x="13496562" y="1341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9453046-949E-31E7-434F-49AECE6CC621}"/>
              </a:ext>
            </a:extLst>
          </p:cNvPr>
          <p:cNvSpPr txBox="1"/>
          <p:nvPr/>
        </p:nvSpPr>
        <p:spPr>
          <a:xfrm>
            <a:off x="14184691" y="85898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135BE61-09BF-7845-C349-8A4DD541EAED}"/>
              </a:ext>
            </a:extLst>
          </p:cNvPr>
          <p:cNvSpPr txBox="1"/>
          <p:nvPr/>
        </p:nvSpPr>
        <p:spPr>
          <a:xfrm>
            <a:off x="14882760" y="174346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CB11A01-02CF-31BE-3713-7F624A452394}"/>
              </a:ext>
            </a:extLst>
          </p:cNvPr>
          <p:cNvSpPr txBox="1"/>
          <p:nvPr/>
        </p:nvSpPr>
        <p:spPr>
          <a:xfrm>
            <a:off x="13794245" y="2395439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EB2E566-65AB-A4FE-0027-E9A1AFA9C3D6}"/>
              </a:ext>
            </a:extLst>
          </p:cNvPr>
          <p:cNvSpPr txBox="1"/>
          <p:nvPr/>
        </p:nvSpPr>
        <p:spPr>
          <a:xfrm>
            <a:off x="14475963" y="34987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071" name="Curved Connector 1070">
            <a:extLst>
              <a:ext uri="{FF2B5EF4-FFF2-40B4-BE49-F238E27FC236}">
                <a16:creationId xmlns:a16="http://schemas.microsoft.com/office/drawing/2014/main" id="{384ED2BA-D7A4-569D-C695-0C39E0708725}"/>
              </a:ext>
            </a:extLst>
          </p:cNvPr>
          <p:cNvCxnSpPr>
            <a:stCxn id="1066" idx="3"/>
            <a:endCxn id="1067" idx="0"/>
          </p:cNvCxnSpPr>
          <p:nvPr/>
        </p:nvCxnSpPr>
        <p:spPr>
          <a:xfrm>
            <a:off x="13932900" y="334242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Freeform 1073">
            <a:extLst>
              <a:ext uri="{FF2B5EF4-FFF2-40B4-BE49-F238E27FC236}">
                <a16:creationId xmlns:a16="http://schemas.microsoft.com/office/drawing/2014/main" id="{C89ACA31-0808-2C0E-DE19-2D2C8D001E34}"/>
              </a:ext>
            </a:extLst>
          </p:cNvPr>
          <p:cNvSpPr/>
          <p:nvPr/>
        </p:nvSpPr>
        <p:spPr>
          <a:xfrm>
            <a:off x="13630156" y="495634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CDF1B965-7DB1-42B6-8F44-E0FDB715A7E9}"/>
              </a:ext>
            </a:extLst>
          </p:cNvPr>
          <p:cNvCxnSpPr>
            <a:cxnSpLocks/>
          </p:cNvCxnSpPr>
          <p:nvPr/>
        </p:nvCxnSpPr>
        <p:spPr>
          <a:xfrm>
            <a:off x="14174069" y="2743317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DB7D2982-A6D5-52BE-3962-F20A2C1AC0B0}"/>
              </a:ext>
            </a:extLst>
          </p:cNvPr>
          <p:cNvCxnSpPr>
            <a:cxnSpLocks/>
          </p:cNvCxnSpPr>
          <p:nvPr/>
        </p:nvCxnSpPr>
        <p:spPr>
          <a:xfrm flipH="1" flipV="1">
            <a:off x="14547151" y="1158510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urved Connector 1079">
            <a:extLst>
              <a:ext uri="{FF2B5EF4-FFF2-40B4-BE49-F238E27FC236}">
                <a16:creationId xmlns:a16="http://schemas.microsoft.com/office/drawing/2014/main" id="{74D529D8-75D3-34C5-8C0A-4DC872A2BF61}"/>
              </a:ext>
            </a:extLst>
          </p:cNvPr>
          <p:cNvCxnSpPr>
            <a:cxnSpLocks/>
            <a:stCxn id="1068" idx="2"/>
            <a:endCxn id="1069" idx="3"/>
          </p:cNvCxnSpPr>
          <p:nvPr/>
        </p:nvCxnSpPr>
        <p:spPr>
          <a:xfrm rot="5400000">
            <a:off x="14433386" y="1927951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urved Connector 1081">
            <a:extLst>
              <a:ext uri="{FF2B5EF4-FFF2-40B4-BE49-F238E27FC236}">
                <a16:creationId xmlns:a16="http://schemas.microsoft.com/office/drawing/2014/main" id="{9DE9F7A2-92DD-35D1-4FCA-F686FDFB1018}"/>
              </a:ext>
            </a:extLst>
          </p:cNvPr>
          <p:cNvCxnSpPr>
            <a:stCxn id="1069" idx="0"/>
          </p:cNvCxnSpPr>
          <p:nvPr/>
        </p:nvCxnSpPr>
        <p:spPr>
          <a:xfrm rot="5400000" flipH="1" flipV="1">
            <a:off x="14318954" y="1740193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708876" y="3938400"/>
            <a:ext cx="2316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Pruned LSO Graph</a:t>
            </a:r>
          </a:p>
        </p:txBody>
      </p:sp>
      <p:sp>
        <p:nvSpPr>
          <p:cNvPr id="1085" name="Freeform 1084">
            <a:extLst>
              <a:ext uri="{FF2B5EF4-FFF2-40B4-BE49-F238E27FC236}">
                <a16:creationId xmlns:a16="http://schemas.microsoft.com/office/drawing/2014/main" id="{3640E42C-EF71-50BB-9D32-2BC652F87040}"/>
              </a:ext>
            </a:extLst>
          </p:cNvPr>
          <p:cNvSpPr/>
          <p:nvPr/>
        </p:nvSpPr>
        <p:spPr>
          <a:xfrm>
            <a:off x="14545616" y="953986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47B0E85E-2251-9AC6-EBF9-BB54FEF171E0}"/>
              </a:ext>
            </a:extLst>
          </p:cNvPr>
          <p:cNvSpPr txBox="1"/>
          <p:nvPr/>
        </p:nvSpPr>
        <p:spPr>
          <a:xfrm>
            <a:off x="17076363" y="1105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1E75AE6-FD71-70BE-FF30-845657567824}"/>
              </a:ext>
            </a:extLst>
          </p:cNvPr>
          <p:cNvSpPr txBox="1"/>
          <p:nvPr/>
        </p:nvSpPr>
        <p:spPr>
          <a:xfrm>
            <a:off x="17764492" y="83532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1B116A7-1900-E9FF-ECA6-9BE8898B87F5}"/>
              </a:ext>
            </a:extLst>
          </p:cNvPr>
          <p:cNvSpPr txBox="1"/>
          <p:nvPr/>
        </p:nvSpPr>
        <p:spPr>
          <a:xfrm>
            <a:off x="17739850" y="196433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BCE7ACF3-FAEB-4FD1-4E6A-1B4FB15BF648}"/>
              </a:ext>
            </a:extLst>
          </p:cNvPr>
          <p:cNvSpPr txBox="1"/>
          <p:nvPr/>
        </p:nvSpPr>
        <p:spPr>
          <a:xfrm>
            <a:off x="17263919" y="2155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5AD4868E-2619-914E-87B7-F2347131191C}"/>
              </a:ext>
            </a:extLst>
          </p:cNvPr>
          <p:cNvSpPr txBox="1"/>
          <p:nvPr/>
        </p:nvSpPr>
        <p:spPr>
          <a:xfrm>
            <a:off x="18055764" y="347511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114" name="Curved Connector 1113">
            <a:extLst>
              <a:ext uri="{FF2B5EF4-FFF2-40B4-BE49-F238E27FC236}">
                <a16:creationId xmlns:a16="http://schemas.microsoft.com/office/drawing/2014/main" id="{BDAE9C87-1E2D-DEC1-39FE-CAF1C3BA48C5}"/>
              </a:ext>
            </a:extLst>
          </p:cNvPr>
          <p:cNvCxnSpPr>
            <a:cxnSpLocks/>
            <a:endCxn id="1110" idx="0"/>
          </p:cNvCxnSpPr>
          <p:nvPr/>
        </p:nvCxnSpPr>
        <p:spPr>
          <a:xfrm>
            <a:off x="17512701" y="31057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169DECCE-44BC-F2FE-A5A5-2B67A45CB099}"/>
              </a:ext>
            </a:extLst>
          </p:cNvPr>
          <p:cNvSpPr txBox="1"/>
          <p:nvPr/>
        </p:nvSpPr>
        <p:spPr>
          <a:xfrm>
            <a:off x="16878976" y="3927199"/>
            <a:ext cx="203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00B050"/>
                </a:solidFill>
              </a:rPr>
              <a:t>Final</a:t>
            </a:r>
            <a:r>
              <a:rPr lang="en-US" sz="2200" b="1" dirty="0">
                <a:solidFill>
                  <a:srgbClr val="00B050"/>
                </a:solidFill>
              </a:rPr>
              <a:t> LSO Graph</a:t>
            </a:r>
          </a:p>
        </p:txBody>
      </p:sp>
      <p:sp>
        <p:nvSpPr>
          <p:cNvPr id="1128" name="Freeform 1127">
            <a:extLst>
              <a:ext uri="{FF2B5EF4-FFF2-40B4-BE49-F238E27FC236}">
                <a16:creationId xmlns:a16="http://schemas.microsoft.com/office/drawing/2014/main" id="{04B66F6A-E7A9-6D92-1F8C-477F7AD7A203}"/>
              </a:ext>
            </a:extLst>
          </p:cNvPr>
          <p:cNvSpPr/>
          <p:nvPr/>
        </p:nvSpPr>
        <p:spPr>
          <a:xfrm>
            <a:off x="18125418" y="930323"/>
            <a:ext cx="770640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4A1296D8-4A2D-8F85-4C0D-17C7EB4596C2}"/>
              </a:ext>
            </a:extLst>
          </p:cNvPr>
          <p:cNvSpPr txBox="1"/>
          <p:nvPr/>
        </p:nvSpPr>
        <p:spPr>
          <a:xfrm>
            <a:off x="10310583" y="4726600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250A4661-6C58-F326-57DD-0A70B1C1C068}"/>
              </a:ext>
            </a:extLst>
          </p:cNvPr>
          <p:cNvSpPr txBox="1"/>
          <p:nvPr/>
        </p:nvSpPr>
        <p:spPr>
          <a:xfrm>
            <a:off x="10998712" y="545139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04096D95-3E08-CD92-67C1-4C7F05BF47A0}"/>
              </a:ext>
            </a:extLst>
          </p:cNvPr>
          <p:cNvSpPr txBox="1"/>
          <p:nvPr/>
        </p:nvSpPr>
        <p:spPr>
          <a:xfrm>
            <a:off x="11696781" y="633588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54E98A17-8208-10EE-DCE4-90AD16BF92D7}"/>
              </a:ext>
            </a:extLst>
          </p:cNvPr>
          <p:cNvSpPr txBox="1"/>
          <p:nvPr/>
        </p:nvSpPr>
        <p:spPr>
          <a:xfrm>
            <a:off x="10608266" y="698785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49851E3C-640E-AC1D-D8FA-AE9C36E56341}"/>
              </a:ext>
            </a:extLst>
          </p:cNvPr>
          <p:cNvSpPr txBox="1"/>
          <p:nvPr/>
        </p:nvSpPr>
        <p:spPr>
          <a:xfrm>
            <a:off x="11289984" y="809119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302" name="Curved Connector 1301">
            <a:extLst>
              <a:ext uri="{FF2B5EF4-FFF2-40B4-BE49-F238E27FC236}">
                <a16:creationId xmlns:a16="http://schemas.microsoft.com/office/drawing/2014/main" id="{81C5B4A2-721B-6A33-3056-CD7BF0B9705F}"/>
              </a:ext>
            </a:extLst>
          </p:cNvPr>
          <p:cNvCxnSpPr>
            <a:stCxn id="1297" idx="3"/>
            <a:endCxn id="1298" idx="0"/>
          </p:cNvCxnSpPr>
          <p:nvPr/>
        </p:nvCxnSpPr>
        <p:spPr>
          <a:xfrm>
            <a:off x="10746921" y="4926655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Curved Connector 1302">
            <a:extLst>
              <a:ext uri="{FF2B5EF4-FFF2-40B4-BE49-F238E27FC236}">
                <a16:creationId xmlns:a16="http://schemas.microsoft.com/office/drawing/2014/main" id="{DA58C999-777D-9AAF-9563-DF4C4C3277D8}"/>
              </a:ext>
            </a:extLst>
          </p:cNvPr>
          <p:cNvCxnSpPr>
            <a:stCxn id="1297" idx="2"/>
            <a:endCxn id="1299" idx="1"/>
          </p:cNvCxnSpPr>
          <p:nvPr/>
        </p:nvCxnSpPr>
        <p:spPr>
          <a:xfrm rot="16200000" flipH="1">
            <a:off x="10408153" y="5247308"/>
            <a:ext cx="1409226" cy="1168029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5305A5F0-C983-B4AA-386F-0E8DB25F7160}"/>
              </a:ext>
            </a:extLst>
          </p:cNvPr>
          <p:cNvCxnSpPr>
            <a:cxnSpLocks/>
          </p:cNvCxnSpPr>
          <p:nvPr/>
        </p:nvCxnSpPr>
        <p:spPr>
          <a:xfrm>
            <a:off x="10893356" y="7381041"/>
            <a:ext cx="396628" cy="81134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5" name="Freeform 1304">
            <a:extLst>
              <a:ext uri="{FF2B5EF4-FFF2-40B4-BE49-F238E27FC236}">
                <a16:creationId xmlns:a16="http://schemas.microsoft.com/office/drawing/2014/main" id="{BBB1F5E3-DF8F-F6DA-0E36-382A2B07BF07}"/>
              </a:ext>
            </a:extLst>
          </p:cNvPr>
          <p:cNvSpPr/>
          <p:nvPr/>
        </p:nvSpPr>
        <p:spPr>
          <a:xfrm>
            <a:off x="10444177" y="5088047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5">
            <a:extLst>
              <a:ext uri="{FF2B5EF4-FFF2-40B4-BE49-F238E27FC236}">
                <a16:creationId xmlns:a16="http://schemas.microsoft.com/office/drawing/2014/main" id="{A3C3F184-9F8D-9E6F-3966-1D60E1AA6F11}"/>
              </a:ext>
            </a:extLst>
          </p:cNvPr>
          <p:cNvSpPr/>
          <p:nvPr/>
        </p:nvSpPr>
        <p:spPr>
          <a:xfrm>
            <a:off x="10505537" y="5120998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FD77BB55-77E3-CAF7-2850-5AFFE7889301}"/>
              </a:ext>
            </a:extLst>
          </p:cNvPr>
          <p:cNvCxnSpPr>
            <a:cxnSpLocks/>
          </p:cNvCxnSpPr>
          <p:nvPr/>
        </p:nvCxnSpPr>
        <p:spPr>
          <a:xfrm>
            <a:off x="10988090" y="7335730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8" name="Freeform 1307">
            <a:extLst>
              <a:ext uri="{FF2B5EF4-FFF2-40B4-BE49-F238E27FC236}">
                <a16:creationId xmlns:a16="http://schemas.microsoft.com/office/drawing/2014/main" id="{513A877D-B628-1199-DC05-069C614BC7A2}"/>
              </a:ext>
            </a:extLst>
          </p:cNvPr>
          <p:cNvSpPr/>
          <p:nvPr/>
        </p:nvSpPr>
        <p:spPr>
          <a:xfrm>
            <a:off x="11225408" y="5821214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9" name="Straight Arrow Connector 1308">
            <a:extLst>
              <a:ext uri="{FF2B5EF4-FFF2-40B4-BE49-F238E27FC236}">
                <a16:creationId xmlns:a16="http://schemas.microsoft.com/office/drawing/2014/main" id="{FC0A349D-F3F7-EAC1-79E1-147B813ECF37}"/>
              </a:ext>
            </a:extLst>
          </p:cNvPr>
          <p:cNvCxnSpPr>
            <a:stCxn id="1298" idx="3"/>
            <a:endCxn id="1299" idx="0"/>
          </p:cNvCxnSpPr>
          <p:nvPr/>
        </p:nvCxnSpPr>
        <p:spPr>
          <a:xfrm>
            <a:off x="11422226" y="5651452"/>
            <a:ext cx="492724" cy="68442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C3C10634-D170-FE35-1341-BDC788AF9395}"/>
              </a:ext>
            </a:extLst>
          </p:cNvPr>
          <p:cNvCxnSpPr>
            <a:cxnSpLocks/>
          </p:cNvCxnSpPr>
          <p:nvPr/>
        </p:nvCxnSpPr>
        <p:spPr>
          <a:xfrm flipH="1" flipV="1">
            <a:off x="11361172" y="5750923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Curved Connector 1311">
            <a:extLst>
              <a:ext uri="{FF2B5EF4-FFF2-40B4-BE49-F238E27FC236}">
                <a16:creationId xmlns:a16="http://schemas.microsoft.com/office/drawing/2014/main" id="{857CE44F-AD4B-E76C-129F-A8A08C5077A9}"/>
              </a:ext>
            </a:extLst>
          </p:cNvPr>
          <p:cNvCxnSpPr>
            <a:cxnSpLocks/>
            <a:stCxn id="1299" idx="2"/>
            <a:endCxn id="1300" idx="3"/>
          </p:cNvCxnSpPr>
          <p:nvPr/>
        </p:nvCxnSpPr>
        <p:spPr>
          <a:xfrm rot="5400000">
            <a:off x="11247407" y="6520364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Curved Connector 1312">
            <a:extLst>
              <a:ext uri="{FF2B5EF4-FFF2-40B4-BE49-F238E27FC236}">
                <a16:creationId xmlns:a16="http://schemas.microsoft.com/office/drawing/2014/main" id="{6A861478-5025-3456-8F80-4D65DBD20ED0}"/>
              </a:ext>
            </a:extLst>
          </p:cNvPr>
          <p:cNvCxnSpPr>
            <a:stCxn id="1299" idx="2"/>
            <a:endCxn id="1301" idx="3"/>
          </p:cNvCxnSpPr>
          <p:nvPr/>
        </p:nvCxnSpPr>
        <p:spPr>
          <a:xfrm rot="5400000">
            <a:off x="11043009" y="7419304"/>
            <a:ext cx="1555255" cy="188628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Curved Connector 1314">
            <a:extLst>
              <a:ext uri="{FF2B5EF4-FFF2-40B4-BE49-F238E27FC236}">
                <a16:creationId xmlns:a16="http://schemas.microsoft.com/office/drawing/2014/main" id="{EEA35B0F-E2ED-18A7-3721-0FAD5D6B1504}"/>
              </a:ext>
            </a:extLst>
          </p:cNvPr>
          <p:cNvCxnSpPr>
            <a:stCxn id="1300" idx="0"/>
          </p:cNvCxnSpPr>
          <p:nvPr/>
        </p:nvCxnSpPr>
        <p:spPr>
          <a:xfrm rot="5400000" flipH="1" flipV="1">
            <a:off x="11132975" y="6332606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Curved Connector 1316">
            <a:extLst>
              <a:ext uri="{FF2B5EF4-FFF2-40B4-BE49-F238E27FC236}">
                <a16:creationId xmlns:a16="http://schemas.microsoft.com/office/drawing/2014/main" id="{575D733A-D537-DAA1-37C1-389C4DEFF81F}"/>
              </a:ext>
            </a:extLst>
          </p:cNvPr>
          <p:cNvCxnSpPr>
            <a:cxnSpLocks/>
          </p:cNvCxnSpPr>
          <p:nvPr/>
        </p:nvCxnSpPr>
        <p:spPr>
          <a:xfrm flipV="1">
            <a:off x="11693954" y="6576396"/>
            <a:ext cx="406797" cy="1755310"/>
          </a:xfrm>
          <a:prstGeom prst="curvedConnector3">
            <a:avLst>
              <a:gd name="adj1" fmla="val 134314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9556569" y="8565263"/>
            <a:ext cx="3967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C00000"/>
                </a:solidFill>
              </a:rPr>
              <a:t>Direct</a:t>
            </a:r>
            <a:r>
              <a:rPr lang="en-US" sz="2200" b="1" dirty="0"/>
              <a:t> and </a:t>
            </a:r>
            <a:r>
              <a:rPr lang="en-US" sz="2200" b="1" i="1" dirty="0">
                <a:solidFill>
                  <a:srgbClr val="FFC000"/>
                </a:solidFill>
              </a:rPr>
              <a:t>transitive</a:t>
            </a:r>
            <a:r>
              <a:rPr lang="en-US" sz="2200" b="1" dirty="0"/>
              <a:t> control/data </a:t>
            </a:r>
            <a:r>
              <a:rPr lang="en-US" sz="2200" b="1" i="1" dirty="0"/>
              <a:t>dependences</a:t>
            </a:r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7546897-70E8-0E7D-133A-2FCE2696D697}"/>
              </a:ext>
            </a:extLst>
          </p:cNvPr>
          <p:cNvSpPr/>
          <p:nvPr/>
        </p:nvSpPr>
        <p:spPr>
          <a:xfrm>
            <a:off x="11359637" y="5546399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468FD5CB-430F-6F24-035A-8D9C2B2F36B8}"/>
              </a:ext>
            </a:extLst>
          </p:cNvPr>
          <p:cNvCxnSpPr>
            <a:cxnSpLocks/>
          </p:cNvCxnSpPr>
          <p:nvPr/>
        </p:nvCxnSpPr>
        <p:spPr>
          <a:xfrm>
            <a:off x="4560061" y="4484451"/>
            <a:ext cx="98854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790CC967-22B4-7FE4-BCB2-A408D7F5A8D0}"/>
              </a:ext>
            </a:extLst>
          </p:cNvPr>
          <p:cNvCxnSpPr>
            <a:cxnSpLocks/>
          </p:cNvCxnSpPr>
          <p:nvPr/>
        </p:nvCxnSpPr>
        <p:spPr>
          <a:xfrm>
            <a:off x="9303613" y="1965168"/>
            <a:ext cx="85206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A5244EC5-1A2A-F636-D4B6-DA93E0921D38}"/>
              </a:ext>
            </a:extLst>
          </p:cNvPr>
          <p:cNvCxnSpPr>
            <a:cxnSpLocks/>
          </p:cNvCxnSpPr>
          <p:nvPr/>
        </p:nvCxnSpPr>
        <p:spPr>
          <a:xfrm>
            <a:off x="11555142" y="4486444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Freeform 485">
            <a:extLst>
              <a:ext uri="{FF2B5EF4-FFF2-40B4-BE49-F238E27FC236}">
                <a16:creationId xmlns:a16="http://schemas.microsoft.com/office/drawing/2014/main" id="{D27FDE58-C1E6-FB5D-1E8F-C92E15DABDAF}"/>
              </a:ext>
            </a:extLst>
          </p:cNvPr>
          <p:cNvSpPr/>
          <p:nvPr/>
        </p:nvSpPr>
        <p:spPr>
          <a:xfrm>
            <a:off x="12702209" y="2226365"/>
            <a:ext cx="874643" cy="4591878"/>
          </a:xfrm>
          <a:custGeom>
            <a:avLst/>
            <a:gdLst>
              <a:gd name="connsiteX0" fmla="*/ 0 w 874643"/>
              <a:gd name="connsiteY0" fmla="*/ 4591878 h 4591878"/>
              <a:gd name="connsiteX1" fmla="*/ 576469 w 874643"/>
              <a:gd name="connsiteY1" fmla="*/ 3498574 h 4591878"/>
              <a:gd name="connsiteX2" fmla="*/ 516834 w 874643"/>
              <a:gd name="connsiteY2" fmla="*/ 596348 h 4591878"/>
              <a:gd name="connsiteX3" fmla="*/ 874643 w 874643"/>
              <a:gd name="connsiteY3" fmla="*/ 0 h 4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643" h="4591878">
                <a:moveTo>
                  <a:pt x="0" y="4591878"/>
                </a:moveTo>
                <a:cubicBezTo>
                  <a:pt x="245165" y="4378187"/>
                  <a:pt x="490330" y="4164496"/>
                  <a:pt x="576469" y="3498574"/>
                </a:cubicBezTo>
                <a:cubicBezTo>
                  <a:pt x="662608" y="2832652"/>
                  <a:pt x="467138" y="1179444"/>
                  <a:pt x="516834" y="596348"/>
                </a:cubicBezTo>
                <a:cubicBezTo>
                  <a:pt x="566530" y="13252"/>
                  <a:pt x="720586" y="6626"/>
                  <a:pt x="87464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F03398A-EF01-9A41-27BE-F0065D0646F6}"/>
              </a:ext>
            </a:extLst>
          </p:cNvPr>
          <p:cNvSpPr txBox="1"/>
          <p:nvPr/>
        </p:nvSpPr>
        <p:spPr>
          <a:xfrm>
            <a:off x="13195258" y="8565446"/>
            <a:ext cx="345234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Condensed LSO Graph</a:t>
            </a:r>
          </a:p>
          <a:p>
            <a:pPr algn="ctr"/>
            <a:r>
              <a:rPr lang="en-US" sz="2200" b="1" dirty="0"/>
              <a:t>w/ </a:t>
            </a:r>
            <a:r>
              <a:rPr lang="en-US" sz="2200" b="1" i="1" dirty="0">
                <a:solidFill>
                  <a:srgbClr val="7030A0"/>
                </a:solidFill>
              </a:rPr>
              <a:t>transitive</a:t>
            </a:r>
            <a:r>
              <a:rPr lang="en-US" sz="2200" b="1" i="1" dirty="0"/>
              <a:t> LSO edges</a:t>
            </a:r>
          </a:p>
        </p:txBody>
      </p:sp>
      <p:cxnSp>
        <p:nvCxnSpPr>
          <p:cNvPr id="1339" name="Straight Arrow Connector 1338">
            <a:extLst>
              <a:ext uri="{FF2B5EF4-FFF2-40B4-BE49-F238E27FC236}">
                <a16:creationId xmlns:a16="http://schemas.microsoft.com/office/drawing/2014/main" id="{989E3734-8016-DEBF-88D6-51B7B6127E45}"/>
              </a:ext>
            </a:extLst>
          </p:cNvPr>
          <p:cNvCxnSpPr>
            <a:cxnSpLocks/>
          </p:cNvCxnSpPr>
          <p:nvPr/>
        </p:nvCxnSpPr>
        <p:spPr>
          <a:xfrm>
            <a:off x="14966250" y="4490399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1288397-AD8C-7EAB-8666-A91315EEDD3A}"/>
              </a:ext>
            </a:extLst>
          </p:cNvPr>
          <p:cNvGrpSpPr/>
          <p:nvPr/>
        </p:nvGrpSpPr>
        <p:grpSpPr>
          <a:xfrm>
            <a:off x="14390207" y="6746898"/>
            <a:ext cx="519414" cy="501363"/>
            <a:chOff x="14624060" y="6568784"/>
            <a:chExt cx="519414" cy="501363"/>
          </a:xfrm>
        </p:grpSpPr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E879D0A9-2852-C7F1-4367-33E6FF6B0285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97B4BD69-CA39-AC44-DFFF-0A22293DA91D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C4910578-E822-2D2D-8193-7985BB24D85C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0" name="TextBox 1339">
            <a:extLst>
              <a:ext uri="{FF2B5EF4-FFF2-40B4-BE49-F238E27FC236}">
                <a16:creationId xmlns:a16="http://schemas.microsoft.com/office/drawing/2014/main" id="{7C078EA4-988E-163A-A738-DC4DC9FAB069}"/>
              </a:ext>
            </a:extLst>
          </p:cNvPr>
          <p:cNvSpPr txBox="1"/>
          <p:nvPr/>
        </p:nvSpPr>
        <p:spPr>
          <a:xfrm>
            <a:off x="14267399" y="642478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E9150D08-7247-542B-9207-7B4A0B29FD32}"/>
              </a:ext>
            </a:extLst>
          </p:cNvPr>
          <p:cNvGrpSpPr/>
          <p:nvPr/>
        </p:nvGrpSpPr>
        <p:grpSpPr>
          <a:xfrm>
            <a:off x="14299510" y="4962829"/>
            <a:ext cx="335348" cy="302744"/>
            <a:chOff x="13696116" y="4739745"/>
            <a:chExt cx="335348" cy="302744"/>
          </a:xfrm>
        </p:grpSpPr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DAE7763-4EE2-7CCA-6BC2-1E2DAAB114B3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C463C29F-9BCF-4933-6A28-FBDCBB757397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E2DDDC9F-50A3-8C00-FF0F-8FD8EB500811}"/>
              </a:ext>
            </a:extLst>
          </p:cNvPr>
          <p:cNvGrpSpPr/>
          <p:nvPr/>
        </p:nvGrpSpPr>
        <p:grpSpPr>
          <a:xfrm>
            <a:off x="15018202" y="5674673"/>
            <a:ext cx="328936" cy="302744"/>
            <a:chOff x="14397096" y="5448179"/>
            <a:chExt cx="328936" cy="302744"/>
          </a:xfrm>
        </p:grpSpPr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998182DC-B112-1708-92BF-97DB289AAECC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1342" name="Oval 1341">
              <a:extLst>
                <a:ext uri="{FF2B5EF4-FFF2-40B4-BE49-F238E27FC236}">
                  <a16:creationId xmlns:a16="http://schemas.microsoft.com/office/drawing/2014/main" id="{8E6D6A3D-7A5A-DA52-FFD8-D82269B106E7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19C5A60C-A959-F662-ADC8-A32A4B384271}"/>
              </a:ext>
            </a:extLst>
          </p:cNvPr>
          <p:cNvGrpSpPr/>
          <p:nvPr/>
        </p:nvGrpSpPr>
        <p:grpSpPr>
          <a:xfrm>
            <a:off x="14632861" y="7995889"/>
            <a:ext cx="335348" cy="302744"/>
            <a:chOff x="14688368" y="8089937"/>
            <a:chExt cx="335348" cy="302744"/>
          </a:xfrm>
        </p:grpSpPr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9D712BFA-80F8-17BE-A2C8-D6417DA4BB99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1344" name="Oval 1343">
              <a:extLst>
                <a:ext uri="{FF2B5EF4-FFF2-40B4-BE49-F238E27FC236}">
                  <a16:creationId xmlns:a16="http://schemas.microsoft.com/office/drawing/2014/main" id="{29AE1EDF-9B9E-B4D8-0F86-5F516E6F8DC7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5" name="TextBox 1344">
            <a:extLst>
              <a:ext uri="{FF2B5EF4-FFF2-40B4-BE49-F238E27FC236}">
                <a16:creationId xmlns:a16="http://schemas.microsoft.com/office/drawing/2014/main" id="{D66B51EE-0A4F-55DD-75D9-874CF9107B4F}"/>
              </a:ext>
            </a:extLst>
          </p:cNvPr>
          <p:cNvSpPr txBox="1"/>
          <p:nvPr/>
        </p:nvSpPr>
        <p:spPr>
          <a:xfrm>
            <a:off x="14061649" y="462657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4F7A52C3-B4A6-1F6B-D3AD-D8A8707C2C12}"/>
              </a:ext>
            </a:extLst>
          </p:cNvPr>
          <p:cNvSpPr txBox="1"/>
          <p:nvPr/>
        </p:nvSpPr>
        <p:spPr>
          <a:xfrm>
            <a:off x="14770374" y="5346165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F83B3A8B-4592-0063-D686-201F1C85F67A}"/>
              </a:ext>
            </a:extLst>
          </p:cNvPr>
          <p:cNvSpPr txBox="1"/>
          <p:nvPr/>
        </p:nvSpPr>
        <p:spPr>
          <a:xfrm>
            <a:off x="14423524" y="765292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96" name="Curved Connector 495">
            <a:extLst>
              <a:ext uri="{FF2B5EF4-FFF2-40B4-BE49-F238E27FC236}">
                <a16:creationId xmlns:a16="http://schemas.microsoft.com/office/drawing/2014/main" id="{77545158-4890-E67D-D59D-62BEC22B86E6}"/>
              </a:ext>
            </a:extLst>
          </p:cNvPr>
          <p:cNvCxnSpPr>
            <a:cxnSpLocks/>
            <a:stCxn id="488" idx="3"/>
            <a:endCxn id="1342" idx="2"/>
          </p:cNvCxnSpPr>
          <p:nvPr/>
        </p:nvCxnSpPr>
        <p:spPr>
          <a:xfrm rot="16200000" flipH="1">
            <a:off x="14391531" y="5185567"/>
            <a:ext cx="604808" cy="67614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urved Connector 497">
            <a:extLst>
              <a:ext uri="{FF2B5EF4-FFF2-40B4-BE49-F238E27FC236}">
                <a16:creationId xmlns:a16="http://schemas.microsoft.com/office/drawing/2014/main" id="{A10988B6-5541-BFA3-A572-288ADF7FEFAF}"/>
              </a:ext>
            </a:extLst>
          </p:cNvPr>
          <p:cNvCxnSpPr>
            <a:cxnSpLocks/>
            <a:stCxn id="1344" idx="6"/>
            <a:endCxn id="1342" idx="6"/>
          </p:cNvCxnSpPr>
          <p:nvPr/>
        </p:nvCxnSpPr>
        <p:spPr>
          <a:xfrm flipV="1">
            <a:off x="14944099" y="5826045"/>
            <a:ext cx="384945" cy="2321216"/>
          </a:xfrm>
          <a:prstGeom prst="curvedConnector3">
            <a:avLst>
              <a:gd name="adj1" fmla="val 159385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urved Connector 500">
            <a:extLst>
              <a:ext uri="{FF2B5EF4-FFF2-40B4-BE49-F238E27FC236}">
                <a16:creationId xmlns:a16="http://schemas.microsoft.com/office/drawing/2014/main" id="{6602365A-556C-D2FA-536A-808D1D566CA6}"/>
              </a:ext>
            </a:extLst>
          </p:cNvPr>
          <p:cNvCxnSpPr>
            <a:cxnSpLocks/>
            <a:stCxn id="488" idx="2"/>
            <a:endCxn id="487" idx="2"/>
          </p:cNvCxnSpPr>
          <p:nvPr/>
        </p:nvCxnSpPr>
        <p:spPr>
          <a:xfrm rot="10800000" flipH="1" flipV="1">
            <a:off x="14312360" y="5114200"/>
            <a:ext cx="87785" cy="1883379"/>
          </a:xfrm>
          <a:prstGeom prst="curvedConnector3">
            <a:avLst>
              <a:gd name="adj1" fmla="val -26040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>
            <a:extLst>
              <a:ext uri="{FF2B5EF4-FFF2-40B4-BE49-F238E27FC236}">
                <a16:creationId xmlns:a16="http://schemas.microsoft.com/office/drawing/2014/main" id="{2AC79A0D-C833-D515-BC14-5E62A2822217}"/>
              </a:ext>
            </a:extLst>
          </p:cNvPr>
          <p:cNvCxnSpPr>
            <a:cxnSpLocks/>
            <a:stCxn id="487" idx="6"/>
            <a:endCxn id="1342" idx="4"/>
          </p:cNvCxnSpPr>
          <p:nvPr/>
        </p:nvCxnSpPr>
        <p:spPr>
          <a:xfrm flipV="1">
            <a:off x="14900792" y="5977417"/>
            <a:ext cx="279735" cy="1020163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urved Connector 532">
            <a:extLst>
              <a:ext uri="{FF2B5EF4-FFF2-40B4-BE49-F238E27FC236}">
                <a16:creationId xmlns:a16="http://schemas.microsoft.com/office/drawing/2014/main" id="{1FB32B70-E2D0-5322-78CD-9FEBD9DFB3B2}"/>
              </a:ext>
            </a:extLst>
          </p:cNvPr>
          <p:cNvCxnSpPr>
            <a:stCxn id="1344" idx="2"/>
            <a:endCxn id="1327" idx="1"/>
          </p:cNvCxnSpPr>
          <p:nvPr/>
        </p:nvCxnSpPr>
        <p:spPr>
          <a:xfrm rot="10800000">
            <a:off x="14390208" y="7076915"/>
            <a:ext cx="256857" cy="1070347"/>
          </a:xfrm>
          <a:prstGeom prst="curvedConnector3">
            <a:avLst>
              <a:gd name="adj1" fmla="val 18899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ounded Rectangle 547">
            <a:extLst>
              <a:ext uri="{FF2B5EF4-FFF2-40B4-BE49-F238E27FC236}">
                <a16:creationId xmlns:a16="http://schemas.microsoft.com/office/drawing/2014/main" id="{369F92F7-7BD3-1316-B179-3B70BED8CDF2}"/>
              </a:ext>
            </a:extLst>
          </p:cNvPr>
          <p:cNvSpPr/>
          <p:nvPr/>
        </p:nvSpPr>
        <p:spPr>
          <a:xfrm>
            <a:off x="16662762" y="4996769"/>
            <a:ext cx="995166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TextBox 1349">
            <a:extLst>
              <a:ext uri="{FF2B5EF4-FFF2-40B4-BE49-F238E27FC236}">
                <a16:creationId xmlns:a16="http://schemas.microsoft.com/office/drawing/2014/main" id="{128415AB-3387-4CFB-9DEC-9619C826678F}"/>
              </a:ext>
            </a:extLst>
          </p:cNvPr>
          <p:cNvSpPr txBox="1"/>
          <p:nvPr/>
        </p:nvSpPr>
        <p:spPr>
          <a:xfrm>
            <a:off x="17152787" y="549178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1" name="TextBox 1350">
            <a:extLst>
              <a:ext uri="{FF2B5EF4-FFF2-40B4-BE49-F238E27FC236}">
                <a16:creationId xmlns:a16="http://schemas.microsoft.com/office/drawing/2014/main" id="{E1607215-74FA-E18D-C264-9E2D5B42CF3F}"/>
              </a:ext>
            </a:extLst>
          </p:cNvPr>
          <p:cNvSpPr txBox="1"/>
          <p:nvPr/>
        </p:nvSpPr>
        <p:spPr>
          <a:xfrm>
            <a:off x="16738688" y="586241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cxnSp>
        <p:nvCxnSpPr>
          <p:cNvPr id="1352" name="Curved Connector 1351">
            <a:extLst>
              <a:ext uri="{FF2B5EF4-FFF2-40B4-BE49-F238E27FC236}">
                <a16:creationId xmlns:a16="http://schemas.microsoft.com/office/drawing/2014/main" id="{2613BAC7-7E40-D258-8C95-F3679E9FD04B}"/>
              </a:ext>
            </a:extLst>
          </p:cNvPr>
          <p:cNvCxnSpPr>
            <a:cxnSpLocks/>
            <a:stCxn id="1350" idx="2"/>
            <a:endCxn id="1351" idx="3"/>
          </p:cNvCxnSpPr>
          <p:nvPr/>
        </p:nvCxnSpPr>
        <p:spPr>
          <a:xfrm rot="5400000">
            <a:off x="17181290" y="5872804"/>
            <a:ext cx="170578" cy="208754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Curved Connector 1352">
            <a:extLst>
              <a:ext uri="{FF2B5EF4-FFF2-40B4-BE49-F238E27FC236}">
                <a16:creationId xmlns:a16="http://schemas.microsoft.com/office/drawing/2014/main" id="{0207A1D4-2DEE-B0B5-FA67-30B9E8FC8A87}"/>
              </a:ext>
            </a:extLst>
          </p:cNvPr>
          <p:cNvCxnSpPr>
            <a:cxnSpLocks/>
            <a:stCxn id="1351" idx="0"/>
            <a:endCxn id="1350" idx="1"/>
          </p:cNvCxnSpPr>
          <p:nvPr/>
        </p:nvCxnSpPr>
        <p:spPr>
          <a:xfrm rot="5400000" flipH="1" flipV="1">
            <a:off x="16966327" y="5675955"/>
            <a:ext cx="170578" cy="2023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4" name="TextBox 1353">
            <a:extLst>
              <a:ext uri="{FF2B5EF4-FFF2-40B4-BE49-F238E27FC236}">
                <a16:creationId xmlns:a16="http://schemas.microsoft.com/office/drawing/2014/main" id="{724BEB7F-9C8F-DEE1-E240-73ADE5C56A99}"/>
              </a:ext>
            </a:extLst>
          </p:cNvPr>
          <p:cNvSpPr txBox="1"/>
          <p:nvPr/>
        </p:nvSpPr>
        <p:spPr>
          <a:xfrm>
            <a:off x="18828605" y="5556552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5" name="TextBox 1354">
            <a:extLst>
              <a:ext uri="{FF2B5EF4-FFF2-40B4-BE49-F238E27FC236}">
                <a16:creationId xmlns:a16="http://schemas.microsoft.com/office/drawing/2014/main" id="{B2F05C4F-5622-4052-31A0-B5FC2EFCBF31}"/>
              </a:ext>
            </a:extLst>
          </p:cNvPr>
          <p:cNvSpPr txBox="1"/>
          <p:nvPr/>
        </p:nvSpPr>
        <p:spPr>
          <a:xfrm>
            <a:off x="18366991" y="581327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56" name="TextBox 1355">
            <a:extLst>
              <a:ext uri="{FF2B5EF4-FFF2-40B4-BE49-F238E27FC236}">
                <a16:creationId xmlns:a16="http://schemas.microsoft.com/office/drawing/2014/main" id="{D3B4793B-4390-0157-42CA-4008DB9206B5}"/>
              </a:ext>
            </a:extLst>
          </p:cNvPr>
          <p:cNvSpPr txBox="1"/>
          <p:nvPr/>
        </p:nvSpPr>
        <p:spPr>
          <a:xfrm>
            <a:off x="18538248" y="509186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57" name="TextBox 1356">
            <a:extLst>
              <a:ext uri="{FF2B5EF4-FFF2-40B4-BE49-F238E27FC236}">
                <a16:creationId xmlns:a16="http://schemas.microsoft.com/office/drawing/2014/main" id="{892DF9CD-D809-D300-8303-169B97A8F2BA}"/>
              </a:ext>
            </a:extLst>
          </p:cNvPr>
          <p:cNvSpPr txBox="1"/>
          <p:nvPr/>
        </p:nvSpPr>
        <p:spPr>
          <a:xfrm>
            <a:off x="18530493" y="624855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61" name="Curved Connector 1360">
            <a:extLst>
              <a:ext uri="{FF2B5EF4-FFF2-40B4-BE49-F238E27FC236}">
                <a16:creationId xmlns:a16="http://schemas.microsoft.com/office/drawing/2014/main" id="{5EE51025-9E4C-D3D3-F1A1-F546FB7DA220}"/>
              </a:ext>
            </a:extLst>
          </p:cNvPr>
          <p:cNvCxnSpPr>
            <a:cxnSpLocks/>
            <a:stCxn id="1357" idx="3"/>
            <a:endCxn id="1356" idx="3"/>
          </p:cNvCxnSpPr>
          <p:nvPr/>
        </p:nvCxnSpPr>
        <p:spPr>
          <a:xfrm flipH="1" flipV="1">
            <a:off x="19019470" y="5291915"/>
            <a:ext cx="117279" cy="1156699"/>
          </a:xfrm>
          <a:prstGeom prst="curvedConnector3">
            <a:avLst>
              <a:gd name="adj1" fmla="val -194920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BD7FDA72-3AC8-0549-5F04-02F0C54078DB}"/>
              </a:ext>
            </a:extLst>
          </p:cNvPr>
          <p:cNvCxnSpPr/>
          <p:nvPr/>
        </p:nvCxnSpPr>
        <p:spPr>
          <a:xfrm>
            <a:off x="18795202" y="5443337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56E0353D-66C3-91C3-B873-278C5D7C9598}"/>
              </a:ext>
            </a:extLst>
          </p:cNvPr>
          <p:cNvCxnSpPr>
            <a:cxnSpLocks/>
          </p:cNvCxnSpPr>
          <p:nvPr/>
        </p:nvCxnSpPr>
        <p:spPr>
          <a:xfrm flipH="1">
            <a:off x="18556523" y="5436989"/>
            <a:ext cx="200111" cy="4588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98679AB6-0CB1-0562-9DF3-5B4F87A3C999}"/>
              </a:ext>
            </a:extLst>
          </p:cNvPr>
          <p:cNvCxnSpPr>
            <a:cxnSpLocks/>
          </p:cNvCxnSpPr>
          <p:nvPr/>
        </p:nvCxnSpPr>
        <p:spPr>
          <a:xfrm flipH="1">
            <a:off x="18703008" y="5824977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Arrow Connector 1364">
            <a:extLst>
              <a:ext uri="{FF2B5EF4-FFF2-40B4-BE49-F238E27FC236}">
                <a16:creationId xmlns:a16="http://schemas.microsoft.com/office/drawing/2014/main" id="{6729EC23-1F1B-5441-CE74-D89FE19A0975}"/>
              </a:ext>
            </a:extLst>
          </p:cNvPr>
          <p:cNvCxnSpPr/>
          <p:nvPr/>
        </p:nvCxnSpPr>
        <p:spPr>
          <a:xfrm>
            <a:off x="18585142" y="6131078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Arrow Connector 1366">
            <a:extLst>
              <a:ext uri="{FF2B5EF4-FFF2-40B4-BE49-F238E27FC236}">
                <a16:creationId xmlns:a16="http://schemas.microsoft.com/office/drawing/2014/main" id="{81E946DF-BCD4-DD63-F87C-0B94FD5990A1}"/>
              </a:ext>
            </a:extLst>
          </p:cNvPr>
          <p:cNvCxnSpPr>
            <a:cxnSpLocks/>
          </p:cNvCxnSpPr>
          <p:nvPr/>
        </p:nvCxnSpPr>
        <p:spPr>
          <a:xfrm>
            <a:off x="17747856" y="5887354"/>
            <a:ext cx="40074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Arrow Connector 1367">
            <a:extLst>
              <a:ext uri="{FF2B5EF4-FFF2-40B4-BE49-F238E27FC236}">
                <a16:creationId xmlns:a16="http://schemas.microsoft.com/office/drawing/2014/main" id="{0368C2E9-56B9-1E0B-6D32-473DE1BAE28D}"/>
              </a:ext>
            </a:extLst>
          </p:cNvPr>
          <p:cNvCxnSpPr>
            <a:cxnSpLocks/>
            <a:stCxn id="1127" idx="2"/>
          </p:cNvCxnSpPr>
          <p:nvPr/>
        </p:nvCxnSpPr>
        <p:spPr>
          <a:xfrm>
            <a:off x="17897140" y="4358086"/>
            <a:ext cx="931465" cy="53525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TextBox 1368">
            <a:extLst>
              <a:ext uri="{FF2B5EF4-FFF2-40B4-BE49-F238E27FC236}">
                <a16:creationId xmlns:a16="http://schemas.microsoft.com/office/drawing/2014/main" id="{28087635-0D52-7E85-8726-0737907019F2}"/>
              </a:ext>
            </a:extLst>
          </p:cNvPr>
          <p:cNvSpPr txBox="1"/>
          <p:nvPr/>
        </p:nvSpPr>
        <p:spPr>
          <a:xfrm>
            <a:off x="16524099" y="6914021"/>
            <a:ext cx="31556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Explicit sequentialization of SCCs</a:t>
            </a:r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BEB3A931-1278-209E-224E-4779A6A2652F}"/>
              </a:ext>
            </a:extLst>
          </p:cNvPr>
          <p:cNvSpPr txBox="1"/>
          <p:nvPr/>
        </p:nvSpPr>
        <p:spPr>
          <a:xfrm>
            <a:off x="17366124" y="147131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706B4173-3800-E88A-70A2-F38C87D634DC}"/>
              </a:ext>
            </a:extLst>
          </p:cNvPr>
          <p:cNvSpPr txBox="1"/>
          <p:nvPr/>
        </p:nvSpPr>
        <p:spPr>
          <a:xfrm>
            <a:off x="17382222" y="2675717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72" name="Straight Arrow Connector 1371">
            <a:extLst>
              <a:ext uri="{FF2B5EF4-FFF2-40B4-BE49-F238E27FC236}">
                <a16:creationId xmlns:a16="http://schemas.microsoft.com/office/drawing/2014/main" id="{C1BD4E36-8F1B-E6F4-CD41-754C522E48FE}"/>
              </a:ext>
            </a:extLst>
          </p:cNvPr>
          <p:cNvCxnSpPr/>
          <p:nvPr/>
        </p:nvCxnSpPr>
        <p:spPr>
          <a:xfrm>
            <a:off x="17646297" y="1847026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11DE4B0B-DA7F-70FE-ED09-8F95F331BE0C}"/>
              </a:ext>
            </a:extLst>
          </p:cNvPr>
          <p:cNvCxnSpPr>
            <a:cxnSpLocks/>
          </p:cNvCxnSpPr>
          <p:nvPr/>
        </p:nvCxnSpPr>
        <p:spPr>
          <a:xfrm flipH="1">
            <a:off x="17451823" y="1840678"/>
            <a:ext cx="116151" cy="37060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Arrow Connector 1373">
            <a:extLst>
              <a:ext uri="{FF2B5EF4-FFF2-40B4-BE49-F238E27FC236}">
                <a16:creationId xmlns:a16="http://schemas.microsoft.com/office/drawing/2014/main" id="{F80CCF78-AC40-0A00-D3D1-FAFFD8B4F420}"/>
              </a:ext>
            </a:extLst>
          </p:cNvPr>
          <p:cNvCxnSpPr>
            <a:cxnSpLocks/>
          </p:cNvCxnSpPr>
          <p:nvPr/>
        </p:nvCxnSpPr>
        <p:spPr>
          <a:xfrm>
            <a:off x="17520011" y="2506820"/>
            <a:ext cx="101957" cy="22646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>
            <a:extLst>
              <a:ext uri="{FF2B5EF4-FFF2-40B4-BE49-F238E27FC236}">
                <a16:creationId xmlns:a16="http://schemas.microsoft.com/office/drawing/2014/main" id="{A221BB54-076D-CAA2-1ED2-5FAC38D5BE30}"/>
              </a:ext>
            </a:extLst>
          </p:cNvPr>
          <p:cNvSpPr/>
          <p:nvPr/>
        </p:nvSpPr>
        <p:spPr>
          <a:xfrm>
            <a:off x="17224577" y="477078"/>
            <a:ext cx="339855" cy="1073426"/>
          </a:xfrm>
          <a:custGeom>
            <a:avLst/>
            <a:gdLst>
              <a:gd name="connsiteX0" fmla="*/ 53608 w 339855"/>
              <a:gd name="connsiteY0" fmla="*/ 0 h 1073426"/>
              <a:gd name="connsiteX1" fmla="*/ 21802 w 339855"/>
              <a:gd name="connsiteY1" fmla="*/ 580445 h 1073426"/>
              <a:gd name="connsiteX2" fmla="*/ 339855 w 339855"/>
              <a:gd name="connsiteY2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55" h="1073426">
                <a:moveTo>
                  <a:pt x="53608" y="0"/>
                </a:moveTo>
                <a:cubicBezTo>
                  <a:pt x="13851" y="200770"/>
                  <a:pt x="-25906" y="401541"/>
                  <a:pt x="21802" y="580445"/>
                </a:cubicBezTo>
                <a:cubicBezTo>
                  <a:pt x="69510" y="759349"/>
                  <a:pt x="204682" y="916387"/>
                  <a:pt x="339855" y="107342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6" name="Curved Connector 725">
            <a:extLst>
              <a:ext uri="{FF2B5EF4-FFF2-40B4-BE49-F238E27FC236}">
                <a16:creationId xmlns:a16="http://schemas.microsoft.com/office/drawing/2014/main" id="{2D9EF883-A88B-4285-3256-A13FB457910E}"/>
              </a:ext>
            </a:extLst>
          </p:cNvPr>
          <p:cNvCxnSpPr>
            <a:stCxn id="1113" idx="0"/>
            <a:endCxn id="1370" idx="0"/>
          </p:cNvCxnSpPr>
          <p:nvPr/>
        </p:nvCxnSpPr>
        <p:spPr>
          <a:xfrm rot="16200000" flipV="1">
            <a:off x="16938433" y="2139615"/>
            <a:ext cx="2003803" cy="667198"/>
          </a:xfrm>
          <a:prstGeom prst="curvedConnector3">
            <a:avLst>
              <a:gd name="adj1" fmla="val 110747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urved Connector 729">
            <a:extLst>
              <a:ext uri="{FF2B5EF4-FFF2-40B4-BE49-F238E27FC236}">
                <a16:creationId xmlns:a16="http://schemas.microsoft.com/office/drawing/2014/main" id="{F950DACA-ACAA-6FDB-13A1-5341950311D1}"/>
              </a:ext>
            </a:extLst>
          </p:cNvPr>
          <p:cNvCxnSpPr>
            <a:stCxn id="1371" idx="2"/>
            <a:endCxn id="1110" idx="3"/>
          </p:cNvCxnSpPr>
          <p:nvPr/>
        </p:nvCxnSpPr>
        <p:spPr>
          <a:xfrm rot="5400000" flipH="1" flipV="1">
            <a:off x="16916452" y="1804274"/>
            <a:ext cx="2040451" cy="502656"/>
          </a:xfrm>
          <a:prstGeom prst="curvedConnector4">
            <a:avLst>
              <a:gd name="adj1" fmla="val -3409"/>
              <a:gd name="adj2" fmla="val 145478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Arrow Connector 1374">
            <a:extLst>
              <a:ext uri="{FF2B5EF4-FFF2-40B4-BE49-F238E27FC236}">
                <a16:creationId xmlns:a16="http://schemas.microsoft.com/office/drawing/2014/main" id="{4106575C-1B21-667B-3709-82714529F6BB}"/>
              </a:ext>
            </a:extLst>
          </p:cNvPr>
          <p:cNvCxnSpPr>
            <a:cxnSpLocks/>
          </p:cNvCxnSpPr>
          <p:nvPr/>
        </p:nvCxnSpPr>
        <p:spPr>
          <a:xfrm flipH="1">
            <a:off x="17616135" y="2201828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E516F445-CC8A-C499-9441-904D0E6B9A8B}"/>
              </a:ext>
            </a:extLst>
          </p:cNvPr>
          <p:cNvSpPr/>
          <p:nvPr/>
        </p:nvSpPr>
        <p:spPr>
          <a:xfrm>
            <a:off x="15560842" y="1743468"/>
            <a:ext cx="1493766" cy="3550427"/>
          </a:xfrm>
          <a:custGeom>
            <a:avLst/>
            <a:gdLst>
              <a:gd name="connsiteX0" fmla="*/ 0 w 1363579"/>
              <a:gd name="connsiteY0" fmla="*/ 3256548 h 3256548"/>
              <a:gd name="connsiteX1" fmla="*/ 705853 w 1363579"/>
              <a:gd name="connsiteY1" fmla="*/ 2582779 h 3256548"/>
              <a:gd name="connsiteX2" fmla="*/ 786063 w 1363579"/>
              <a:gd name="connsiteY2" fmla="*/ 753979 h 3256548"/>
              <a:gd name="connsiteX3" fmla="*/ 1363579 w 1363579"/>
              <a:gd name="connsiteY3" fmla="*/ 0 h 32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579" h="3256548">
                <a:moveTo>
                  <a:pt x="0" y="3256548"/>
                </a:moveTo>
                <a:cubicBezTo>
                  <a:pt x="287421" y="3128211"/>
                  <a:pt x="574843" y="2999874"/>
                  <a:pt x="705853" y="2582779"/>
                </a:cubicBezTo>
                <a:cubicBezTo>
                  <a:pt x="836864" y="2165684"/>
                  <a:pt x="676442" y="1184442"/>
                  <a:pt x="786063" y="753979"/>
                </a:cubicBezTo>
                <a:cubicBezTo>
                  <a:pt x="895684" y="323516"/>
                  <a:pt x="1129631" y="161758"/>
                  <a:pt x="1363579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269D80E-6931-EB6A-2A47-32EE594EBA2F}"/>
              </a:ext>
            </a:extLst>
          </p:cNvPr>
          <p:cNvSpPr/>
          <p:nvPr/>
        </p:nvSpPr>
        <p:spPr>
          <a:xfrm>
            <a:off x="16787152" y="8119571"/>
            <a:ext cx="2571538" cy="10645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</a:rPr>
              <a:t>However</a:t>
            </a:r>
            <a:r>
              <a:rPr lang="en-US" dirty="0">
                <a:solidFill>
                  <a:srgbClr val="7030A0"/>
                </a:solidFill>
              </a:rPr>
              <a:t>, transitive LSO edge </a:t>
            </a:r>
            <a:r>
              <a:rPr lang="en-US" b="1" i="1" dirty="0">
                <a:solidFill>
                  <a:srgbClr val="7030A0"/>
                </a:solidFill>
              </a:rPr>
              <a:t>cannot</a:t>
            </a:r>
            <a:r>
              <a:rPr lang="en-US" b="1" dirty="0">
                <a:solidFill>
                  <a:srgbClr val="7030A0"/>
                </a:solidFill>
              </a:rPr>
              <a:t> be pruned </a:t>
            </a:r>
            <a:r>
              <a:rPr lang="en-US" dirty="0">
                <a:solidFill>
                  <a:srgbClr val="7030A0"/>
                </a:solidFill>
              </a:rPr>
              <a:t>b/c of </a:t>
            </a:r>
            <a:r>
              <a:rPr lang="en-US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D71B9-55C6-858E-8695-466BC7F8CF9C}"/>
              </a:ext>
            </a:extLst>
          </p:cNvPr>
          <p:cNvCxnSpPr>
            <a:cxnSpLocks/>
          </p:cNvCxnSpPr>
          <p:nvPr/>
        </p:nvCxnSpPr>
        <p:spPr>
          <a:xfrm>
            <a:off x="16524099" y="7787837"/>
            <a:ext cx="3155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0AFC2-B02E-0A7E-2B40-E5C565F18028}"/>
              </a:ext>
            </a:extLst>
          </p:cNvPr>
          <p:cNvCxnSpPr>
            <a:cxnSpLocks/>
          </p:cNvCxnSpPr>
          <p:nvPr/>
        </p:nvCxnSpPr>
        <p:spPr>
          <a:xfrm flipH="1" flipV="1">
            <a:off x="15687209" y="7378281"/>
            <a:ext cx="947598" cy="8067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C497F6-E94C-71A2-6DC9-A141964380AB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1854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753482-AFFA-9C55-2257-D764CA731A1B}"/>
              </a:ext>
            </a:extLst>
          </p:cNvPr>
          <p:cNvCxnSpPr>
            <a:cxnSpLocks/>
          </p:cNvCxnSpPr>
          <p:nvPr/>
        </p:nvCxnSpPr>
        <p:spPr>
          <a:xfrm>
            <a:off x="7748568" y="599953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114EB-28B7-D2A8-95EC-EBE24DC14C2F}"/>
              </a:ext>
            </a:extLst>
          </p:cNvPr>
          <p:cNvCxnSpPr>
            <a:cxnSpLocks/>
          </p:cNvCxnSpPr>
          <p:nvPr/>
        </p:nvCxnSpPr>
        <p:spPr>
          <a:xfrm>
            <a:off x="7941428" y="59981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FEF12-E41E-5C6C-6A9C-555A2B428D0D}"/>
              </a:ext>
            </a:extLst>
          </p:cNvPr>
          <p:cNvCxnSpPr>
            <a:cxnSpLocks/>
          </p:cNvCxnSpPr>
          <p:nvPr/>
        </p:nvCxnSpPr>
        <p:spPr>
          <a:xfrm rot="16200000">
            <a:off x="7557845" y="628006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3C70C8-B720-715F-D6E4-968981C0A173}"/>
              </a:ext>
            </a:extLst>
          </p:cNvPr>
          <p:cNvCxnSpPr>
            <a:cxnSpLocks/>
          </p:cNvCxnSpPr>
          <p:nvPr/>
        </p:nvCxnSpPr>
        <p:spPr>
          <a:xfrm>
            <a:off x="7851068" y="65551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D2F826-19D6-9B88-C534-CD905B4CF77B}"/>
              </a:ext>
            </a:extLst>
          </p:cNvPr>
          <p:cNvSpPr txBox="1"/>
          <p:nvPr/>
        </p:nvSpPr>
        <p:spPr>
          <a:xfrm>
            <a:off x="7604137" y="577375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C6E48-F051-062A-D1CF-4FA1FED55499}"/>
              </a:ext>
            </a:extLst>
          </p:cNvPr>
          <p:cNvSpPr txBox="1"/>
          <p:nvPr/>
        </p:nvSpPr>
        <p:spPr>
          <a:xfrm>
            <a:off x="7764629" y="5773757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9B9A5-66E2-B2EA-AE98-524F10B41793}"/>
              </a:ext>
            </a:extLst>
          </p:cNvPr>
          <p:cNvSpPr txBox="1"/>
          <p:nvPr/>
        </p:nvSpPr>
        <p:spPr>
          <a:xfrm>
            <a:off x="7260891" y="620951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EA590-8F43-2A18-3BA5-CB1CCA3AA5C3}"/>
              </a:ext>
            </a:extLst>
          </p:cNvPr>
          <p:cNvSpPr txBox="1"/>
          <p:nvPr/>
        </p:nvSpPr>
        <p:spPr>
          <a:xfrm>
            <a:off x="7307280" y="6714936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</p:spTree>
    <p:extLst>
      <p:ext uri="{BB962C8B-B14F-4D97-AF65-F5344CB8AC3E}">
        <p14:creationId xmlns:p14="http://schemas.microsoft.com/office/powerpoint/2010/main" val="7928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7335DC-D4D6-ADF3-F951-5A5970BB71D7}"/>
              </a:ext>
            </a:extLst>
          </p:cNvPr>
          <p:cNvSpPr>
            <a:spLocks noChangeAspect="1"/>
          </p:cNvSpPr>
          <p:nvPr/>
        </p:nvSpPr>
        <p:spPr>
          <a:xfrm flipH="1">
            <a:off x="7641193" y="8099970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3ED9C-4B77-AE54-40B4-965A3C2F0B2D}"/>
              </a:ext>
            </a:extLst>
          </p:cNvPr>
          <p:cNvCxnSpPr>
            <a:cxnSpLocks/>
          </p:cNvCxnSpPr>
          <p:nvPr/>
        </p:nvCxnSpPr>
        <p:spPr>
          <a:xfrm>
            <a:off x="7724415" y="791149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E616-BF8F-15DC-6769-9BA7E51DFD20}"/>
              </a:ext>
            </a:extLst>
          </p:cNvPr>
          <p:cNvCxnSpPr>
            <a:cxnSpLocks/>
          </p:cNvCxnSpPr>
          <p:nvPr/>
        </p:nvCxnSpPr>
        <p:spPr>
          <a:xfrm>
            <a:off x="7917275" y="79101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EA7FDE-D1DB-6477-B124-0A07DA723430}"/>
              </a:ext>
            </a:extLst>
          </p:cNvPr>
          <p:cNvSpPr txBox="1"/>
          <p:nvPr/>
        </p:nvSpPr>
        <p:spPr>
          <a:xfrm>
            <a:off x="7579984" y="76857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93444-F764-8F34-21A6-63EBD7400B7B}"/>
              </a:ext>
            </a:extLst>
          </p:cNvPr>
          <p:cNvSpPr txBox="1"/>
          <p:nvPr/>
        </p:nvSpPr>
        <p:spPr>
          <a:xfrm>
            <a:off x="7740476" y="7685712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0BEE84-D4BA-04E8-6A31-ACF81C6D8769}"/>
              </a:ext>
            </a:extLst>
          </p:cNvPr>
          <p:cNvCxnSpPr>
            <a:cxnSpLocks/>
          </p:cNvCxnSpPr>
          <p:nvPr/>
        </p:nvCxnSpPr>
        <p:spPr>
          <a:xfrm>
            <a:off x="7825444" y="846355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23D49C-E510-D9B2-A13E-E3EC72E60928}"/>
              </a:ext>
            </a:extLst>
          </p:cNvPr>
          <p:cNvSpPr txBox="1"/>
          <p:nvPr/>
        </p:nvSpPr>
        <p:spPr>
          <a:xfrm>
            <a:off x="7352109" y="858444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</a:t>
            </a:r>
            <a:r>
              <a:rPr lang="en-US" sz="1200" dirty="0" err="1"/>
              <a:t>A.v</a:t>
            </a:r>
            <a:r>
              <a:rPr lang="en-US" sz="1200" dirty="0"/>
              <a:t> &amp; </a:t>
            </a:r>
            <a:r>
              <a:rPr lang="en-US" sz="1200" dirty="0" err="1"/>
              <a:t>B.v</a:t>
            </a:r>
            <a:r>
              <a:rPr lang="en-US" sz="1200" dirty="0"/>
              <a:t>) </a:t>
            </a:r>
          </a:p>
          <a:p>
            <a:r>
              <a:rPr lang="en-US" sz="1200" dirty="0"/>
              <a:t>     out = A</a:t>
            </a:r>
          </a:p>
        </p:txBody>
      </p:sp>
    </p:spTree>
    <p:extLst>
      <p:ext uri="{BB962C8B-B14F-4D97-AF65-F5344CB8AC3E}">
        <p14:creationId xmlns:p14="http://schemas.microsoft.com/office/powerpoint/2010/main" val="3591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6" y="731213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11025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0431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1089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13960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21163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2191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29329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47986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29698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5" y="728023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10993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039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13928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2113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2188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2929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47954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29666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16415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3D299190-A63F-E84E-8149-4EEE7DE6A300}"/>
              </a:ext>
            </a:extLst>
          </p:cNvPr>
          <p:cNvGrpSpPr/>
          <p:nvPr/>
        </p:nvGrpSpPr>
        <p:grpSpPr>
          <a:xfrm>
            <a:off x="6379938" y="717493"/>
            <a:ext cx="2444205" cy="4620717"/>
            <a:chOff x="332046" y="3492740"/>
            <a:chExt cx="2444205" cy="4620717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6CB1A551-514A-6446-939D-515A22E59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77" name="Triangle 676">
              <a:extLst>
                <a:ext uri="{FF2B5EF4-FFF2-40B4-BE49-F238E27FC236}">
                  <a16:creationId xmlns:a16="http://schemas.microsoft.com/office/drawing/2014/main" id="{01C81790-DB64-5E4A-9653-BCD8D219B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F1C03139-04F7-4846-A796-FAD307733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79" name="Triangle 678">
              <a:extLst>
                <a:ext uri="{FF2B5EF4-FFF2-40B4-BE49-F238E27FC236}">
                  <a16:creationId xmlns:a16="http://schemas.microsoft.com/office/drawing/2014/main" id="{E4F698A2-43C5-9043-98C4-34478F662CB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EDF7B30-9F78-854D-930F-DE0A849500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81" name="Triangle 680">
              <a:extLst>
                <a:ext uri="{FF2B5EF4-FFF2-40B4-BE49-F238E27FC236}">
                  <a16:creationId xmlns:a16="http://schemas.microsoft.com/office/drawing/2014/main" id="{4B6922E9-3CB9-2F4E-841C-71CB77B223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9B36BEFF-B4B8-DF46-9EA4-713CC8750787}"/>
                </a:ext>
              </a:extLst>
            </p:cNvPr>
            <p:cNvCxnSpPr>
              <a:cxnSpLocks/>
              <a:stCxn id="680" idx="2"/>
              <a:endCxn id="681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0D0132ED-088C-0645-A514-5F99DF8A69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A4190A49-99EB-2849-A724-E4839DF8E416}"/>
                </a:ext>
              </a:extLst>
            </p:cNvPr>
            <p:cNvCxnSpPr>
              <a:cxnSpLocks noChangeAspect="1"/>
              <a:stCxn id="693" idx="4"/>
              <a:endCxn id="683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B463EA45-B7D3-5749-92F1-C65FB7667B22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FAD14E94-E04A-DD40-B462-4D03C759681A}"/>
                </a:ext>
              </a:extLst>
            </p:cNvPr>
            <p:cNvCxnSpPr>
              <a:cxnSpLocks/>
              <a:stCxn id="680" idx="2"/>
              <a:endCxn id="679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7EBFA248-A923-2148-93DB-3FE20DAC458C}"/>
                </a:ext>
              </a:extLst>
            </p:cNvPr>
            <p:cNvCxnSpPr>
              <a:cxnSpLocks/>
              <a:endCxn id="68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3FAFD0CD-1C26-BB40-A03B-4C5DCB9478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0E91078C-FC6F-2F43-9084-468D8D8B6FD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0BA07CB-8467-6945-B119-54CC66E6FFE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AA3DDD0-851D-B148-A713-7FBF9994D0BC}"/>
                </a:ext>
              </a:extLst>
            </p:cNvPr>
            <p:cNvCxnSpPr>
              <a:cxnSpLocks noChangeAspect="1"/>
              <a:stCxn id="690" idx="4"/>
              <a:endCxn id="693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4F3C51B-0735-3246-B281-8E979485747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6C017E7-F62E-8B40-BE70-C3FDD5022D1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9AE8AAC2-0B61-2844-880C-8C32DD7E46B1}"/>
                </a:ext>
              </a:extLst>
            </p:cNvPr>
            <p:cNvCxnSpPr>
              <a:cxnSpLocks noChangeAspect="1"/>
              <a:stCxn id="692" idx="4"/>
              <a:endCxn id="693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FA2F799E-6EA2-CC44-8864-96A88708114C}"/>
                </a:ext>
              </a:extLst>
            </p:cNvPr>
            <p:cNvCxnSpPr>
              <a:cxnSpLocks/>
              <a:stCxn id="689" idx="4"/>
              <a:endCxn id="692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EF43A7EC-327E-3C4D-88D9-6DC34CA51A33}"/>
                </a:ext>
              </a:extLst>
            </p:cNvPr>
            <p:cNvCxnSpPr>
              <a:cxnSpLocks noChangeAspect="1"/>
              <a:stCxn id="677" idx="3"/>
              <a:endCxn id="68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35F1513A-83C6-934E-9A3F-FE31E286B748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FA694CE4-740A-0D44-843F-24EF9F769B3D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16C25444-5B40-A643-BB2D-A1B0A7055FB0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23EB67D5-0B8C-4246-84B4-4675D40E3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B5D4275E-CF17-2949-8FBA-03ECDDE52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>
              <a:extLst>
                <a:ext uri="{FF2B5EF4-FFF2-40B4-BE49-F238E27FC236}">
                  <a16:creationId xmlns:a16="http://schemas.microsoft.com/office/drawing/2014/main" id="{883CD573-B487-4D47-A8D5-92D3ED875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FD5F2C6D-3B40-CA46-BC0B-2EAD1D63C49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3C814871-581E-F440-8FFB-2F54B3D371B0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E84D3155-7196-5148-AD06-473F9F369ED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CF913D4D-33CA-5A47-BCD3-000FD02EEF4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C38D0845-3F25-FF42-A582-874EC39FB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03DB8C83-2F9D-3447-B101-C3B55AA9A3CD}"/>
                </a:ext>
              </a:extLst>
            </p:cNvPr>
            <p:cNvCxnSpPr>
              <a:cxnSpLocks/>
              <a:endCxn id="690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E46CC646-0912-9C43-89A0-CF12E888399F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91CA63E3-6A69-9B49-B645-03FC71D9C46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5608902E-04CC-3543-AD0A-E27E3E6BEC1A}"/>
                </a:ext>
              </a:extLst>
            </p:cNvPr>
            <p:cNvCxnSpPr>
              <a:cxnSpLocks/>
              <a:endCxn id="68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CD7F89D0-CA7B-1B48-9B1C-4B3C7974D365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B06C1444-19C4-644C-AEB5-E1ACE1F3AB3D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3C4D8E14-89D5-C748-AE1A-603662F5B63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FAD28BE1-2000-5E46-A710-742EBAFBCBE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5BC37D9C-982B-0640-982F-FCA740DC2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8829BED1-E138-3648-9DA7-480ACE5025E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75DA17A6-E5E5-D048-BD31-1E77A8FFF33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3F8E50B-A683-E445-B1FC-D320C0DE9CB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F6F36F51-5423-2C48-8B44-42260DD037AC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F19975FF-DEBE-4940-9ACE-1164FD4B3B74}"/>
                </a:ext>
              </a:extLst>
            </p:cNvPr>
            <p:cNvCxnSpPr>
              <a:cxnSpLocks/>
              <a:stCxn id="689" idx="4"/>
              <a:endCxn id="690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A8EA86C3-C014-D940-8907-E89B74F8622D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A0F1855C-955C-FB4E-83C3-F14FB246D8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779B4EE3-30E3-B14E-AE83-20FD09E37986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2FA3A7F0-1349-A84A-9D5B-3E66772CB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3290E794-3BFE-1D4E-9CE2-5BBC6BEB6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819511EB-32C4-FF4B-8509-35A3F8AD4B8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73C7E2D7-7AE3-584F-80A8-F1C8DCAB3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D30D3B04-96C7-084E-8811-9464AE2ECCCD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30" name="Oval 729">
            <a:extLst>
              <a:ext uri="{FF2B5EF4-FFF2-40B4-BE49-F238E27FC236}">
                <a16:creationId xmlns:a16="http://schemas.microsoft.com/office/drawing/2014/main" id="{8A4B2B87-0D2D-4343-B2CA-0BC7D1FEDC2E}"/>
              </a:ext>
            </a:extLst>
          </p:cNvPr>
          <p:cNvSpPr/>
          <p:nvPr/>
        </p:nvSpPr>
        <p:spPr>
          <a:xfrm>
            <a:off x="6566207" y="10887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5F4B4F59-8442-F14A-A2D7-622367432C85}"/>
              </a:ext>
            </a:extLst>
          </p:cNvPr>
          <p:cNvSpPr/>
          <p:nvPr/>
        </p:nvSpPr>
        <p:spPr>
          <a:xfrm>
            <a:off x="6747482" y="10294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A98F3D74-8D27-8F41-8DE3-43545990F76F}"/>
              </a:ext>
            </a:extLst>
          </p:cNvPr>
          <p:cNvSpPr/>
          <p:nvPr/>
        </p:nvSpPr>
        <p:spPr>
          <a:xfrm>
            <a:off x="6928757" y="10759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8E0609F5-6FC8-F045-9DE7-5E1A68A9752E}"/>
              </a:ext>
            </a:extLst>
          </p:cNvPr>
          <p:cNvSpPr/>
          <p:nvPr/>
        </p:nvSpPr>
        <p:spPr>
          <a:xfrm>
            <a:off x="7061907" y="13823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31F1BBBD-8E16-8B47-AD36-FF4B9DF7A3F5}"/>
              </a:ext>
            </a:extLst>
          </p:cNvPr>
          <p:cNvSpPr/>
          <p:nvPr/>
        </p:nvSpPr>
        <p:spPr>
          <a:xfrm>
            <a:off x="7243182" y="21026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1586FCF2-9FBF-8D4F-838B-3808B4AF3258}"/>
              </a:ext>
            </a:extLst>
          </p:cNvPr>
          <p:cNvSpPr/>
          <p:nvPr/>
        </p:nvSpPr>
        <p:spPr>
          <a:xfrm>
            <a:off x="7424457" y="21780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E12FB3EC-500D-DE43-9E3E-030A82C602B2}"/>
              </a:ext>
            </a:extLst>
          </p:cNvPr>
          <p:cNvSpPr/>
          <p:nvPr/>
        </p:nvSpPr>
        <p:spPr>
          <a:xfrm>
            <a:off x="7742092" y="29191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9F4571DE-7DD8-EA40-B3D0-573F3808D543}"/>
              </a:ext>
            </a:extLst>
          </p:cNvPr>
          <p:cNvSpPr/>
          <p:nvPr/>
        </p:nvSpPr>
        <p:spPr>
          <a:xfrm>
            <a:off x="7422854" y="47848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BE8081E6-6B23-3C4D-8BF7-DEF5864A71B5}"/>
              </a:ext>
            </a:extLst>
          </p:cNvPr>
          <p:cNvSpPr/>
          <p:nvPr/>
        </p:nvSpPr>
        <p:spPr>
          <a:xfrm>
            <a:off x="6720210" y="29560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0617FD66-CEC1-0B49-851D-D4B369633FB3}"/>
              </a:ext>
            </a:extLst>
          </p:cNvPr>
          <p:cNvSpPr/>
          <p:nvPr/>
        </p:nvSpPr>
        <p:spPr>
          <a:xfrm>
            <a:off x="7066216" y="214903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136B1E3E-7974-7D4A-A419-894A86357E8C}"/>
              </a:ext>
            </a:extLst>
          </p:cNvPr>
          <p:cNvSpPr/>
          <p:nvPr/>
        </p:nvSpPr>
        <p:spPr>
          <a:xfrm>
            <a:off x="8315897" y="35238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528596" y="730940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694311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896140" y="1042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9077415" y="10893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210565" y="13957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391840" y="21160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573115" y="2191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890750" y="29326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571512" y="47983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868868" y="29695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214874" y="21624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4C0615FC-AA21-4D4F-90A7-1B237F24C668}"/>
              </a:ext>
            </a:extLst>
          </p:cNvPr>
          <p:cNvSpPr/>
          <p:nvPr/>
        </p:nvSpPr>
        <p:spPr>
          <a:xfrm>
            <a:off x="10666686" y="41428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2B0D85DB-B170-814E-B8F9-2B5ADE3099AE}"/>
              </a:ext>
            </a:extLst>
          </p:cNvPr>
          <p:cNvSpPr/>
          <p:nvPr/>
        </p:nvSpPr>
        <p:spPr>
          <a:xfrm>
            <a:off x="10126068" y="41517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D5F1AB04-70D6-5D40-BBD0-4D152621BB6A}"/>
              </a:ext>
            </a:extLst>
          </p:cNvPr>
          <p:cNvSpPr/>
          <p:nvPr/>
        </p:nvSpPr>
        <p:spPr>
          <a:xfrm>
            <a:off x="9702556" y="29188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A091C540-C7D4-6344-8B87-2122DB44F060}"/>
              </a:ext>
            </a:extLst>
          </p:cNvPr>
          <p:cNvSpPr/>
          <p:nvPr/>
        </p:nvSpPr>
        <p:spPr>
          <a:xfrm>
            <a:off x="9104182" y="29268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994628" y="16557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CF7B7185-DB60-7E42-ABDF-7F6507FBD278}"/>
              </a:ext>
            </a:extLst>
          </p:cNvPr>
          <p:cNvSpPr/>
          <p:nvPr/>
        </p:nvSpPr>
        <p:spPr>
          <a:xfrm>
            <a:off x="6807242" y="16467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880BF69-C9FB-A141-82A7-F474C252719B}"/>
              </a:ext>
            </a:extLst>
          </p:cNvPr>
          <p:cNvSpPr/>
          <p:nvPr/>
        </p:nvSpPr>
        <p:spPr>
          <a:xfrm>
            <a:off x="7053771" y="4824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209779" y="48426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4820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431563" y="35417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741793" y="745613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907508" y="11011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1109337" y="10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290612" y="11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423762" y="14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605037" y="21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786312" y="22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2103947" y="29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471890" y="48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1082065" y="29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428071" y="21771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915753" y="29334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317379" y="29415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207825" y="16704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783925" y="48333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644760" y="35564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A40FB921-B3CB-CF49-AD92-0141B89AF40E}"/>
              </a:ext>
            </a:extLst>
          </p:cNvPr>
          <p:cNvSpPr/>
          <p:nvPr/>
        </p:nvSpPr>
        <p:spPr>
          <a:xfrm>
            <a:off x="11389097" y="35645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E43488C8-F9EE-2843-89DE-1F13768B15ED}"/>
              </a:ext>
            </a:extLst>
          </p:cNvPr>
          <p:cNvSpPr/>
          <p:nvPr/>
        </p:nvSpPr>
        <p:spPr>
          <a:xfrm>
            <a:off x="11826107" y="35699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6B53D9BD-AA03-284F-A142-B32A43F44D37}"/>
              </a:ext>
            </a:extLst>
          </p:cNvPr>
          <p:cNvSpPr/>
          <p:nvPr/>
        </p:nvSpPr>
        <p:spPr>
          <a:xfrm>
            <a:off x="9975979" y="37973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2AD84727-9F25-C647-A05F-C5D93D8A75C9}"/>
              </a:ext>
            </a:extLst>
          </p:cNvPr>
          <p:cNvSpPr/>
          <p:nvPr/>
        </p:nvSpPr>
        <p:spPr>
          <a:xfrm>
            <a:off x="9805651" y="43128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FB357D6D-B94D-1B40-8FA2-96EF948D1D06}"/>
              </a:ext>
            </a:extLst>
          </p:cNvPr>
          <p:cNvSpPr/>
          <p:nvPr/>
        </p:nvSpPr>
        <p:spPr>
          <a:xfrm>
            <a:off x="10374908" y="43038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185775" y="3815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2015447" y="43307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584704" y="43217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6C2877DF-C16F-274C-B7AA-675408467A4D}"/>
              </a:ext>
            </a:extLst>
          </p:cNvPr>
          <p:cNvGrpSpPr/>
          <p:nvPr/>
        </p:nvGrpSpPr>
        <p:grpSpPr>
          <a:xfrm>
            <a:off x="3539233" y="4897339"/>
            <a:ext cx="2444205" cy="4620717"/>
            <a:chOff x="332046" y="3492740"/>
            <a:chExt cx="2444205" cy="4620717"/>
          </a:xfrm>
        </p:grpSpPr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259AFE15-3B9C-4542-A719-1E851E419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02" name="Triangle 901">
              <a:extLst>
                <a:ext uri="{FF2B5EF4-FFF2-40B4-BE49-F238E27FC236}">
                  <a16:creationId xmlns:a16="http://schemas.microsoft.com/office/drawing/2014/main" id="{9A2394DF-EAD6-6342-8299-46E0D2716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6466D5D2-218C-6A46-8580-0F5233857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04" name="Triangle 903">
              <a:extLst>
                <a:ext uri="{FF2B5EF4-FFF2-40B4-BE49-F238E27FC236}">
                  <a16:creationId xmlns:a16="http://schemas.microsoft.com/office/drawing/2014/main" id="{47D296EE-412E-7C43-BD1E-383D9A9DCA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351C15C7-C378-1F41-B82D-4AFF41371B3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06" name="Triangle 905">
              <a:extLst>
                <a:ext uri="{FF2B5EF4-FFF2-40B4-BE49-F238E27FC236}">
                  <a16:creationId xmlns:a16="http://schemas.microsoft.com/office/drawing/2014/main" id="{F1FAD109-6639-EF46-8B06-E068423B7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4EC50CFF-69D9-2741-8244-F4DD631050CF}"/>
                </a:ext>
              </a:extLst>
            </p:cNvPr>
            <p:cNvCxnSpPr>
              <a:cxnSpLocks/>
              <a:stCxn id="905" idx="2"/>
              <a:endCxn id="90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87E1DBCA-7E4E-114A-BE29-B544330DEC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EC2CEE3-C016-CC4A-BEA5-B2B46332E6FA}"/>
                </a:ext>
              </a:extLst>
            </p:cNvPr>
            <p:cNvCxnSpPr>
              <a:cxnSpLocks noChangeAspect="1"/>
              <a:stCxn id="918" idx="4"/>
              <a:endCxn id="90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8320BFCB-88A0-8742-B06B-27F284588F9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Arrow Connector 910">
              <a:extLst>
                <a:ext uri="{FF2B5EF4-FFF2-40B4-BE49-F238E27FC236}">
                  <a16:creationId xmlns:a16="http://schemas.microsoft.com/office/drawing/2014/main" id="{3747D7E4-D8AD-444F-B20D-1196EF9622D9}"/>
                </a:ext>
              </a:extLst>
            </p:cNvPr>
            <p:cNvCxnSpPr>
              <a:cxnSpLocks/>
              <a:stCxn id="905" idx="2"/>
              <a:endCxn id="90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Arrow Connector 911">
              <a:extLst>
                <a:ext uri="{FF2B5EF4-FFF2-40B4-BE49-F238E27FC236}">
                  <a16:creationId xmlns:a16="http://schemas.microsoft.com/office/drawing/2014/main" id="{5466F3CF-46DE-0F46-809B-83C8ED276F57}"/>
                </a:ext>
              </a:extLst>
            </p:cNvPr>
            <p:cNvCxnSpPr>
              <a:cxnSpLocks/>
              <a:endCxn id="91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A8C6A59C-B629-1548-9576-1E23B950861D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1C0E8435-DEAC-3648-B0F5-6BA27241BA3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F7C9F15B-C6CE-6E4F-900D-2BB5FAD8477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C56A2CC2-301B-CE4A-800F-7C49A926F540}"/>
                </a:ext>
              </a:extLst>
            </p:cNvPr>
            <p:cNvCxnSpPr>
              <a:cxnSpLocks noChangeAspect="1"/>
              <a:stCxn id="915" idx="4"/>
              <a:endCxn id="91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A292BEDF-AD43-2B41-BD6D-A07F88C43E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658602CE-A025-B34F-9B7D-5B2129E0D82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DF22075-2959-5944-969A-20A51B7BBAC0}"/>
                </a:ext>
              </a:extLst>
            </p:cNvPr>
            <p:cNvCxnSpPr>
              <a:cxnSpLocks noChangeAspect="1"/>
              <a:stCxn id="917" idx="4"/>
              <a:endCxn id="91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3A80350A-D645-9C47-9D61-9BE382C5E5C8}"/>
                </a:ext>
              </a:extLst>
            </p:cNvPr>
            <p:cNvCxnSpPr>
              <a:cxnSpLocks/>
              <a:stCxn id="914" idx="4"/>
              <a:endCxn id="91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>
              <a:extLst>
                <a:ext uri="{FF2B5EF4-FFF2-40B4-BE49-F238E27FC236}">
                  <a16:creationId xmlns:a16="http://schemas.microsoft.com/office/drawing/2014/main" id="{754411EC-C900-2841-BC9B-4694D9B54739}"/>
                </a:ext>
              </a:extLst>
            </p:cNvPr>
            <p:cNvCxnSpPr>
              <a:cxnSpLocks noChangeAspect="1"/>
              <a:stCxn id="902" idx="3"/>
              <a:endCxn id="91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BE51DC39-83B7-8545-9839-6414746940E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CEACFA86-EAE2-2D47-9C57-BEC13DE12219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C2E03542-9597-A84D-AF6B-DF14A50E30B1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25" name="Straight Arrow Connector 924">
              <a:extLst>
                <a:ext uri="{FF2B5EF4-FFF2-40B4-BE49-F238E27FC236}">
                  <a16:creationId xmlns:a16="http://schemas.microsoft.com/office/drawing/2014/main" id="{DF647ABB-E057-404B-A50C-3937679CF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Arrow Connector 925">
              <a:extLst>
                <a:ext uri="{FF2B5EF4-FFF2-40B4-BE49-F238E27FC236}">
                  <a16:creationId xmlns:a16="http://schemas.microsoft.com/office/drawing/2014/main" id="{C1890378-6600-DB4E-8ABD-6E6F4454B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947B3314-52DB-8D41-BFA5-E7F69796D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369E7702-4982-5A40-8E5E-0CDC3A84F30F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8CB9CDAD-A41D-784A-A99F-DFDCF816F7C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36102C73-E879-F044-B5BF-16BA5BD6C5F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AA3EB647-919C-EC45-A331-F78E471E00FC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932" name="Straight Arrow Connector 931">
              <a:extLst>
                <a:ext uri="{FF2B5EF4-FFF2-40B4-BE49-F238E27FC236}">
                  <a16:creationId xmlns:a16="http://schemas.microsoft.com/office/drawing/2014/main" id="{DEABF757-5B7E-C64D-AF47-7DF8764722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6103641D-E876-384C-AE77-DD27357E66F7}"/>
                </a:ext>
              </a:extLst>
            </p:cNvPr>
            <p:cNvCxnSpPr>
              <a:cxnSpLocks/>
              <a:endCxn id="91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98BAF301-3889-B14E-8455-99C87F3D0DC0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E291F2A2-E95E-2D4F-9255-73F226D82703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936" name="Straight Arrow Connector 935">
              <a:extLst>
                <a:ext uri="{FF2B5EF4-FFF2-40B4-BE49-F238E27FC236}">
                  <a16:creationId xmlns:a16="http://schemas.microsoft.com/office/drawing/2014/main" id="{1DCC1DAE-5314-244C-8F4E-0016D172250E}"/>
                </a:ext>
              </a:extLst>
            </p:cNvPr>
            <p:cNvCxnSpPr>
              <a:cxnSpLocks/>
              <a:endCxn id="91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TextBox 936">
              <a:extLst>
                <a:ext uri="{FF2B5EF4-FFF2-40B4-BE49-F238E27FC236}">
                  <a16:creationId xmlns:a16="http://schemas.microsoft.com/office/drawing/2014/main" id="{66CAEF46-DCCE-144D-86BD-8DD41548A57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938" name="Straight Arrow Connector 937">
              <a:extLst>
                <a:ext uri="{FF2B5EF4-FFF2-40B4-BE49-F238E27FC236}">
                  <a16:creationId xmlns:a16="http://schemas.microsoft.com/office/drawing/2014/main" id="{F63E97DD-EA84-6048-B50F-7919F92E5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7791BD69-8413-664B-95B0-40FF6D5E7495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940" name="Straight Arrow Connector 939">
              <a:extLst>
                <a:ext uri="{FF2B5EF4-FFF2-40B4-BE49-F238E27FC236}">
                  <a16:creationId xmlns:a16="http://schemas.microsoft.com/office/drawing/2014/main" id="{F68B5B12-7566-6244-B59F-FA21F3B4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Arrow Connector 940">
              <a:extLst>
                <a:ext uri="{FF2B5EF4-FFF2-40B4-BE49-F238E27FC236}">
                  <a16:creationId xmlns:a16="http://schemas.microsoft.com/office/drawing/2014/main" id="{9C74D5ED-86F8-FD4F-BDDF-E305753AD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79830D26-0825-654B-A29B-39C650E62F8E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D7FCAD49-5209-E546-9040-6F2AA07FB8E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18977DF1-3732-2B41-BA4C-35673DE3523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D244C8B3-0863-2448-8412-BB3560C0D047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946" name="Straight Arrow Connector 945">
              <a:extLst>
                <a:ext uri="{FF2B5EF4-FFF2-40B4-BE49-F238E27FC236}">
                  <a16:creationId xmlns:a16="http://schemas.microsoft.com/office/drawing/2014/main" id="{1174F82B-56F9-134A-A4DC-D874AED8593F}"/>
                </a:ext>
              </a:extLst>
            </p:cNvPr>
            <p:cNvCxnSpPr>
              <a:cxnSpLocks/>
              <a:stCxn id="914" idx="4"/>
              <a:endCxn id="91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AD04DF7-65B2-744F-A1BE-6109086A2654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76F48DA-C40F-9845-8CCC-3497F6EED272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TextBox 948">
              <a:extLst>
                <a:ext uri="{FF2B5EF4-FFF2-40B4-BE49-F238E27FC236}">
                  <a16:creationId xmlns:a16="http://schemas.microsoft.com/office/drawing/2014/main" id="{C17C3848-3A50-394F-9D30-509CD3FED535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0" name="Straight Arrow Connector 949">
              <a:extLst>
                <a:ext uri="{FF2B5EF4-FFF2-40B4-BE49-F238E27FC236}">
                  <a16:creationId xmlns:a16="http://schemas.microsoft.com/office/drawing/2014/main" id="{18655BA0-11BC-854A-9891-E891FCB1F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Arrow Connector 950">
              <a:extLst>
                <a:ext uri="{FF2B5EF4-FFF2-40B4-BE49-F238E27FC236}">
                  <a16:creationId xmlns:a16="http://schemas.microsoft.com/office/drawing/2014/main" id="{98DEC82E-91F0-4749-AECD-DCB67BE5E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C52BCEC3-581D-1F46-9275-463CF11D47CF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9D1303D3-D082-C94D-A588-E159F4346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2C7D33B-D51E-1642-BCC2-F03A967BCAB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955" name="Oval 954">
            <a:extLst>
              <a:ext uri="{FF2B5EF4-FFF2-40B4-BE49-F238E27FC236}">
                <a16:creationId xmlns:a16="http://schemas.microsoft.com/office/drawing/2014/main" id="{79E85C02-C44B-A845-BB41-337F72C0DCD2}"/>
              </a:ext>
            </a:extLst>
          </p:cNvPr>
          <p:cNvSpPr/>
          <p:nvPr/>
        </p:nvSpPr>
        <p:spPr>
          <a:xfrm>
            <a:off x="3704948" y="52528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104E989-6C63-ED40-B795-BF93FB125C72}"/>
              </a:ext>
            </a:extLst>
          </p:cNvPr>
          <p:cNvSpPr/>
          <p:nvPr/>
        </p:nvSpPr>
        <p:spPr>
          <a:xfrm>
            <a:off x="3906777" y="52092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8756960A-9C65-B24F-A78C-45168B735761}"/>
              </a:ext>
            </a:extLst>
          </p:cNvPr>
          <p:cNvSpPr/>
          <p:nvPr/>
        </p:nvSpPr>
        <p:spPr>
          <a:xfrm>
            <a:off x="4088052" y="52557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517C0287-3796-B243-B75C-4C411997F0AE}"/>
              </a:ext>
            </a:extLst>
          </p:cNvPr>
          <p:cNvSpPr/>
          <p:nvPr/>
        </p:nvSpPr>
        <p:spPr>
          <a:xfrm>
            <a:off x="4221202" y="55621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EFA9FE9-E770-B447-BD5A-34F59E7484D4}"/>
              </a:ext>
            </a:extLst>
          </p:cNvPr>
          <p:cNvSpPr/>
          <p:nvPr/>
        </p:nvSpPr>
        <p:spPr>
          <a:xfrm>
            <a:off x="4402477" y="6282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87F8A4C3-7D56-F34F-B6B4-B23DB9B7E91F}"/>
              </a:ext>
            </a:extLst>
          </p:cNvPr>
          <p:cNvSpPr/>
          <p:nvPr/>
        </p:nvSpPr>
        <p:spPr>
          <a:xfrm>
            <a:off x="4583752" y="6357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45609A23-8653-3E46-9AF1-C8027566C1F1}"/>
              </a:ext>
            </a:extLst>
          </p:cNvPr>
          <p:cNvSpPr/>
          <p:nvPr/>
        </p:nvSpPr>
        <p:spPr>
          <a:xfrm>
            <a:off x="4901387" y="70990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64FD109A-FD2A-C443-ACF8-E10BF455317F}"/>
              </a:ext>
            </a:extLst>
          </p:cNvPr>
          <p:cNvSpPr/>
          <p:nvPr/>
        </p:nvSpPr>
        <p:spPr>
          <a:xfrm>
            <a:off x="4582149" y="8964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9E3F3899-255C-3743-AC0F-B1D97475F758}"/>
              </a:ext>
            </a:extLst>
          </p:cNvPr>
          <p:cNvSpPr/>
          <p:nvPr/>
        </p:nvSpPr>
        <p:spPr>
          <a:xfrm>
            <a:off x="3879505" y="71359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DFE99108-CF43-6E4A-8597-1B5FC4D58CCF}"/>
              </a:ext>
            </a:extLst>
          </p:cNvPr>
          <p:cNvSpPr/>
          <p:nvPr/>
        </p:nvSpPr>
        <p:spPr>
          <a:xfrm>
            <a:off x="4225511" y="63288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90B9FA76-48AF-5D4E-9845-255A561931D5}"/>
              </a:ext>
            </a:extLst>
          </p:cNvPr>
          <p:cNvSpPr/>
          <p:nvPr/>
        </p:nvSpPr>
        <p:spPr>
          <a:xfrm>
            <a:off x="4713193" y="70852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5E8B10B1-BC7F-CC46-B238-E4887982920D}"/>
              </a:ext>
            </a:extLst>
          </p:cNvPr>
          <p:cNvSpPr/>
          <p:nvPr/>
        </p:nvSpPr>
        <p:spPr>
          <a:xfrm>
            <a:off x="4114819" y="70932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FDF68B85-7396-784E-9CB8-C779F16B972A}"/>
              </a:ext>
            </a:extLst>
          </p:cNvPr>
          <p:cNvSpPr/>
          <p:nvPr/>
        </p:nvSpPr>
        <p:spPr>
          <a:xfrm>
            <a:off x="4005265" y="58221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D17F3AE5-F739-874A-B084-EBA841700C0F}"/>
              </a:ext>
            </a:extLst>
          </p:cNvPr>
          <p:cNvSpPr/>
          <p:nvPr/>
        </p:nvSpPr>
        <p:spPr>
          <a:xfrm>
            <a:off x="4220416" y="90090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2EE29DC3-2D8A-C140-8344-67E18F2D2BE1}"/>
              </a:ext>
            </a:extLst>
          </p:cNvPr>
          <p:cNvSpPr/>
          <p:nvPr/>
        </p:nvSpPr>
        <p:spPr>
          <a:xfrm>
            <a:off x="5442200" y="77081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A46D470C-2978-AE4A-957F-8693EF3A67EA}"/>
              </a:ext>
            </a:extLst>
          </p:cNvPr>
          <p:cNvSpPr/>
          <p:nvPr/>
        </p:nvSpPr>
        <p:spPr>
          <a:xfrm>
            <a:off x="4186537" y="7716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1E0A9035-7D3A-D34E-A237-FE32346D799A}"/>
              </a:ext>
            </a:extLst>
          </p:cNvPr>
          <p:cNvSpPr/>
          <p:nvPr/>
        </p:nvSpPr>
        <p:spPr>
          <a:xfrm>
            <a:off x="4623547" y="77217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A8D27CDC-CB78-FC49-A639-847840A7414F}"/>
              </a:ext>
            </a:extLst>
          </p:cNvPr>
          <p:cNvSpPr/>
          <p:nvPr/>
        </p:nvSpPr>
        <p:spPr>
          <a:xfrm>
            <a:off x="4983215" y="79670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D4DC830F-688F-0B41-AB7D-15EC29AAEA67}"/>
              </a:ext>
            </a:extLst>
          </p:cNvPr>
          <p:cNvSpPr/>
          <p:nvPr/>
        </p:nvSpPr>
        <p:spPr>
          <a:xfrm>
            <a:off x="4812887" y="84824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96DD5698-A786-A44A-B932-7545865AACC7}"/>
              </a:ext>
            </a:extLst>
          </p:cNvPr>
          <p:cNvSpPr/>
          <p:nvPr/>
        </p:nvSpPr>
        <p:spPr>
          <a:xfrm>
            <a:off x="5382144" y="84735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64DF968A-5ED7-0645-A4E2-B20741F09CDD}"/>
              </a:ext>
            </a:extLst>
          </p:cNvPr>
          <p:cNvSpPr/>
          <p:nvPr/>
        </p:nvSpPr>
        <p:spPr>
          <a:xfrm>
            <a:off x="4419619" y="83124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5768230" y="4828761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5933945" y="518429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6135774" y="514069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6317049" y="51872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6450199" y="54936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6631474" y="62139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6812749" y="62893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7130384" y="703045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6811146" y="88961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6108502" y="70673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6454508" y="62603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6942190" y="70166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6343816" y="7024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6234262" y="57535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6449413" y="89405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7698091" y="76261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6415534" y="76476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6852544" y="76531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7212212" y="78984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7041884" y="84138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7611141" y="84049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6648616" y="82438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7529122" y="76315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BA965A81-60F6-254A-B738-5CD584A9910D}"/>
              </a:ext>
            </a:extLst>
          </p:cNvPr>
          <p:cNvGrpSpPr/>
          <p:nvPr/>
        </p:nvGrpSpPr>
        <p:grpSpPr>
          <a:xfrm>
            <a:off x="8055779" y="4874646"/>
            <a:ext cx="2444205" cy="4620717"/>
            <a:chOff x="332046" y="3492740"/>
            <a:chExt cx="2444205" cy="4620717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F1283652-C551-C448-AACC-184895C1F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55" name="Triangle 1054">
              <a:extLst>
                <a:ext uri="{FF2B5EF4-FFF2-40B4-BE49-F238E27FC236}">
                  <a16:creationId xmlns:a16="http://schemas.microsoft.com/office/drawing/2014/main" id="{50A87491-6CDC-0440-BB4A-128679B04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F1F25443-2222-384B-A501-25FF94725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057" name="Triangle 1056">
              <a:extLst>
                <a:ext uri="{FF2B5EF4-FFF2-40B4-BE49-F238E27FC236}">
                  <a16:creationId xmlns:a16="http://schemas.microsoft.com/office/drawing/2014/main" id="{5F3DDDDD-740B-B842-A37B-4484A0C2C6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126F2F58-8B33-C64D-AFE4-C156F5E088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9" name="Triangle 1058">
              <a:extLst>
                <a:ext uri="{FF2B5EF4-FFF2-40B4-BE49-F238E27FC236}">
                  <a16:creationId xmlns:a16="http://schemas.microsoft.com/office/drawing/2014/main" id="{32790EF6-12BE-784C-958C-B36ACE2B509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6A769E04-83C9-7A4A-9BDA-3B067051EC4A}"/>
                </a:ext>
              </a:extLst>
            </p:cNvPr>
            <p:cNvCxnSpPr>
              <a:cxnSpLocks/>
              <a:stCxn id="1058" idx="2"/>
              <a:endCxn id="1059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F565B8ED-C339-3742-AB6F-38FFE37FEA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854B74BB-643A-3540-99F3-8C068E6C8216}"/>
                </a:ext>
              </a:extLst>
            </p:cNvPr>
            <p:cNvCxnSpPr>
              <a:cxnSpLocks noChangeAspect="1"/>
              <a:stCxn id="1071" idx="4"/>
              <a:endCxn id="106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C3BD68F0-67CC-654A-84D0-275A73B24EC8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FF7BFF94-2291-2149-825D-4343B3367ECE}"/>
                </a:ext>
              </a:extLst>
            </p:cNvPr>
            <p:cNvCxnSpPr>
              <a:cxnSpLocks/>
              <a:stCxn id="1058" idx="2"/>
              <a:endCxn id="1057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Arrow Connector 1064">
              <a:extLst>
                <a:ext uri="{FF2B5EF4-FFF2-40B4-BE49-F238E27FC236}">
                  <a16:creationId xmlns:a16="http://schemas.microsoft.com/office/drawing/2014/main" id="{18649956-AEDA-4B47-9926-3C9D5BDED32E}"/>
                </a:ext>
              </a:extLst>
            </p:cNvPr>
            <p:cNvCxnSpPr>
              <a:cxnSpLocks/>
              <a:endCxn id="1067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C743352F-0387-0341-92AD-466DAFB47CFC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DFF5A526-6A68-EF4C-AD1D-5A7D063AF4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EDECB314-3A94-934B-B379-0E2653957F3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F94B9FCB-CC30-6F48-871C-D6759E1CBE0D}"/>
                </a:ext>
              </a:extLst>
            </p:cNvPr>
            <p:cNvCxnSpPr>
              <a:cxnSpLocks noChangeAspect="1"/>
              <a:stCxn id="1068" idx="4"/>
              <a:endCxn id="1071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C578FA95-5166-5240-A80D-F9EFC40918D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91C56861-464F-694A-96FF-AECAB073F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DE49E20B-8F5A-A143-AD3D-2EC2124A893F}"/>
                </a:ext>
              </a:extLst>
            </p:cNvPr>
            <p:cNvCxnSpPr>
              <a:cxnSpLocks noChangeAspect="1"/>
              <a:stCxn id="1070" idx="4"/>
              <a:endCxn id="1071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13FDAC7D-718A-FF4A-A496-D1CB47035AE5}"/>
                </a:ext>
              </a:extLst>
            </p:cNvPr>
            <p:cNvCxnSpPr>
              <a:cxnSpLocks/>
              <a:stCxn id="1067" idx="4"/>
              <a:endCxn id="1070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7B153878-B95F-3E45-8179-0F240E9557CD}"/>
                </a:ext>
              </a:extLst>
            </p:cNvPr>
            <p:cNvCxnSpPr>
              <a:cxnSpLocks noChangeAspect="1"/>
              <a:stCxn id="1055" idx="3"/>
              <a:endCxn id="1067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4AC38FEB-14C3-EF4A-A126-30E7333EC54A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CC4DD0A-6F5A-E14E-B57F-EB5AD96B4946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390778B1-7452-874D-B869-35659FD9147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BE5D1B3C-9187-7E4A-A547-D71D8C1E7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>
              <a:extLst>
                <a:ext uri="{FF2B5EF4-FFF2-40B4-BE49-F238E27FC236}">
                  <a16:creationId xmlns:a16="http://schemas.microsoft.com/office/drawing/2014/main" id="{CE1DEAFD-F981-A245-9712-3E3DD2BA9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>
              <a:extLst>
                <a:ext uri="{FF2B5EF4-FFF2-40B4-BE49-F238E27FC236}">
                  <a16:creationId xmlns:a16="http://schemas.microsoft.com/office/drawing/2014/main" id="{E4CA44E1-4595-B44B-B049-BEC7B7B96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3EB2E6EE-CA55-0D43-92F4-D7FEB828148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49F066B8-F316-364C-BFBB-42DA1A40D27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C32A83B-0F35-F04F-98FC-1B7C773174A3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875C159C-211E-834E-86C9-DED7248CDF29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A5E6EDB8-6F69-FA40-9D13-257F55D3A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D1A02A02-063E-BC4C-B4AC-C0E29A4625C6}"/>
                </a:ext>
              </a:extLst>
            </p:cNvPr>
            <p:cNvCxnSpPr>
              <a:cxnSpLocks/>
              <a:endCxn id="1068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94D06A4B-B935-464C-993F-272EA9C95D68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37784BD7-9ABA-4E4F-A96B-32DC7F8FE68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8292D949-70BB-6F4A-9969-1CE705121F8E}"/>
                </a:ext>
              </a:extLst>
            </p:cNvPr>
            <p:cNvCxnSpPr>
              <a:cxnSpLocks/>
              <a:endCxn id="1067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2608B2A3-FA49-4C49-BEF5-7BA2C851B733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91" name="Straight Arrow Connector 1090">
              <a:extLst>
                <a:ext uri="{FF2B5EF4-FFF2-40B4-BE49-F238E27FC236}">
                  <a16:creationId xmlns:a16="http://schemas.microsoft.com/office/drawing/2014/main" id="{AD0B758B-FDEA-2246-937A-6171D434816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2499C90-9342-1F48-B33A-AD34B0FCACB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93" name="Straight Arrow Connector 1092">
              <a:extLst>
                <a:ext uri="{FF2B5EF4-FFF2-40B4-BE49-F238E27FC236}">
                  <a16:creationId xmlns:a16="http://schemas.microsoft.com/office/drawing/2014/main" id="{ACE9A6F7-B726-8849-90E1-6B81FE5C33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30BAF4BC-1353-174F-8DD5-C177103EA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27F9FC64-5DAA-3148-853D-4C6D88E389A3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C05FA205-212B-3246-BADD-AD225E1BA22D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57CD63DD-6587-D841-90F3-637CDBDBC99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1FCA1D0C-5C66-8447-B2E2-E44556236132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8D3F0E6-3DA0-9E43-872F-8FBC2FC958B5}"/>
                </a:ext>
              </a:extLst>
            </p:cNvPr>
            <p:cNvCxnSpPr>
              <a:cxnSpLocks/>
              <a:stCxn id="1067" idx="4"/>
              <a:endCxn id="1068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FB8AF5B6-87AF-8F43-A9F7-B303CE78A33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3702200C-607B-1848-BE1F-DDE00F395C4A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F22AC957-F54F-6848-BAFE-CE0E7BFA3D20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3" name="Straight Arrow Connector 1102">
              <a:extLst>
                <a:ext uri="{FF2B5EF4-FFF2-40B4-BE49-F238E27FC236}">
                  <a16:creationId xmlns:a16="http://schemas.microsoft.com/office/drawing/2014/main" id="{E60ADF5D-AFB1-2F45-8D83-06419B5C1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BAD8E8B5-13AB-6042-BE5F-D75FEC72C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5B370ADB-6F78-9946-80B2-0FA06FB1A09C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9B20F105-ACA6-C941-B8CF-24D7715DE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E36EC211-7779-5E41-8270-06E38B1AD089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08" name="Oval 1107">
            <a:extLst>
              <a:ext uri="{FF2B5EF4-FFF2-40B4-BE49-F238E27FC236}">
                <a16:creationId xmlns:a16="http://schemas.microsoft.com/office/drawing/2014/main" id="{AB8D43FC-62F8-CA41-A7F0-60941CE26B96}"/>
              </a:ext>
            </a:extLst>
          </p:cNvPr>
          <p:cNvSpPr/>
          <p:nvPr/>
        </p:nvSpPr>
        <p:spPr>
          <a:xfrm>
            <a:off x="8221494" y="52301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A64E3173-A987-2C40-A19D-F008A99846BB}"/>
              </a:ext>
            </a:extLst>
          </p:cNvPr>
          <p:cNvSpPr/>
          <p:nvPr/>
        </p:nvSpPr>
        <p:spPr>
          <a:xfrm>
            <a:off x="8423323" y="51865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AD48D778-8BB3-754E-AC02-F475E58A1799}"/>
              </a:ext>
            </a:extLst>
          </p:cNvPr>
          <p:cNvSpPr/>
          <p:nvPr/>
        </p:nvSpPr>
        <p:spPr>
          <a:xfrm>
            <a:off x="8604598" y="52331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258555BB-8EBD-1243-8E9A-D7351F4693E6}"/>
              </a:ext>
            </a:extLst>
          </p:cNvPr>
          <p:cNvSpPr/>
          <p:nvPr/>
        </p:nvSpPr>
        <p:spPr>
          <a:xfrm>
            <a:off x="8737748" y="55395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08E69237-6A2B-8A41-A31A-A0B2FE22F8D2}"/>
              </a:ext>
            </a:extLst>
          </p:cNvPr>
          <p:cNvSpPr/>
          <p:nvPr/>
        </p:nvSpPr>
        <p:spPr>
          <a:xfrm>
            <a:off x="8919023" y="62597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9B4A15A2-E124-6947-BC00-D955CBD619A1}"/>
              </a:ext>
            </a:extLst>
          </p:cNvPr>
          <p:cNvSpPr/>
          <p:nvPr/>
        </p:nvSpPr>
        <p:spPr>
          <a:xfrm>
            <a:off x="9100298" y="63351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DFAEFC60-89BC-3E47-9710-6085A9B4860D}"/>
              </a:ext>
            </a:extLst>
          </p:cNvPr>
          <p:cNvSpPr/>
          <p:nvPr/>
        </p:nvSpPr>
        <p:spPr>
          <a:xfrm>
            <a:off x="9417933" y="70763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3A533534-D1A7-704E-B3D9-8393A155FC28}"/>
              </a:ext>
            </a:extLst>
          </p:cNvPr>
          <p:cNvSpPr/>
          <p:nvPr/>
        </p:nvSpPr>
        <p:spPr>
          <a:xfrm>
            <a:off x="9098695" y="89420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C68226DF-AE8D-EF40-BDCD-A2FF81B8F0A6}"/>
              </a:ext>
            </a:extLst>
          </p:cNvPr>
          <p:cNvSpPr/>
          <p:nvPr/>
        </p:nvSpPr>
        <p:spPr>
          <a:xfrm>
            <a:off x="8396051" y="71132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AF27D878-996F-6E4E-8F9A-8A41888BD10A}"/>
              </a:ext>
            </a:extLst>
          </p:cNvPr>
          <p:cNvSpPr/>
          <p:nvPr/>
        </p:nvSpPr>
        <p:spPr>
          <a:xfrm>
            <a:off x="8742057" y="63061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34682DDC-B73D-A349-B366-74E1992506D6}"/>
              </a:ext>
            </a:extLst>
          </p:cNvPr>
          <p:cNvSpPr/>
          <p:nvPr/>
        </p:nvSpPr>
        <p:spPr>
          <a:xfrm>
            <a:off x="9229739" y="70625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F4765DA4-DEA7-AA47-8866-CDB7D23C4485}"/>
              </a:ext>
            </a:extLst>
          </p:cNvPr>
          <p:cNvSpPr/>
          <p:nvPr/>
        </p:nvSpPr>
        <p:spPr>
          <a:xfrm>
            <a:off x="8631365" y="70705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C873DB1-F484-984A-90F4-75BC96476506}"/>
              </a:ext>
            </a:extLst>
          </p:cNvPr>
          <p:cNvSpPr/>
          <p:nvPr/>
        </p:nvSpPr>
        <p:spPr>
          <a:xfrm>
            <a:off x="8521811" y="57994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0E4207D-5B73-B94B-8C0C-BC198F34A832}"/>
              </a:ext>
            </a:extLst>
          </p:cNvPr>
          <p:cNvSpPr/>
          <p:nvPr/>
        </p:nvSpPr>
        <p:spPr>
          <a:xfrm>
            <a:off x="8736962" y="89863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61C29696-7781-384E-86E4-754C1F57E617}"/>
              </a:ext>
            </a:extLst>
          </p:cNvPr>
          <p:cNvSpPr/>
          <p:nvPr/>
        </p:nvSpPr>
        <p:spPr>
          <a:xfrm>
            <a:off x="9985640" y="7672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B50B5790-C7E3-7B4E-AB66-6AB07B35AA3F}"/>
              </a:ext>
            </a:extLst>
          </p:cNvPr>
          <p:cNvSpPr/>
          <p:nvPr/>
        </p:nvSpPr>
        <p:spPr>
          <a:xfrm>
            <a:off x="8703083" y="76935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B57B1C3D-DD96-FD4A-9FDE-C9DBB49726A9}"/>
              </a:ext>
            </a:extLst>
          </p:cNvPr>
          <p:cNvSpPr/>
          <p:nvPr/>
        </p:nvSpPr>
        <p:spPr>
          <a:xfrm>
            <a:off x="9140093" y="76990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642A5472-5DD6-5D4F-A97C-CA3EB61F19E4}"/>
              </a:ext>
            </a:extLst>
          </p:cNvPr>
          <p:cNvSpPr/>
          <p:nvPr/>
        </p:nvSpPr>
        <p:spPr>
          <a:xfrm>
            <a:off x="9499761" y="79443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3F07AD8B-7EF3-954F-960B-A066474D9D2B}"/>
              </a:ext>
            </a:extLst>
          </p:cNvPr>
          <p:cNvSpPr/>
          <p:nvPr/>
        </p:nvSpPr>
        <p:spPr>
          <a:xfrm>
            <a:off x="9329433" y="84597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3B4A38A-45D9-3241-A58E-153065EA59FC}"/>
              </a:ext>
            </a:extLst>
          </p:cNvPr>
          <p:cNvSpPr/>
          <p:nvPr/>
        </p:nvSpPr>
        <p:spPr>
          <a:xfrm>
            <a:off x="9898690" y="84508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407362F-A7DA-C148-8F04-ACDE7046E96A}"/>
              </a:ext>
            </a:extLst>
          </p:cNvPr>
          <p:cNvSpPr/>
          <p:nvPr/>
        </p:nvSpPr>
        <p:spPr>
          <a:xfrm>
            <a:off x="8936165" y="82897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F422A62F-6F7C-0F4A-BF59-D5B5196AA865}"/>
              </a:ext>
            </a:extLst>
          </p:cNvPr>
          <p:cNvSpPr/>
          <p:nvPr/>
        </p:nvSpPr>
        <p:spPr>
          <a:xfrm>
            <a:off x="9669914" y="82757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C97D16EB-28E4-0E41-8093-5B0884F75274}"/>
              </a:ext>
            </a:extLst>
          </p:cNvPr>
          <p:cNvSpPr/>
          <p:nvPr/>
        </p:nvSpPr>
        <p:spPr>
          <a:xfrm>
            <a:off x="10183562" y="82814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9986389" y="6577379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0553578" y="4898159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0719293" y="52536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0921122" y="52100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1102397" y="52566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1235547" y="55630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1416822" y="62833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1598097" y="63587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1915732" y="70998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1596494" y="89655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0893850" y="71367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1239856" y="63297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1019610" y="5822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1234761" y="90099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2483439" y="76955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1827232" y="84832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2396489" y="84743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2167713" y="82992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2681361" y="83049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2002613" y="79690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2741207" y="4881885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2906922" y="52374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3108751" y="51938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3290026" y="52403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3423176" y="55467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3604451" y="6267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3785726" y="63424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4103361" y="70835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3784123" y="89492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3081479" y="71204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3427485" y="63134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3207239" y="58066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3422390" y="89936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4671068" y="7679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2AD452C7-0DD7-1943-BCA2-292E66715BFB}"/>
              </a:ext>
            </a:extLst>
          </p:cNvPr>
          <p:cNvSpPr/>
          <p:nvPr/>
        </p:nvSpPr>
        <p:spPr>
          <a:xfrm>
            <a:off x="14355342" y="82830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DBB57F24-E461-F947-B6C9-8C6FD59F4D94}"/>
              </a:ext>
            </a:extLst>
          </p:cNvPr>
          <p:cNvSpPr/>
          <p:nvPr/>
        </p:nvSpPr>
        <p:spPr>
          <a:xfrm>
            <a:off x="14868990" y="8288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3913261" y="91020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E9DA1E59-6B1A-7F47-9436-A72EB43CF5EC}"/>
              </a:ext>
            </a:extLst>
          </p:cNvPr>
          <p:cNvSpPr/>
          <p:nvPr/>
        </p:nvSpPr>
        <p:spPr>
          <a:xfrm>
            <a:off x="9907399" y="24111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2124635" y="24178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E9EC9D6C-38D6-F14C-A5C8-C78D90C4B693}"/>
              </a:ext>
            </a:extLst>
          </p:cNvPr>
          <p:cNvSpPr/>
          <p:nvPr/>
        </p:nvSpPr>
        <p:spPr>
          <a:xfrm>
            <a:off x="4933091" y="65861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1942274" y="65853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583AC8F8-D1F3-F84B-BE28-38143AFBD23F}"/>
              </a:ext>
            </a:extLst>
          </p:cNvPr>
          <p:cNvSpPr/>
          <p:nvPr/>
        </p:nvSpPr>
        <p:spPr>
          <a:xfrm>
            <a:off x="9436053" y="65630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7153479" y="65202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4698351" y="656270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59" y="22768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099" y="472341"/>
            <a:ext cx="124030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11984334" y="1547632"/>
            <a:ext cx="829481" cy="886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12756866" y="1241827"/>
            <a:ext cx="2244334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734406" y="3278459"/>
            <a:ext cx="625204" cy="423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3171416" y="2850503"/>
            <a:ext cx="2244334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2781921" y="9500838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495126" y="5091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D380FC7F-0303-DA46-A639-F82C4D11B66D}"/>
              </a:ext>
            </a:extLst>
          </p:cNvPr>
          <p:cNvCxnSpPr>
            <a:cxnSpLocks/>
          </p:cNvCxnSpPr>
          <p:nvPr/>
        </p:nvCxnSpPr>
        <p:spPr>
          <a:xfrm>
            <a:off x="2536244" y="7273086"/>
            <a:ext cx="9311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9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DE8DE3F0-526E-561D-9200-2CB221E3CD6F}"/>
              </a:ext>
            </a:extLst>
          </p:cNvPr>
          <p:cNvSpPr/>
          <p:nvPr/>
        </p:nvSpPr>
        <p:spPr>
          <a:xfrm rot="10800000">
            <a:off x="10597896" y="7282663"/>
            <a:ext cx="374904" cy="275298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B6477-01C6-18EC-5A46-1009145B6C19}"/>
              </a:ext>
            </a:extLst>
          </p:cNvPr>
          <p:cNvSpPr txBox="1"/>
          <p:nvPr/>
        </p:nvSpPr>
        <p:spPr>
          <a:xfrm>
            <a:off x="10638513" y="723564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9C684-D33B-94E0-42E6-1F892DC079A0}"/>
              </a:ext>
            </a:extLst>
          </p:cNvPr>
          <p:cNvCxnSpPr>
            <a:cxnSpLocks/>
          </p:cNvCxnSpPr>
          <p:nvPr/>
        </p:nvCxnSpPr>
        <p:spPr>
          <a:xfrm>
            <a:off x="10664773" y="70941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1C101A-767F-49D5-CC7B-7406F051E984}"/>
              </a:ext>
            </a:extLst>
          </p:cNvPr>
          <p:cNvCxnSpPr>
            <a:cxnSpLocks/>
          </p:cNvCxnSpPr>
          <p:nvPr/>
        </p:nvCxnSpPr>
        <p:spPr>
          <a:xfrm>
            <a:off x="10857633" y="709279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8B347-6530-91CF-CA9E-4FD396002199}"/>
              </a:ext>
            </a:extLst>
          </p:cNvPr>
          <p:cNvSpPr txBox="1"/>
          <p:nvPr/>
        </p:nvSpPr>
        <p:spPr>
          <a:xfrm>
            <a:off x="10680834" y="6868364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F0EFA-4E75-DCD8-830A-3BBC70A43372}"/>
              </a:ext>
            </a:extLst>
          </p:cNvPr>
          <p:cNvSpPr txBox="1"/>
          <p:nvPr/>
        </p:nvSpPr>
        <p:spPr>
          <a:xfrm>
            <a:off x="10520342" y="687134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07054E-B8AB-957D-59C9-4164DA39E076}"/>
              </a:ext>
            </a:extLst>
          </p:cNvPr>
          <p:cNvCxnSpPr>
            <a:cxnSpLocks/>
          </p:cNvCxnSpPr>
          <p:nvPr/>
        </p:nvCxnSpPr>
        <p:spPr>
          <a:xfrm rot="16200000">
            <a:off x="10540231" y="733537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EFE5DB-5F2D-60EC-2A7F-B8814188E7F1}"/>
              </a:ext>
            </a:extLst>
          </p:cNvPr>
          <p:cNvSpPr txBox="1"/>
          <p:nvPr/>
        </p:nvSpPr>
        <p:spPr>
          <a:xfrm>
            <a:off x="10243277" y="72648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CEA001-D6B1-76FF-F5B1-475033544A05}"/>
              </a:ext>
            </a:extLst>
          </p:cNvPr>
          <p:cNvCxnSpPr>
            <a:cxnSpLocks/>
          </p:cNvCxnSpPr>
          <p:nvPr/>
        </p:nvCxnSpPr>
        <p:spPr>
          <a:xfrm>
            <a:off x="10784025" y="757261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C2068F-D33E-090F-568B-B7D2EACC5223}"/>
              </a:ext>
            </a:extLst>
          </p:cNvPr>
          <p:cNvSpPr txBox="1"/>
          <p:nvPr/>
        </p:nvSpPr>
        <p:spPr>
          <a:xfrm>
            <a:off x="10198768" y="7734591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 = (D) ? A : D</a:t>
            </a:r>
          </a:p>
        </p:txBody>
      </p:sp>
    </p:spTree>
    <p:extLst>
      <p:ext uri="{BB962C8B-B14F-4D97-AF65-F5344CB8AC3E}">
        <p14:creationId xmlns:p14="http://schemas.microsoft.com/office/powerpoint/2010/main" val="426209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1E1CB-6CE5-5AE9-B06B-B21C1C15BAD3}"/>
              </a:ext>
            </a:extLst>
          </p:cNvPr>
          <p:cNvSpPr/>
          <p:nvPr/>
        </p:nvSpPr>
        <p:spPr>
          <a:xfrm>
            <a:off x="12684446" y="49806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E84C8-4662-28A9-DDBB-E66514A13D7A}"/>
              </a:ext>
            </a:extLst>
          </p:cNvPr>
          <p:cNvSpPr/>
          <p:nvPr/>
        </p:nvSpPr>
        <p:spPr>
          <a:xfrm>
            <a:off x="12635002" y="4977689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AAA1C0E-5BCA-B9F1-870E-A77B5BF3D891}"/>
              </a:ext>
            </a:extLst>
          </p:cNvPr>
          <p:cNvSpPr/>
          <p:nvPr/>
        </p:nvSpPr>
        <p:spPr>
          <a:xfrm rot="16200000">
            <a:off x="13989516" y="5255115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4B3F4-7562-07C7-4727-6F71B94832E7}"/>
              </a:ext>
            </a:extLst>
          </p:cNvPr>
          <p:cNvSpPr>
            <a:spLocks noChangeAspect="1"/>
          </p:cNvSpPr>
          <p:nvPr/>
        </p:nvSpPr>
        <p:spPr>
          <a:xfrm flipH="1">
            <a:off x="14668130" y="459708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3644F-6135-FA0C-9F40-261148322CFD}"/>
              </a:ext>
            </a:extLst>
          </p:cNvPr>
          <p:cNvSpPr>
            <a:spLocks noChangeAspect="1"/>
          </p:cNvSpPr>
          <p:nvPr/>
        </p:nvSpPr>
        <p:spPr>
          <a:xfrm flipH="1">
            <a:off x="14954728" y="4896906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BEF1FB0-4FAF-76BE-0DF7-568A32A2273F}"/>
              </a:ext>
            </a:extLst>
          </p:cNvPr>
          <p:cNvSpPr>
            <a:spLocks noChangeAspect="1"/>
          </p:cNvSpPr>
          <p:nvPr/>
        </p:nvSpPr>
        <p:spPr>
          <a:xfrm flipH="1">
            <a:off x="14645342" y="504151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321CDD6-8A59-DAC7-4A7A-95D6D66AF2CF}"/>
              </a:ext>
            </a:extLst>
          </p:cNvPr>
          <p:cNvSpPr>
            <a:spLocks noChangeAspect="1"/>
          </p:cNvSpPr>
          <p:nvPr/>
        </p:nvSpPr>
        <p:spPr>
          <a:xfrm flipH="1">
            <a:off x="14396407" y="493357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78554-003D-6572-3262-2C21C5B311C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782430" y="482568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A3A081CA-E323-4AC9-897D-B79D0B48B933}"/>
              </a:ext>
            </a:extLst>
          </p:cNvPr>
          <p:cNvSpPr/>
          <p:nvPr/>
        </p:nvSpPr>
        <p:spPr>
          <a:xfrm>
            <a:off x="14295798" y="471593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323927-1EDA-C3FC-C69E-C7848D8BF08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574866" y="482568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6C9612-1656-4142-0837-3A7698EBC736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V="1">
            <a:off x="14510707" y="515581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1207BD2C-5540-8712-50B1-61EDD49BB917}"/>
              </a:ext>
            </a:extLst>
          </p:cNvPr>
          <p:cNvSpPr/>
          <p:nvPr/>
        </p:nvSpPr>
        <p:spPr>
          <a:xfrm>
            <a:off x="14791682" y="513071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7C7F1A-2B15-E270-F8FD-8A024A10ACC1}"/>
              </a:ext>
            </a:extLst>
          </p:cNvPr>
          <p:cNvCxnSpPr>
            <a:cxnSpLocks/>
          </p:cNvCxnSpPr>
          <p:nvPr/>
        </p:nvCxnSpPr>
        <p:spPr>
          <a:xfrm>
            <a:off x="14725868" y="4467788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8AABBE2A-74EF-0637-824D-E2E9F7FD3B6A}"/>
              </a:ext>
            </a:extLst>
          </p:cNvPr>
          <p:cNvSpPr/>
          <p:nvPr/>
        </p:nvSpPr>
        <p:spPr>
          <a:xfrm>
            <a:off x="14819963" y="443815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434666-9766-494F-84E3-CFFD1DE6EE6D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14791682" y="5272121"/>
            <a:ext cx="205740" cy="2892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9D75C206-483E-56D9-BB41-A73A5BEA59CD}"/>
              </a:ext>
            </a:extLst>
          </p:cNvPr>
          <p:cNvSpPr/>
          <p:nvPr/>
        </p:nvSpPr>
        <p:spPr>
          <a:xfrm rot="16200000">
            <a:off x="15395994" y="5259648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44FF4-609A-670E-FC03-C5215E4BA06A}"/>
              </a:ext>
            </a:extLst>
          </p:cNvPr>
          <p:cNvSpPr>
            <a:spLocks noChangeAspect="1"/>
          </p:cNvSpPr>
          <p:nvPr/>
        </p:nvSpPr>
        <p:spPr>
          <a:xfrm flipH="1">
            <a:off x="14898125" y="5538979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66D169-1CCC-8A56-DABF-28B95BD72DDB}"/>
              </a:ext>
            </a:extLst>
          </p:cNvPr>
          <p:cNvSpPr>
            <a:spLocks noChangeAspect="1"/>
          </p:cNvSpPr>
          <p:nvPr/>
        </p:nvSpPr>
        <p:spPr>
          <a:xfrm flipH="1">
            <a:off x="14900875" y="593543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5075F3-BF93-9D11-4BC3-0D841EC92110}"/>
              </a:ext>
            </a:extLst>
          </p:cNvPr>
          <p:cNvSpPr>
            <a:spLocks noChangeAspect="1"/>
          </p:cNvSpPr>
          <p:nvPr/>
        </p:nvSpPr>
        <p:spPr>
          <a:xfrm>
            <a:off x="14531042" y="5538979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628672-F88C-36DB-9AEC-10CAC25F03F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5012425" y="5767579"/>
            <a:ext cx="2750" cy="16785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267F482D-D4A8-5EDE-7E02-E54370245266}"/>
              </a:ext>
            </a:extLst>
          </p:cNvPr>
          <p:cNvSpPr/>
          <p:nvPr/>
        </p:nvSpPr>
        <p:spPr>
          <a:xfrm>
            <a:off x="14429469" y="5159298"/>
            <a:ext cx="111721" cy="518774"/>
          </a:xfrm>
          <a:custGeom>
            <a:avLst/>
            <a:gdLst>
              <a:gd name="connsiteX0" fmla="*/ 89419 w 111721"/>
              <a:gd name="connsiteY0" fmla="*/ 0 h 518774"/>
              <a:gd name="connsiteX1" fmla="*/ 209 w 111721"/>
              <a:gd name="connsiteY1" fmla="*/ 446048 h 518774"/>
              <a:gd name="connsiteX2" fmla="*/ 111721 w 111721"/>
              <a:gd name="connsiteY2" fmla="*/ 512956 h 51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21" h="518774">
                <a:moveTo>
                  <a:pt x="89419" y="0"/>
                </a:moveTo>
                <a:cubicBezTo>
                  <a:pt x="42955" y="180277"/>
                  <a:pt x="-3508" y="360555"/>
                  <a:pt x="209" y="446048"/>
                </a:cubicBezTo>
                <a:cubicBezTo>
                  <a:pt x="3926" y="531541"/>
                  <a:pt x="57823" y="522248"/>
                  <a:pt x="111721" y="51295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DC8F8B-CA9C-6BE2-CF08-ECBF7C4BA1F8}"/>
              </a:ext>
            </a:extLst>
          </p:cNvPr>
          <p:cNvCxnSpPr>
            <a:cxnSpLocks/>
          </p:cNvCxnSpPr>
          <p:nvPr/>
        </p:nvCxnSpPr>
        <p:spPr>
          <a:xfrm>
            <a:off x="14595772" y="5400770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6D94E5-11C7-D39F-6818-5A9C13F2F51D}"/>
              </a:ext>
            </a:extLst>
          </p:cNvPr>
          <p:cNvCxnSpPr>
            <a:cxnSpLocks/>
          </p:cNvCxnSpPr>
          <p:nvPr/>
        </p:nvCxnSpPr>
        <p:spPr>
          <a:xfrm>
            <a:off x="14644168" y="5774533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FDC6193-8F40-0719-21D0-817525991D03}"/>
              </a:ext>
            </a:extLst>
          </p:cNvPr>
          <p:cNvSpPr/>
          <p:nvPr/>
        </p:nvSpPr>
        <p:spPr>
          <a:xfrm>
            <a:off x="14689873" y="5415119"/>
            <a:ext cx="245327" cy="554501"/>
          </a:xfrm>
          <a:custGeom>
            <a:avLst/>
            <a:gdLst>
              <a:gd name="connsiteX0" fmla="*/ 245327 w 245327"/>
              <a:gd name="connsiteY0" fmla="*/ 554501 h 554501"/>
              <a:gd name="connsiteX1" fmla="*/ 148683 w 245327"/>
              <a:gd name="connsiteY1" fmla="*/ 249701 h 554501"/>
              <a:gd name="connsiteX2" fmla="*/ 104078 w 245327"/>
              <a:gd name="connsiteY2" fmla="*/ 4374 h 554501"/>
              <a:gd name="connsiteX3" fmla="*/ 0 w 245327"/>
              <a:gd name="connsiteY3" fmla="*/ 115886 h 55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27" h="554501">
                <a:moveTo>
                  <a:pt x="245327" y="554501"/>
                </a:moveTo>
                <a:cubicBezTo>
                  <a:pt x="208775" y="447945"/>
                  <a:pt x="172224" y="341389"/>
                  <a:pt x="148683" y="249701"/>
                </a:cubicBezTo>
                <a:cubicBezTo>
                  <a:pt x="125142" y="158013"/>
                  <a:pt x="128858" y="26676"/>
                  <a:pt x="104078" y="4374"/>
                </a:cubicBezTo>
                <a:cubicBezTo>
                  <a:pt x="79298" y="-17928"/>
                  <a:pt x="39649" y="48979"/>
                  <a:pt x="0" y="11588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A6DF81-5BAC-698D-5551-EA6BAAD25572}"/>
              </a:ext>
            </a:extLst>
          </p:cNvPr>
          <p:cNvSpPr txBox="1"/>
          <p:nvPr/>
        </p:nvSpPr>
        <p:spPr>
          <a:xfrm>
            <a:off x="14527232" y="585100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65762B-324E-133A-D227-B6F382C6825D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5012425" y="5433821"/>
            <a:ext cx="61258" cy="10515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7391EF-DD5D-9F92-D198-89B1C16CCCF2}"/>
              </a:ext>
            </a:extLst>
          </p:cNvPr>
          <p:cNvSpPr txBox="1"/>
          <p:nvPr/>
        </p:nvSpPr>
        <p:spPr>
          <a:xfrm>
            <a:off x="14976266" y="529978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C83EB07E-566C-2FD8-BFCA-627914180101}"/>
              </a:ext>
            </a:extLst>
          </p:cNvPr>
          <p:cNvSpPr/>
          <p:nvPr/>
        </p:nvSpPr>
        <p:spPr>
          <a:xfrm rot="5400000">
            <a:off x="14681081" y="3438080"/>
            <a:ext cx="175265" cy="1867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986520-B14B-AF82-777E-2D1D79EDA090}"/>
              </a:ext>
            </a:extLst>
          </p:cNvPr>
          <p:cNvSpPr txBox="1"/>
          <p:nvPr/>
        </p:nvSpPr>
        <p:spPr>
          <a:xfrm>
            <a:off x="14135716" y="4044924"/>
            <a:ext cx="135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Riptide’s Compiler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431644-E563-7E33-1B26-2EA5EAF705D0}"/>
              </a:ext>
            </a:extLst>
          </p:cNvPr>
          <p:cNvSpPr txBox="1"/>
          <p:nvPr/>
        </p:nvSpPr>
        <p:spPr>
          <a:xfrm>
            <a:off x="14086815" y="6114723"/>
            <a:ext cx="155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Dataflow graph w/</a:t>
            </a:r>
          </a:p>
          <a:p>
            <a:pPr algn="ctr"/>
            <a:r>
              <a:rPr lang="en-US" sz="1200" dirty="0" err="1"/>
              <a:t>RipTide’s</a:t>
            </a:r>
            <a:r>
              <a:rPr lang="en-US" sz="1200" dirty="0"/>
              <a:t> CF paradigm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79B6D9-B875-865F-A442-F73BB0A52589}"/>
              </a:ext>
            </a:extLst>
          </p:cNvPr>
          <p:cNvGrpSpPr>
            <a:grpSpLocks noChangeAspect="1"/>
          </p:cNvGrpSpPr>
          <p:nvPr/>
        </p:nvGrpSpPr>
        <p:grpSpPr>
          <a:xfrm>
            <a:off x="15796685" y="4685328"/>
            <a:ext cx="1571692" cy="1511968"/>
            <a:chOff x="6229095" y="6745090"/>
            <a:chExt cx="3561809" cy="34264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F88F32-913D-0B1C-36A0-DBF73DA6F164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65E8C78-A8ED-B694-2B5C-046CE3D845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E88BB5F-7FBC-ED0C-9B85-C6A5E3C7B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A40A8E5-D926-D4A0-EEC9-5D0F6627AE05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33DB6EF-EE7A-8338-8204-4647F9474AA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23AF975-209D-21DE-E0E8-23F5B23CADA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9E18118D-C905-1347-E26C-F4F6E5035DD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CEBB2B8-3918-2301-994F-A95D434D52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9DADAB5-F4EB-06D9-239C-88935BFD9A15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865989B-0F25-9E09-8931-CC84D3C55314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C27785E-7253-D8B5-D5A2-6ABCD093C50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E27EF998-423F-990D-2860-0FAE64CB9A3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974D1B0-D1CE-EA19-8883-6A893F3F676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060FD09-E068-7720-A328-6115BECCEBE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4443E1A0-A99C-989A-065C-CDA22E8FD62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343D77F-0B43-4B04-0ABF-A7EF0D8CD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47B13B4-F3B7-7432-92C4-901760275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B0189D9-338F-8A77-AE73-E63B0748A6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24CB2B0-08BB-EF6D-4814-B7BC0C27AA9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0533869-12C1-970A-67B5-90A20F9EEF0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1B7D451-C23B-711B-81B0-6B675E66915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835AA83-C770-AD12-D7BA-4CA08C961C2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F9A1A64-5AD6-DC70-5451-CE54B1ECFFD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1FC4E27-E33D-37F4-9A02-B4587D36FA0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FEE5CF7-9980-1710-D020-3F8B02F4A169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FF8015F-ABB6-A690-2BC1-D0D6ADB896B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49156AB2-3A62-20B0-4C19-159A5266F67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33414FE-6B3B-83BF-FD2F-789EA38BF6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B6BE09F-C045-C27D-813B-F629CAB32FE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A25C220-7A83-FEC1-D6A7-2948B2F0FD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EA42EE8-BF0D-4EF3-1591-4F1FDCD73538}"/>
                  </a:ext>
                </a:extLst>
              </p:cNvPr>
              <p:cNvCxnSpPr>
                <a:cxnSpLocks/>
                <a:stCxn id="170" idx="3"/>
                <a:endCxn id="18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0FDAAB-284C-5F2F-349A-70E5439AC645}"/>
                  </a:ext>
                </a:extLst>
              </p:cNvPr>
              <p:cNvCxnSpPr>
                <a:cxnSpLocks/>
                <a:stCxn id="175" idx="3"/>
                <a:endCxn id="17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BDCF032-8BB6-2A1E-B2AF-57E45F112A43}"/>
                  </a:ext>
                </a:extLst>
              </p:cNvPr>
              <p:cNvCxnSpPr>
                <a:cxnSpLocks/>
                <a:stCxn id="184" idx="3"/>
                <a:endCxn id="18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0DB5088-8412-A0F1-8723-AF9B6242FC95}"/>
                  </a:ext>
                </a:extLst>
              </p:cNvPr>
              <p:cNvCxnSpPr>
                <a:cxnSpLocks/>
                <a:stCxn id="169" idx="3"/>
                <a:endCxn id="17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378EF8-0E46-3BA3-C147-5698E866EBEE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F6696DD-E32D-18EE-EBAF-134F7CB6E90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00B0895-5032-BB98-8DE5-1900464F0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61702D1-2985-0BA4-9FDD-CA69EF6AE707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ED3862F-1031-EF51-45F4-76DF7FDA96D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EF85A5-2799-6BB2-1088-C2C2262D5CB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162D08B-ED35-3585-7F39-ADE0230694CA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5E2024F-BA42-84C6-CB91-6F9012B1D02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EE168D3-963D-5F4E-C24D-D83A276E3F97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D84605D-5832-CC4C-B64C-E432ABC1CFE5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F0D1097-438D-5D12-458F-3568472D620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556137-A298-3E08-4C82-610EECAD41E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956F8CB-8695-3B10-11F3-D7B7738DA1A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C51F0D0-9904-F8F6-57DC-76DFC75197C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61921C1-648A-C45A-625A-33C2679F5C5A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B3BC507-59DF-C507-19AA-840B92F56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38038-5B3B-D7B8-5CD9-4161B9720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6111B84-6D0E-FA7E-8815-E0050B73D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549904B-94E0-C745-EE12-34B083DB24E1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CFA7943-0F9E-3C0E-B49D-9704FEBB60C7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F533349B-66C6-B836-E830-29A972477C8A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6C1C105-CD27-D245-5C6D-F4904E78AD6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685EEAF-8BCB-83E0-0374-8318D5280C8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877C39D-9663-84DE-BDB9-8F13049EFB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E74062D-75A7-D262-B799-9B99308B5865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07BD7A8-D466-25E4-D5E2-F4223544D53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165746E-DA9B-A12A-0222-52EE718B75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9958D42-81B2-04A0-B2AC-7CC2CADB63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E46A0DA-5A39-FE42-3C4E-54DE7656D29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9172C05-F9EB-8449-141B-B98443500CC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D5339F2-4B0E-9F07-2434-B537A7947430}"/>
                  </a:ext>
                </a:extLst>
              </p:cNvPr>
              <p:cNvCxnSpPr>
                <a:cxnSpLocks/>
                <a:stCxn id="137" idx="3"/>
                <a:endCxn id="150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76D8DAF-5D82-AE74-46D3-AB32428DA3BD}"/>
                  </a:ext>
                </a:extLst>
              </p:cNvPr>
              <p:cNvCxnSpPr>
                <a:cxnSpLocks/>
                <a:stCxn id="142" idx="3"/>
                <a:endCxn id="145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C4EA233-D6BE-DE4D-A4EE-B973610CDE1E}"/>
                  </a:ext>
                </a:extLst>
              </p:cNvPr>
              <p:cNvCxnSpPr>
                <a:cxnSpLocks/>
                <a:stCxn id="151" idx="3"/>
                <a:endCxn id="148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726309-15C8-0F67-0BAC-108922DF8214}"/>
                  </a:ext>
                </a:extLst>
              </p:cNvPr>
              <p:cNvCxnSpPr>
                <a:cxnSpLocks/>
                <a:stCxn id="136" idx="3"/>
                <a:endCxn id="143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8ED0416-09A5-6F5A-BDC3-677D7385E1B3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322473-59AF-61C1-C792-5ED353F6331D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1D88782-9653-19B0-2556-AC2EB9E84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D7F9467-7ACE-6AD5-2F78-13CFDE71D5DA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3F3642F-91DB-EDB5-AC72-0EF82C1AD54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6E3D3D-43B7-C95A-CA9A-71666219ED55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9AC5FDA-B74C-717F-AF6A-BBA39A9D45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6CDE63D-BA60-9DEE-0FE8-26A5AEF5467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A46281B-3986-DDC7-8B2A-E48457F8FE6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B0265A2-E70B-737A-6777-CA905197A9CF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E8399B-91FA-2CAD-4056-EFCDD6B4327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41CBADF-BB0E-CC22-2E88-A82009A3099E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9144A2B-969A-49D6-D36C-B226E1814E2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924C07C-2CF9-F000-D2BD-50BEBB151E1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2AC03F8-D3BB-6F44-7469-1A5BB56A5ECE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2FC4972-C3C3-4F67-C5BF-4BDA6028F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FC4A7A5-49D6-249E-E670-1CDDDC7FB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D0DE8A8-24F1-A242-6E57-6317DC9F4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ADB9459-45FF-E308-EFF5-47E50C49D383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6E5A14D-8CAA-C5F3-E22B-6249AB34FC06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CCDD096-F1D5-59CD-9251-218BC8516DE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7F38040-F96F-0377-14F1-4AB4EDFF13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D18EA34-0CE1-34CE-4C7D-C6974A8981A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6254F5F-0283-57D9-D927-4CB0BAD15D7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2C0F8D1-9A27-A3DB-BB12-8E1FCEF95834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3D5E1E9-755E-7757-331A-38711D9DF4C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0BB2AF9-F9BD-429F-12A4-33309BFA310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ABDC4FC-CF50-D91A-AB42-BA182358591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B785A19-21AE-5382-0F5A-53C71637E61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DAC54D3-4727-980D-8801-91BD61DDCD7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061B9F-28BB-EE9F-D8D1-ED33BABE84E4}"/>
                  </a:ext>
                </a:extLst>
              </p:cNvPr>
              <p:cNvCxnSpPr>
                <a:cxnSpLocks/>
                <a:stCxn id="104" idx="3"/>
                <a:endCxn id="117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EB812FB-FE25-84A0-07AF-2B14E4FE53F0}"/>
                  </a:ext>
                </a:extLst>
              </p:cNvPr>
              <p:cNvCxnSpPr>
                <a:cxnSpLocks/>
                <a:stCxn id="109" idx="3"/>
                <a:endCxn id="112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DBF1A0C-F9C2-67C8-437E-FF50CC452F7D}"/>
                  </a:ext>
                </a:extLst>
              </p:cNvPr>
              <p:cNvCxnSpPr>
                <a:cxnSpLocks/>
                <a:stCxn id="118" idx="3"/>
                <a:endCxn id="115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5010D36-87E5-FBD5-D689-0AF248CC913E}"/>
                  </a:ext>
                </a:extLst>
              </p:cNvPr>
              <p:cNvCxnSpPr>
                <a:cxnSpLocks/>
                <a:stCxn id="103" idx="3"/>
                <a:endCxn id="110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5D9F12-53AE-24C7-D3B3-6B067537FD19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1B52FD-0D44-11A6-C591-049035E8135F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BDC1EB-AFE3-2FB7-62C4-5B5901A84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47900DF-A8F9-25F6-1410-D7600EC5E453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2AAE7F6-E639-0B5B-28D9-181F6AF705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9ABDAA4-25C0-E076-974C-545032EA71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ABE3220-0B8C-BF07-6D11-557811A5DDC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F382BB-FFE4-1F3B-6BDA-60AC0497621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9E803E9-D3DC-35DA-3E82-F6BAA840D3E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0F4EE46-76F0-A7B6-D2C7-4C085C3763E1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56BA743-7859-2AB1-B736-FF2FC1CCCC2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8763CF-1F22-3620-1CD5-63EEFC23FF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AF6CAA8-F817-A7F7-1CC8-C5DEE503244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89CDD2D-1D94-C097-E80F-47373D6897C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2DB8DB9-41E6-26E8-AA0B-B39955B1EE8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55543A-CE17-96A8-D389-CDD3E5AA5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D7ABEE8-E488-197D-7EDB-7883C3823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2FF337-96F3-9D6F-7C5B-BB810D21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AAFF075-118D-D7CA-53AF-D4985DE7334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672D07-B85C-2FB4-5BF5-BB2F0D602D9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43AEB9B-D2F4-405C-925B-6DFAC0130AF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A2B0FD-F1A7-F6AC-365D-384BAAB6769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7219CF9-D62B-28BA-301F-040AD062131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E41BB9D-4AAE-4F26-9A67-CA6DDC6B77B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451AE2A-D652-2D06-F77E-D3794AC4369B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DA94E14-67C7-F2B7-371C-41CE1952F39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DC0F72E-F5C8-1000-5F3F-966935244B9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389BA2B-A0F1-7167-A36D-46E1EB99C43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6D7B78B-1308-306F-339D-1C62D4F3A45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E03F6FF-A085-A9D7-DC0D-AD6D3C0E64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D8BE5B9-0E69-1578-10AD-214137226156}"/>
                  </a:ext>
                </a:extLst>
              </p:cNvPr>
              <p:cNvCxnSpPr>
                <a:cxnSpLocks/>
                <a:stCxn id="71" idx="3"/>
                <a:endCxn id="84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C5B38C-0EF1-A699-0A26-8769FB3B81DE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6FED45A-F575-D0C8-0A22-9896D61D040F}"/>
                  </a:ext>
                </a:extLst>
              </p:cNvPr>
              <p:cNvCxnSpPr>
                <a:cxnSpLocks/>
                <a:stCxn id="85" idx="3"/>
                <a:endCxn id="82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2038D1C-D711-2979-A970-F9A4D40E70BF}"/>
                  </a:ext>
                </a:extLst>
              </p:cNvPr>
              <p:cNvCxnSpPr>
                <a:cxnSpLocks/>
                <a:stCxn id="70" idx="3"/>
                <a:endCxn id="77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B8CA324A-4831-B96F-3912-C903113190ED}"/>
              </a:ext>
            </a:extLst>
          </p:cNvPr>
          <p:cNvSpPr txBox="1"/>
          <p:nvPr/>
        </p:nvSpPr>
        <p:spPr>
          <a:xfrm>
            <a:off x="16180838" y="4220757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RipTide’s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/>
              <a:t>ULP CGRA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FC0D640-886F-595F-F556-67BCD47C7FFD}"/>
              </a:ext>
            </a:extLst>
          </p:cNvPr>
          <p:cNvSpPr/>
          <p:nvPr/>
        </p:nvSpPr>
        <p:spPr>
          <a:xfrm>
            <a:off x="15767824" y="4666601"/>
            <a:ext cx="1694986" cy="15855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290BF87E-F4CC-CA58-FAB3-739AAF6F4823}"/>
              </a:ext>
            </a:extLst>
          </p:cNvPr>
          <p:cNvSpPr>
            <a:spLocks noChangeAspect="1"/>
          </p:cNvSpPr>
          <p:nvPr/>
        </p:nvSpPr>
        <p:spPr>
          <a:xfrm flipH="1">
            <a:off x="16078045" y="4928564"/>
            <a:ext cx="374904" cy="374904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999BA6F-0FB7-6286-8CAF-03509422E67B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5595652"/>
            <a:ext cx="320040" cy="32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59AF001-53A0-2C96-91C1-62CE245A4B01}"/>
              </a:ext>
            </a:extLst>
          </p:cNvPr>
          <p:cNvSpPr>
            <a:spLocks noChangeAspect="1"/>
          </p:cNvSpPr>
          <p:nvPr/>
        </p:nvSpPr>
        <p:spPr>
          <a:xfrm flipH="1">
            <a:off x="16112376" y="5587099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93E852B-20A8-9374-65FE-4832EA2FE237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4966234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A77EF8E-679F-A4C1-8084-9DEB832ADE74}"/>
              </a:ext>
            </a:extLst>
          </p:cNvPr>
          <p:cNvSpPr>
            <a:spLocks noChangeAspect="1"/>
          </p:cNvSpPr>
          <p:nvPr/>
        </p:nvSpPr>
        <p:spPr>
          <a:xfrm flipH="1">
            <a:off x="15816078" y="46959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51F2724-B0D0-2451-2C65-1660AAFC872D}"/>
              </a:ext>
            </a:extLst>
          </p:cNvPr>
          <p:cNvCxnSpPr>
            <a:cxnSpLocks/>
            <a:endCxn id="193" idx="3"/>
          </p:cNvCxnSpPr>
          <p:nvPr/>
        </p:nvCxnSpPr>
        <p:spPr>
          <a:xfrm flipV="1">
            <a:off x="15761762" y="5533762"/>
            <a:ext cx="184693" cy="712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52E22BB6-D6BA-CB32-801A-404C9EC3AA66}"/>
              </a:ext>
            </a:extLst>
          </p:cNvPr>
          <p:cNvSpPr txBox="1"/>
          <p:nvPr/>
        </p:nvSpPr>
        <p:spPr>
          <a:xfrm>
            <a:off x="15737618" y="6235791"/>
            <a:ext cx="152477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Control flow in the </a:t>
            </a:r>
            <a:r>
              <a:rPr lang="en-US" sz="1100" dirty="0" err="1"/>
              <a:t>NoC</a:t>
            </a:r>
            <a:endParaRPr lang="en-US" sz="11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069323-62EF-BF8E-E9F6-6444977025F2}"/>
              </a:ext>
            </a:extLst>
          </p:cNvPr>
          <p:cNvCxnSpPr>
            <a:cxnSpLocks/>
            <a:stCxn id="194" idx="2"/>
            <a:endCxn id="193" idx="0"/>
          </p:cNvCxnSpPr>
          <p:nvPr/>
        </p:nvCxnSpPr>
        <p:spPr>
          <a:xfrm>
            <a:off x="15930378" y="4924594"/>
            <a:ext cx="16077" cy="38056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2C68500-9397-5751-0531-F6A10424ABED}"/>
              </a:ext>
            </a:extLst>
          </p:cNvPr>
          <p:cNvCxnSpPr>
            <a:cxnSpLocks/>
            <a:endCxn id="191" idx="7"/>
          </p:cNvCxnSpPr>
          <p:nvPr/>
        </p:nvCxnSpPr>
        <p:spPr>
          <a:xfrm>
            <a:off x="16005717" y="5538439"/>
            <a:ext cx="153528" cy="9552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80D1619-EC63-2EF5-688D-74ADFFA6301B}"/>
              </a:ext>
            </a:extLst>
          </p:cNvPr>
          <p:cNvCxnSpPr>
            <a:cxnSpLocks/>
            <a:stCxn id="191" idx="1"/>
            <a:endCxn id="192" idx="5"/>
          </p:cNvCxnSpPr>
          <p:nvPr/>
        </p:nvCxnSpPr>
        <p:spPr>
          <a:xfrm flipV="1">
            <a:off x="16385547" y="5239405"/>
            <a:ext cx="425623" cy="3945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EDA2D6C-F6C0-31FB-ED05-9C0CC383A840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17037472" y="5239405"/>
            <a:ext cx="105669" cy="10574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6F542A-B01F-A65F-D331-E2024E130C73}"/>
              </a:ext>
            </a:extLst>
          </p:cNvPr>
          <p:cNvCxnSpPr>
            <a:cxnSpLocks/>
          </p:cNvCxnSpPr>
          <p:nvPr/>
        </p:nvCxnSpPr>
        <p:spPr>
          <a:xfrm>
            <a:off x="16033911" y="4911277"/>
            <a:ext cx="124546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389E69F-6C11-15F8-C592-F2FC1D294876}"/>
              </a:ext>
            </a:extLst>
          </p:cNvPr>
          <p:cNvCxnSpPr>
            <a:stCxn id="195" idx="2"/>
          </p:cNvCxnSpPr>
          <p:nvPr/>
        </p:nvCxnSpPr>
        <p:spPr>
          <a:xfrm>
            <a:off x="17235698" y="5555990"/>
            <a:ext cx="6355" cy="50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1358F9D-B2BC-6229-42D6-6327AB3AECA2}"/>
              </a:ext>
            </a:extLst>
          </p:cNvPr>
          <p:cNvCxnSpPr>
            <a:cxnSpLocks/>
          </p:cNvCxnSpPr>
          <p:nvPr/>
        </p:nvCxnSpPr>
        <p:spPr>
          <a:xfrm flipH="1">
            <a:off x="16582963" y="6065904"/>
            <a:ext cx="666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F7809C7-DFDE-3F9A-7A33-17AA72526C02}"/>
              </a:ext>
            </a:extLst>
          </p:cNvPr>
          <p:cNvCxnSpPr>
            <a:cxnSpLocks/>
          </p:cNvCxnSpPr>
          <p:nvPr/>
        </p:nvCxnSpPr>
        <p:spPr>
          <a:xfrm flipH="1" flipV="1">
            <a:off x="16370679" y="5875563"/>
            <a:ext cx="212811" cy="18374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BAC52D4-3B5D-A636-2850-68650CBAB6F7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16017052" y="5430592"/>
            <a:ext cx="1104346" cy="1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CF80314-11D3-0085-C779-AFF5158A36B2}"/>
              </a:ext>
            </a:extLst>
          </p:cNvPr>
          <p:cNvCxnSpPr>
            <a:cxnSpLocks/>
            <a:endCxn id="190" idx="7"/>
          </p:cNvCxnSpPr>
          <p:nvPr/>
        </p:nvCxnSpPr>
        <p:spPr>
          <a:xfrm>
            <a:off x="16598227" y="5436686"/>
            <a:ext cx="212943" cy="20583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4FC5F9D-94EA-7BEE-FF0D-D07A21913736}"/>
              </a:ext>
            </a:extLst>
          </p:cNvPr>
          <p:cNvCxnSpPr>
            <a:cxnSpLocks/>
          </p:cNvCxnSpPr>
          <p:nvPr/>
        </p:nvCxnSpPr>
        <p:spPr>
          <a:xfrm flipH="1" flipV="1">
            <a:off x="16592507" y="4816889"/>
            <a:ext cx="12658" cy="624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D1386ED-A157-6BFE-F4A8-03B07D27B1C7}"/>
              </a:ext>
            </a:extLst>
          </p:cNvPr>
          <p:cNvCxnSpPr>
            <a:cxnSpLocks/>
            <a:endCxn id="194" idx="1"/>
          </p:cNvCxnSpPr>
          <p:nvPr/>
        </p:nvCxnSpPr>
        <p:spPr>
          <a:xfrm flipH="1">
            <a:off x="16044678" y="4810294"/>
            <a:ext cx="54989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7EBBFFA-B651-3F08-C014-9AFB1B3AF341}"/>
              </a:ext>
            </a:extLst>
          </p:cNvPr>
          <p:cNvCxnSpPr>
            <a:cxnSpLocks/>
          </p:cNvCxnSpPr>
          <p:nvPr/>
        </p:nvCxnSpPr>
        <p:spPr>
          <a:xfrm flipH="1">
            <a:off x="15983415" y="5203663"/>
            <a:ext cx="184633" cy="1935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A00533C-4031-C0EE-F0E3-EF070F18B611}"/>
              </a:ext>
            </a:extLst>
          </p:cNvPr>
          <p:cNvCxnSpPr>
            <a:cxnSpLocks/>
          </p:cNvCxnSpPr>
          <p:nvPr/>
        </p:nvCxnSpPr>
        <p:spPr>
          <a:xfrm flipH="1" flipV="1">
            <a:off x="16355122" y="5226205"/>
            <a:ext cx="256575" cy="218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B63CEB-D338-96EC-408F-E6F348F0BE84}"/>
              </a:ext>
            </a:extLst>
          </p:cNvPr>
          <p:cNvSpPr>
            <a:spLocks noChangeAspect="1"/>
          </p:cNvSpPr>
          <p:nvPr/>
        </p:nvSpPr>
        <p:spPr>
          <a:xfrm>
            <a:off x="17121398" y="532739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E34E4ED5-8696-A945-781C-B4E2F1A6AE6B}"/>
              </a:ext>
            </a:extLst>
          </p:cNvPr>
          <p:cNvSpPr>
            <a:spLocks noChangeAspect="1"/>
          </p:cNvSpPr>
          <p:nvPr/>
        </p:nvSpPr>
        <p:spPr>
          <a:xfrm flipH="1">
            <a:off x="15809295" y="5305162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0274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4084186" y="5782580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3999505" y="54864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8C6D9EB7-6121-9543-8EE3-C377CAAF101B}"/>
              </a:ext>
            </a:extLst>
          </p:cNvPr>
          <p:cNvSpPr/>
          <p:nvPr/>
        </p:nvSpPr>
        <p:spPr>
          <a:xfrm>
            <a:off x="12543908" y="5719371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7EFAC-30BE-EE4B-8262-D92012F513DA}"/>
              </a:ext>
            </a:extLst>
          </p:cNvPr>
          <p:cNvSpPr txBox="1"/>
          <p:nvPr/>
        </p:nvSpPr>
        <p:spPr>
          <a:xfrm>
            <a:off x="12449582" y="5181505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13627461" y="802305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15719427" y="5724595"/>
            <a:ext cx="9144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 rot="18900000">
            <a:off x="15533280" y="4857894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401729" y="4461868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322232" y="7230031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4809960" y="5058399"/>
            <a:ext cx="280555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291154" y="6187678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4880708" y="6966029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>
            <a:off x="6212739" y="5805562"/>
            <a:ext cx="0" cy="382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212739" y="6601831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301154" y="637442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511239" y="6077369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521887" y="5496414"/>
            <a:ext cx="568864" cy="1187160"/>
          </a:xfrm>
          <a:prstGeom prst="curvedConnector3">
            <a:avLst>
              <a:gd name="adj1" fmla="val 1963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753223" y="475521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199159" y="587606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4843289" y="665256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431336" y="51353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4918837" y="621860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508417" y="7243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297262" y="3207609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4908293" y="3960452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168744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751143" y="36590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212739" y="3629847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212739" y="4649218"/>
            <a:ext cx="0" cy="40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792433" y="4069524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130031" y="46703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4891928" y="323919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498031" y="766467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5376871" y="8677585"/>
            <a:ext cx="19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4101370" y="6084222"/>
            <a:ext cx="4351864" cy="126238"/>
          </a:xfrm>
          <a:prstGeom prst="bentConnector5">
            <a:avLst>
              <a:gd name="adj1" fmla="val -3852"/>
              <a:gd name="adj2" fmla="val 1281710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8849497" y="5058398"/>
            <a:ext cx="3474720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9262064" y="6176721"/>
            <a:ext cx="3030680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8851616" y="6955072"/>
            <a:ext cx="3470482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sz="14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10586857" y="5805561"/>
            <a:ext cx="0" cy="3821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10586857" y="6601831"/>
            <a:ext cx="0" cy="353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724132" y="474425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9170068" y="586511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8814198" y="664160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402245" y="51243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8889746" y="620765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479326" y="72321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9052348" y="3219969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273408" y="3971409"/>
            <a:ext cx="2608892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9000411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414190" y="364762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577854" y="3642207"/>
            <a:ext cx="0" cy="329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577854" y="4728881"/>
            <a:ext cx="9003" cy="329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195124" y="4111611"/>
            <a:ext cx="269966" cy="150450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470696" y="468382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649880" y="32383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468940" y="765372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040214" y="8372893"/>
            <a:ext cx="3063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(load-store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7893103" y="5782580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7808422" y="5486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LSO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582509" y="5820937"/>
            <a:ext cx="1899231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D19F0D-A6BC-4586-D433-0FCC4292A646}"/>
              </a:ext>
            </a:extLst>
          </p:cNvPr>
          <p:cNvSpPr/>
          <p:nvPr/>
        </p:nvSpPr>
        <p:spPr>
          <a:xfrm>
            <a:off x="8463776" y="3802566"/>
            <a:ext cx="947853" cy="4750419"/>
          </a:xfrm>
          <a:custGeom>
            <a:avLst/>
            <a:gdLst>
              <a:gd name="connsiteX0" fmla="*/ 780585 w 947853"/>
              <a:gd name="connsiteY0" fmla="*/ 4527395 h 4750419"/>
              <a:gd name="connsiteX1" fmla="*/ 780585 w 947853"/>
              <a:gd name="connsiteY1" fmla="*/ 4750419 h 4750419"/>
              <a:gd name="connsiteX2" fmla="*/ 0 w 947853"/>
              <a:gd name="connsiteY2" fmla="*/ 4750419 h 4750419"/>
              <a:gd name="connsiteX3" fmla="*/ 0 w 947853"/>
              <a:gd name="connsiteY3" fmla="*/ 0 h 4750419"/>
              <a:gd name="connsiteX4" fmla="*/ 100361 w 947853"/>
              <a:gd name="connsiteY4" fmla="*/ 0 h 4750419"/>
              <a:gd name="connsiteX5" fmla="*/ 947853 w 947853"/>
              <a:gd name="connsiteY5" fmla="*/ 0 h 4750419"/>
              <a:gd name="connsiteX6" fmla="*/ 947853 w 947853"/>
              <a:gd name="connsiteY6" fmla="*/ 167268 h 475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853" h="4750419">
                <a:moveTo>
                  <a:pt x="780585" y="4527395"/>
                </a:moveTo>
                <a:lnTo>
                  <a:pt x="780585" y="4750419"/>
                </a:lnTo>
                <a:lnTo>
                  <a:pt x="0" y="4750419"/>
                </a:lnTo>
                <a:lnTo>
                  <a:pt x="0" y="0"/>
                </a:lnTo>
                <a:lnTo>
                  <a:pt x="100361" y="0"/>
                </a:lnTo>
                <a:lnTo>
                  <a:pt x="947853" y="0"/>
                </a:lnTo>
                <a:lnTo>
                  <a:pt x="947853" y="167268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13196481" y="3469170"/>
            <a:ext cx="2504360" cy="4569143"/>
            <a:chOff x="13291481" y="3469170"/>
            <a:chExt cx="2504360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38629" y="538211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stCxn id="139" idx="1"/>
                <a:endCxn id="140" idx="5"/>
              </p:cNvCxnSpPr>
              <p:nvPr/>
            </p:nvCxnSpPr>
            <p:spPr>
              <a:xfrm>
                <a:off x="16193152" y="4939786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DB1865B-76CC-384B-8AB6-875F64236B0B}"/>
                  </a:ext>
                </a:extLst>
              </p:cNvPr>
              <p:cNvCxnSpPr>
                <a:cxnSpLocks/>
                <a:stCxn id="139" idx="3"/>
                <a:endCxn id="142" idx="0"/>
              </p:cNvCxnSpPr>
              <p:nvPr/>
            </p:nvCxnSpPr>
            <p:spPr>
              <a:xfrm flipH="1">
                <a:off x="15421509" y="5128782"/>
                <a:ext cx="658246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612608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750994"/>
                <a:ext cx="6143" cy="3050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5932" y="5250059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284325" y="50189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0743" y="5389008"/>
                <a:ext cx="126551" cy="410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9A80ECA9-0D7E-CC5D-88F8-07486DB27D49}"/>
                  </a:ext>
                </a:extLst>
              </p:cNvPr>
              <p:cNvSpPr txBox="1"/>
              <p:nvPr/>
            </p:nvSpPr>
            <p:spPr>
              <a:xfrm>
                <a:off x="15626043" y="522740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88311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406" y="3795418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4933248" y="362435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532627" y="36298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16537930" y="3419389"/>
            <a:ext cx="2504360" cy="4569143"/>
            <a:chOff x="16638304" y="3624039"/>
            <a:chExt cx="2504360" cy="4569143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FEF6D5C0-26E7-43EB-CD1B-73880109A1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84699" y="577995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8D02461D-D939-7A0F-2914-3ECFB3E07D1C}"/>
                </a:ext>
              </a:extLst>
            </p:cNvPr>
            <p:cNvCxnSpPr>
              <a:cxnSpLocks/>
              <a:endCxn id="540" idx="0"/>
            </p:cNvCxnSpPr>
            <p:nvPr/>
          </p:nvCxnSpPr>
          <p:spPr>
            <a:xfrm flipH="1">
              <a:off x="17067579" y="5526623"/>
              <a:ext cx="658246" cy="2533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D77473DE-2F78-1562-2150-1351F62BDD1F}"/>
                </a:ext>
              </a:extLst>
            </p:cNvPr>
            <p:cNvCxnSpPr>
              <a:cxnSpLocks/>
              <a:endCxn id="557" idx="0"/>
            </p:cNvCxnSpPr>
            <p:nvPr/>
          </p:nvCxnSpPr>
          <p:spPr>
            <a:xfrm flipH="1">
              <a:off x="17089771" y="6148835"/>
              <a:ext cx="6143" cy="305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D3F4DA88-DBA5-77A7-03AD-988766C820F1}"/>
                </a:ext>
              </a:extLst>
            </p:cNvPr>
            <p:cNvCxnSpPr>
              <a:cxnSpLocks/>
            </p:cNvCxnSpPr>
            <p:nvPr/>
          </p:nvCxnSpPr>
          <p:spPr>
            <a:xfrm>
              <a:off x="17062002" y="5647900"/>
              <a:ext cx="2179" cy="125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F767B3D-7B8B-004D-B64D-E1476E4ACA8F}"/>
                </a:ext>
              </a:extLst>
            </p:cNvPr>
            <p:cNvSpPr txBox="1"/>
            <p:nvPr/>
          </p:nvSpPr>
          <p:spPr>
            <a:xfrm>
              <a:off x="16930395" y="54168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B654C4B8-756A-9E78-B471-4F2B3EADF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16800" y="3943180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A7F30535-D859-586E-0A95-7A62C36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229" y="3950287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1FA0978B-146F-610B-39C0-364EDB0AB490}"/>
                </a:ext>
              </a:extLst>
            </p:cNvPr>
            <p:cNvSpPr txBox="1"/>
            <p:nvPr/>
          </p:nvSpPr>
          <p:spPr>
            <a:xfrm>
              <a:off x="18280071" y="377921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B3748B0B-814F-391E-8349-5A52CEFD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5646" y="3848332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D8CA1CB-0F15-A453-6A7B-608B09F2E9A5}"/>
                </a:ext>
              </a:extLst>
            </p:cNvPr>
            <p:cNvSpPr txBox="1"/>
            <p:nvPr/>
          </p:nvSpPr>
          <p:spPr>
            <a:xfrm>
              <a:off x="18879450" y="37847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C8E5CCD-7939-0627-47AE-8A0D7F9A452F}"/>
                </a:ext>
              </a:extLst>
            </p:cNvPr>
            <p:cNvSpPr txBox="1"/>
            <p:nvPr/>
          </p:nvSpPr>
          <p:spPr>
            <a:xfrm>
              <a:off x="18594039" y="3624039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17306833" y="8026050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</p:spTree>
    <p:extLst>
      <p:ext uri="{BB962C8B-B14F-4D97-AF65-F5344CB8AC3E}">
        <p14:creationId xmlns:p14="http://schemas.microsoft.com/office/powerpoint/2010/main" val="416314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240920" y="2112858"/>
            <a:ext cx="20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LSO Graph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06203" y="2070172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LSO Graph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4" y="2007479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457487" y="1219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8990821" y="1537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360410" y="8095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14657" y="10662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186459" y="17438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775211" y="3799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727884" y="4795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594283" y="4795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785924" y="14287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862631" y="139315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874671" y="10652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12771" y="11287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14335" y="3601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539004" y="11731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323751" y="4795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247551" y="49856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456454" y="11541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429561" y="4370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862631" y="35263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190306" y="121113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599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918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7476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0043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16819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3180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4175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4175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6" y="13668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133122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3" y="10033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3" y="10668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2982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6" y="11112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417583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43663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6" y="10922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3" y="3751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29070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460358" y="241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963212" y="560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332801" y="7118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487048" y="9685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158850" y="16461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566674" y="3817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835022" y="1295407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847062" y="9674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885162" y="10309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219942" y="400812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401952" y="3392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835022" y="254887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760195" y="1202399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28733" y="3124778"/>
            <a:ext cx="1094912" cy="1206785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28733" y="4383366"/>
            <a:ext cx="1210220" cy="302714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5" y="3040350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91466" y="4258140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59693" y="390016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3334373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3348733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72621" y="5119295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2971629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2973917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60820" y="4759131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8" y="3485745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83859" y="3500105"/>
            <a:ext cx="248913" cy="1770562"/>
          </a:xfrm>
          <a:prstGeom prst="curvedConnector3">
            <a:avLst>
              <a:gd name="adj1" fmla="val 191839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3485744"/>
            <a:ext cx="222242" cy="1023077"/>
          </a:xfrm>
          <a:prstGeom prst="curvedConnector3">
            <a:avLst>
              <a:gd name="adj1" fmla="val -2218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402051" y="3651477"/>
            <a:ext cx="82204" cy="857345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91466" y="4588157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8" y="30677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33325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37032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37270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35302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33972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36539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0151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39735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0" y="32152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33480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3349707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8" y="3665666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39369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4" y="37032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4873510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LSO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4994858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096596" y="12043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44396" y="5456338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Condensed LSO Graph</a:t>
            </a:r>
          </a:p>
          <a:p>
            <a:pPr algn="ctr"/>
            <a:r>
              <a:rPr lang="en-US" b="1" dirty="0"/>
              <a:t>w/ </a:t>
            </a:r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LSO edges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4437231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Explicit sequentialization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23959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47673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292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29568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36612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38693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4500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315574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32757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2" y="36182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8" y="3631145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6" y="38736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41630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5" y="4120499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1" y="3257136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0" y="34758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3172460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33052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79" y="37274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311503" y="4921206"/>
            <a:ext cx="169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LSO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552040" y="91006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B7521-0E41-D62F-8BE6-BCF240B3CB60}"/>
              </a:ext>
            </a:extLst>
          </p:cNvPr>
          <p:cNvSpPr/>
          <p:nvPr/>
        </p:nvSpPr>
        <p:spPr>
          <a:xfrm>
            <a:off x="10260105" y="530173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latin typeface="Monaco" pitchFamily="2" charset="77"/>
              </a:rPr>
              <a:t>fig</a:t>
            </a:r>
            <a:r>
              <a:rPr lang="en-US" dirty="0" err="1">
                <a:solidFill>
                  <a:srgbClr val="979797"/>
                </a:solidFill>
                <a:latin typeface="Monaco" pitchFamily="2" charset="77"/>
              </a:rPr>
              <a:t>System</a:t>
            </a:r>
            <a:endParaRPr lang="en-US" dirty="0">
              <a:solidFill>
                <a:srgbClr val="979797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8171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5C1C9-4A1A-85FD-3EA0-87B7E0B05FEB}"/>
              </a:ext>
            </a:extLst>
          </p:cNvPr>
          <p:cNvSpPr/>
          <p:nvPr/>
        </p:nvSpPr>
        <p:spPr>
          <a:xfrm>
            <a:off x="4613566" y="3289031"/>
            <a:ext cx="5473410" cy="54784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u16 uint16_t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u32 uint32_t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</a:t>
            </a:r>
            <a:r>
              <a:rPr lang="en-US" sz="1400" b="1" i="1" u="sng" dirty="0" err="1">
                <a:solidFill>
                  <a:schemeClr val="accent1"/>
                </a:solidFill>
                <a:latin typeface="Courier" pitchFamily="2" charset="0"/>
              </a:rPr>
              <a:t>RipTide</a:t>
            </a:r>
            <a:r>
              <a:rPr lang="en-US" sz="1400" b="1" i="1" u="sng" dirty="0">
                <a:solidFill>
                  <a:schemeClr val="accent1"/>
                </a:solidFill>
                <a:latin typeface="Courier" pitchFamily="2" charset="0"/>
              </a:rPr>
              <a:t> annotation</a:t>
            </a:r>
          </a:p>
          <a:p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pitchFamily="2" charset="0"/>
              </a:rPr>
              <a:t>simple_bfs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rows,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cols,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Graph in CSR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queue,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visited,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Helpers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walk 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Output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" pitchFamily="2" charset="0"/>
              </a:rPr>
              <a:t>while</a:t>
            </a:r>
            <a:r>
              <a:rPr lang="en-US" sz="1400" dirty="0">
                <a:solidFill>
                  <a:srgbClr val="9FA01C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(!</a:t>
            </a:r>
            <a:r>
              <a:rPr lang="en-US" sz="1400" dirty="0" err="1">
                <a:solidFill>
                  <a:srgbClr val="0009C7"/>
                </a:solidFill>
                <a:highlight>
                  <a:srgbClr val="FFFF00"/>
                </a:highlight>
                <a:latin typeface="Courier" pitchFamily="2" charset="0"/>
              </a:rPr>
              <a:t>stack_empty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2EAEBB"/>
                </a:solidFill>
                <a:latin typeface="Courier" pitchFamily="2" charset="0"/>
              </a:rPr>
              <a:t>// Record next vertex in @walk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next =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add_to_walk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(next);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  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2EAEBB"/>
                </a:solidFill>
                <a:latin typeface="Courier" pitchFamily="2" charset="0"/>
              </a:rPr>
              <a:t>// Add neighbors to @queue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rows[next]; 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&lt; rows[next +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cols[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(!visited[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visited[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230E7-7378-7BA6-F825-01FFE8796B70}"/>
              </a:ext>
            </a:extLst>
          </p:cNvPr>
          <p:cNvSpPr/>
          <p:nvPr/>
        </p:nvSpPr>
        <p:spPr>
          <a:xfrm>
            <a:off x="10202863" y="4797136"/>
            <a:ext cx="4013201" cy="3970318"/>
          </a:xfrm>
          <a:prstGeom prst="rect">
            <a:avLst/>
          </a:prstGeom>
          <a:ln>
            <a:solidFill>
              <a:srgbClr val="7030A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Config to offload loop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start = rows[next];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stop = rows[next +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 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((stop – start) &lt;=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vcfg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(((stop – start), _kernel);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vtfr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(cols + start, BFS_SNAFU_VTFR0);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vtfr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(visited, BFS_SNAFU_VTFR1);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vfence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SNAFU assembly for loop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(v1, cols);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(v2, visited,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vseqi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(v0, v2, 0);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(visited, v0.m,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vpresum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(v4, v0);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EBC0DAE-65BA-EC54-9D8A-79F80CD46592}"/>
              </a:ext>
            </a:extLst>
          </p:cNvPr>
          <p:cNvSpPr/>
          <p:nvPr/>
        </p:nvSpPr>
        <p:spPr>
          <a:xfrm>
            <a:off x="8293100" y="6239884"/>
            <a:ext cx="393700" cy="1824616"/>
          </a:xfrm>
          <a:prstGeom prst="rightBrace">
            <a:avLst>
              <a:gd name="adj1" fmla="val 82527"/>
              <a:gd name="adj2" fmla="val 50000"/>
            </a:avLst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7111F2-E2B9-6B2F-2D7C-0D71BF9CA3DE}"/>
              </a:ext>
            </a:extLst>
          </p:cNvPr>
          <p:cNvSpPr/>
          <p:nvPr/>
        </p:nvSpPr>
        <p:spPr>
          <a:xfrm>
            <a:off x="10086976" y="4427804"/>
            <a:ext cx="254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SNAFU assembly excerpt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45AAC3-51EB-8FF6-7349-6C39919CD98E}"/>
              </a:ext>
            </a:extLst>
          </p:cNvPr>
          <p:cNvCxnSpPr>
            <a:cxnSpLocks/>
          </p:cNvCxnSpPr>
          <p:nvPr/>
        </p:nvCxnSpPr>
        <p:spPr>
          <a:xfrm flipV="1">
            <a:off x="8686800" y="4797136"/>
            <a:ext cx="1516063" cy="234026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C81AC-5CAF-2847-DB9B-CE2AB362EDE5}"/>
              </a:ext>
            </a:extLst>
          </p:cNvPr>
          <p:cNvCxnSpPr>
            <a:cxnSpLocks/>
          </p:cNvCxnSpPr>
          <p:nvPr/>
        </p:nvCxnSpPr>
        <p:spPr>
          <a:xfrm>
            <a:off x="8686800" y="7137400"/>
            <a:ext cx="1516063" cy="163005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28879494-835D-9A5E-8EEB-034DEF194BC0}"/>
              </a:ext>
            </a:extLst>
          </p:cNvPr>
          <p:cNvSpPr/>
          <p:nvPr/>
        </p:nvSpPr>
        <p:spPr>
          <a:xfrm>
            <a:off x="4861587" y="6229836"/>
            <a:ext cx="212830" cy="753769"/>
          </a:xfrm>
          <a:prstGeom prst="leftBrace">
            <a:avLst>
              <a:gd name="adj1" fmla="val 44065"/>
              <a:gd name="adj2" fmla="val 50000"/>
            </a:avLst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FCCEB6-C7AD-23E2-5FCC-528D7BDF0A82}"/>
              </a:ext>
            </a:extLst>
          </p:cNvPr>
          <p:cNvSpPr/>
          <p:nvPr/>
        </p:nvSpPr>
        <p:spPr>
          <a:xfrm>
            <a:off x="432952" y="5479578"/>
            <a:ext cx="4013201" cy="1169551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REVEL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-like pragmas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dataflow in(...)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C0D12-A29B-D30B-0229-CE29EF82E902}"/>
              </a:ext>
            </a:extLst>
          </p:cNvPr>
          <p:cNvSpPr/>
          <p:nvPr/>
        </p:nvSpPr>
        <p:spPr>
          <a:xfrm>
            <a:off x="4613566" y="2914628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err="1">
                <a:solidFill>
                  <a:srgbClr val="0009C7"/>
                </a:solidFill>
              </a:rPr>
              <a:t>RipTide</a:t>
            </a:r>
            <a:r>
              <a:rPr lang="en-US" b="1" i="1" dirty="0">
                <a:solidFill>
                  <a:srgbClr val="0009C7"/>
                </a:solidFill>
              </a:rPr>
              <a:t> Code (Native C)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779E11-9523-D243-79CB-459B631962B1}"/>
              </a:ext>
            </a:extLst>
          </p:cNvPr>
          <p:cNvSpPr/>
          <p:nvPr/>
        </p:nvSpPr>
        <p:spPr>
          <a:xfrm>
            <a:off x="317065" y="5110246"/>
            <a:ext cx="3434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Loop annotations (in other works)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99B70D-69D4-88F2-0878-3BAB3553CF36}"/>
              </a:ext>
            </a:extLst>
          </p:cNvPr>
          <p:cNvSpPr/>
          <p:nvPr/>
        </p:nvSpPr>
        <p:spPr>
          <a:xfrm>
            <a:off x="432952" y="6734587"/>
            <a:ext cx="4013201" cy="954107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Annotations for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4D-CGRA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, etc.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accelerate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21A7BB-32A3-A629-0426-640A4A16E1D0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446153" y="5479578"/>
            <a:ext cx="415434" cy="112714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AC7197-5E95-5423-9E90-3416784A66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446153" y="6606721"/>
            <a:ext cx="415434" cy="108197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1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CDBDA99-4D63-86FE-0DC8-2EBF379340E3}"/>
              </a:ext>
            </a:extLst>
          </p:cNvPr>
          <p:cNvSpPr/>
          <p:nvPr/>
        </p:nvSpPr>
        <p:spPr>
          <a:xfrm>
            <a:off x="153857" y="410691"/>
            <a:ext cx="2343341" cy="160043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target 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6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7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5468E0-EB77-D5C5-FB3B-602D49F6D55F}"/>
              </a:ext>
            </a:extLst>
          </p:cNvPr>
          <p:cNvSpPr/>
          <p:nvPr/>
        </p:nvSpPr>
        <p:spPr>
          <a:xfrm>
            <a:off x="2667512" y="195247"/>
            <a:ext cx="2860975" cy="181588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#pragma target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7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8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3571D7-54B7-92DD-90E2-0F4B0FF3FB69}"/>
              </a:ext>
            </a:extLst>
          </p:cNvPr>
          <p:cNvSpPr/>
          <p:nvPr/>
        </p:nvSpPr>
        <p:spPr>
          <a:xfrm>
            <a:off x="160154" y="2162384"/>
            <a:ext cx="3575154" cy="24622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 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7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  #pragma dataflow in(...)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8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9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10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11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C5EDEE-14DC-8891-9280-1A545F66B41B}"/>
              </a:ext>
            </a:extLst>
          </p:cNvPr>
          <p:cNvSpPr/>
          <p:nvPr/>
        </p:nvSpPr>
        <p:spPr>
          <a:xfrm>
            <a:off x="3898991" y="2162384"/>
            <a:ext cx="4144027" cy="24622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1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2</a:t>
            </a:r>
            <a:r>
              <a:rPr lang="en-US" sz="1400" dirty="0">
                <a:latin typeface="Courier" pitchFamily="2" charset="0"/>
              </a:rPr>
              <a:t>    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, ...)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latin typeface="Courier" pitchFamily="2" charset="0"/>
              </a:rPr>
              <a:t>]..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 + 1</a:t>
            </a:r>
            <a:r>
              <a:rPr lang="en-US" sz="1400" dirty="0">
                <a:latin typeface="Courier" pitchFamily="2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queue.push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8</a:t>
            </a:r>
            <a:r>
              <a:rPr lang="en-US" sz="14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9</a:t>
            </a:r>
            <a:r>
              <a:rPr lang="en-US" sz="1400" dirty="0">
                <a:latin typeface="Courier" pitchFamily="2" charset="0"/>
              </a:rPr>
              <a:t>    }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10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...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11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E29A2E-3564-077A-9EE6-F22820000416}"/>
              </a:ext>
            </a:extLst>
          </p:cNvPr>
          <p:cNvSpPr/>
          <p:nvPr/>
        </p:nvSpPr>
        <p:spPr>
          <a:xfrm>
            <a:off x="2185688" y="339448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BE09CD-22A2-2D65-BDA1-0814BE60064E}"/>
              </a:ext>
            </a:extLst>
          </p:cNvPr>
          <p:cNvSpPr/>
          <p:nvPr/>
        </p:nvSpPr>
        <p:spPr>
          <a:xfrm>
            <a:off x="5222363" y="14409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19509-CBEF-088C-B1B7-62110323E35E}"/>
              </a:ext>
            </a:extLst>
          </p:cNvPr>
          <p:cNvSpPr/>
          <p:nvPr/>
        </p:nvSpPr>
        <p:spPr>
          <a:xfrm>
            <a:off x="7740417" y="211557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d.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0797734-B0C7-7C42-3EE3-DEEAAF56CCBF}"/>
              </a:ext>
            </a:extLst>
          </p:cNvPr>
          <p:cNvSpPr/>
          <p:nvPr/>
        </p:nvSpPr>
        <p:spPr>
          <a:xfrm>
            <a:off x="7662133" y="3473441"/>
            <a:ext cx="273854" cy="488640"/>
          </a:xfrm>
          <a:prstGeom prst="rightBrace">
            <a:avLst>
              <a:gd name="adj1" fmla="val 24418"/>
              <a:gd name="adj2" fmla="val 50000"/>
            </a:avLst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09B55-C6DC-21BE-0BDF-2C8981EBC960}"/>
              </a:ext>
            </a:extLst>
          </p:cNvPr>
          <p:cNvSpPr/>
          <p:nvPr/>
        </p:nvSpPr>
        <p:spPr>
          <a:xfrm>
            <a:off x="5698801" y="635228"/>
            <a:ext cx="2334817" cy="138499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vcfg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(...); </a:t>
            </a:r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…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Config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(v1,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(v2,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veq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(v0, v2, 1);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Ops for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push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A3F554-8DD0-69D7-CDE0-0F70B75B1EFB}"/>
              </a:ext>
            </a:extLst>
          </p:cNvPr>
          <p:cNvSpPr/>
          <p:nvPr/>
        </p:nvSpPr>
        <p:spPr>
          <a:xfrm>
            <a:off x="7682021" y="587570"/>
            <a:ext cx="36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C2F3FE-839D-09B5-D75B-2EE323DD0F5A}"/>
              </a:ext>
            </a:extLst>
          </p:cNvPr>
          <p:cNvSpPr/>
          <p:nvPr/>
        </p:nvSpPr>
        <p:spPr>
          <a:xfrm>
            <a:off x="3443272" y="2081049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c.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987A8CC-7D70-5B24-A298-A3C25F41B694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 flipH="1" flipV="1">
            <a:off x="6792544" y="2480102"/>
            <a:ext cx="2393450" cy="88698"/>
          </a:xfrm>
          <a:prstGeom prst="bentConnector4">
            <a:avLst>
              <a:gd name="adj1" fmla="val -25"/>
              <a:gd name="adj2" fmla="val 357728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82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3C2BE4-F22C-D605-B62A-AF2C0A5E3D4E}"/>
              </a:ext>
            </a:extLst>
          </p:cNvPr>
          <p:cNvSpPr/>
          <p:nvPr/>
        </p:nvSpPr>
        <p:spPr>
          <a:xfrm>
            <a:off x="224760" y="888275"/>
            <a:ext cx="1759316" cy="418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55F9E-9967-FEB9-E8F5-17B05C4D1084}"/>
              </a:ext>
            </a:extLst>
          </p:cNvPr>
          <p:cNvSpPr/>
          <p:nvPr/>
        </p:nvSpPr>
        <p:spPr>
          <a:xfrm>
            <a:off x="153858" y="410691"/>
            <a:ext cx="2152682" cy="11695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target 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30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1D855B-02C4-4BF0-C7A9-84A767F4297E}"/>
              </a:ext>
            </a:extLst>
          </p:cNvPr>
          <p:cNvSpPr/>
          <p:nvPr/>
        </p:nvSpPr>
        <p:spPr>
          <a:xfrm>
            <a:off x="2702019" y="1095647"/>
            <a:ext cx="2128774" cy="65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A563-4610-C52B-0D72-1DED7BCAD62D}"/>
              </a:ext>
            </a:extLst>
          </p:cNvPr>
          <p:cNvSpPr/>
          <p:nvPr/>
        </p:nvSpPr>
        <p:spPr>
          <a:xfrm>
            <a:off x="2667512" y="410691"/>
            <a:ext cx="2860975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#pragma target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74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CAC217-AE80-7E95-55A9-5A0A2DD7C663}"/>
              </a:ext>
            </a:extLst>
          </p:cNvPr>
          <p:cNvSpPr/>
          <p:nvPr/>
        </p:nvSpPr>
        <p:spPr>
          <a:xfrm>
            <a:off x="224757" y="2638697"/>
            <a:ext cx="2345915" cy="1071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864AC-07FF-21E8-FB7D-ACE91F8B74EE}"/>
              </a:ext>
            </a:extLst>
          </p:cNvPr>
          <p:cNvSpPr/>
          <p:nvPr/>
        </p:nvSpPr>
        <p:spPr>
          <a:xfrm>
            <a:off x="160154" y="2162384"/>
            <a:ext cx="3575154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  #pragma dataflow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84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907BE-BC36-9668-1A01-F97730B70150}"/>
              </a:ext>
            </a:extLst>
          </p:cNvPr>
          <p:cNvSpPr/>
          <p:nvPr/>
        </p:nvSpPr>
        <p:spPr>
          <a:xfrm>
            <a:off x="7099393" y="3233540"/>
            <a:ext cx="2700216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53D6D-D844-77C1-F500-6B270ABB2460}"/>
              </a:ext>
            </a:extLst>
          </p:cNvPr>
          <p:cNvSpPr/>
          <p:nvPr/>
        </p:nvSpPr>
        <p:spPr>
          <a:xfrm>
            <a:off x="7099393" y="3233539"/>
            <a:ext cx="2700215" cy="1769715"/>
          </a:xfrm>
          <a:prstGeom prst="rect">
            <a:avLst/>
          </a:prstGeom>
          <a:ln>
            <a:noFill/>
            <a:prstDash val="dash"/>
          </a:ln>
        </p:spPr>
        <p:txBody>
          <a:bodyPr wrap="square" lIns="0" tIns="0" rIns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" pitchFamily="2" charset="0"/>
              </a:rPr>
              <a:t>#riptide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, </a:t>
            </a:r>
            <a:r>
              <a:rPr lang="en-US" sz="1400" b="1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8001"/>
                </a:solidFill>
                <a:latin typeface="Courier" pitchFamily="2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    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 } 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43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6" y="731213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11025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0431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1089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13960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21163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2191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29329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47986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29698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5" y="728023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10993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039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13928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2113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2188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2929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47954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29666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16415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6409278" y="730940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6574993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6776822" y="1042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6958097" y="10893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7091247" y="13957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7272522" y="21160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7453797" y="2191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7771432" y="29326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7452194" y="47983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6749550" y="29695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7095556" y="21624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6875310" y="16557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7090461" y="48426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4820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8312245" y="35417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8622475" y="745613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8788190" y="11011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8990019" y="10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9171294" y="11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9304444" y="14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9485719" y="21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9666994" y="22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9984629" y="29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9352572" y="48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8962747" y="29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9308753" y="21771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9796435" y="29334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9198061" y="29415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9088507" y="16704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9664607" y="48333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0525442" y="35564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0066457" y="3815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9896129" y="43307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0465386" y="43217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1221744" y="717991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1387459" y="10735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1589288" y="10299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1770563" y="10764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1903713" y="13828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2084988" y="21031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2266263" y="21785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2583898" y="29196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2264660" y="47853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1562016" y="29565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1908022" y="21495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2395704" y="29058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1797330" y="29138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1687776" y="16427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1902927" y="48297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3151605" y="35153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1869048" y="35369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2306058" y="3542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2665726" y="37876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2495398" y="43031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3064655" y="42941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2102130" y="41330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2982636" y="35208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3170678" y="2507122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3737867" y="717002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3903582" y="10725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4105411" y="10289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4286686" y="10754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4419836" y="13818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4601111" y="21021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4782386" y="21775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5100021" y="29186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4780783" y="47843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4078139" y="29555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4424145" y="21485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4203899" y="16417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4419050" y="48287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5667728" y="351438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5011521" y="43021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5580778" y="42931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5352002" y="41181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5865650" y="41237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5186902" y="37879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5925496" y="700728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6091211" y="10562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6293040" y="1012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6474315" y="10591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6607465" y="13655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6788740" y="20858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6970015" y="2161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7287650" y="29024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6968412" y="47681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6265768" y="29393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6611774" y="2132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6391528" y="16255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6606679" y="4812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7855357" y="34981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7097550" y="49208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0005317" y="24178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5126563" y="24041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2606993" y="2409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7882640" y="2540575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59" y="52417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098" y="5486400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7595618" y="1571134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7422266" y="864729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0728672" y="1837431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9753449" y="841072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5784178" y="509172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6375808" y="5091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0801482" y="270075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0758466" y="4175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0242650" y="41693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AD0C5A-E657-0B6D-AE4A-768DC364A88F}"/>
              </a:ext>
            </a:extLst>
          </p:cNvPr>
          <p:cNvSpPr/>
          <p:nvPr/>
        </p:nvSpPr>
        <p:spPr>
          <a:xfrm>
            <a:off x="2845928" y="4857435"/>
            <a:ext cx="2191898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9D0E-1362-EF75-C0EF-7116A5E018B0}"/>
              </a:ext>
            </a:extLst>
          </p:cNvPr>
          <p:cNvSpPr/>
          <p:nvPr/>
        </p:nvSpPr>
        <p:spPr>
          <a:xfrm>
            <a:off x="2759663" y="4383069"/>
            <a:ext cx="3575154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v1,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</a:t>
            </a:r>
            <a:r>
              <a:rPr lang="en-US" sz="1400" dirty="0" err="1">
                <a:solidFill>
                  <a:srgbClr val="A90B08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v2,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b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vadd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v3, v1, v2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</a:t>
            </a:r>
            <a:r>
              <a:rPr lang="en-US" sz="1400" dirty="0" err="1">
                <a:solidFill>
                  <a:srgbClr val="A90B08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v3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 ...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25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907BE-BC36-9668-1A01-F97730B70150}"/>
              </a:ext>
            </a:extLst>
          </p:cNvPr>
          <p:cNvSpPr/>
          <p:nvPr/>
        </p:nvSpPr>
        <p:spPr>
          <a:xfrm>
            <a:off x="7177177" y="3233540"/>
            <a:ext cx="2484408" cy="1815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53D6D-D844-77C1-F500-6B270ABB2460}"/>
              </a:ext>
            </a:extLst>
          </p:cNvPr>
          <p:cNvSpPr/>
          <p:nvPr/>
        </p:nvSpPr>
        <p:spPr>
          <a:xfrm>
            <a:off x="7099391" y="3233539"/>
            <a:ext cx="3873409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, 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         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int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latin typeface="Courier" pitchFamily="2" charset="0"/>
              </a:rPr>
              <a:t>* </a:t>
            </a:r>
            <a:r>
              <a:rPr lang="en-US" sz="1400" b="1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8001"/>
                </a:solidFill>
                <a:latin typeface="Courier" pitchFamily="2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    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 } 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57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36561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EC15C49-1B39-C445-B491-DF3BA9D0C414}"/>
              </a:ext>
            </a:extLst>
          </p:cNvPr>
          <p:cNvGrpSpPr/>
          <p:nvPr/>
        </p:nvGrpSpPr>
        <p:grpSpPr>
          <a:xfrm>
            <a:off x="12601970" y="6240627"/>
            <a:ext cx="1176974" cy="1162161"/>
            <a:chOff x="7812775" y="6207932"/>
            <a:chExt cx="1176974" cy="1162161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0D7391B-B2DB-BA4D-8ADB-C89F4A0717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8A6C443-DE00-1645-A23F-15C45B8D3B0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4720EA0E-387B-664D-8796-4385C413A2B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D28B412-BE1F-594C-B5C1-25AC7902049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FD34B33-BC9E-D748-A92A-D5A7BFCC1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A87966A-6802-EC4E-A886-207173EC977C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80ED032-D000-8F46-A6B7-6249CCC3CC5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B847591-ED7E-AB4E-B9C0-E3FC97FC35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E8743B4-C84C-DD48-8369-F0609ECDF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A05F422-9147-0B47-B84E-37731180C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BDD1E83-FF9D-F249-8C52-E47017FC6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89AFB37-9360-2C42-BC23-C51D607B4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E7EFCC9-2860-8F44-904C-25BC9922978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7899EFBF-8ABE-4A4E-8E65-992E6AF11DD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534F936-7DF6-AB4D-862A-B107E46D063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135948E-0164-EA41-BD8E-A40850626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8FC05F4-3061-F64A-93AE-15B14D6919C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4F4F677-8011-344B-B2E1-980D528FE12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273AFBB-EDE4-4A4B-A9A4-A25DFAA66DD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815CAAB-8039-734C-B239-9ABF1D618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F56F841-58B3-814C-9D61-D96E08285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40816B4-401F-DF49-A74A-955F0B492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80E1D0-050A-EE4D-BCE0-FD7235638D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1FD059-F108-5E49-A7A7-5774C0DEA5C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B7773D0-FDFE-C14E-BDFB-E2A4D4300BA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905BEA4-0B2C-EB4E-B8F1-0808984EBF0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4CE0D2-D579-D34C-9C17-165722F5E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D1D099D-A4BD-2745-B7D0-224F4851992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9C5D338-74E0-BC4E-9C9C-DB138E4F44F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E91BB42-E50B-774E-A60D-D14DF5FC81C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8F8DE6F-9720-8D4C-BC5D-B41E8BE45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86F55C8-C8F0-C94E-9C9D-FBC53A8D1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EFBCB78-EF57-A84A-9880-6409296E6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E974694-211D-C243-B12A-30D95011EC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1AD6B94-8AF8-ED47-B398-7FC1ABA4A02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F033AB0-219F-3F4A-9A41-435ABD3D4A4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2850E7E-BD93-E946-BFED-8E2595ECB67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75B0539-C651-0F46-87E6-080255A39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9706054-D040-5B41-8D48-088954466B3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D52065BC-F16E-2646-8126-75084F84B2E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73B2C3F-73D6-8F47-BEE5-7A517FC30A6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27E9CE4-5118-B94D-B428-EA810D567F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ECD3FCD-1406-BE4E-80B6-4556F3910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4C5EBAF-F373-D540-A852-A84E45446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8343FC4-F141-0E4B-A69A-78B08B2A6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3A313C-554A-4745-BE23-CA9A6949F0B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B4D2D57-4C08-CF4B-83ED-5A8BC540E90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E7145F1-6289-6C42-A602-EB532AF145A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D5F184-9A91-8A48-8E8A-F9810B919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62ECB7-A090-8240-AB9F-0DC241E0F02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355F4B4-0C49-804E-B60A-3A908D60AB7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6D72464-3343-2640-83FC-24F26D3CC32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F574F4A-4E75-604A-A809-A45CD4087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F11A070-2823-374C-A814-997122793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60FEB69-315C-704A-AD2A-358B9FA7B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C368A6A-44FF-DE42-8FCE-E44E99BFFC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980576D-E89C-0E47-88A7-E40D4A5E0D6F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169300-DD34-5D4C-9705-17914294DB2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5E93259-D5D2-D14F-9BCA-4F48281F1D2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AFBCFB-348A-C444-AC6A-8A1E4FFC7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BB8CF4-655C-8042-98B2-C1765BE3EE2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0FC9DC7-E726-5F4A-A750-5FE404F6D76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54D0CBA-701A-714D-A435-3DF3DAF5813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EABEC0D-FD80-3148-AB73-28B8A0E19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973509-87A4-5543-B1B5-51B211F9E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C565354-FD1D-7C4A-9DAD-5DD974A3B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5A5B685-4D0C-5B4C-A1D9-8B4F85ED50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4CE22CC-5CCF-4443-84A3-D979EFA7142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9174744-ED01-AF41-AB2D-91DCCA98630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0461A-FA42-C84F-A288-BAD7AE9423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00AEF1C-234C-A84A-AD0E-963C7E321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9C573D9-40AD-3E4B-9C7B-53CA7AACB99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AA5071C-30B7-C447-BB2A-8E2016F39E0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5EEF304-BB2D-4B41-AF22-79F49ECFC7B5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BFD9151-A4E1-AD47-912A-2A8C919C8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1023845-17E6-A042-AFE8-0521D9592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03880D5-208A-B14D-9735-D6FD05EDE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9A9FEB3-11EB-C14B-BFAB-390E9CA85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A1539A1-A689-A64B-8DAE-9AC64B6CCB4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25C17D-75AD-7848-9A75-5CF336DC59C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9D612C1-554E-244F-93BB-4EDDF7DA8E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B7F47D8-BD5D-1248-AC56-FCF4CA0E0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EF7B0-4F36-8C49-8ECE-D1170E356B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FBC463C-BB9F-1B47-BF65-6654A46E313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13124B5-48EE-6545-A0B4-1F942DFD9E1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741A7DC-2E10-8D47-BE8D-1861C4B67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E989F68-AC3D-C943-A0B6-426AC63C8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0251C16-52BF-E740-AE13-7C8E02D00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EB7AD6E-C393-8843-AEF0-028C2AB9B1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8E586B2-C2F1-C24A-A3BC-24FE42A8B69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20928DD-358D-8146-A8D6-FE3F0BCE201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60D48D-4F34-124A-A9B1-59D8A90C771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2A64E9-8102-9245-BE64-57F9C374C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DA29F1C-8DD4-4A43-AEF7-6A3675E25DC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F56A29A-3195-E744-A204-D2D3F5661F9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7E3D37A-EF9A-BF4A-A2B5-F47E56C579B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72AF3DC-C5AB-C148-B3B1-9A4793FCC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512934F-5187-B641-9691-22B93BA89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E40F231-819C-2C48-A143-90FD30C17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E3A835F-6F8E-8648-82B0-35E445C1BCCE}"/>
              </a:ext>
            </a:extLst>
          </p:cNvPr>
          <p:cNvSpPr/>
          <p:nvPr/>
        </p:nvSpPr>
        <p:spPr>
          <a:xfrm>
            <a:off x="12597082" y="6230432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7A259FC-95F5-C34A-AD7B-869DDC8D945A}"/>
              </a:ext>
            </a:extLst>
          </p:cNvPr>
          <p:cNvGrpSpPr/>
          <p:nvPr/>
        </p:nvGrpSpPr>
        <p:grpSpPr>
          <a:xfrm>
            <a:off x="12727462" y="6360561"/>
            <a:ext cx="1019889" cy="634234"/>
            <a:chOff x="8792249" y="4566457"/>
            <a:chExt cx="1019889" cy="634234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8A2E9A7-3628-5F45-AE1C-83C4D2D1A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EAC494-5EB9-CA4B-88C6-D5AB90B41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A2D40A-4416-8242-8584-77681D0CD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B5B5AE6-7E6B-C246-A2C9-DFF6F038D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D0F470-FCF6-3C48-8697-D1C42216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CD275C0-C038-8748-8BEA-056DF08D10EE}"/>
                </a:ext>
              </a:extLst>
            </p:cNvPr>
            <p:cNvCxnSpPr>
              <a:cxnSpLocks/>
              <a:stCxn id="111" idx="5"/>
              <a:endCxn id="11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2DE8BAE-B2A3-3B49-8056-44EDE62B1B1C}"/>
                </a:ext>
              </a:extLst>
            </p:cNvPr>
            <p:cNvCxnSpPr>
              <a:cxnSpLocks/>
              <a:endCxn id="11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AEF2AF7-8E6A-144A-9FD7-69AB97770554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AB76F89-0AEA-9A42-A6C8-98A758ECA15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C7F8D98-9737-0043-84C0-5ECF628A621D}"/>
                </a:ext>
              </a:extLst>
            </p:cNvPr>
            <p:cNvCxnSpPr>
              <a:cxnSpLocks/>
              <a:endCxn id="11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4B41BFC-3A33-3740-B999-1F7727144EA9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35CA4D1-FEC7-8A4F-972B-9446FA7F1ED6}"/>
                </a:ext>
              </a:extLst>
            </p:cNvPr>
            <p:cNvCxnSpPr>
              <a:cxnSpLocks/>
              <a:endCxn id="11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7BDB75D-F243-8443-A288-AC268B0AD467}"/>
              </a:ext>
            </a:extLst>
          </p:cNvPr>
          <p:cNvSpPr/>
          <p:nvPr/>
        </p:nvSpPr>
        <p:spPr>
          <a:xfrm>
            <a:off x="15881129" y="7321588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1953E49-F71E-94CE-916A-EAECB63A8096}"/>
              </a:ext>
            </a:extLst>
          </p:cNvPr>
          <p:cNvSpPr/>
          <p:nvPr/>
        </p:nvSpPr>
        <p:spPr>
          <a:xfrm>
            <a:off x="12684446" y="49806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052494-45C3-5BE1-D70B-EC69E9C45E75}"/>
              </a:ext>
            </a:extLst>
          </p:cNvPr>
          <p:cNvSpPr/>
          <p:nvPr/>
        </p:nvSpPr>
        <p:spPr>
          <a:xfrm>
            <a:off x="12635002" y="4977689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7F4788B-F372-C8DD-D2E2-C336F9085FA8}"/>
              </a:ext>
            </a:extLst>
          </p:cNvPr>
          <p:cNvSpPr/>
          <p:nvPr/>
        </p:nvSpPr>
        <p:spPr>
          <a:xfrm>
            <a:off x="13097975" y="5970780"/>
            <a:ext cx="194598" cy="240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D623-3A2D-2ABC-1CB7-0E39F83F60F1}"/>
              </a:ext>
            </a:extLst>
          </p:cNvPr>
          <p:cNvSpPr txBox="1"/>
          <p:nvPr/>
        </p:nvSpPr>
        <p:spPr>
          <a:xfrm>
            <a:off x="12473888" y="4323512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DA25B-64A5-2BD3-19F7-A037CF8D7CC5}"/>
              </a:ext>
            </a:extLst>
          </p:cNvPr>
          <p:cNvCxnSpPr>
            <a:cxnSpLocks/>
          </p:cNvCxnSpPr>
          <p:nvPr/>
        </p:nvCxnSpPr>
        <p:spPr>
          <a:xfrm>
            <a:off x="13906992" y="4430298"/>
            <a:ext cx="0" cy="34252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899192A-4A49-777B-6544-65A83C6D00D6}"/>
              </a:ext>
            </a:extLst>
          </p:cNvPr>
          <p:cNvSpPr txBox="1"/>
          <p:nvPr/>
        </p:nvSpPr>
        <p:spPr>
          <a:xfrm>
            <a:off x="13957953" y="4323512"/>
            <a:ext cx="1649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Tag-less dataflow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325C834-4057-8247-2F3B-18C58C26816C}"/>
              </a:ext>
            </a:extLst>
          </p:cNvPr>
          <p:cNvSpPr txBox="1"/>
          <p:nvPr/>
        </p:nvSpPr>
        <p:spPr>
          <a:xfrm>
            <a:off x="16053414" y="4335161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Control flow</a:t>
            </a:r>
          </a:p>
          <a:p>
            <a:pPr algn="ctr"/>
            <a:r>
              <a:rPr lang="en-US" sz="1600" b="1" dirty="0"/>
              <a:t>In the </a:t>
            </a:r>
            <a:r>
              <a:rPr lang="en-US" sz="1600" b="1" dirty="0" err="1"/>
              <a:t>NoC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E2268-7FAE-0F38-32E4-33EA1B20248E}"/>
              </a:ext>
            </a:extLst>
          </p:cNvPr>
          <p:cNvSpPr txBox="1"/>
          <p:nvPr/>
        </p:nvSpPr>
        <p:spPr>
          <a:xfrm>
            <a:off x="12408841" y="5924336"/>
            <a:ext cx="766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E14DB-E7C7-23A6-3036-47E8F80E57EE}"/>
              </a:ext>
            </a:extLst>
          </p:cNvPr>
          <p:cNvSpPr txBox="1"/>
          <p:nvPr/>
        </p:nvSpPr>
        <p:spPr>
          <a:xfrm>
            <a:off x="12581709" y="7393851"/>
            <a:ext cx="128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Generated CGRA </a:t>
            </a:r>
          </a:p>
          <a:p>
            <a:pPr algn="ctr"/>
            <a:r>
              <a:rPr lang="en-US" sz="1200" b="1" dirty="0"/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67EC2-669D-87EF-38BB-D989AA3CBC45}"/>
              </a:ext>
            </a:extLst>
          </p:cNvPr>
          <p:cNvSpPr txBox="1"/>
          <p:nvPr/>
        </p:nvSpPr>
        <p:spPr>
          <a:xfrm>
            <a:off x="14001982" y="4565808"/>
            <a:ext cx="17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+ Nested, irregular loops</a:t>
            </a:r>
          </a:p>
          <a:p>
            <a:r>
              <a:rPr lang="en-US" sz="1200" b="1" dirty="0"/>
              <a:t>+ Memory ordering</a:t>
            </a:r>
          </a:p>
          <a:p>
            <a:r>
              <a:rPr lang="en-US" sz="1200" b="1" dirty="0"/>
              <a:t>+ Steering control-flow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78158D0-5D2A-E6A0-16F1-808B394FD3B8}"/>
              </a:ext>
            </a:extLst>
          </p:cNvPr>
          <p:cNvSpPr>
            <a:spLocks noChangeAspect="1"/>
          </p:cNvSpPr>
          <p:nvPr/>
        </p:nvSpPr>
        <p:spPr>
          <a:xfrm flipH="1">
            <a:off x="15124380" y="63177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4320029-6A83-F810-03AB-5E8BBBE43B0E}"/>
              </a:ext>
            </a:extLst>
          </p:cNvPr>
          <p:cNvSpPr>
            <a:spLocks noChangeAspect="1"/>
          </p:cNvSpPr>
          <p:nvPr/>
        </p:nvSpPr>
        <p:spPr>
          <a:xfrm flipH="1">
            <a:off x="15142879" y="719502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0461B75-FDF8-B669-1C8E-72A4520446FB}"/>
              </a:ext>
            </a:extLst>
          </p:cNvPr>
          <p:cNvSpPr>
            <a:spLocks noChangeAspect="1"/>
          </p:cNvSpPr>
          <p:nvPr/>
        </p:nvSpPr>
        <p:spPr>
          <a:xfrm flipH="1">
            <a:off x="15410978" y="6617616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Triangle 261">
            <a:extLst>
              <a:ext uri="{FF2B5EF4-FFF2-40B4-BE49-F238E27FC236}">
                <a16:creationId xmlns:a16="http://schemas.microsoft.com/office/drawing/2014/main" id="{70124874-D748-E45D-69DE-A4C6955BCA96}"/>
              </a:ext>
            </a:extLst>
          </p:cNvPr>
          <p:cNvSpPr>
            <a:spLocks noChangeAspect="1"/>
          </p:cNvSpPr>
          <p:nvPr/>
        </p:nvSpPr>
        <p:spPr>
          <a:xfrm flipH="1">
            <a:off x="15101592" y="676222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Diamond 262">
            <a:extLst>
              <a:ext uri="{FF2B5EF4-FFF2-40B4-BE49-F238E27FC236}">
                <a16:creationId xmlns:a16="http://schemas.microsoft.com/office/drawing/2014/main" id="{92C88F04-0964-53E8-9A74-5ACD22CA7465}"/>
              </a:ext>
            </a:extLst>
          </p:cNvPr>
          <p:cNvSpPr>
            <a:spLocks noChangeAspect="1"/>
          </p:cNvSpPr>
          <p:nvPr/>
        </p:nvSpPr>
        <p:spPr>
          <a:xfrm flipH="1">
            <a:off x="14852657" y="665428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29DDB5F0-35EF-E0F9-AE89-7433750A5D80}"/>
              </a:ext>
            </a:extLst>
          </p:cNvPr>
          <p:cNvCxnSpPr>
            <a:cxnSpLocks/>
            <a:stCxn id="238" idx="2"/>
            <a:endCxn id="262" idx="0"/>
          </p:cNvCxnSpPr>
          <p:nvPr/>
        </p:nvCxnSpPr>
        <p:spPr>
          <a:xfrm>
            <a:off x="15238680" y="654639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5CCCD9CF-D3E8-B1C4-6DE8-73D0E182BADF}"/>
              </a:ext>
            </a:extLst>
          </p:cNvPr>
          <p:cNvSpPr>
            <a:spLocks noChangeAspect="1"/>
          </p:cNvSpPr>
          <p:nvPr/>
        </p:nvSpPr>
        <p:spPr>
          <a:xfrm flipH="1">
            <a:off x="15145629" y="759147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B20470FD-A045-7A65-593E-3A82BF5D205B}"/>
              </a:ext>
            </a:extLst>
          </p:cNvPr>
          <p:cNvSpPr/>
          <p:nvPr/>
        </p:nvSpPr>
        <p:spPr>
          <a:xfrm>
            <a:off x="14752048" y="643664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3875694-400B-DDDA-30AF-8F8B821E44AA}"/>
              </a:ext>
            </a:extLst>
          </p:cNvPr>
          <p:cNvCxnSpPr>
            <a:cxnSpLocks/>
            <a:stCxn id="238" idx="2"/>
          </p:cNvCxnSpPr>
          <p:nvPr/>
        </p:nvCxnSpPr>
        <p:spPr>
          <a:xfrm flipH="1">
            <a:off x="15031116" y="654639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4F3CECF-48D3-D2A4-7F21-D6DA0BAAC6F9}"/>
              </a:ext>
            </a:extLst>
          </p:cNvPr>
          <p:cNvCxnSpPr>
            <a:cxnSpLocks/>
            <a:stCxn id="263" idx="2"/>
            <a:endCxn id="262" idx="5"/>
          </p:cNvCxnSpPr>
          <p:nvPr/>
        </p:nvCxnSpPr>
        <p:spPr>
          <a:xfrm flipV="1">
            <a:off x="14966957" y="687652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133">
            <a:extLst>
              <a:ext uri="{FF2B5EF4-FFF2-40B4-BE49-F238E27FC236}">
                <a16:creationId xmlns:a16="http://schemas.microsoft.com/office/drawing/2014/main" id="{C6E1B94D-9D01-10EA-C117-7A846ED8F5FC}"/>
              </a:ext>
            </a:extLst>
          </p:cNvPr>
          <p:cNvSpPr/>
          <p:nvPr/>
        </p:nvSpPr>
        <p:spPr>
          <a:xfrm>
            <a:off x="15247932" y="685142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9A129575-6F0D-6700-D344-0F1B8E276B3C}"/>
              </a:ext>
            </a:extLst>
          </p:cNvPr>
          <p:cNvSpPr/>
          <p:nvPr/>
        </p:nvSpPr>
        <p:spPr>
          <a:xfrm>
            <a:off x="15276213" y="615886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A3A13DD-CF7C-8042-0430-7D7A036F24FF}"/>
              </a:ext>
            </a:extLst>
          </p:cNvPr>
          <p:cNvCxnSpPr>
            <a:cxnSpLocks/>
            <a:stCxn id="134" idx="0"/>
            <a:endCxn id="240" idx="0"/>
          </p:cNvCxnSpPr>
          <p:nvPr/>
        </p:nvCxnSpPr>
        <p:spPr>
          <a:xfrm>
            <a:off x="15247932" y="6992831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59A18B68-9008-4B54-AB4D-0052D52FFC1C}"/>
              </a:ext>
            </a:extLst>
          </p:cNvPr>
          <p:cNvCxnSpPr>
            <a:cxnSpLocks/>
            <a:stCxn id="240" idx="4"/>
            <a:endCxn id="312" idx="0"/>
          </p:cNvCxnSpPr>
          <p:nvPr/>
        </p:nvCxnSpPr>
        <p:spPr>
          <a:xfrm>
            <a:off x="15257179" y="7423620"/>
            <a:ext cx="2750" cy="1678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FA302D2-1F32-B81C-9C0F-32C97A4FA8C8}"/>
              </a:ext>
            </a:extLst>
          </p:cNvPr>
          <p:cNvSpPr>
            <a:spLocks noChangeAspect="1"/>
          </p:cNvSpPr>
          <p:nvPr/>
        </p:nvSpPr>
        <p:spPr>
          <a:xfrm>
            <a:off x="14775796" y="719502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4A7B1707-FA7A-1519-4000-6BD9BCF8A680}"/>
              </a:ext>
            </a:extLst>
          </p:cNvPr>
          <p:cNvCxnSpPr>
            <a:cxnSpLocks/>
            <a:stCxn id="324" idx="3"/>
            <a:endCxn id="240" idx="6"/>
          </p:cNvCxnSpPr>
          <p:nvPr/>
        </p:nvCxnSpPr>
        <p:spPr>
          <a:xfrm>
            <a:off x="15004396" y="7309320"/>
            <a:ext cx="138483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2FBAED7-5436-3C0C-EC5E-D1D70A9AF71F}"/>
              </a:ext>
            </a:extLst>
          </p:cNvPr>
          <p:cNvCxnSpPr>
            <a:cxnSpLocks/>
            <a:stCxn id="312" idx="7"/>
            <a:endCxn id="324" idx="2"/>
          </p:cNvCxnSpPr>
          <p:nvPr/>
        </p:nvCxnSpPr>
        <p:spPr>
          <a:xfrm flipH="1" flipV="1">
            <a:off x="14890096" y="7423620"/>
            <a:ext cx="289011" cy="20133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Freeform 349">
            <a:extLst>
              <a:ext uri="{FF2B5EF4-FFF2-40B4-BE49-F238E27FC236}">
                <a16:creationId xmlns:a16="http://schemas.microsoft.com/office/drawing/2014/main" id="{1FF51B00-3134-45B3-63F4-1D4A755933D0}"/>
              </a:ext>
            </a:extLst>
          </p:cNvPr>
          <p:cNvSpPr/>
          <p:nvPr/>
        </p:nvSpPr>
        <p:spPr>
          <a:xfrm>
            <a:off x="14660635" y="6882889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141B7D6-F9D1-5360-2183-3F2B0CE18971}"/>
              </a:ext>
            </a:extLst>
          </p:cNvPr>
          <p:cNvSpPr>
            <a:spLocks noChangeAspect="1"/>
          </p:cNvSpPr>
          <p:nvPr/>
        </p:nvSpPr>
        <p:spPr>
          <a:xfrm flipH="1">
            <a:off x="14680974" y="5405377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30DC159B-70B9-8401-D969-87C6C041305D}"/>
              </a:ext>
            </a:extLst>
          </p:cNvPr>
          <p:cNvSpPr>
            <a:spLocks noChangeAspect="1"/>
          </p:cNvSpPr>
          <p:nvPr/>
        </p:nvSpPr>
        <p:spPr>
          <a:xfrm flipH="1">
            <a:off x="14945085" y="5705199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3" name="Triangle 352">
            <a:extLst>
              <a:ext uri="{FF2B5EF4-FFF2-40B4-BE49-F238E27FC236}">
                <a16:creationId xmlns:a16="http://schemas.microsoft.com/office/drawing/2014/main" id="{7093F144-A256-F01F-B51C-47A0DF40C732}"/>
              </a:ext>
            </a:extLst>
          </p:cNvPr>
          <p:cNvSpPr>
            <a:spLocks noChangeAspect="1"/>
          </p:cNvSpPr>
          <p:nvPr/>
        </p:nvSpPr>
        <p:spPr>
          <a:xfrm flipH="1">
            <a:off x="14658186" y="5849803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4" name="Diamond 353">
            <a:extLst>
              <a:ext uri="{FF2B5EF4-FFF2-40B4-BE49-F238E27FC236}">
                <a16:creationId xmlns:a16="http://schemas.microsoft.com/office/drawing/2014/main" id="{660BDAD4-0E3C-7968-6324-39F156263C2F}"/>
              </a:ext>
            </a:extLst>
          </p:cNvPr>
          <p:cNvSpPr>
            <a:spLocks noChangeAspect="1"/>
          </p:cNvSpPr>
          <p:nvPr/>
        </p:nvSpPr>
        <p:spPr>
          <a:xfrm flipH="1">
            <a:off x="14409251" y="5741872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EE6A231-AC03-9FDD-585E-989C4A430B3D}"/>
              </a:ext>
            </a:extLst>
          </p:cNvPr>
          <p:cNvCxnSpPr>
            <a:cxnSpLocks/>
            <a:stCxn id="351" idx="2"/>
            <a:endCxn id="353" idx="0"/>
          </p:cNvCxnSpPr>
          <p:nvPr/>
        </p:nvCxnSpPr>
        <p:spPr>
          <a:xfrm>
            <a:off x="14795274" y="5633977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 355">
            <a:extLst>
              <a:ext uri="{FF2B5EF4-FFF2-40B4-BE49-F238E27FC236}">
                <a16:creationId xmlns:a16="http://schemas.microsoft.com/office/drawing/2014/main" id="{E5331B2F-9FD9-8057-0731-BAA29AFDE856}"/>
              </a:ext>
            </a:extLst>
          </p:cNvPr>
          <p:cNvSpPr/>
          <p:nvPr/>
        </p:nvSpPr>
        <p:spPr>
          <a:xfrm>
            <a:off x="14308642" y="5524232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42307D3-5167-0373-D7BD-7DB325CD2B1C}"/>
              </a:ext>
            </a:extLst>
          </p:cNvPr>
          <p:cNvCxnSpPr>
            <a:cxnSpLocks/>
            <a:stCxn id="351" idx="2"/>
          </p:cNvCxnSpPr>
          <p:nvPr/>
        </p:nvCxnSpPr>
        <p:spPr>
          <a:xfrm flipH="1">
            <a:off x="14587710" y="5633977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F10E065-F7A7-3E6F-1B4C-638979B9E295}"/>
              </a:ext>
            </a:extLst>
          </p:cNvPr>
          <p:cNvCxnSpPr>
            <a:cxnSpLocks/>
            <a:stCxn id="354" idx="2"/>
            <a:endCxn id="353" idx="5"/>
          </p:cNvCxnSpPr>
          <p:nvPr/>
        </p:nvCxnSpPr>
        <p:spPr>
          <a:xfrm flipV="1">
            <a:off x="14523551" y="5964103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reeform 358">
            <a:extLst>
              <a:ext uri="{FF2B5EF4-FFF2-40B4-BE49-F238E27FC236}">
                <a16:creationId xmlns:a16="http://schemas.microsoft.com/office/drawing/2014/main" id="{3D809E5F-3D23-6B02-348A-A3F25BF92DFD}"/>
              </a:ext>
            </a:extLst>
          </p:cNvPr>
          <p:cNvSpPr/>
          <p:nvPr/>
        </p:nvSpPr>
        <p:spPr>
          <a:xfrm>
            <a:off x="14804526" y="5939012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1474EE2-7A45-B5DF-7C61-4CCDBA23F483}"/>
              </a:ext>
            </a:extLst>
          </p:cNvPr>
          <p:cNvCxnSpPr>
            <a:cxnSpLocks/>
          </p:cNvCxnSpPr>
          <p:nvPr/>
        </p:nvCxnSpPr>
        <p:spPr>
          <a:xfrm>
            <a:off x="14738712" y="5276081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Freeform 360">
            <a:extLst>
              <a:ext uri="{FF2B5EF4-FFF2-40B4-BE49-F238E27FC236}">
                <a16:creationId xmlns:a16="http://schemas.microsoft.com/office/drawing/2014/main" id="{9BBEE9BE-BAC4-B55C-0541-3039FDE60201}"/>
              </a:ext>
            </a:extLst>
          </p:cNvPr>
          <p:cNvSpPr/>
          <p:nvPr/>
        </p:nvSpPr>
        <p:spPr>
          <a:xfrm>
            <a:off x="14832807" y="5246447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Left Brace 366">
            <a:extLst>
              <a:ext uri="{FF2B5EF4-FFF2-40B4-BE49-F238E27FC236}">
                <a16:creationId xmlns:a16="http://schemas.microsoft.com/office/drawing/2014/main" id="{3F4D1080-F9B1-FA29-56BA-0B49BDA91EC8}"/>
              </a:ext>
            </a:extLst>
          </p:cNvPr>
          <p:cNvSpPr/>
          <p:nvPr/>
        </p:nvSpPr>
        <p:spPr>
          <a:xfrm>
            <a:off x="14185824" y="5292299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Left Brace 368">
            <a:extLst>
              <a:ext uri="{FF2B5EF4-FFF2-40B4-BE49-F238E27FC236}">
                <a16:creationId xmlns:a16="http://schemas.microsoft.com/office/drawing/2014/main" id="{54308FB7-EF1B-AB27-5970-2474F8D33932}"/>
              </a:ext>
            </a:extLst>
          </p:cNvPr>
          <p:cNvSpPr/>
          <p:nvPr/>
        </p:nvSpPr>
        <p:spPr>
          <a:xfrm>
            <a:off x="14526623" y="6258396"/>
            <a:ext cx="102148" cy="156167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BBAD044-5FDE-5708-9614-D39D7D6CC44C}"/>
              </a:ext>
            </a:extLst>
          </p:cNvPr>
          <p:cNvSpPr txBox="1"/>
          <p:nvPr/>
        </p:nvSpPr>
        <p:spPr>
          <a:xfrm rot="18000000">
            <a:off x="13841539" y="5605467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Outer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C61828B-E5B1-2E1D-B462-2CA464F01B9A}"/>
              </a:ext>
            </a:extLst>
          </p:cNvPr>
          <p:cNvSpPr txBox="1"/>
          <p:nvPr/>
        </p:nvSpPr>
        <p:spPr>
          <a:xfrm rot="18000000">
            <a:off x="14172820" y="6793516"/>
            <a:ext cx="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Inner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CD575BD-F479-1002-0496-14805A1A5B0E}"/>
              </a:ext>
            </a:extLst>
          </p:cNvPr>
          <p:cNvSpPr>
            <a:spLocks noChangeAspect="1"/>
          </p:cNvSpPr>
          <p:nvPr/>
        </p:nvSpPr>
        <p:spPr>
          <a:xfrm flipH="1">
            <a:off x="16001341" y="522568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3" name="Triangle 372">
            <a:extLst>
              <a:ext uri="{FF2B5EF4-FFF2-40B4-BE49-F238E27FC236}">
                <a16:creationId xmlns:a16="http://schemas.microsoft.com/office/drawing/2014/main" id="{BF4F34C9-11D5-C8B5-1B57-3977D40DF5A3}"/>
              </a:ext>
            </a:extLst>
          </p:cNvPr>
          <p:cNvSpPr>
            <a:spLocks noChangeAspect="1"/>
          </p:cNvSpPr>
          <p:nvPr/>
        </p:nvSpPr>
        <p:spPr>
          <a:xfrm flipH="1">
            <a:off x="16377671" y="5217284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B5A7547-18EC-03AC-CECD-9EC23F5A92D8}"/>
              </a:ext>
            </a:extLst>
          </p:cNvPr>
          <p:cNvSpPr>
            <a:spLocks noChangeAspect="1"/>
          </p:cNvSpPr>
          <p:nvPr/>
        </p:nvSpPr>
        <p:spPr>
          <a:xfrm flipH="1">
            <a:off x="16796127" y="522568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064F0D6-E3F2-0A47-A1B9-4B3FCBEDD33A}"/>
              </a:ext>
            </a:extLst>
          </p:cNvPr>
          <p:cNvSpPr txBox="1"/>
          <p:nvPr/>
        </p:nvSpPr>
        <p:spPr>
          <a:xfrm>
            <a:off x="17068775" y="50885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B28AA78-93A0-FD73-AC62-3B2557F79BE9}"/>
              </a:ext>
            </a:extLst>
          </p:cNvPr>
          <p:cNvSpPr txBox="1"/>
          <p:nvPr/>
        </p:nvSpPr>
        <p:spPr>
          <a:xfrm>
            <a:off x="15778291" y="498844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31AF5-C4C3-9BDE-6C70-0AD1419A1B9B}"/>
              </a:ext>
            </a:extLst>
          </p:cNvPr>
          <p:cNvSpPr txBox="1"/>
          <p:nvPr/>
        </p:nvSpPr>
        <p:spPr>
          <a:xfrm rot="10800000">
            <a:off x="17231459" y="5038254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92231E8-3C71-22EB-4274-8F50ACD4B019}"/>
              </a:ext>
            </a:extLst>
          </p:cNvPr>
          <p:cNvSpPr txBox="1"/>
          <p:nvPr/>
        </p:nvSpPr>
        <p:spPr>
          <a:xfrm>
            <a:off x="15807407" y="4883565"/>
            <a:ext cx="1263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Control-flow ops: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4E79814-D1C8-0C1E-1B56-11758C6BCF5A}"/>
              </a:ext>
            </a:extLst>
          </p:cNvPr>
          <p:cNvGrpSpPr>
            <a:grpSpLocks noChangeAspect="1"/>
          </p:cNvGrpSpPr>
          <p:nvPr/>
        </p:nvGrpSpPr>
        <p:grpSpPr>
          <a:xfrm>
            <a:off x="15898061" y="5815475"/>
            <a:ext cx="1571692" cy="1511968"/>
            <a:chOff x="6229095" y="6745090"/>
            <a:chExt cx="3561809" cy="3426462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238C10E-CC12-9B2F-86AD-79F133D73E8E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4A637C91-A36F-24B7-9E97-017198BE70EC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D5A457F2-D2F2-B2C5-3394-56F0F51AE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EFC1332D-8DFE-345A-51D5-98E0BA881AE8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682FCA3-B9E9-1250-CBE2-3DA493217C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7EF50529-85A2-9586-4C00-37A82AE664B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32294E8D-1480-B6E2-1282-8CB3D8BD036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7B099CA3-C67C-1378-AEC6-F808DA2D7B8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26568715-F244-E300-9105-43928363D6E2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2F32464D-A70A-7A3F-08DD-68FDDA19F6AE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986EA382-68B8-6D1F-AE7D-273D521FA53D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C5FAFC1-FA8F-E1A9-228F-6979161BBF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8D5058D2-7ECD-FB24-AA98-FB7AA1F2688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F36888FA-2007-6F29-9F0A-F2819269C2FE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73A0772B-FBD5-0A4B-55BC-C1C70AC3305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867C86CC-79FF-BB9F-0F84-FABEF0BCA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351967F8-5560-224D-8FA3-63E6BCE8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6D32FA-CB38-2D80-835E-B060BAB068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94436AD2-544E-69D6-78B3-9B318D0486DE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3A8B8787-1BB2-3588-30E0-88E64B33045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13EECEAF-C6E9-D54E-6D4E-A8F6765FA1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642E59DC-99C3-A9A1-DA96-8391662D845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DD905678-486E-470B-A9B7-84794EE8840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D7573128-E077-75BB-32D8-A3E64FFA7D4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5BB758B6-1AD5-9992-885A-DE4AEF57E50E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E52FE060-CF5A-6DBC-1E1C-BE6295831BE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2A45831A-F185-E1A2-386E-ABA1C030B0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ED71769D-91A9-A35D-CDD5-2A25FD8C107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408F248E-92DC-88BC-5052-CA83E56EDF7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0B610ADE-9303-9AD4-3046-57B27BB5DEB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ACF327C-519A-CBED-FE61-07540C13F713}"/>
                  </a:ext>
                </a:extLst>
              </p:cNvPr>
              <p:cNvCxnSpPr>
                <a:cxnSpLocks/>
                <a:stCxn id="499" idx="3"/>
                <a:endCxn id="512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E454D0ED-2FB8-083B-E1BE-428785FBD101}"/>
                  </a:ext>
                </a:extLst>
              </p:cNvPr>
              <p:cNvCxnSpPr>
                <a:cxnSpLocks/>
                <a:stCxn id="504" idx="3"/>
                <a:endCxn id="507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8B69219C-DD42-4EBF-F3BB-85673F4D89F9}"/>
                  </a:ext>
                </a:extLst>
              </p:cNvPr>
              <p:cNvCxnSpPr>
                <a:cxnSpLocks/>
                <a:stCxn id="513" idx="3"/>
                <a:endCxn id="510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7133E16-8917-DC6B-F123-B498ED0FDC32}"/>
                  </a:ext>
                </a:extLst>
              </p:cNvPr>
              <p:cNvCxnSpPr>
                <a:cxnSpLocks/>
                <a:stCxn id="498" idx="3"/>
                <a:endCxn id="505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EC6C7C66-CB4A-BA24-BEEF-AD1FBC8C9EF5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9793A5A9-094D-E9EA-54E5-89F2E138372E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1EFD41B6-9B74-2367-B222-C3CF492B3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06F6C04-2549-8607-B25C-F7FDBFBAFC19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118E9C39-F195-AE3A-58EC-461424C935F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3FABB305-BA3F-F34E-6239-219CA351F70B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7E93D1EA-AE33-F26E-8388-5AAFDEEBF5F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9EA75144-A436-CDE4-64AE-227DBB666F0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932A90F0-EF79-9F0F-7C0E-7C72F940139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6166FA3E-1F6C-E681-D469-AB731FF6937A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FACD133-5DDD-4929-51A2-C5A371054CB4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2DF045AE-A294-E39F-BD11-D42F257CBF2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61B0B4AA-E7C8-5F70-8231-DF04255F32B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7B419080-BE26-6EFA-7A13-742936716F7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5BA20907-CF4B-0CD0-F728-C5236D31C7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5D09287-C99E-BFE3-086D-ED98A0BB3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AE10D8A1-D4B3-B106-7AE9-0E5D591B9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E56BDA17-8A83-1989-DA88-D2668B9FB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07D11955-F9E6-1A6C-38A3-5AC4E657ADFE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12604164-508C-9476-EBC5-4C03338108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87A1CCBB-2E57-0779-F9BF-7E2DE22EEB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E1D9854C-A7D5-E3DB-67AA-13A4F138C86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BE956795-B326-7501-FCEF-AEE5F66D8A0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65025F1C-DDA5-031D-4DC2-3E203623B00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D7499A96-0194-D47D-C626-7B369E46762F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883F22EF-D4F8-D995-6916-5B2296AED921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6BF4DDBE-DA3E-FA36-D14E-8BAB33F5E14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3F952BAE-D9F1-7B50-4D48-EEC1ECCC819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2ABF324E-97CA-9FAF-743C-C1F2D02D691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27DA0722-5856-06B0-9291-581A061935A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F67F10E-4CF9-6439-42F0-DBEF592FB33C}"/>
                  </a:ext>
                </a:extLst>
              </p:cNvPr>
              <p:cNvCxnSpPr>
                <a:cxnSpLocks/>
                <a:stCxn id="466" idx="3"/>
                <a:endCxn id="479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070321F-BD62-992A-6742-EFFF7D3883AD}"/>
                  </a:ext>
                </a:extLst>
              </p:cNvPr>
              <p:cNvCxnSpPr>
                <a:cxnSpLocks/>
                <a:stCxn id="471" idx="3"/>
                <a:endCxn id="474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5DF85E0D-8DEF-46A7-28BB-21831933713F}"/>
                  </a:ext>
                </a:extLst>
              </p:cNvPr>
              <p:cNvCxnSpPr>
                <a:cxnSpLocks/>
                <a:stCxn id="480" idx="3"/>
                <a:endCxn id="477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8E7C5D8-A74D-A94D-B6BA-891706E09193}"/>
                  </a:ext>
                </a:extLst>
              </p:cNvPr>
              <p:cNvCxnSpPr>
                <a:cxnSpLocks/>
                <a:stCxn id="465" idx="3"/>
                <a:endCxn id="472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A0C2C96-9CC4-ABAC-088D-A40B295C077A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2D0A8985-2E16-7138-1A24-167E0B8AA88A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0DD47406-655B-71F1-896A-DB687F83A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06E74E30-4FB8-E4C2-FB27-32AF244F6BE0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773FDE7C-5EB6-C583-140E-4B88AAC583A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6947E6E9-5884-7E2F-E217-DE5EED770B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4FA7F39-DE52-646E-C227-F304ECB7AD4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8E0F044A-D34D-0512-F528-407C1D656A1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6C8202F9-6863-EB24-30AA-9DB422453F9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45135483-6F5C-04D1-15C3-BABBE771CF98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BD66E76B-BC8D-6C5F-3AD0-467058D8735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17CF3E89-9655-647B-DAF8-8E0F074B26E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2DC6F033-3F17-B8D8-03C2-A92ED8C8DD37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2A85E0EC-1063-63C0-4DD4-E2B6C28554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098B0CC6-02C9-3403-B466-D793FA4AD47C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3FA82D8-E8AF-2AE0-4438-420768AF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A596AF0-F0EA-FD81-9DED-801139CE6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CD3FD84-203D-601A-29CA-FFAC1F3847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5CD924D2-9195-E9C2-BDAB-398BEAFB6006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9F43558-D816-7A46-B834-A1FFE424DDA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36BFC87-468F-47AF-8270-E5AC1EBDAF2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AC3F64B1-71A1-5062-1AF1-9400E674C95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387AF5E2-01F5-2AD4-0E8D-51008A73DB3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E7FF89BE-CFC6-887B-66E6-543CEB9C98CD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BF037BB8-0949-B29D-0166-6F1D5D5708FF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0D4D7E1-B8EA-7A59-721F-420176B36F2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56F38D3-43E2-7FAB-ED53-192DD03031C8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7CD000F1-2B93-DDDF-F74E-FBE6929DE7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2CB78B5-F107-CEB7-41D8-D00491C67B7A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7C01BFBF-DC8D-9093-A27D-A1F21CC3367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9DAF8E4-F046-A193-53A1-AF3EE1D5C223}"/>
                  </a:ext>
                </a:extLst>
              </p:cNvPr>
              <p:cNvCxnSpPr>
                <a:cxnSpLocks/>
                <a:stCxn id="433" idx="3"/>
                <a:endCxn id="446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C83DC053-1C69-E766-1976-ABF2D0CFE853}"/>
                  </a:ext>
                </a:extLst>
              </p:cNvPr>
              <p:cNvCxnSpPr>
                <a:cxnSpLocks/>
                <a:stCxn id="438" idx="3"/>
                <a:endCxn id="441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48EE9A69-C803-F490-76CF-9BADC83B59F1}"/>
                  </a:ext>
                </a:extLst>
              </p:cNvPr>
              <p:cNvCxnSpPr>
                <a:cxnSpLocks/>
                <a:stCxn id="447" idx="3"/>
                <a:endCxn id="444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5374F21-C992-BB58-8868-F2F10E71F1DB}"/>
                  </a:ext>
                </a:extLst>
              </p:cNvPr>
              <p:cNvCxnSpPr>
                <a:cxnSpLocks/>
                <a:stCxn id="432" idx="3"/>
                <a:endCxn id="439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D8E80770-1FFF-070C-4105-6532D5860D9B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0F2AC75D-B4DD-E383-1A6B-D139CD37EF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E920DF4-45A3-ADE6-C7D9-A32990706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B8F78835-11E8-5CC4-2D4D-0F30FE1C115F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33193F9-72D8-4648-3AD3-2EF3C6D294A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C739F644-E554-AF46-23A9-AC10CA8AE40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4135517B-B1A2-1521-CBDF-9DEB6B79B45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80730444-7668-4245-108B-CA280CE7FE7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BC02BE5A-5CDE-4B85-FDAD-45A216D5658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A1B99DA3-F64A-5761-6C3F-84D6BC94BF77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5BFA8F97-8D30-D275-17F4-F22B7EB9537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A280A019-10F2-C6DD-D45E-16D8333421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29EB2A70-01DB-FD34-BB0E-CEBFAD8DBF7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C9720A3B-B2FC-2B5F-5EC6-21D1F799BF6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8E326766-BDA1-D6A2-CF58-E8F5D5534A6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73A937-ADB7-F412-0C9B-DB950A9F3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5B48788E-A9FA-1133-1ADB-7D1908A2D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39E3A43-52D0-FCCC-2D20-D614D989C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E3FC3F13-E7F6-CBC0-0181-5547492F9BBB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0AA6BCE-EEE2-7939-9EA4-B8660CC5357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569DF9E-811F-405E-1400-DEDC7FC6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0F8801E2-8F38-55FA-7480-6EC4471311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D103D81-EEAA-1471-DE73-7B33ED10B2E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9446DAFA-3206-E7A3-B266-6192EAACDFA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185C8631-2558-ED65-03F4-2EED4E62D0EA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2A097F97-AEF5-6B39-8368-B61F92B1450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EDFB57-6010-8671-6109-6DFD96CB92D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30A1602-F18C-EEF3-82EC-6B1911528F2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CF40D149-B321-1686-D93A-DCCC22CE440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67B8BBD9-0D55-7692-F955-73E5635EE03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EC25E8DE-91EF-5E90-8A9A-91EA393167A7}"/>
                  </a:ext>
                </a:extLst>
              </p:cNvPr>
              <p:cNvCxnSpPr>
                <a:cxnSpLocks/>
                <a:stCxn id="400" idx="3"/>
                <a:endCxn id="41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6BBBC01-DD4A-FE60-6548-D7049D5090CB}"/>
                  </a:ext>
                </a:extLst>
              </p:cNvPr>
              <p:cNvCxnSpPr>
                <a:cxnSpLocks/>
                <a:stCxn id="405" idx="3"/>
                <a:endCxn id="40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8420CB39-65FF-30D5-5303-BE93CE9DD459}"/>
                  </a:ext>
                </a:extLst>
              </p:cNvPr>
              <p:cNvCxnSpPr>
                <a:cxnSpLocks/>
                <a:stCxn id="414" idx="3"/>
                <a:endCxn id="41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88E93E1-0860-3888-F7FA-4B7A0C42F945}"/>
                  </a:ext>
                </a:extLst>
              </p:cNvPr>
              <p:cNvCxnSpPr>
                <a:cxnSpLocks/>
                <a:stCxn id="399" idx="3"/>
                <a:endCxn id="40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6" name="Freeform 515">
            <a:extLst>
              <a:ext uri="{FF2B5EF4-FFF2-40B4-BE49-F238E27FC236}">
                <a16:creationId xmlns:a16="http://schemas.microsoft.com/office/drawing/2014/main" id="{75FD4766-4B98-7C14-57BA-0405197B9699}"/>
              </a:ext>
            </a:extLst>
          </p:cNvPr>
          <p:cNvSpPr/>
          <p:nvPr/>
        </p:nvSpPr>
        <p:spPr>
          <a:xfrm>
            <a:off x="16371719" y="5529917"/>
            <a:ext cx="336977" cy="249358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53FAF811-C0E4-6E63-D194-3C205FD2BD80}"/>
              </a:ext>
            </a:extLst>
          </p:cNvPr>
          <p:cNvSpPr txBox="1"/>
          <p:nvPr/>
        </p:nvSpPr>
        <p:spPr>
          <a:xfrm>
            <a:off x="16191885" y="50849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B7181A-A259-EF3C-B7F4-08277D85932A}"/>
              </a:ext>
            </a:extLst>
          </p:cNvPr>
          <p:cNvSpPr txBox="1"/>
          <p:nvPr/>
        </p:nvSpPr>
        <p:spPr>
          <a:xfrm>
            <a:off x="16600721" y="50921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24F876C-5EE9-0EDC-CD60-76D484FE4777}"/>
              </a:ext>
            </a:extLst>
          </p:cNvPr>
          <p:cNvSpPr txBox="1"/>
          <p:nvPr/>
        </p:nvSpPr>
        <p:spPr>
          <a:xfrm>
            <a:off x="16990263" y="50843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60951C2-78EE-6DCA-F9EE-EE68BBA1D477}"/>
              </a:ext>
            </a:extLst>
          </p:cNvPr>
          <p:cNvSpPr/>
          <p:nvPr/>
        </p:nvSpPr>
        <p:spPr>
          <a:xfrm>
            <a:off x="14801536" y="6086007"/>
            <a:ext cx="419924" cy="221104"/>
          </a:xfrm>
          <a:custGeom>
            <a:avLst/>
            <a:gdLst>
              <a:gd name="connsiteX0" fmla="*/ 3947 w 419924"/>
              <a:gd name="connsiteY0" fmla="*/ 0 h 221104"/>
              <a:gd name="connsiteX1" fmla="*/ 26432 w 419924"/>
              <a:gd name="connsiteY1" fmla="*/ 149901 h 221104"/>
              <a:gd name="connsiteX2" fmla="*/ 202566 w 419924"/>
              <a:gd name="connsiteY2" fmla="*/ 194872 h 221104"/>
              <a:gd name="connsiteX3" fmla="*/ 352468 w 419924"/>
              <a:gd name="connsiteY3" fmla="*/ 134911 h 221104"/>
              <a:gd name="connsiteX4" fmla="*/ 419924 w 419924"/>
              <a:gd name="connsiteY4" fmla="*/ 221104 h 22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24" h="221104">
                <a:moveTo>
                  <a:pt x="3947" y="0"/>
                </a:moveTo>
                <a:cubicBezTo>
                  <a:pt x="-1362" y="58711"/>
                  <a:pt x="-6671" y="117422"/>
                  <a:pt x="26432" y="149901"/>
                </a:cubicBezTo>
                <a:cubicBezTo>
                  <a:pt x="59535" y="182380"/>
                  <a:pt x="148227" y="197370"/>
                  <a:pt x="202566" y="194872"/>
                </a:cubicBezTo>
                <a:cubicBezTo>
                  <a:pt x="256905" y="192374"/>
                  <a:pt x="316242" y="130539"/>
                  <a:pt x="352468" y="134911"/>
                </a:cubicBezTo>
                <a:cubicBezTo>
                  <a:pt x="388694" y="139283"/>
                  <a:pt x="404309" y="180193"/>
                  <a:pt x="419924" y="221104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A77E4B7-7DFB-533C-5A64-F1C6636D413A}"/>
              </a:ext>
            </a:extLst>
          </p:cNvPr>
          <p:cNvCxnSpPr>
            <a:cxnSpLocks/>
          </p:cNvCxnSpPr>
          <p:nvPr/>
        </p:nvCxnSpPr>
        <p:spPr>
          <a:xfrm>
            <a:off x="15729250" y="4430298"/>
            <a:ext cx="0" cy="34252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7465EAD8-D0BB-0E7B-383E-99E4C49054E4}"/>
              </a:ext>
            </a:extLst>
          </p:cNvPr>
          <p:cNvSpPr txBox="1"/>
          <p:nvPr/>
        </p:nvSpPr>
        <p:spPr>
          <a:xfrm>
            <a:off x="14931523" y="5185655"/>
            <a:ext cx="882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DFG from </a:t>
            </a:r>
            <a:r>
              <a:rPr lang="en-US" sz="1000" i="1" dirty="0" err="1"/>
              <a:t>RipTide’s</a:t>
            </a:r>
            <a:r>
              <a:rPr lang="en-US" sz="1000" i="1" dirty="0"/>
              <a:t> compiler</a:t>
            </a:r>
          </a:p>
        </p:txBody>
      </p:sp>
    </p:spTree>
    <p:extLst>
      <p:ext uri="{BB962C8B-B14F-4D97-AF65-F5344CB8AC3E}">
        <p14:creationId xmlns:p14="http://schemas.microsoft.com/office/powerpoint/2010/main" val="480258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9156922" y="204935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42940" y="196857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375135" y="1943979"/>
            <a:ext cx="2724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>
                <a:solidFill>
                  <a:schemeClr val="accent1"/>
                </a:solidFill>
              </a:rPr>
              <a:t>Direct</a:t>
            </a:r>
            <a:r>
              <a:rPr lang="en-US" sz="1500" b="1" dirty="0"/>
              <a:t> and </a:t>
            </a:r>
            <a:r>
              <a:rPr lang="en-US" sz="1500" b="1" i="1" dirty="0">
                <a:solidFill>
                  <a:srgbClr val="FFC000"/>
                </a:solidFill>
              </a:rPr>
              <a:t>transitive</a:t>
            </a:r>
            <a:r>
              <a:rPr lang="en-US" sz="1500" b="1" dirty="0"/>
              <a:t> control/data </a:t>
            </a:r>
            <a:r>
              <a:rPr lang="en-US" sz="1500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987047" y="1219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520381" y="1537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889970" y="8095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9044217" y="10662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716019" y="17438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9304771" y="3799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9257444" y="4795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9123843" y="4795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9315484" y="14287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9392191" y="139315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9404231" y="10652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9442331" y="11287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943895" y="3601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10068564" y="11731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853311" y="4795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777111" y="49856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986014" y="11541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959121" y="4370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9392191" y="35263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532479" y="1209664"/>
            <a:ext cx="321225" cy="3459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599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918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7476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0043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16819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3180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4175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4175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6" y="13668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133122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3" y="10033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3" y="10668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2982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6" y="11112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417583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43663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6" y="10922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3" y="3751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29070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053075" y="386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582621" y="560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3952210" y="7118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106457" y="9685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3778259" y="16461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186083" y="3817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454431" y="1295407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466471" y="9674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504571" y="10309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3839351" y="400812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021361" y="3392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454431" y="254887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589769" y="1202399"/>
            <a:ext cx="321225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1" y="2952548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1" y="4108111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5" y="2837150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3806762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34618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31181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31324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46679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27749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27772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43077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8" y="32694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7" y="32838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3269482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3435215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4136779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8" y="28645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31293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35000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35238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33270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31940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34507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28119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37703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0" y="30120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31448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3146507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8" y="3462466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37337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4" y="35000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4644911"/>
            <a:ext cx="2183480" cy="7779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887796" y="4564170"/>
            <a:ext cx="484230" cy="36685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626156" y="12043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4946525"/>
            <a:ext cx="345234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SCCDAG of OG w/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transitive</a:t>
            </a:r>
            <a:r>
              <a:rPr lang="en-US" sz="1600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4208631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2395976"/>
            <a:ext cx="4668285" cy="395847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45387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073608" y="27218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606942" y="27536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3814691" y="3458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130778" y="36661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3756198" y="4297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478752" y="295254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352359" y="30725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3748842" y="34150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463258" y="3427945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521656" y="36704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399161" y="39598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509875" y="3917299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351271" y="3053936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352360" y="32726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030456" y="2969260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3813768" y="31020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05739" y="3506409"/>
            <a:ext cx="262561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261977" y="47314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8187925" y="91006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72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ghtning Bolt 3">
            <a:extLst>
              <a:ext uri="{FF2B5EF4-FFF2-40B4-BE49-F238E27FC236}">
                <a16:creationId xmlns:a16="http://schemas.microsoft.com/office/drawing/2014/main" id="{A0F2428B-DEE4-DB78-C294-CCAE61C5A6BA}"/>
              </a:ext>
            </a:extLst>
          </p:cNvPr>
          <p:cNvSpPr/>
          <p:nvPr/>
        </p:nvSpPr>
        <p:spPr>
          <a:xfrm>
            <a:off x="10144664" y="6935638"/>
            <a:ext cx="914400" cy="914400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36BC85F6-8C8B-35E5-B1A5-A239DFF9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00" y="5029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6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1D855B-02C4-4BF0-C7A9-84A767F4297E}"/>
              </a:ext>
            </a:extLst>
          </p:cNvPr>
          <p:cNvSpPr/>
          <p:nvPr/>
        </p:nvSpPr>
        <p:spPr>
          <a:xfrm>
            <a:off x="2725947" y="1094014"/>
            <a:ext cx="2294627" cy="4343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A563-4610-C52B-0D72-1DED7BCAD62D}"/>
              </a:ext>
            </a:extLst>
          </p:cNvPr>
          <p:cNvSpPr/>
          <p:nvPr/>
        </p:nvSpPr>
        <p:spPr>
          <a:xfrm>
            <a:off x="2667513" y="410691"/>
            <a:ext cx="2745408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AFABAB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AFABAB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= 0..n)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!= 0)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lang="en-US" sz="1400" b="1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5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A0860DF3-7BF3-E480-177B-76017E449B12}"/>
              </a:ext>
            </a:extLst>
          </p:cNvPr>
          <p:cNvSpPr/>
          <p:nvPr/>
        </p:nvSpPr>
        <p:spPr>
          <a:xfrm>
            <a:off x="13274726" y="5407173"/>
            <a:ext cx="671614" cy="4822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E34BFC-0682-B4CA-8EB0-399A8CBBE059}"/>
              </a:ext>
            </a:extLst>
          </p:cNvPr>
          <p:cNvSpPr/>
          <p:nvPr/>
        </p:nvSpPr>
        <p:spPr>
          <a:xfrm>
            <a:off x="13272320" y="3396024"/>
            <a:ext cx="1279910" cy="2012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95CCF93D-2F38-BE97-EC1C-EEF3A7EEDA88}"/>
              </a:ext>
            </a:extLst>
          </p:cNvPr>
          <p:cNvSpPr/>
          <p:nvPr/>
        </p:nvSpPr>
        <p:spPr>
          <a:xfrm rot="10800000" flipV="1">
            <a:off x="14044575" y="3397385"/>
            <a:ext cx="940326" cy="1816395"/>
          </a:xfrm>
          <a:prstGeom prst="snip2DiagRect">
            <a:avLst>
              <a:gd name="adj1" fmla="val 0"/>
              <a:gd name="adj2" fmla="val 2266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5161C7-372B-2CE9-A7F6-93243108BA4F}"/>
              </a:ext>
            </a:extLst>
          </p:cNvPr>
          <p:cNvSpPr/>
          <p:nvPr/>
        </p:nvSpPr>
        <p:spPr>
          <a:xfrm>
            <a:off x="17037308" y="4237738"/>
            <a:ext cx="792966" cy="8311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4084186" y="5782580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3999505" y="54864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8C6D9EB7-6121-9543-8EE3-C377CAAF101B}"/>
              </a:ext>
            </a:extLst>
          </p:cNvPr>
          <p:cNvSpPr/>
          <p:nvPr/>
        </p:nvSpPr>
        <p:spPr>
          <a:xfrm>
            <a:off x="12543908" y="5719371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7EFAC-30BE-EE4B-8262-D92012F513DA}"/>
              </a:ext>
            </a:extLst>
          </p:cNvPr>
          <p:cNvSpPr txBox="1"/>
          <p:nvPr/>
        </p:nvSpPr>
        <p:spPr>
          <a:xfrm>
            <a:off x="12449582" y="5181505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13627461" y="802305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15719427" y="5724595"/>
            <a:ext cx="9144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 rot="18900000">
            <a:off x="15533280" y="4857894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401729" y="4461868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322232" y="7230031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4809959" y="5048786"/>
            <a:ext cx="281323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291154" y="6187678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4880708" y="6966029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 flipH="1">
            <a:off x="6212739" y="5795949"/>
            <a:ext cx="3839" cy="391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212739" y="6601831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301154" y="637442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511239" y="6077369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519000" y="5493526"/>
            <a:ext cx="578477" cy="11833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753223" y="475521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199159" y="587606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4843289" y="665256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431336" y="51353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4918837" y="621860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508417" y="7243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297262" y="3207609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4908293" y="3960452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168744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751143" y="36590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212739" y="3629847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212739" y="4649218"/>
            <a:ext cx="3839" cy="3995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792433" y="4069524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130031" y="46703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4891928" y="323919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498031" y="766467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5010617" y="8677585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CFG w/ 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4101370" y="6084222"/>
            <a:ext cx="4351864" cy="126238"/>
          </a:xfrm>
          <a:prstGeom prst="bentConnector5">
            <a:avLst>
              <a:gd name="adj1" fmla="val -3852"/>
              <a:gd name="adj2" fmla="val 1234212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8891223" y="5056400"/>
            <a:ext cx="3373262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9055494" y="6187678"/>
            <a:ext cx="3047866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8954407" y="6963193"/>
            <a:ext cx="3251744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  <a:endCxn id="260" idx="0"/>
          </p:cNvCxnSpPr>
          <p:nvPr/>
        </p:nvCxnSpPr>
        <p:spPr>
          <a:xfrm>
            <a:off x="10577854" y="5803563"/>
            <a:ext cx="1573" cy="384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stCxn id="260" idx="2"/>
            <a:endCxn id="262" idx="0"/>
          </p:cNvCxnSpPr>
          <p:nvPr/>
        </p:nvCxnSpPr>
        <p:spPr>
          <a:xfrm>
            <a:off x="10579427" y="6601831"/>
            <a:ext cx="852" cy="361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812055" y="474425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8947799" y="59002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8884538" y="664160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512965" y="51247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8688271" y="61987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574214" y="73443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9052348" y="3219969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349763" y="3962392"/>
            <a:ext cx="2456181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3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9000411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203174" y="366521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577854" y="3642207"/>
            <a:ext cx="0" cy="3201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577854" y="4719864"/>
            <a:ext cx="0" cy="336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233301" y="4064417"/>
            <a:ext cx="269966" cy="158086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558620" y="468382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667132" y="32383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572455" y="773135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123377" y="8417137"/>
            <a:ext cx="289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(memory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8071388" y="5782580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7808294" y="5501879"/>
            <a:ext cx="101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Ordering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582509" y="5820937"/>
            <a:ext cx="1725545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13196481" y="3469170"/>
            <a:ext cx="2444674" cy="4569143"/>
            <a:chOff x="13291481" y="3469170"/>
            <a:chExt cx="2444674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72085" y="5092184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3152" y="4932102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300584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456346"/>
                <a:ext cx="6143" cy="59970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9388" y="4960127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317781" y="47290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60910" y="5339227"/>
                <a:ext cx="86384" cy="90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29996"/>
              <a:ext cx="91565" cy="187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206620" y="3729996"/>
              <a:ext cx="74821" cy="171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5067368" y="350481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444655" y="35005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16339150" y="3822197"/>
            <a:ext cx="2444674" cy="4166335"/>
            <a:chOff x="16638304" y="4026847"/>
            <a:chExt cx="2444674" cy="4166335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000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cxnSpLocks/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17108053" y="8026050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421A028-00A0-8944-3151-256FF941307D}"/>
              </a:ext>
            </a:extLst>
          </p:cNvPr>
          <p:cNvSpPr/>
          <p:nvPr/>
        </p:nvSpPr>
        <p:spPr>
          <a:xfrm>
            <a:off x="16788159" y="5319195"/>
            <a:ext cx="642693" cy="914400"/>
          </a:xfrm>
          <a:custGeom>
            <a:avLst/>
            <a:gdLst>
              <a:gd name="connsiteX0" fmla="*/ 642693 w 642693"/>
              <a:gd name="connsiteY0" fmla="*/ 0 h 914400"/>
              <a:gd name="connsiteX1" fmla="*/ 130629 w 642693"/>
              <a:gd name="connsiteY1" fmla="*/ 203781 h 914400"/>
              <a:gd name="connsiteX2" fmla="*/ 0 w 64269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693" h="914400">
                <a:moveTo>
                  <a:pt x="642693" y="0"/>
                </a:moveTo>
                <a:cubicBezTo>
                  <a:pt x="440218" y="25690"/>
                  <a:pt x="237744" y="51381"/>
                  <a:pt x="130629" y="203781"/>
                </a:cubicBezTo>
                <a:cubicBezTo>
                  <a:pt x="23514" y="356181"/>
                  <a:pt x="11757" y="635290"/>
                  <a:pt x="0" y="9144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52193A6-CC73-CEEA-FEA0-B1D8BF87201D}"/>
              </a:ext>
            </a:extLst>
          </p:cNvPr>
          <p:cNvCxnSpPr>
            <a:cxnSpLocks/>
            <a:stCxn id="262" idx="2"/>
          </p:cNvCxnSpPr>
          <p:nvPr/>
        </p:nvCxnSpPr>
        <p:spPr>
          <a:xfrm rot="5400000" flipH="1" flipV="1">
            <a:off x="8458454" y="6078797"/>
            <a:ext cx="4363464" cy="119815"/>
          </a:xfrm>
          <a:prstGeom prst="bentConnector5">
            <a:avLst>
              <a:gd name="adj1" fmla="val -2598"/>
              <a:gd name="adj2" fmla="val 1523633"/>
              <a:gd name="adj3" fmla="val 103942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32EE4-90BA-98FA-9525-4F39CBD8DB50}"/>
              </a:ext>
            </a:extLst>
          </p:cNvPr>
          <p:cNvCxnSpPr>
            <a:cxnSpLocks/>
          </p:cNvCxnSpPr>
          <p:nvPr/>
        </p:nvCxnSpPr>
        <p:spPr>
          <a:xfrm>
            <a:off x="14699336" y="5035714"/>
            <a:ext cx="0" cy="141949"/>
          </a:xfrm>
          <a:prstGeom prst="line">
            <a:avLst/>
          </a:prstGeom>
          <a:ln w="28575">
            <a:solidFill>
              <a:srgbClr val="000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A3E2B1-A3A6-1527-EE34-2A0406C0F738}"/>
              </a:ext>
            </a:extLst>
          </p:cNvPr>
          <p:cNvCxnSpPr>
            <a:cxnSpLocks/>
          </p:cNvCxnSpPr>
          <p:nvPr/>
        </p:nvCxnSpPr>
        <p:spPr>
          <a:xfrm flipH="1">
            <a:off x="14397399" y="5175074"/>
            <a:ext cx="301937" cy="0"/>
          </a:xfrm>
          <a:prstGeom prst="straightConnector1">
            <a:avLst/>
          </a:prstGeom>
          <a:ln w="28575">
            <a:solidFill>
              <a:srgbClr val="000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DE688B2-E977-6353-6BC8-97F1977A131A}"/>
              </a:ext>
            </a:extLst>
          </p:cNvPr>
          <p:cNvCxnSpPr>
            <a:stCxn id="139" idx="3"/>
            <a:endCxn id="142" idx="0"/>
          </p:cNvCxnSpPr>
          <p:nvPr/>
        </p:nvCxnSpPr>
        <p:spPr>
          <a:xfrm rot="5400000" flipH="1">
            <a:off x="13953308" y="5041060"/>
            <a:ext cx="36598" cy="624790"/>
          </a:xfrm>
          <a:prstGeom prst="curvedConnector5">
            <a:avLst>
              <a:gd name="adj1" fmla="val -213285"/>
              <a:gd name="adj2" fmla="val 53514"/>
              <a:gd name="adj3" fmla="val 252350"/>
            </a:avLst>
          </a:prstGeom>
          <a:ln w="25400">
            <a:solidFill>
              <a:srgbClr val="000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7B4C37A-99AF-0464-FC52-BABA5DBB7465}"/>
              </a:ext>
            </a:extLst>
          </p:cNvPr>
          <p:cNvCxnSpPr>
            <a:cxnSpLocks/>
          </p:cNvCxnSpPr>
          <p:nvPr/>
        </p:nvCxnSpPr>
        <p:spPr>
          <a:xfrm flipH="1">
            <a:off x="18508702" y="3656971"/>
            <a:ext cx="91565" cy="187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964B2FD-6301-3E8B-DD01-772CCE4E1CF1}"/>
              </a:ext>
            </a:extLst>
          </p:cNvPr>
          <p:cNvCxnSpPr>
            <a:cxnSpLocks/>
          </p:cNvCxnSpPr>
          <p:nvPr/>
        </p:nvCxnSpPr>
        <p:spPr>
          <a:xfrm>
            <a:off x="18248520" y="3666496"/>
            <a:ext cx="74821" cy="17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6BDF046D-E328-58D8-9CE8-7A11193BAA08}"/>
              </a:ext>
            </a:extLst>
          </p:cNvPr>
          <p:cNvSpPr txBox="1"/>
          <p:nvPr/>
        </p:nvSpPr>
        <p:spPr>
          <a:xfrm>
            <a:off x="18102918" y="344131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0A79F2D-9E12-C7B6-C89A-4A75184BB97B}"/>
              </a:ext>
            </a:extLst>
          </p:cNvPr>
          <p:cNvCxnSpPr>
            <a:cxnSpLocks/>
            <a:endCxn id="526" idx="0"/>
          </p:cNvCxnSpPr>
          <p:nvPr/>
        </p:nvCxnSpPr>
        <p:spPr>
          <a:xfrm flipH="1">
            <a:off x="18417108" y="3623613"/>
            <a:ext cx="3157" cy="1985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1932E55F-0ECF-B4C7-BD92-12CDEC044BE8}"/>
              </a:ext>
            </a:extLst>
          </p:cNvPr>
          <p:cNvSpPr txBox="1"/>
          <p:nvPr/>
        </p:nvSpPr>
        <p:spPr>
          <a:xfrm>
            <a:off x="18486555" y="34402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55C616E-5F37-1FDC-FF2D-63ACEA489C1F}"/>
              </a:ext>
            </a:extLst>
          </p:cNvPr>
          <p:cNvSpPr txBox="1"/>
          <p:nvPr/>
        </p:nvSpPr>
        <p:spPr>
          <a:xfrm>
            <a:off x="18282766" y="339932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2BDE3DC-57E0-57F8-92DF-E4E0780CFC27}"/>
              </a:ext>
            </a:extLst>
          </p:cNvPr>
          <p:cNvSpPr txBox="1"/>
          <p:nvPr/>
        </p:nvSpPr>
        <p:spPr>
          <a:xfrm>
            <a:off x="13887680" y="538238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94F1B071-DFE3-2158-AE48-539211728A52}"/>
              </a:ext>
            </a:extLst>
          </p:cNvPr>
          <p:cNvSpPr/>
          <p:nvPr/>
        </p:nvSpPr>
        <p:spPr>
          <a:xfrm rot="5400000">
            <a:off x="12839249" y="3788970"/>
            <a:ext cx="1724019" cy="86366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674504" y="21128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478935" y="203207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4" y="2007479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542547" y="1219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075881" y="1537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445470" y="8095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99717" y="10662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271519" y="17438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860271" y="3799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812944" y="4795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679343" y="4795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870984" y="14287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947691" y="139315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959731" y="10652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97831" y="11287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99395" y="3601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624064" y="11731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408811" y="4795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332611" y="49856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541514" y="11541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514621" y="4370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947691" y="35263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254101" y="121113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599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918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7476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0043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16819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3180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4175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4175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6" y="13668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133122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3" y="10033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3" y="10668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2982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6" y="11112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417583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43663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6" y="10922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3" y="3751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29070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371867" y="241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874721" y="560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244310" y="7118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398557" y="9685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070359" y="16461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478183" y="3817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746531" y="1295407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758571" y="9674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796671" y="10309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131451" y="400812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313461" y="3392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746531" y="254887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691369" y="1202399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1" y="3155748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1" y="4311311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5" y="3040350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4009962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36650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33213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33356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48711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29781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29804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45109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8" y="34726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7" y="34870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3472682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3638415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4339979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8" y="30677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33325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37032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37270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35302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33972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36539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0151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39735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0" y="32152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33480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3349707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8" y="3665666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39369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4" y="37032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4873510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4994858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181656" y="12043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5162425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SCCDAG of OG w/</a:t>
            </a:r>
          </a:p>
          <a:p>
            <a:pPr algn="ctr"/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4437231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23959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47673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292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29568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36612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38693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4500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315574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32757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2" y="36182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8" y="3631145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6" y="38736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41630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5" y="4120499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1" y="3257136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0" y="34758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3172460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33052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79" y="37274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515977" y="49346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743425" y="91006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38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AB03F7F-D076-72CF-E8AD-302F8F3A6439}"/>
              </a:ext>
            </a:extLst>
          </p:cNvPr>
          <p:cNvSpPr/>
          <p:nvPr/>
        </p:nvSpPr>
        <p:spPr>
          <a:xfrm>
            <a:off x="4485219" y="3789317"/>
            <a:ext cx="3634872" cy="39250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A2D694-BC32-9C02-FA83-2B36D7F3F9BE}"/>
              </a:ext>
            </a:extLst>
          </p:cNvPr>
          <p:cNvSpPr/>
          <p:nvPr/>
        </p:nvSpPr>
        <p:spPr>
          <a:xfrm>
            <a:off x="4665068" y="5771006"/>
            <a:ext cx="2023042" cy="1886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EB521B-4E59-860E-BEB9-737548087E55}"/>
              </a:ext>
            </a:extLst>
          </p:cNvPr>
          <p:cNvSpPr/>
          <p:nvPr/>
        </p:nvSpPr>
        <p:spPr>
          <a:xfrm>
            <a:off x="7055580" y="3958060"/>
            <a:ext cx="960120" cy="96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SwitchV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(1b)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7BEB7-D507-8616-0BCC-EF13210B9A01}"/>
              </a:ext>
            </a:extLst>
          </p:cNvPr>
          <p:cNvSpPr/>
          <p:nvPr/>
        </p:nvSpPr>
        <p:spPr>
          <a:xfrm>
            <a:off x="5293963" y="3953513"/>
            <a:ext cx="960120" cy="9601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101-46CB-0442-31A1-19A5619726B7}"/>
              </a:ext>
            </a:extLst>
          </p:cNvPr>
          <p:cNvCxnSpPr>
            <a:cxnSpLocks/>
          </p:cNvCxnSpPr>
          <p:nvPr/>
        </p:nvCxnSpPr>
        <p:spPr>
          <a:xfrm flipH="1" flipV="1">
            <a:off x="6670771" y="7574443"/>
            <a:ext cx="1834369" cy="2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0A38AD-D26F-375B-08F1-FFD6418D3666}"/>
              </a:ext>
            </a:extLst>
          </p:cNvPr>
          <p:cNvCxnSpPr>
            <a:cxnSpLocks/>
          </p:cNvCxnSpPr>
          <p:nvPr/>
        </p:nvCxnSpPr>
        <p:spPr>
          <a:xfrm>
            <a:off x="7931225" y="4918180"/>
            <a:ext cx="0" cy="547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664281-B245-05CF-465B-A9EEEFD28AE1}"/>
              </a:ext>
            </a:extLst>
          </p:cNvPr>
          <p:cNvSpPr txBox="1"/>
          <p:nvPr/>
        </p:nvSpPr>
        <p:spPr>
          <a:xfrm>
            <a:off x="7325641" y="4868905"/>
            <a:ext cx="64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A_valid</a:t>
            </a:r>
            <a:endParaRPr lang="en-US" sz="1200" dirty="0"/>
          </a:p>
          <a:p>
            <a:r>
              <a:rPr lang="en-US" sz="1200" dirty="0" err="1"/>
              <a:t>B_valid</a:t>
            </a:r>
            <a:endParaRPr lang="en-US" sz="1200" dirty="0"/>
          </a:p>
          <a:p>
            <a:r>
              <a:rPr lang="en-US" sz="1200" dirty="0" err="1"/>
              <a:t>D_valid</a:t>
            </a:r>
            <a:endParaRPr lang="en-US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770928-0777-C852-A164-79240204F660}"/>
              </a:ext>
            </a:extLst>
          </p:cNvPr>
          <p:cNvCxnSpPr>
            <a:cxnSpLocks/>
          </p:cNvCxnSpPr>
          <p:nvPr/>
        </p:nvCxnSpPr>
        <p:spPr>
          <a:xfrm>
            <a:off x="6529834" y="6786424"/>
            <a:ext cx="1972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>
            <a:extLst>
              <a:ext uri="{FF2B5EF4-FFF2-40B4-BE49-F238E27FC236}">
                <a16:creationId xmlns:a16="http://schemas.microsoft.com/office/drawing/2014/main" id="{5F5FB54E-3739-3B11-3BCD-03E0C869A8C3}"/>
              </a:ext>
            </a:extLst>
          </p:cNvPr>
          <p:cNvSpPr/>
          <p:nvPr/>
        </p:nvSpPr>
        <p:spPr>
          <a:xfrm rot="5400000">
            <a:off x="5759961" y="6614937"/>
            <a:ext cx="1205177" cy="334566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FBE2EF74-CEB7-C8AB-5C9E-9E5293FC72A2}"/>
              </a:ext>
            </a:extLst>
          </p:cNvPr>
          <p:cNvSpPr/>
          <p:nvPr/>
        </p:nvSpPr>
        <p:spPr>
          <a:xfrm>
            <a:off x="6371193" y="6098986"/>
            <a:ext cx="685800" cy="199867"/>
          </a:xfrm>
          <a:custGeom>
            <a:avLst/>
            <a:gdLst>
              <a:gd name="connsiteX0" fmla="*/ 457200 w 457200"/>
              <a:gd name="connsiteY0" fmla="*/ 0 h 268941"/>
              <a:gd name="connsiteX1" fmla="*/ 0 w 457200"/>
              <a:gd name="connsiteY1" fmla="*/ 0 h 268941"/>
              <a:gd name="connsiteX2" fmla="*/ 0 w 457200"/>
              <a:gd name="connsiteY2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68941">
                <a:moveTo>
                  <a:pt x="457200" y="0"/>
                </a:moveTo>
                <a:lnTo>
                  <a:pt x="0" y="0"/>
                </a:lnTo>
                <a:lnTo>
                  <a:pt x="0" y="268941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FB7363-ED08-1F6F-8D55-CAFD84ABB519}"/>
              </a:ext>
            </a:extLst>
          </p:cNvPr>
          <p:cNvSpPr txBox="1"/>
          <p:nvPr/>
        </p:nvSpPr>
        <p:spPr>
          <a:xfrm>
            <a:off x="6696546" y="583959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cxn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8F8F40-DBA2-8C2E-2B66-5E8541637FCB}"/>
              </a:ext>
            </a:extLst>
          </p:cNvPr>
          <p:cNvSpPr txBox="1"/>
          <p:nvPr/>
        </p:nvSpPr>
        <p:spPr>
          <a:xfrm>
            <a:off x="4675681" y="7326207"/>
            <a:ext cx="18287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Switch (32b)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91A2FD-0632-E4E9-6B3A-AAE283888E1F}"/>
              </a:ext>
            </a:extLst>
          </p:cNvPr>
          <p:cNvCxnSpPr>
            <a:cxnSpLocks/>
          </p:cNvCxnSpPr>
          <p:nvPr/>
        </p:nvCxnSpPr>
        <p:spPr>
          <a:xfrm flipH="1">
            <a:off x="8012471" y="4457700"/>
            <a:ext cx="427441" cy="2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82E06-0610-05CD-53D5-49B349DA224A}"/>
              </a:ext>
            </a:extLst>
          </p:cNvPr>
          <p:cNvSpPr txBox="1"/>
          <p:nvPr/>
        </p:nvSpPr>
        <p:spPr>
          <a:xfrm>
            <a:off x="8051071" y="4178229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93A734-A4A4-81FD-4475-9E48B5C6E2F6}"/>
              </a:ext>
            </a:extLst>
          </p:cNvPr>
          <p:cNvSpPr txBox="1"/>
          <p:nvPr/>
        </p:nvSpPr>
        <p:spPr>
          <a:xfrm>
            <a:off x="8066131" y="6506382"/>
            <a:ext cx="1053654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8E2A7E-7D40-FFF6-E5AB-FAFBF79562E0}"/>
              </a:ext>
            </a:extLst>
          </p:cNvPr>
          <p:cNvSpPr txBox="1"/>
          <p:nvPr/>
        </p:nvSpPr>
        <p:spPr>
          <a:xfrm>
            <a:off x="8066131" y="7312271"/>
            <a:ext cx="906980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1D76CC-6162-8F33-F757-755F3E3D7459}"/>
              </a:ext>
            </a:extLst>
          </p:cNvPr>
          <p:cNvCxnSpPr>
            <a:cxnSpLocks/>
          </p:cNvCxnSpPr>
          <p:nvPr/>
        </p:nvCxnSpPr>
        <p:spPr>
          <a:xfrm flipH="1">
            <a:off x="8014290" y="5880402"/>
            <a:ext cx="449702" cy="1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BA1869-D0F4-5BBD-85A5-9D7A3A6B7730}"/>
              </a:ext>
            </a:extLst>
          </p:cNvPr>
          <p:cNvSpPr txBox="1"/>
          <p:nvPr/>
        </p:nvSpPr>
        <p:spPr>
          <a:xfrm>
            <a:off x="8087004" y="5579931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480A27-01BB-4735-797A-BEE066CF010C}"/>
              </a:ext>
            </a:extLst>
          </p:cNvPr>
          <p:cNvCxnSpPr>
            <a:cxnSpLocks/>
          </p:cNvCxnSpPr>
          <p:nvPr/>
        </p:nvCxnSpPr>
        <p:spPr>
          <a:xfrm flipV="1">
            <a:off x="6348373" y="5860803"/>
            <a:ext cx="705778" cy="8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0A0592-B5E9-F6DF-87F2-3B54906741A9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6254083" y="4433573"/>
            <a:ext cx="801497" cy="4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B34CAB-8343-ADEB-9FA8-5D1A9641B742}"/>
              </a:ext>
            </a:extLst>
          </p:cNvPr>
          <p:cNvCxnSpPr>
            <a:cxnSpLocks/>
          </p:cNvCxnSpPr>
          <p:nvPr/>
        </p:nvCxnSpPr>
        <p:spPr>
          <a:xfrm flipV="1">
            <a:off x="7300088" y="4913633"/>
            <a:ext cx="0" cy="545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C79FD69-168C-3F8A-F6CE-482C745589F7}"/>
              </a:ext>
            </a:extLst>
          </p:cNvPr>
          <p:cNvSpPr/>
          <p:nvPr/>
        </p:nvSpPr>
        <p:spPr>
          <a:xfrm>
            <a:off x="7053569" y="5464433"/>
            <a:ext cx="960120" cy="96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4EA202-30F0-C004-A6A3-BB9D67506C1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7535640" y="3433951"/>
            <a:ext cx="0" cy="524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9336615-0B84-FA37-B174-9AE1F8FD0D14}"/>
              </a:ext>
            </a:extLst>
          </p:cNvPr>
          <p:cNvSpPr txBox="1"/>
          <p:nvPr/>
        </p:nvSpPr>
        <p:spPr>
          <a:xfrm>
            <a:off x="7187484" y="3198347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7BA9A704-0F99-894C-1194-DBFADD9F5CA9}"/>
              </a:ext>
            </a:extLst>
          </p:cNvPr>
          <p:cNvSpPr/>
          <p:nvPr/>
        </p:nvSpPr>
        <p:spPr>
          <a:xfrm>
            <a:off x="5581310" y="5992766"/>
            <a:ext cx="627681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936686A-39AD-E0E9-62CB-302B20EDE1D2}"/>
              </a:ext>
            </a:extLst>
          </p:cNvPr>
          <p:cNvSpPr/>
          <p:nvPr/>
        </p:nvSpPr>
        <p:spPr>
          <a:xfrm flipV="1">
            <a:off x="5574269" y="7139142"/>
            <a:ext cx="627681" cy="198390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1ABF529-3687-4A99-E8C6-5798E201DA27}"/>
              </a:ext>
            </a:extLst>
          </p:cNvPr>
          <p:cNvCxnSpPr>
            <a:cxnSpLocks/>
          </p:cNvCxnSpPr>
          <p:nvPr/>
        </p:nvCxnSpPr>
        <p:spPr>
          <a:xfrm>
            <a:off x="4736300" y="6839816"/>
            <a:ext cx="14726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>
            <a:extLst>
              <a:ext uri="{FF2B5EF4-FFF2-40B4-BE49-F238E27FC236}">
                <a16:creationId xmlns:a16="http://schemas.microsoft.com/office/drawing/2014/main" id="{DF1BDC85-B746-94EA-6E4F-79AC6947BEA6}"/>
              </a:ext>
            </a:extLst>
          </p:cNvPr>
          <p:cNvSpPr/>
          <p:nvPr/>
        </p:nvSpPr>
        <p:spPr>
          <a:xfrm>
            <a:off x="5134556" y="6173720"/>
            <a:ext cx="1071267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C354245-7A12-7D82-D77F-BEF8AD9867B2}"/>
              </a:ext>
            </a:extLst>
          </p:cNvPr>
          <p:cNvSpPr/>
          <p:nvPr/>
        </p:nvSpPr>
        <p:spPr>
          <a:xfrm flipV="1">
            <a:off x="5134632" y="6996486"/>
            <a:ext cx="1071267" cy="327435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92295A9-CC12-35FE-10F3-6215D951BEB5}"/>
              </a:ext>
            </a:extLst>
          </p:cNvPr>
          <p:cNvSpPr txBox="1"/>
          <p:nvPr/>
        </p:nvSpPr>
        <p:spPr>
          <a:xfrm>
            <a:off x="4665835" y="6602232"/>
            <a:ext cx="906980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B82D3D0-42F9-35BE-B9AC-1BC13D4E5555}"/>
              </a:ext>
            </a:extLst>
          </p:cNvPr>
          <p:cNvSpPr/>
          <p:nvPr/>
        </p:nvSpPr>
        <p:spPr>
          <a:xfrm>
            <a:off x="7118904" y="5770449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DF4074-D391-F24E-09D0-77A70A0B3FBC}"/>
              </a:ext>
            </a:extLst>
          </p:cNvPr>
          <p:cNvSpPr/>
          <p:nvPr/>
        </p:nvSpPr>
        <p:spPr>
          <a:xfrm>
            <a:off x="7254632" y="577043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701DDA-CE4F-3C19-6EB7-978F6F0DE4C1}"/>
              </a:ext>
            </a:extLst>
          </p:cNvPr>
          <p:cNvSpPr/>
          <p:nvPr/>
        </p:nvSpPr>
        <p:spPr>
          <a:xfrm>
            <a:off x="7388853" y="577034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809092-E971-DCE4-4CC9-AB7DCE406A3D}"/>
              </a:ext>
            </a:extLst>
          </p:cNvPr>
          <p:cNvSpPr txBox="1"/>
          <p:nvPr/>
        </p:nvSpPr>
        <p:spPr>
          <a:xfrm>
            <a:off x="7487806" y="5758917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FIFO</a:t>
            </a:r>
            <a:endParaRPr lang="en-US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594B5D-C1A0-EF10-1C1A-50D251CCEA18}"/>
              </a:ext>
            </a:extLst>
          </p:cNvPr>
          <p:cNvCxnSpPr>
            <a:cxnSpLocks/>
          </p:cNvCxnSpPr>
          <p:nvPr/>
        </p:nvCxnSpPr>
        <p:spPr>
          <a:xfrm>
            <a:off x="5532653" y="3287806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15A3CC-CE16-FB6D-3E50-6EB2F7ED0BA3}"/>
              </a:ext>
            </a:extLst>
          </p:cNvPr>
          <p:cNvSpPr txBox="1"/>
          <p:nvPr/>
        </p:nvSpPr>
        <p:spPr>
          <a:xfrm rot="16200000">
            <a:off x="5030458" y="3290661"/>
            <a:ext cx="75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39C99A-04A8-A193-C30D-42FB5C2F46B3}"/>
              </a:ext>
            </a:extLst>
          </p:cNvPr>
          <p:cNvSpPr txBox="1"/>
          <p:nvPr/>
        </p:nvSpPr>
        <p:spPr>
          <a:xfrm rot="16200000">
            <a:off x="5389879" y="3340157"/>
            <a:ext cx="560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535A80-0DFB-78CB-23AB-C8758738FE82}"/>
              </a:ext>
            </a:extLst>
          </p:cNvPr>
          <p:cNvSpPr txBox="1"/>
          <p:nvPr/>
        </p:nvSpPr>
        <p:spPr>
          <a:xfrm rot="16200000">
            <a:off x="5596118" y="3364476"/>
            <a:ext cx="67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0A0E6F-B099-82DB-C24A-F9460FE87B4F}"/>
              </a:ext>
            </a:extLst>
          </p:cNvPr>
          <p:cNvSpPr txBox="1"/>
          <p:nvPr/>
        </p:nvSpPr>
        <p:spPr>
          <a:xfrm>
            <a:off x="5352232" y="5077452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A_cxn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B_cxn</a:t>
            </a:r>
            <a:endParaRPr lang="en-US" sz="12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2E323D-82B2-8272-40AE-84F2EA3A9391}"/>
              </a:ext>
            </a:extLst>
          </p:cNvPr>
          <p:cNvCxnSpPr>
            <a:cxnSpLocks/>
          </p:cNvCxnSpPr>
          <p:nvPr/>
        </p:nvCxnSpPr>
        <p:spPr>
          <a:xfrm flipV="1">
            <a:off x="8014290" y="6168438"/>
            <a:ext cx="467990" cy="1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B266B11-01D5-6839-1A98-D3D1B18C09ED}"/>
              </a:ext>
            </a:extLst>
          </p:cNvPr>
          <p:cNvSpPr txBox="1"/>
          <p:nvPr/>
        </p:nvSpPr>
        <p:spPr>
          <a:xfrm>
            <a:off x="8087297" y="5902632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44FBBC-3971-0522-C3A2-B1AC8D88DE9C}"/>
              </a:ext>
            </a:extLst>
          </p:cNvPr>
          <p:cNvSpPr txBox="1"/>
          <p:nvPr/>
        </p:nvSpPr>
        <p:spPr>
          <a:xfrm>
            <a:off x="6755328" y="562563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70105A-A28F-A373-B025-4AA1EEF41418}"/>
              </a:ext>
            </a:extLst>
          </p:cNvPr>
          <p:cNvSpPr txBox="1"/>
          <p:nvPr/>
        </p:nvSpPr>
        <p:spPr>
          <a:xfrm>
            <a:off x="6624219" y="4860054"/>
            <a:ext cx="701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A_ready</a:t>
            </a:r>
            <a:endParaRPr lang="en-US" sz="1200" dirty="0"/>
          </a:p>
          <a:p>
            <a:r>
              <a:rPr lang="en-US" sz="1200" dirty="0" err="1"/>
              <a:t>B_ready</a:t>
            </a:r>
            <a:endParaRPr lang="en-US" sz="1200" dirty="0"/>
          </a:p>
          <a:p>
            <a:r>
              <a:rPr lang="en-US" sz="1200" dirty="0" err="1"/>
              <a:t>D_ready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9A2974-AD16-F8F1-761E-AA09721E85D7}"/>
              </a:ext>
            </a:extLst>
          </p:cNvPr>
          <p:cNvCxnSpPr>
            <a:cxnSpLocks/>
          </p:cNvCxnSpPr>
          <p:nvPr/>
        </p:nvCxnSpPr>
        <p:spPr>
          <a:xfrm flipH="1">
            <a:off x="7868089" y="5156626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EEFE738-2602-40CB-1A58-8AEE76FAEC9B}"/>
              </a:ext>
            </a:extLst>
          </p:cNvPr>
          <p:cNvCxnSpPr>
            <a:cxnSpLocks/>
          </p:cNvCxnSpPr>
          <p:nvPr/>
        </p:nvCxnSpPr>
        <p:spPr>
          <a:xfrm flipH="1">
            <a:off x="7233684" y="5181438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>
            <a:extLst>
              <a:ext uri="{FF2B5EF4-FFF2-40B4-BE49-F238E27FC236}">
                <a16:creationId xmlns:a16="http://schemas.microsoft.com/office/drawing/2014/main" id="{EBC65BB2-4A3E-0FB9-506D-D4EDA4074C09}"/>
              </a:ext>
            </a:extLst>
          </p:cNvPr>
          <p:cNvSpPr/>
          <p:nvPr/>
        </p:nvSpPr>
        <p:spPr>
          <a:xfrm>
            <a:off x="5869172" y="4919330"/>
            <a:ext cx="1183758" cy="745122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DB08450-4011-94CB-A401-71DB2DC4CF99}"/>
              </a:ext>
            </a:extLst>
          </p:cNvPr>
          <p:cNvCxnSpPr>
            <a:cxnSpLocks/>
          </p:cNvCxnSpPr>
          <p:nvPr/>
        </p:nvCxnSpPr>
        <p:spPr>
          <a:xfrm flipH="1">
            <a:off x="5795517" y="5286963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>
            <a:extLst>
              <a:ext uri="{FF2B5EF4-FFF2-40B4-BE49-F238E27FC236}">
                <a16:creationId xmlns:a16="http://schemas.microsoft.com/office/drawing/2014/main" id="{EFAD58BF-6B8F-28D9-BA7B-DE2236BB6F6A}"/>
              </a:ext>
            </a:extLst>
          </p:cNvPr>
          <p:cNvSpPr/>
          <p:nvPr/>
        </p:nvSpPr>
        <p:spPr>
          <a:xfrm>
            <a:off x="6042722" y="4909983"/>
            <a:ext cx="1010207" cy="608587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F149064-5702-06A5-5C8B-E0D94BD135CA}"/>
              </a:ext>
            </a:extLst>
          </p:cNvPr>
          <p:cNvSpPr txBox="1"/>
          <p:nvPr/>
        </p:nvSpPr>
        <p:spPr>
          <a:xfrm>
            <a:off x="6002724" y="5133985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</a:t>
            </a:r>
            <a:endParaRPr lang="en-US" sz="1200" dirty="0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EFC5A4A6-7261-E093-981C-D4BE62BBC2D7}"/>
              </a:ext>
            </a:extLst>
          </p:cNvPr>
          <p:cNvSpPr/>
          <p:nvPr/>
        </p:nvSpPr>
        <p:spPr>
          <a:xfrm>
            <a:off x="4485219" y="7516895"/>
            <a:ext cx="160331" cy="451084"/>
          </a:xfrm>
          <a:custGeom>
            <a:avLst/>
            <a:gdLst>
              <a:gd name="connsiteX0" fmla="*/ 225517 w 295260"/>
              <a:gd name="connsiteY0" fmla="*/ 488197 h 488197"/>
              <a:gd name="connsiteX1" fmla="*/ 792 w 295260"/>
              <a:gd name="connsiteY1" fmla="*/ 356462 h 488197"/>
              <a:gd name="connsiteX2" fmla="*/ 295260 w 295260"/>
              <a:gd name="connsiteY2" fmla="*/ 0 h 48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60" h="488197">
                <a:moveTo>
                  <a:pt x="225517" y="488197"/>
                </a:moveTo>
                <a:cubicBezTo>
                  <a:pt x="107342" y="463012"/>
                  <a:pt x="-10832" y="437828"/>
                  <a:pt x="792" y="356462"/>
                </a:cubicBezTo>
                <a:cubicBezTo>
                  <a:pt x="12416" y="275096"/>
                  <a:pt x="153838" y="137548"/>
                  <a:pt x="29526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84190AB-E295-D5F0-2963-CF26DF0E6FAC}"/>
              </a:ext>
            </a:extLst>
          </p:cNvPr>
          <p:cNvSpPr/>
          <p:nvPr/>
        </p:nvSpPr>
        <p:spPr>
          <a:xfrm>
            <a:off x="4589095" y="7833319"/>
            <a:ext cx="3634872" cy="2896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 module reuses existing switch hardware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BFC521-2435-E528-C270-F56E0AD31426}"/>
              </a:ext>
            </a:extLst>
          </p:cNvPr>
          <p:cNvGrpSpPr/>
          <p:nvPr/>
        </p:nvGrpSpPr>
        <p:grpSpPr>
          <a:xfrm>
            <a:off x="3390821" y="3519596"/>
            <a:ext cx="1759281" cy="1773343"/>
            <a:chOff x="3078211" y="3721100"/>
            <a:chExt cx="1759281" cy="177334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95204A7-7557-D168-FD58-87D81335C51B}"/>
                </a:ext>
              </a:extLst>
            </p:cNvPr>
            <p:cNvSpPr/>
            <p:nvPr/>
          </p:nvSpPr>
          <p:spPr>
            <a:xfrm>
              <a:off x="3165475" y="3806824"/>
              <a:ext cx="1581150" cy="15906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C8867B7-E84C-2862-1275-EF15AAA9259B}"/>
                </a:ext>
              </a:extLst>
            </p:cNvPr>
            <p:cNvSpPr/>
            <p:nvPr/>
          </p:nvSpPr>
          <p:spPr>
            <a:xfrm>
              <a:off x="3587124" y="4246882"/>
              <a:ext cx="731520" cy="731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393DCAE-BF19-E9A0-1D47-B300CA19571E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>
              <a:off x="4318644" y="4612642"/>
              <a:ext cx="1237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647AD2-57EA-A040-5EEB-245449821751}"/>
                </a:ext>
              </a:extLst>
            </p:cNvPr>
            <p:cNvSpPr/>
            <p:nvPr/>
          </p:nvSpPr>
          <p:spPr>
            <a:xfrm>
              <a:off x="4442352" y="4352276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421422A-48FE-256B-1F1F-B69CC88D6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961" y="4924429"/>
              <a:ext cx="51053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2EB5EEE-C5F9-9510-4FE4-33DD5D94D02A}"/>
                </a:ext>
              </a:extLst>
            </p:cNvPr>
            <p:cNvCxnSpPr>
              <a:cxnSpLocks/>
              <a:stCxn id="156" idx="3"/>
            </p:cNvCxnSpPr>
            <p:nvPr/>
          </p:nvCxnSpPr>
          <p:spPr>
            <a:xfrm>
              <a:off x="4680096" y="4612642"/>
              <a:ext cx="149079" cy="6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D6639669-0B2A-51A4-96E1-BD15E49F36E1}"/>
                </a:ext>
              </a:extLst>
            </p:cNvPr>
            <p:cNvCxnSpPr>
              <a:cxnSpLocks/>
              <a:stCxn id="171" idx="1"/>
            </p:cNvCxnSpPr>
            <p:nvPr/>
          </p:nvCxnSpPr>
          <p:spPr>
            <a:xfrm flipH="1" flipV="1">
              <a:off x="3078211" y="4612641"/>
              <a:ext cx="14276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19BD295-934C-0240-5F4C-BAF043B1B312}"/>
                </a:ext>
              </a:extLst>
            </p:cNvPr>
            <p:cNvSpPr/>
            <p:nvPr/>
          </p:nvSpPr>
          <p:spPr>
            <a:xfrm>
              <a:off x="3220978" y="4352276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E34CA90-28BF-5887-2949-CC0B7AB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5615" y="4305878"/>
              <a:ext cx="491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0F0AB9C-97BE-E785-1CD0-457B846900A4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>
              <a:off x="3467100" y="4612642"/>
              <a:ext cx="120024" cy="3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38A9F4C-0565-DE41-EACA-BD1F98DFC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105" y="3721100"/>
              <a:ext cx="1" cy="1486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A88592E-DCFC-B8EC-D12D-C3B3A4E8F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6106" y="4114803"/>
              <a:ext cx="1" cy="12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604373-FF17-D781-4191-7EFB2A29AFAB}"/>
                </a:ext>
              </a:extLst>
            </p:cNvPr>
            <p:cNvSpPr/>
            <p:nvPr/>
          </p:nvSpPr>
          <p:spPr>
            <a:xfrm rot="5400000">
              <a:off x="3857235" y="3734765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7909F6B-5481-B9C5-0529-856638D87209}"/>
                </a:ext>
              </a:extLst>
            </p:cNvPr>
            <p:cNvCxnSpPr>
              <a:cxnSpLocks/>
            </p:cNvCxnSpPr>
            <p:nvPr/>
          </p:nvCxnSpPr>
          <p:spPr>
            <a:xfrm>
              <a:off x="4277442" y="3737226"/>
              <a:ext cx="0" cy="515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7064137-0E1D-2FC6-ADB2-30C083D16848}"/>
                </a:ext>
              </a:extLst>
            </p:cNvPr>
            <p:cNvCxnSpPr>
              <a:cxnSpLocks/>
              <a:stCxn id="154" idx="2"/>
              <a:endCxn id="181" idx="1"/>
            </p:cNvCxnSpPr>
            <p:nvPr/>
          </p:nvCxnSpPr>
          <p:spPr>
            <a:xfrm flipH="1">
              <a:off x="3950706" y="4978402"/>
              <a:ext cx="2178" cy="118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030F868-7F5B-85DB-E3C8-79FA907BAB71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>
              <a:off x="3950706" y="5334340"/>
              <a:ext cx="0" cy="14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3930421-D36E-71FF-3042-8EE589B7A179}"/>
                </a:ext>
              </a:extLst>
            </p:cNvPr>
            <p:cNvSpPr/>
            <p:nvPr/>
          </p:nvSpPr>
          <p:spPr>
            <a:xfrm rot="5400000">
              <a:off x="3831834" y="4955102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BD64763-C8E8-8532-7827-7388C1214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8327" y="4986445"/>
              <a:ext cx="0" cy="507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1C30FB3-822F-8662-DAB6-4F6913B61CA3}"/>
                </a:ext>
              </a:extLst>
            </p:cNvPr>
            <p:cNvSpPr txBox="1"/>
            <p:nvPr/>
          </p:nvSpPr>
          <p:spPr>
            <a:xfrm>
              <a:off x="3097497" y="3768541"/>
              <a:ext cx="679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Router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8841E8F-96BF-8212-0BF4-51C3A79617C3}"/>
              </a:ext>
            </a:extLst>
          </p:cNvPr>
          <p:cNvSpPr/>
          <p:nvPr/>
        </p:nvSpPr>
        <p:spPr>
          <a:xfrm>
            <a:off x="3826835" y="3973546"/>
            <a:ext cx="1323267" cy="86244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BEBADB-3813-26E7-291C-43FEA4A9EA42}"/>
              </a:ext>
            </a:extLst>
          </p:cNvPr>
          <p:cNvCxnSpPr>
            <a:cxnSpLocks/>
          </p:cNvCxnSpPr>
          <p:nvPr/>
        </p:nvCxnSpPr>
        <p:spPr>
          <a:xfrm flipV="1">
            <a:off x="5144931" y="3912499"/>
            <a:ext cx="113661" cy="69435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026981-83CA-4358-E294-813575813227}"/>
              </a:ext>
            </a:extLst>
          </p:cNvPr>
          <p:cNvCxnSpPr>
            <a:cxnSpLocks/>
          </p:cNvCxnSpPr>
          <p:nvPr/>
        </p:nvCxnSpPr>
        <p:spPr>
          <a:xfrm>
            <a:off x="5795517" y="32845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9D74CE4-3FA3-0023-58B9-81158F898105}"/>
              </a:ext>
            </a:extLst>
          </p:cNvPr>
          <p:cNvCxnSpPr>
            <a:cxnSpLocks/>
          </p:cNvCxnSpPr>
          <p:nvPr/>
        </p:nvCxnSpPr>
        <p:spPr>
          <a:xfrm flipV="1">
            <a:off x="6067210" y="32845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E4B9F46-0473-4A0A-6ED3-7C044C23FA07}"/>
              </a:ext>
            </a:extLst>
          </p:cNvPr>
          <p:cNvCxnSpPr>
            <a:cxnSpLocks/>
          </p:cNvCxnSpPr>
          <p:nvPr/>
        </p:nvCxnSpPr>
        <p:spPr>
          <a:xfrm>
            <a:off x="3836630" y="4844037"/>
            <a:ext cx="643303" cy="2885293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BA821C52-C360-EF5F-09F1-D024CDF79DC8}"/>
              </a:ext>
            </a:extLst>
          </p:cNvPr>
          <p:cNvSpPr/>
          <p:nvPr/>
        </p:nvSpPr>
        <p:spPr>
          <a:xfrm>
            <a:off x="4009972" y="4203223"/>
            <a:ext cx="3535887" cy="3960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12175B4-887C-729D-7C0F-836CC3390AF5}"/>
              </a:ext>
            </a:extLst>
          </p:cNvPr>
          <p:cNvSpPr/>
          <p:nvPr/>
        </p:nvSpPr>
        <p:spPr>
          <a:xfrm>
            <a:off x="5848866" y="4314826"/>
            <a:ext cx="1614173" cy="35004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380155D-1C60-4886-1ADF-83CA61B63751}"/>
              </a:ext>
            </a:extLst>
          </p:cNvPr>
          <p:cNvSpPr txBox="1"/>
          <p:nvPr/>
        </p:nvSpPr>
        <p:spPr>
          <a:xfrm>
            <a:off x="5825759" y="7482226"/>
            <a:ext cx="7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μcore</a:t>
            </a:r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B1FD4FD-A9DE-0D0D-CF0C-F05F902488E8}"/>
              </a:ext>
            </a:extLst>
          </p:cNvPr>
          <p:cNvSpPr/>
          <p:nvPr/>
        </p:nvSpPr>
        <p:spPr>
          <a:xfrm>
            <a:off x="6489758" y="4519878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436E2E1-A6A3-E41E-D626-90D9ECE38E2A}"/>
              </a:ext>
            </a:extLst>
          </p:cNvPr>
          <p:cNvSpPr txBox="1"/>
          <p:nvPr/>
        </p:nvSpPr>
        <p:spPr>
          <a:xfrm>
            <a:off x="6689493" y="44848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126C82A-8E17-6103-0D6C-54F66D15D34C}"/>
              </a:ext>
            </a:extLst>
          </p:cNvPr>
          <p:cNvSpPr/>
          <p:nvPr/>
        </p:nvSpPr>
        <p:spPr>
          <a:xfrm>
            <a:off x="7073281" y="4514013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20C26E4-5A79-369C-FE7E-73C4C246A838}"/>
              </a:ext>
            </a:extLst>
          </p:cNvPr>
          <p:cNvSpPr txBox="1"/>
          <p:nvPr/>
        </p:nvSpPr>
        <p:spPr>
          <a:xfrm>
            <a:off x="6777681" y="4570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13AD73-9766-1E4D-0DF5-D83E8216040A}"/>
              </a:ext>
            </a:extLst>
          </p:cNvPr>
          <p:cNvSpPr txBox="1"/>
          <p:nvPr/>
        </p:nvSpPr>
        <p:spPr>
          <a:xfrm>
            <a:off x="6311260" y="4282935"/>
            <a:ext cx="116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channels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F4E817-AB45-7F97-A65B-0041CB5725BB}"/>
              </a:ext>
            </a:extLst>
          </p:cNvPr>
          <p:cNvGrpSpPr/>
          <p:nvPr/>
        </p:nvGrpSpPr>
        <p:grpSpPr>
          <a:xfrm>
            <a:off x="6364110" y="6566122"/>
            <a:ext cx="230430" cy="906202"/>
            <a:chOff x="1369770" y="4041887"/>
            <a:chExt cx="230430" cy="906202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C9C9FF2-6597-5902-8A1F-C14D6CA29BBD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1B04BF7-596B-30C3-8938-687C3510778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B3F08AD-39E1-9760-AFB0-E0401C202BDF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E67560AB-CCDF-6040-992E-2FBB326BEB6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riangle 211">
                <a:extLst>
                  <a:ext uri="{FF2B5EF4-FFF2-40B4-BE49-F238E27FC236}">
                    <a16:creationId xmlns:a16="http://schemas.microsoft.com/office/drawing/2014/main" id="{8D12D3EF-2701-8EC0-5CC2-DC419B4FD401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C4346EC-2146-AE1F-4168-D86BDBA097E5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99436CD-3310-E79B-FB36-4497971AA232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DEA4C69-3A70-BC62-5EA3-042D26D226D4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riangle 206">
                <a:extLst>
                  <a:ext uri="{FF2B5EF4-FFF2-40B4-BE49-F238E27FC236}">
                    <a16:creationId xmlns:a16="http://schemas.microsoft.com/office/drawing/2014/main" id="{CC1080BC-56C3-D79D-689F-4B7980D1C949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Triangle 207">
                <a:extLst>
                  <a:ext uri="{FF2B5EF4-FFF2-40B4-BE49-F238E27FC236}">
                    <a16:creationId xmlns:a16="http://schemas.microsoft.com/office/drawing/2014/main" id="{919EBE63-3ACA-726B-C76E-1723D5A1C5AA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E86BDB6-528F-7DCB-9CBB-F9B73C079F31}"/>
              </a:ext>
            </a:extLst>
          </p:cNvPr>
          <p:cNvSpPr txBox="1"/>
          <p:nvPr/>
        </p:nvSpPr>
        <p:spPr>
          <a:xfrm>
            <a:off x="6591352" y="672175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5DC537-DBCE-7505-8B4C-DCD69759E5D4}"/>
              </a:ext>
            </a:extLst>
          </p:cNvPr>
          <p:cNvSpPr txBox="1"/>
          <p:nvPr/>
        </p:nvSpPr>
        <p:spPr>
          <a:xfrm>
            <a:off x="6679540" y="680713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  <a:endParaRPr lang="en-US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07B4243-8C41-08DE-C5E9-CE0A638BD8ED}"/>
              </a:ext>
            </a:extLst>
          </p:cNvPr>
          <p:cNvGrpSpPr/>
          <p:nvPr/>
        </p:nvGrpSpPr>
        <p:grpSpPr>
          <a:xfrm>
            <a:off x="7036833" y="6560474"/>
            <a:ext cx="230430" cy="906202"/>
            <a:chOff x="1369770" y="4041887"/>
            <a:chExt cx="230430" cy="9062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34FE40A-D861-B2CD-9AA3-4539BE224EB5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48E5664-32C6-9DC2-6826-35CBAAD1EF46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F060986-5916-649F-E10C-06B93DF33509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Triangle 223">
                <a:extLst>
                  <a:ext uri="{FF2B5EF4-FFF2-40B4-BE49-F238E27FC236}">
                    <a16:creationId xmlns:a16="http://schemas.microsoft.com/office/drawing/2014/main" id="{B8A1F91A-4713-1869-3D6F-8919BF5D3F1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angle 224">
                <a:extLst>
                  <a:ext uri="{FF2B5EF4-FFF2-40B4-BE49-F238E27FC236}">
                    <a16:creationId xmlns:a16="http://schemas.microsoft.com/office/drawing/2014/main" id="{A83C6E76-84CC-7D9F-5E89-9D3B64F58B9D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D5DA1CB-0E2F-2534-8D5E-52B5C106AABD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D6D1D90-4EB4-ABF1-9654-314B0CB91A3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845C5E1-F993-E793-7537-527DE9016F97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Triangle 219">
                <a:extLst>
                  <a:ext uri="{FF2B5EF4-FFF2-40B4-BE49-F238E27FC236}">
                    <a16:creationId xmlns:a16="http://schemas.microsoft.com/office/drawing/2014/main" id="{5CF88401-BE9F-4CE2-BAA7-2EB9016BFA20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Triangle 220">
                <a:extLst>
                  <a:ext uri="{FF2B5EF4-FFF2-40B4-BE49-F238E27FC236}">
                    <a16:creationId xmlns:a16="http://schemas.microsoft.com/office/drawing/2014/main" id="{B4A01FAF-2B9E-F808-9328-CB840FD1AB46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FF637785-BA90-D446-DF03-18EBC48BFE05}"/>
              </a:ext>
            </a:extLst>
          </p:cNvPr>
          <p:cNvSpPr txBox="1"/>
          <p:nvPr/>
        </p:nvSpPr>
        <p:spPr>
          <a:xfrm>
            <a:off x="6175654" y="6304963"/>
            <a:ext cx="1287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channels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D901DA-7791-1DC6-7A6F-CB9B95DA2750}"/>
              </a:ext>
            </a:extLst>
          </p:cNvPr>
          <p:cNvSpPr/>
          <p:nvPr/>
        </p:nvSpPr>
        <p:spPr>
          <a:xfrm>
            <a:off x="6701992" y="5604955"/>
            <a:ext cx="672723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CFG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74582CA-C114-5079-8CBC-0A969BC605C3}"/>
              </a:ext>
            </a:extLst>
          </p:cNvPr>
          <p:cNvSpPr/>
          <p:nvPr/>
        </p:nvSpPr>
        <p:spPr>
          <a:xfrm>
            <a:off x="6071026" y="5604955"/>
            <a:ext cx="533769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Trapezoid 228">
            <a:extLst>
              <a:ext uri="{FF2B5EF4-FFF2-40B4-BE49-F238E27FC236}">
                <a16:creationId xmlns:a16="http://schemas.microsoft.com/office/drawing/2014/main" id="{555B9DBD-6997-9F0D-B139-3BBEA3FAE8F6}"/>
              </a:ext>
            </a:extLst>
          </p:cNvPr>
          <p:cNvSpPr/>
          <p:nvPr/>
        </p:nvSpPr>
        <p:spPr>
          <a:xfrm rot="16200000">
            <a:off x="5840828" y="5277930"/>
            <a:ext cx="395017" cy="123568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659BFA4-5B88-39E7-CE3F-0DC6218C1631}"/>
              </a:ext>
            </a:extLst>
          </p:cNvPr>
          <p:cNvSpPr/>
          <p:nvPr/>
        </p:nvSpPr>
        <p:spPr>
          <a:xfrm>
            <a:off x="4101135" y="4314825"/>
            <a:ext cx="1614173" cy="35004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1DDBA7A-3D15-DF03-CD69-2D637DDDE8E0}"/>
              </a:ext>
            </a:extLst>
          </p:cNvPr>
          <p:cNvSpPr txBox="1"/>
          <p:nvPr/>
        </p:nvSpPr>
        <p:spPr>
          <a:xfrm>
            <a:off x="4062748" y="74903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unit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C16869F-65D6-712F-A59F-845E18DC61B4}"/>
              </a:ext>
            </a:extLst>
          </p:cNvPr>
          <p:cNvSpPr txBox="1"/>
          <p:nvPr/>
        </p:nvSpPr>
        <p:spPr>
          <a:xfrm>
            <a:off x="4009972" y="7804739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Element</a:t>
            </a:r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03901378-F695-92E4-17BB-C337BAC406CF}"/>
              </a:ext>
            </a:extLst>
          </p:cNvPr>
          <p:cNvSpPr/>
          <p:nvPr/>
        </p:nvSpPr>
        <p:spPr>
          <a:xfrm>
            <a:off x="6109138" y="5034012"/>
            <a:ext cx="709449" cy="215905"/>
          </a:xfrm>
          <a:custGeom>
            <a:avLst/>
            <a:gdLst>
              <a:gd name="connsiteX0" fmla="*/ 709449 w 709449"/>
              <a:gd name="connsiteY0" fmla="*/ 0 h 126124"/>
              <a:gd name="connsiteX1" fmla="*/ 709449 w 709449"/>
              <a:gd name="connsiteY1" fmla="*/ 126124 h 126124"/>
              <a:gd name="connsiteX2" fmla="*/ 0 w 709449"/>
              <a:gd name="connsiteY2" fmla="*/ 126124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449" h="126124">
                <a:moveTo>
                  <a:pt x="709449" y="0"/>
                </a:moveTo>
                <a:lnTo>
                  <a:pt x="709449" y="126124"/>
                </a:lnTo>
                <a:lnTo>
                  <a:pt x="0" y="126124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F27FDE4E-31D6-3706-64BA-A860557C38AC}"/>
              </a:ext>
            </a:extLst>
          </p:cNvPr>
          <p:cNvSpPr/>
          <p:nvPr/>
        </p:nvSpPr>
        <p:spPr>
          <a:xfrm>
            <a:off x="6109138" y="5446987"/>
            <a:ext cx="260131" cy="157655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30613AB6-5DB4-DD04-6F95-777DB03E45C6}"/>
              </a:ext>
            </a:extLst>
          </p:cNvPr>
          <p:cNvSpPr/>
          <p:nvPr/>
        </p:nvSpPr>
        <p:spPr>
          <a:xfrm>
            <a:off x="6103499" y="5348561"/>
            <a:ext cx="1027066" cy="258280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1C85D2-8F49-16E1-1A4D-A0AB5E641CC9}"/>
              </a:ext>
            </a:extLst>
          </p:cNvPr>
          <p:cNvSpPr txBox="1"/>
          <p:nvPr/>
        </p:nvSpPr>
        <p:spPr>
          <a:xfrm>
            <a:off x="6633966" y="591628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(+constants)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CD41838-CC1D-73DB-5664-9EE18F845820}"/>
              </a:ext>
            </a:extLst>
          </p:cNvPr>
          <p:cNvCxnSpPr/>
          <p:nvPr/>
        </p:nvCxnSpPr>
        <p:spPr>
          <a:xfrm>
            <a:off x="7003826" y="7594539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AB1E84-B02B-5E15-5CD7-70363209C57E}"/>
              </a:ext>
            </a:extLst>
          </p:cNvPr>
          <p:cNvSpPr txBox="1"/>
          <p:nvPr/>
        </p:nvSpPr>
        <p:spPr>
          <a:xfrm rot="18900000">
            <a:off x="6358628" y="8303906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B10B57B-4BE8-328B-EE8E-F0796630CB08}"/>
              </a:ext>
            </a:extLst>
          </p:cNvPr>
          <p:cNvCxnSpPr/>
          <p:nvPr/>
        </p:nvCxnSpPr>
        <p:spPr>
          <a:xfrm>
            <a:off x="6615871" y="7594540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E2B3E63E-B15B-225C-2B01-EDBFF727D3C2}"/>
              </a:ext>
            </a:extLst>
          </p:cNvPr>
          <p:cNvSpPr txBox="1"/>
          <p:nvPr/>
        </p:nvSpPr>
        <p:spPr>
          <a:xfrm rot="18900000">
            <a:off x="5993468" y="8251646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61C85C3-0EAA-76C8-BFD8-03E26F43E7CB}"/>
              </a:ext>
            </a:extLst>
          </p:cNvPr>
          <p:cNvCxnSpPr>
            <a:cxnSpLocks/>
          </p:cNvCxnSpPr>
          <p:nvPr/>
        </p:nvCxnSpPr>
        <p:spPr>
          <a:xfrm>
            <a:off x="6140109" y="40962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F52DE784-5A57-35DB-0C83-92DC7A2F1B83}"/>
              </a:ext>
            </a:extLst>
          </p:cNvPr>
          <p:cNvSpPr txBox="1"/>
          <p:nvPr/>
        </p:nvSpPr>
        <p:spPr>
          <a:xfrm rot="18900000">
            <a:off x="6516177" y="3670829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A508027-CAAE-93E3-C86C-3E77AEFAEE7A}"/>
              </a:ext>
            </a:extLst>
          </p:cNvPr>
          <p:cNvCxnSpPr>
            <a:cxnSpLocks/>
          </p:cNvCxnSpPr>
          <p:nvPr/>
        </p:nvCxnSpPr>
        <p:spPr>
          <a:xfrm>
            <a:off x="5974680" y="40962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6D486D2-B5D0-BC1D-CBE1-143CB4241DB5}"/>
              </a:ext>
            </a:extLst>
          </p:cNvPr>
          <p:cNvSpPr txBox="1"/>
          <p:nvPr/>
        </p:nvSpPr>
        <p:spPr>
          <a:xfrm rot="18900000">
            <a:off x="6260652" y="376736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9C1AF55-F652-2C25-1155-F8A86DC453E4}"/>
              </a:ext>
            </a:extLst>
          </p:cNvPr>
          <p:cNvCxnSpPr>
            <a:cxnSpLocks/>
          </p:cNvCxnSpPr>
          <p:nvPr/>
        </p:nvCxnSpPr>
        <p:spPr>
          <a:xfrm flipV="1">
            <a:off x="7365686" y="7594539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9F8FDB2-EA09-46F0-9FCF-D5FCB243DBE0}"/>
              </a:ext>
            </a:extLst>
          </p:cNvPr>
          <p:cNvSpPr txBox="1"/>
          <p:nvPr/>
        </p:nvSpPr>
        <p:spPr>
          <a:xfrm rot="18900000">
            <a:off x="6665288" y="8322279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45FCB33-3273-E74E-2827-0E6ADB513CA2}"/>
              </a:ext>
            </a:extLst>
          </p:cNvPr>
          <p:cNvCxnSpPr>
            <a:cxnSpLocks/>
          </p:cNvCxnSpPr>
          <p:nvPr/>
        </p:nvCxnSpPr>
        <p:spPr>
          <a:xfrm flipV="1">
            <a:off x="7364456" y="3924514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2E607DE-C728-C419-CA9D-92FB29E60A17}"/>
              </a:ext>
            </a:extLst>
          </p:cNvPr>
          <p:cNvSpPr txBox="1"/>
          <p:nvPr/>
        </p:nvSpPr>
        <p:spPr>
          <a:xfrm rot="18900000">
            <a:off x="6813788" y="3747923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A90B1DB-D490-7538-859C-AD3F3582DB14}"/>
              </a:ext>
            </a:extLst>
          </p:cNvPr>
          <p:cNvCxnSpPr>
            <a:cxnSpLocks/>
          </p:cNvCxnSpPr>
          <p:nvPr/>
        </p:nvCxnSpPr>
        <p:spPr>
          <a:xfrm flipH="1">
            <a:off x="7382598" y="5738505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CB12789-BB18-0736-8455-80A1AAF56694}"/>
              </a:ext>
            </a:extLst>
          </p:cNvPr>
          <p:cNvCxnSpPr>
            <a:cxnSpLocks/>
          </p:cNvCxnSpPr>
          <p:nvPr/>
        </p:nvCxnSpPr>
        <p:spPr>
          <a:xfrm flipH="1">
            <a:off x="7379401" y="5904804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A26B700-43CD-95D6-EAD8-E51D4B46D8C3}"/>
              </a:ext>
            </a:extLst>
          </p:cNvPr>
          <p:cNvCxnSpPr>
            <a:cxnSpLocks/>
          </p:cNvCxnSpPr>
          <p:nvPr/>
        </p:nvCxnSpPr>
        <p:spPr>
          <a:xfrm>
            <a:off x="7382598" y="6096621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A645366-30E5-8DD0-159D-FB87FB0500BA}"/>
              </a:ext>
            </a:extLst>
          </p:cNvPr>
          <p:cNvSpPr txBox="1"/>
          <p:nvPr/>
        </p:nvSpPr>
        <p:spPr>
          <a:xfrm>
            <a:off x="7472172" y="5486401"/>
            <a:ext cx="59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178B349-9ED0-9703-EE51-EE7D42F1D378}"/>
              </a:ext>
            </a:extLst>
          </p:cNvPr>
          <p:cNvSpPr txBox="1"/>
          <p:nvPr/>
        </p:nvSpPr>
        <p:spPr>
          <a:xfrm>
            <a:off x="7481306" y="5676062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1AD86F5-0569-A0E0-11C1-0FB01DE2D2CB}"/>
              </a:ext>
            </a:extLst>
          </p:cNvPr>
          <p:cNvSpPr txBox="1"/>
          <p:nvPr/>
        </p:nvSpPr>
        <p:spPr>
          <a:xfrm>
            <a:off x="7481306" y="5846235"/>
            <a:ext cx="65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206A139-FFC1-52AB-BFF9-2FB35E0A1696}"/>
              </a:ext>
            </a:extLst>
          </p:cNvPr>
          <p:cNvSpPr/>
          <p:nvPr/>
        </p:nvSpPr>
        <p:spPr>
          <a:xfrm>
            <a:off x="5925468" y="4521768"/>
            <a:ext cx="445051" cy="5694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F791A12-69CA-54CF-618C-B0582266E5F8}"/>
              </a:ext>
            </a:extLst>
          </p:cNvPr>
          <p:cNvSpPr txBox="1"/>
          <p:nvPr/>
        </p:nvSpPr>
        <p:spPr>
          <a:xfrm>
            <a:off x="4945060" y="6382081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out_ready</a:t>
            </a:r>
            <a:endParaRPr lang="en-US" sz="1200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BEA036A-899E-EF59-7223-3C87CC523D47}"/>
              </a:ext>
            </a:extLst>
          </p:cNvPr>
          <p:cNvCxnSpPr>
            <a:cxnSpLocks/>
          </p:cNvCxnSpPr>
          <p:nvPr/>
        </p:nvCxnSpPr>
        <p:spPr>
          <a:xfrm>
            <a:off x="5099102" y="7116538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A970C098-46E4-0103-C4CF-EBBAEDC7D7EF}"/>
              </a:ext>
            </a:extLst>
          </p:cNvPr>
          <p:cNvSpPr txBox="1"/>
          <p:nvPr/>
        </p:nvSpPr>
        <p:spPr>
          <a:xfrm>
            <a:off x="5099101" y="6861622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fu_alloc</a:t>
            </a:r>
            <a:endParaRPr lang="en-US" sz="1200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2DBA06A-34D5-CD08-8587-C355C27486B7}"/>
              </a:ext>
            </a:extLst>
          </p:cNvPr>
          <p:cNvCxnSpPr>
            <a:cxnSpLocks/>
          </p:cNvCxnSpPr>
          <p:nvPr/>
        </p:nvCxnSpPr>
        <p:spPr>
          <a:xfrm>
            <a:off x="5099102" y="7358310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906887B0-50B3-443F-4968-1FDC68F46879}"/>
              </a:ext>
            </a:extLst>
          </p:cNvPr>
          <p:cNvSpPr txBox="1"/>
          <p:nvPr/>
        </p:nvSpPr>
        <p:spPr>
          <a:xfrm>
            <a:off x="5085148" y="7099391"/>
            <a:ext cx="67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fu_valid</a:t>
            </a:r>
            <a:endParaRPr lang="en-US" sz="1200" dirty="0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7EB0D58-C3C0-4175-DC05-57B5044D61B1}"/>
              </a:ext>
            </a:extLst>
          </p:cNvPr>
          <p:cNvCxnSpPr>
            <a:cxnSpLocks/>
          </p:cNvCxnSpPr>
          <p:nvPr/>
        </p:nvCxnSpPr>
        <p:spPr>
          <a:xfrm>
            <a:off x="5099102" y="4597217"/>
            <a:ext cx="8182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B34BCF63-B01E-E2CE-5DF2-A6E202375660}"/>
              </a:ext>
            </a:extLst>
          </p:cNvPr>
          <p:cNvSpPr txBox="1"/>
          <p:nvPr/>
        </p:nvSpPr>
        <p:spPr>
          <a:xfrm>
            <a:off x="5067692" y="4342301"/>
            <a:ext cx="70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fu_done</a:t>
            </a:r>
            <a:endParaRPr lang="en-US" sz="1200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7257225-698A-AA74-1DDD-D82DA68CA067}"/>
              </a:ext>
            </a:extLst>
          </p:cNvPr>
          <p:cNvCxnSpPr>
            <a:cxnSpLocks/>
          </p:cNvCxnSpPr>
          <p:nvPr/>
        </p:nvCxnSpPr>
        <p:spPr>
          <a:xfrm flipH="1">
            <a:off x="5088627" y="5353756"/>
            <a:ext cx="8879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3CA27178-EA14-6BCC-46B1-FDD16F520D1B}"/>
              </a:ext>
            </a:extLst>
          </p:cNvPr>
          <p:cNvSpPr txBox="1"/>
          <p:nvPr/>
        </p:nvSpPr>
        <p:spPr>
          <a:xfrm>
            <a:off x="5473193" y="511851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in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FD323FD-D0EC-8E78-46EF-CC936B7B9052}"/>
              </a:ext>
            </a:extLst>
          </p:cNvPr>
          <p:cNvCxnSpPr>
            <a:cxnSpLocks/>
          </p:cNvCxnSpPr>
          <p:nvPr/>
        </p:nvCxnSpPr>
        <p:spPr>
          <a:xfrm>
            <a:off x="5088626" y="5592404"/>
            <a:ext cx="840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4D84D2E-ACFC-CA55-CEE9-0F31F3C9D64D}"/>
              </a:ext>
            </a:extLst>
          </p:cNvPr>
          <p:cNvSpPr txBox="1"/>
          <p:nvPr/>
        </p:nvSpPr>
        <p:spPr>
          <a:xfrm>
            <a:off x="5037250" y="5333760"/>
            <a:ext cx="73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fu_ready</a:t>
            </a:r>
            <a:endParaRPr lang="en-US" sz="1200" dirty="0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53E8E33-8FD3-997B-83DE-92DE8B449481}"/>
              </a:ext>
            </a:extLst>
          </p:cNvPr>
          <p:cNvCxnSpPr>
            <a:cxnSpLocks/>
          </p:cNvCxnSpPr>
          <p:nvPr/>
        </p:nvCxnSpPr>
        <p:spPr>
          <a:xfrm flipH="1">
            <a:off x="5100212" y="5145975"/>
            <a:ext cx="8166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7FDB5292-E27E-8DA6-DA6A-1E6DEE860DBC}"/>
              </a:ext>
            </a:extLst>
          </p:cNvPr>
          <p:cNvSpPr txBox="1"/>
          <p:nvPr/>
        </p:nvSpPr>
        <p:spPr>
          <a:xfrm>
            <a:off x="5127199" y="4887331"/>
            <a:ext cx="66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in_valid</a:t>
            </a:r>
            <a:endParaRPr lang="en-US" sz="1200" dirty="0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5909611-936A-3103-8D37-8618141647FD}"/>
              </a:ext>
            </a:extLst>
          </p:cNvPr>
          <p:cNvCxnSpPr>
            <a:cxnSpLocks/>
          </p:cNvCxnSpPr>
          <p:nvPr/>
        </p:nvCxnSpPr>
        <p:spPr>
          <a:xfrm>
            <a:off x="5067692" y="6878769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5D481D-061F-EA86-62F8-6603009A20F9}"/>
              </a:ext>
            </a:extLst>
          </p:cNvPr>
          <p:cNvSpPr txBox="1"/>
          <p:nvPr/>
        </p:nvSpPr>
        <p:spPr>
          <a:xfrm>
            <a:off x="5169082" y="662385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fu_out</a:t>
            </a:r>
            <a:endParaRPr lang="en-US" sz="1200" dirty="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F9F3AD2-9776-E149-E9C2-E0B71FFA473C}"/>
              </a:ext>
            </a:extLst>
          </p:cNvPr>
          <p:cNvCxnSpPr>
            <a:cxnSpLocks/>
          </p:cNvCxnSpPr>
          <p:nvPr/>
        </p:nvCxnSpPr>
        <p:spPr>
          <a:xfrm flipH="1">
            <a:off x="5067692" y="6642858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>
            <a:extLst>
              <a:ext uri="{FF2B5EF4-FFF2-40B4-BE49-F238E27FC236}">
                <a16:creationId xmlns:a16="http://schemas.microsoft.com/office/drawing/2014/main" id="{13BC38C9-A510-D30A-B2E3-2C65E6CF2E0E}"/>
              </a:ext>
            </a:extLst>
          </p:cNvPr>
          <p:cNvSpPr/>
          <p:nvPr/>
        </p:nvSpPr>
        <p:spPr>
          <a:xfrm>
            <a:off x="5067693" y="6172200"/>
            <a:ext cx="1963729" cy="116542"/>
          </a:xfrm>
          <a:custGeom>
            <a:avLst/>
            <a:gdLst>
              <a:gd name="connsiteX0" fmla="*/ 1781504 w 1781504"/>
              <a:gd name="connsiteY0" fmla="*/ 0 h 141890"/>
              <a:gd name="connsiteX1" fmla="*/ 1781504 w 1781504"/>
              <a:gd name="connsiteY1" fmla="*/ 141890 h 141890"/>
              <a:gd name="connsiteX2" fmla="*/ 0 w 1781504"/>
              <a:gd name="connsiteY2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504" h="141890">
                <a:moveTo>
                  <a:pt x="1781504" y="0"/>
                </a:moveTo>
                <a:lnTo>
                  <a:pt x="1781504" y="141890"/>
                </a:lnTo>
                <a:lnTo>
                  <a:pt x="0" y="14189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E5028F5-B1D8-032E-A81D-2D3512779505}"/>
              </a:ext>
            </a:extLst>
          </p:cNvPr>
          <p:cNvSpPr txBox="1"/>
          <p:nvPr/>
        </p:nvSpPr>
        <p:spPr>
          <a:xfrm>
            <a:off x="5408752" y="6044797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</a:t>
            </a:r>
            <a:endParaRPr lang="en-US" sz="1200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D818A32-EF0C-7AE9-46BF-975C209CD260}"/>
              </a:ext>
            </a:extLst>
          </p:cNvPr>
          <p:cNvCxnSpPr>
            <a:cxnSpLocks/>
          </p:cNvCxnSpPr>
          <p:nvPr/>
        </p:nvCxnSpPr>
        <p:spPr>
          <a:xfrm flipH="1">
            <a:off x="5099101" y="4832259"/>
            <a:ext cx="8196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82263305-FF9A-FDA3-1111-448DBC84D357}"/>
              </a:ext>
            </a:extLst>
          </p:cNvPr>
          <p:cNvSpPr txBox="1"/>
          <p:nvPr/>
        </p:nvSpPr>
        <p:spPr>
          <a:xfrm>
            <a:off x="5292208" y="4573615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clear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939F323-F487-C242-B4F9-34644192036F}"/>
              </a:ext>
            </a:extLst>
          </p:cNvPr>
          <p:cNvCxnSpPr>
            <a:cxnSpLocks/>
          </p:cNvCxnSpPr>
          <p:nvPr/>
        </p:nvCxnSpPr>
        <p:spPr>
          <a:xfrm flipH="1">
            <a:off x="5078283" y="6088179"/>
            <a:ext cx="8574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561ABC03-BE48-D10E-A4CF-131DFC11629D}"/>
              </a:ext>
            </a:extLst>
          </p:cNvPr>
          <p:cNvSpPr txBox="1"/>
          <p:nvPr/>
        </p:nvSpPr>
        <p:spPr>
          <a:xfrm>
            <a:off x="5345905" y="5829535"/>
            <a:ext cx="44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cfgd</a:t>
            </a:r>
            <a:endParaRPr lang="en-US" sz="12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918D363-C4AC-A6AA-FB63-F902DD21084B}"/>
              </a:ext>
            </a:extLst>
          </p:cNvPr>
          <p:cNvSpPr/>
          <p:nvPr/>
        </p:nvSpPr>
        <p:spPr>
          <a:xfrm>
            <a:off x="6199750" y="6360307"/>
            <a:ext cx="1217926" cy="12229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54326E5-05BC-BC4C-9F41-25D45F3B623F}"/>
              </a:ext>
            </a:extLst>
          </p:cNvPr>
          <p:cNvSpPr/>
          <p:nvPr/>
        </p:nvSpPr>
        <p:spPr>
          <a:xfrm>
            <a:off x="6423465" y="4353061"/>
            <a:ext cx="959133" cy="8575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BF459DD9-98E3-02F9-57BC-95DE15B9C9BF}"/>
              </a:ext>
            </a:extLst>
          </p:cNvPr>
          <p:cNvCxnSpPr>
            <a:cxnSpLocks/>
          </p:cNvCxnSpPr>
          <p:nvPr/>
        </p:nvCxnSpPr>
        <p:spPr>
          <a:xfrm flipV="1">
            <a:off x="6287610" y="4092106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224044-AEA0-0B29-CA1D-0BF7912CA538}"/>
              </a:ext>
            </a:extLst>
          </p:cNvPr>
          <p:cNvSpPr txBox="1"/>
          <p:nvPr/>
        </p:nvSpPr>
        <p:spPr>
          <a:xfrm rot="16200000">
            <a:off x="5564347" y="382483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ctrl_en</a:t>
            </a:r>
            <a:endParaRPr lang="en-US" sz="12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3D80126-6CE8-9F1B-01C8-9EF10AEB1556}"/>
              </a:ext>
            </a:extLst>
          </p:cNvPr>
          <p:cNvSpPr txBox="1"/>
          <p:nvPr/>
        </p:nvSpPr>
        <p:spPr>
          <a:xfrm rot="16200000">
            <a:off x="5651920" y="3756643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ctrl_clear</a:t>
            </a:r>
            <a:endParaRPr lang="en-US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E1D80F6-3EBA-8EE1-678E-F34141AF1576}"/>
              </a:ext>
            </a:extLst>
          </p:cNvPr>
          <p:cNvSpPr txBox="1"/>
          <p:nvPr/>
        </p:nvSpPr>
        <p:spPr>
          <a:xfrm rot="16200000">
            <a:off x="5829081" y="375099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ctrl_done</a:t>
            </a:r>
            <a:endParaRPr lang="en-US" sz="1200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453F0-4FF3-32EB-8C5D-5FC77097FA17}"/>
              </a:ext>
            </a:extLst>
          </p:cNvPr>
          <p:cNvCxnSpPr>
            <a:cxnSpLocks/>
          </p:cNvCxnSpPr>
          <p:nvPr/>
        </p:nvCxnSpPr>
        <p:spPr>
          <a:xfrm>
            <a:off x="6926290" y="3941284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3338A57-03E2-2947-F317-32EA78173195}"/>
              </a:ext>
            </a:extLst>
          </p:cNvPr>
          <p:cNvCxnSpPr>
            <a:cxnSpLocks/>
          </p:cNvCxnSpPr>
          <p:nvPr/>
        </p:nvCxnSpPr>
        <p:spPr>
          <a:xfrm>
            <a:off x="6649703" y="3941284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06CE231-D2F7-EAB0-41CB-5FBAE8592CD7}"/>
              </a:ext>
            </a:extLst>
          </p:cNvPr>
          <p:cNvSpPr/>
          <p:nvPr/>
        </p:nvSpPr>
        <p:spPr>
          <a:xfrm>
            <a:off x="4216984" y="4985856"/>
            <a:ext cx="780858" cy="2046611"/>
          </a:xfrm>
          <a:prstGeom prst="rect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30611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C015FB17-BAC3-EE45-883A-9EAC6D9D71A0}"/>
              </a:ext>
            </a:extLst>
          </p:cNvPr>
          <p:cNvGrpSpPr/>
          <p:nvPr/>
        </p:nvGrpSpPr>
        <p:grpSpPr>
          <a:xfrm>
            <a:off x="9707570" y="477142"/>
            <a:ext cx="9482605" cy="9084810"/>
            <a:chOff x="5135569" y="1056262"/>
            <a:chExt cx="9482605" cy="9084810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26A10EA-9F44-FA43-AB7D-4931F2EB6014}"/>
                </a:ext>
              </a:extLst>
            </p:cNvPr>
            <p:cNvGrpSpPr/>
            <p:nvPr/>
          </p:nvGrpSpPr>
          <p:grpSpPr>
            <a:xfrm>
              <a:off x="5141982" y="1056262"/>
              <a:ext cx="9476192" cy="2000950"/>
              <a:chOff x="5599182" y="2021462"/>
              <a:chExt cx="9476192" cy="200095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2B597BB-ACDE-CB43-8B95-1CDCEF36CF9D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A24697E-8AB7-E547-B0B5-5468283A21E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3D2DA88-04D4-C64A-B329-6F2FD0D89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71E97D-F663-5640-9B6A-64AB762EC6E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9BF269D-B61C-2148-BCF5-1A66D236398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FA73E41-1618-B647-B304-FD9105A7E25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E7585E8-7DB7-E044-922F-DE0447DC93E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5399B7E-5273-2F4E-B4BF-73227926CF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6924BC3-A1B0-B24F-9F48-C809982879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86059D7-E386-1947-B30B-1A451CEE555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16DF332-8742-0741-9D7D-73EDFD2493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94A3159-567F-E040-B30C-2C3A495C5B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A6D1DA0-E7B5-5B4F-BD48-38785FC5B1A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8800CDB-708E-424B-BDAC-4A4967F88C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6379059C-0E38-A241-A327-0513B72BDD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7242FEE-703A-5D41-8FCE-A3FC76F90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1D3F220-B254-4747-8528-3AAFB413E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7CA7B88-FE53-C540-902B-F5F27F159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90E362C-6564-454F-8611-FC947948F75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92BBCE8-8769-7C44-AC9F-6466EA75A9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E9B8131A-4CC5-9049-A26C-3F0A499E37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DE71A69-13CA-004A-9ECF-13BDCD6B151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FF5CF000-2B4A-A646-B26A-C2D90A0C62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7C76091-0BCF-2845-87A5-6AD5A46CE37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EB6EB83-E6F8-3B4C-81D7-367BA72BC644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769584D-31E0-094B-85F4-2E21CF7281C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997EEFEA-E632-7149-BF34-BD24953E20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A868ACE-49A6-9344-A895-80012E7E730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F820E69-9C5C-694B-9B6D-60FD00B183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5A18587-2FCA-F84F-A216-936AC5D8BE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E0B12DB-A3CF-304C-9439-FD98B8F9EDEE}"/>
                    </a:ext>
                  </a:extLst>
                </p:cNvPr>
                <p:cNvCxnSpPr>
                  <a:cxnSpLocks/>
                  <a:stCxn id="36" idx="3"/>
                  <a:endCxn id="1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6079293-7EF9-AA44-B1E3-ABA288F4AB29}"/>
                    </a:ext>
                  </a:extLst>
                </p:cNvPr>
                <p:cNvCxnSpPr>
                  <a:cxnSpLocks/>
                  <a:stCxn id="30" idx="3"/>
                  <a:endCxn id="1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032F918-6BA9-F74F-B159-19BD8BCBF0B1}"/>
                    </a:ext>
                  </a:extLst>
                </p:cNvPr>
                <p:cNvCxnSpPr>
                  <a:cxnSpLocks/>
                  <a:stCxn id="12" idx="3"/>
                  <a:endCxn id="22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97A6BC5-DFBD-D344-B55F-E422F5201687}"/>
                    </a:ext>
                  </a:extLst>
                </p:cNvPr>
                <p:cNvCxnSpPr>
                  <a:cxnSpLocks/>
                  <a:stCxn id="35" idx="3"/>
                  <a:endCxn id="31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E0A9280-7971-8F47-AB17-3EF8B91895C7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88DE304-01FE-034B-8A3D-70AF9719590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D802C3E-1466-B344-9E34-9171A7B3A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BA20D2E-6777-C34D-BCB5-35782FCE3AB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5F3EFBC9-6D1C-D34C-8DEB-E670EBE4155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898481F4-626C-1B43-9A94-6AB4168C11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8512D6A-02AC-9D48-AAF0-EAD6B160F30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12D278D5-FAA1-D34B-B648-DBBF754FFA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FCF9D88E-4AA0-524F-B84A-805275BCCFF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664F5475-3F3F-3345-98E6-4BBECA015952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A0FECBEC-BB8F-A14E-B928-953CDFE5A6E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B9639A4-0EFD-0D4D-85E2-DC41438D28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6E6C64B-E08F-2A49-AEF2-5D6F5C9D992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26039853-3188-194D-B041-D15ECBCFA8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9D61F4C-83A4-5548-874B-5D301AA7CF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B865508-A3E5-B741-BA9A-8E34C6901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4F02ED4-2655-3540-A679-6E8AAA6A23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3EE8245-A79B-074E-AA04-53F1AA5AA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25F2639-C33F-0E47-B1E1-74AE69D91725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B1682B06-43FB-314C-86B8-B20DD99F837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96172BD-7D30-E340-8DB6-ACC2F3B3F0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6363446-6410-8944-8A29-F86C06CCC8E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B47F7F2-C9CA-554B-AC50-9A1250E20D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502FEA7-5CCD-6645-A0BD-1B6A398793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7F4E426-1E15-E141-9581-F01FAAA5AA2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577943-64CB-F84A-9B65-7052CCE2F8D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133B25E4-D2CD-D74C-A77D-0B1BADD3C7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66A8D33-03D0-B842-A697-F9319E82C68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B5CC17C-8DBC-3040-A229-F037EBC680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D1C0832-4E0C-DB46-8234-AF7A970C8D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DE562B8-4A73-5B4F-9CB7-CE12E46839A0}"/>
                    </a:ext>
                  </a:extLst>
                </p:cNvPr>
                <p:cNvCxnSpPr>
                  <a:cxnSpLocks/>
                  <a:stCxn id="70" idx="3"/>
                  <a:endCxn id="8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D77DE94-A907-2E48-A301-A4933F6400D7}"/>
                    </a:ext>
                  </a:extLst>
                </p:cNvPr>
                <p:cNvCxnSpPr>
                  <a:cxnSpLocks/>
                  <a:stCxn id="75" idx="3"/>
                  <a:endCxn id="7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1FD5265-DC75-5741-80FB-0B9A1D388361}"/>
                    </a:ext>
                  </a:extLst>
                </p:cNvPr>
                <p:cNvCxnSpPr>
                  <a:cxnSpLocks/>
                  <a:stCxn id="84" idx="3"/>
                  <a:endCxn id="8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4E8CC48-48F7-E348-A9E0-E33EE888819D}"/>
                    </a:ext>
                  </a:extLst>
                </p:cNvPr>
                <p:cNvCxnSpPr>
                  <a:cxnSpLocks/>
                  <a:stCxn id="69" idx="3"/>
                  <a:endCxn id="7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AB577C6-97C7-0D45-BA72-57C711BA93E0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E5D8709-2242-5A4F-ABE5-84560D1783A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FAD0966-8075-7449-818D-86BAE8B2D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B28216CC-B916-6145-9F30-9A5BECCC875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60A7BFBF-0E9A-E140-98FE-C872255805F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578DA67B-3DFB-A646-B86C-B79D6F02F5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47C7980C-B78E-B743-B3E4-8A44275736B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27B2BF35-094C-AA40-BEEA-7033770D2C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3D5AB0CD-61DF-204F-A4BF-A0A1E6FA43A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336582F9-5CD2-A74E-B746-F4E20E100744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23A1DAE4-8F28-274C-BF66-C05B6856280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793241EF-B6A8-8B43-884B-399288186E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F8F87868-6520-ED4B-ACCF-90EACE67184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9CDA3F9F-DB1B-E44C-A7E9-916FAE06A8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AE006E61-4E15-444A-B536-D54EB1BCA4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BA02BBA-DC1A-9B42-962D-9E5CFB76B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B6E8128-E406-5649-BE05-B8512977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B57B6BBD-1E39-674A-AA52-069779D20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72BF9FF-E7CC-4D4E-82EB-C01CC2C793B1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3884469-1F3A-1546-ADDA-70DDB547AD5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E2066434-2B20-624F-ABEF-49D3A3B6C8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22D71BE2-B646-7042-8923-B2D3296B7A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3324A06-ECF5-9645-914A-1C5BF308CB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600B7C44-2D7C-5E4C-97BA-72297D468F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A4349500-0897-854B-B9CD-1920CB0DAFF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FCBC199B-C48A-BB41-BB46-46B2E70F3E5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872862BA-9C31-3347-9C63-DEDDC7A1C1A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EFB5A476-98FE-F34F-8845-9EEE5F083CF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43278054-3932-DD46-863A-496524C5B7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6286EAD-B55E-C349-9E17-471AA1025A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EEEDC03-1FEF-9940-AE2C-6E24EC02879A}"/>
                    </a:ext>
                  </a:extLst>
                </p:cNvPr>
                <p:cNvCxnSpPr>
                  <a:cxnSpLocks/>
                  <a:stCxn id="104" idx="3"/>
                  <a:endCxn id="117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1651649-3547-9E4A-9288-2F9759CED91C}"/>
                    </a:ext>
                  </a:extLst>
                </p:cNvPr>
                <p:cNvCxnSpPr>
                  <a:cxnSpLocks/>
                  <a:stCxn id="109" idx="3"/>
                  <a:endCxn id="11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544AD36-1836-E44D-A26F-F66A50ED3CDD}"/>
                    </a:ext>
                  </a:extLst>
                </p:cNvPr>
                <p:cNvCxnSpPr>
                  <a:cxnSpLocks/>
                  <a:stCxn id="118" idx="3"/>
                  <a:endCxn id="115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F8B558C-C1BE-0242-95FD-8A9E1DF8C8F3}"/>
                    </a:ext>
                  </a:extLst>
                </p:cNvPr>
                <p:cNvCxnSpPr>
                  <a:cxnSpLocks/>
                  <a:stCxn id="103" idx="3"/>
                  <a:endCxn id="110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FE5E451-B80E-E848-BD9A-D2600271C83C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0162021F-A648-C248-92A2-267464FE811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A433342-C1FB-E948-BA8D-38D9E75CC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13FB50E-466D-F541-A2E1-9B8C6268A5F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C3A77B9-66B1-AF47-B65C-47B46E5A900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A1C7EE7D-5B3A-B748-8FB3-E4CA9A899F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8DE6B34-9320-A34F-8BC9-9CB1A3364F9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867829E4-9C0E-1247-B870-DD6125B873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B534DB35-419A-5549-ADC5-C003295ED9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3368F69-C173-E84B-A719-785779A1CE8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660E6EE9-A911-6A40-99D4-7CF36712139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04C9EB83-6928-F640-A5E2-5903EE919F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1DEED2B-D05B-8144-BF60-574B5716591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009E836D-6329-DD4F-9655-1B2EF49AA1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6A13146E-254D-B444-AD06-F2E6129240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73D45A5-37B5-4A40-A4FA-46D1D0B26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1E5C434-1575-484D-99EC-1C3A1CAE2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57303ECC-0F2E-D34A-91AC-AB51ED9D4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33C9B353-EA38-F946-B340-9E9703D66091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47BFAAFE-8DAD-F649-89F1-A44B35C9093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A33D71FD-FCB2-4948-8F44-4DFD9B0A5D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19FBFFDB-39B4-A748-A36F-7514D0B78B5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6BF438F2-5210-2044-9E0E-9C8CBA6F16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0CED0BE-32A8-9D4B-B11F-C9467ABAF9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6D7180F-FD1C-3248-B758-8C2D7B29918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02A4F85C-299F-8047-ACC0-023A3DACB41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3EF575C-3970-F942-8C81-8CA0074E4B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37834DE-3443-5F4F-816E-98638035B3B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04BF0274-A3E0-3B47-A670-3296FBB3A5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8F19C51-BA2E-6340-AD41-DC31A52881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5D067B6-3FA9-8248-A350-CBC9F906C5A1}"/>
                    </a:ext>
                  </a:extLst>
                </p:cNvPr>
                <p:cNvCxnSpPr>
                  <a:cxnSpLocks/>
                  <a:stCxn id="138" idx="3"/>
                  <a:endCxn id="15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BB197044-264F-CB44-BF0E-78CCD126CEBD}"/>
                    </a:ext>
                  </a:extLst>
                </p:cNvPr>
                <p:cNvCxnSpPr>
                  <a:cxnSpLocks/>
                  <a:stCxn id="143" idx="3"/>
                  <a:endCxn id="14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FDA547E-95C0-974A-A57D-8FB9320051C2}"/>
                    </a:ext>
                  </a:extLst>
                </p:cNvPr>
                <p:cNvCxnSpPr>
                  <a:cxnSpLocks/>
                  <a:stCxn id="152" idx="3"/>
                  <a:endCxn id="149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17F99D49-E9D5-624F-8558-FDF08E4F0C3F}"/>
                    </a:ext>
                  </a:extLst>
                </p:cNvPr>
                <p:cNvCxnSpPr>
                  <a:cxnSpLocks/>
                  <a:stCxn id="137" idx="3"/>
                  <a:endCxn id="144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8ED9FF4-9656-2446-8E0E-EA2EB5A949CF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05C2108-3A60-5B43-A065-BB61FA1048C1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DF9EB8E5-EF93-C541-8E4B-1E29662D8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9A53A3A3-04E7-B64F-A2B7-363025428D6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399C465-6883-7045-8CCD-45D7C74250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0BD2EEC8-AA3A-AF4A-A36A-9A96436551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0F628E53-75C1-8E4F-996C-AC92ACEB941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8D90480E-2AF8-6840-A8C5-2881A449D1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405C6927-6D12-954B-A448-310EB147F98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46D36B59-6E5D-7D46-A28C-215ED0ED083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2EA430E3-47C6-6742-A951-978E0E22D2F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AC70B61F-C884-B045-B648-C32035C31F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AD4DDF2D-F7EC-E84D-AAB3-B1B6A3B6B2A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5AFE106F-9EEC-F54E-9374-7218262D3E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D883C2A6-B375-B84B-A036-A57789BFEE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6717F33-6BE5-6D4A-8BF4-974929FBE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54C1891A-D328-D74C-A4C8-A1018B319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B0E2D51-E207-AB49-952B-E54FE46AF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FA37D528-A953-6C4C-8F1E-843B5CB89E2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00201565-08F6-C94B-8059-264F01735FB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EC8DDE27-D9EE-554C-B7B4-BFF6FD51BF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1C7335BC-8700-2C43-8BB7-DA8888FBC8D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B85A45CA-9C5D-794A-8B6E-82D4D24D4E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952AEA8B-C395-5A48-A060-08E1439697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F6795575-C0C6-2C48-AFA3-114E4401E741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C6F59E3-C371-F74B-8CB6-FFF8B40E55A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A446CC21-0BB6-2D4E-9CA1-DF74BABFDC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E4E495AB-84F4-E143-8323-C41CF2D39C7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C5DA3E-4D8C-4241-A405-CDCCC8240A6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691A9FCD-2978-6B41-A5E7-BEDF01BEC1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FB96DC4-CF0B-B942-ACAD-834CFFD3D3EE}"/>
                    </a:ext>
                  </a:extLst>
                </p:cNvPr>
                <p:cNvCxnSpPr>
                  <a:cxnSpLocks/>
                  <a:stCxn id="172" idx="3"/>
                  <a:endCxn id="18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87432B48-9B94-EA49-8908-E13AECDAB2D6}"/>
                    </a:ext>
                  </a:extLst>
                </p:cNvPr>
                <p:cNvCxnSpPr>
                  <a:cxnSpLocks/>
                  <a:stCxn id="177" idx="3"/>
                  <a:endCxn id="18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347EE77-8D25-D94A-9301-135808AB6EDA}"/>
                    </a:ext>
                  </a:extLst>
                </p:cNvPr>
                <p:cNvCxnSpPr>
                  <a:cxnSpLocks/>
                  <a:stCxn id="186" idx="3"/>
                  <a:endCxn id="18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18DFDE37-6752-3741-9093-CAF8BE2456FC}"/>
                    </a:ext>
                  </a:extLst>
                </p:cNvPr>
                <p:cNvCxnSpPr>
                  <a:cxnSpLocks/>
                  <a:stCxn id="171" idx="3"/>
                  <a:endCxn id="17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24749AA7-574B-8A4B-B2EA-292110A9F87B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12969219-238A-7D42-9F6B-1286A3B1F8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BB9CE7C1-080D-0744-A831-5E0B8C472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6A433499-BF78-1949-9F97-81258F8AB2AF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855B7B6F-E98A-3F4B-AB63-0A2E9AEB309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C2FCB6FB-8EF1-B740-A572-4FF6799AD4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CE898704-87E6-1B49-BDAD-2BD90003B9D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B5FF2994-EB59-4B40-B85C-79F96B4EC2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EAD9D695-58AB-2440-9EE7-CC8785F803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5403392-0F72-B448-9363-02964AB6260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1F7F0330-BC0E-F648-BBC8-8F57E547FF9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1C40FC27-448F-354C-AE6B-E886D4FD4E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7D0B1644-EE56-6A42-8CE1-11C1F9AB173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49E8D2C4-5E5A-F744-AE70-913B9FB2B8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202260B0-EBB4-B749-A318-2AC8DE11B8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77AC4AF3-60C8-C74D-B22D-D0F851A1E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2E7FA4A-B369-3F4C-88D2-7B1B76B10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BC2DD3A5-C072-D244-8F38-F1A147A5B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134B3492-84A3-8B44-959B-F45C723208A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F3D7921B-5344-D94C-A934-F071A13EDD5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F81A9BF8-DD37-3442-BB0D-DB18F62E9D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0B12E81E-A6A2-E844-9A58-54D8674C3FF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D663B3E5-B301-CC43-8843-9B8BAA51CB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95A4A112-C532-1A48-841B-0175D920DD0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06626387-27FF-324F-B3D6-44D0EF5010F1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30511F49-3F0B-9A46-80B8-06CC95AB08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E1C7FF9A-AA07-034C-9B12-A6A8091252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2276C78C-0CC8-F247-ADD5-8CD9AD3152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E319B76A-96E0-F64B-BBEE-AFE709C57A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11D6D17B-A991-DE4D-81E1-05EBA6CF872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57DA07C7-F56E-694A-820D-7AF1508F0B08}"/>
                    </a:ext>
                  </a:extLst>
                </p:cNvPr>
                <p:cNvCxnSpPr>
                  <a:cxnSpLocks/>
                  <a:stCxn id="206" idx="3"/>
                  <a:endCxn id="21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4F1BB1F-44FC-3B4F-BC69-B90BB1A658AF}"/>
                    </a:ext>
                  </a:extLst>
                </p:cNvPr>
                <p:cNvCxnSpPr>
                  <a:cxnSpLocks/>
                  <a:stCxn id="211" idx="3"/>
                  <a:endCxn id="21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226CEAA7-22AD-6240-9EE3-0D8ED8E45793}"/>
                    </a:ext>
                  </a:extLst>
                </p:cNvPr>
                <p:cNvCxnSpPr>
                  <a:cxnSpLocks/>
                  <a:stCxn id="220" idx="3"/>
                  <a:endCxn id="21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FAAF40E-C762-734D-BCAA-A095D49CB848}"/>
                    </a:ext>
                  </a:extLst>
                </p:cNvPr>
                <p:cNvCxnSpPr>
                  <a:cxnSpLocks/>
                  <a:stCxn id="205" idx="3"/>
                  <a:endCxn id="21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1B91CE9-8D91-C948-A10C-C3C784615A98}"/>
                </a:ext>
              </a:extLst>
            </p:cNvPr>
            <p:cNvGrpSpPr/>
            <p:nvPr/>
          </p:nvGrpSpPr>
          <p:grpSpPr>
            <a:xfrm>
              <a:off x="5138077" y="2475922"/>
              <a:ext cx="9476192" cy="2000950"/>
              <a:chOff x="5599182" y="2021462"/>
              <a:chExt cx="9476192" cy="200095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B5215514-F00C-6C4C-8B14-1FFD82961346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FD9EE52-8834-8949-850D-8D877415FD0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38532EEA-6CB9-934A-BFD8-71899C297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82F995EF-79BC-5E43-AAD5-C69FF47E095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F141141B-DEA0-064C-8E12-E9F06252D12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D762BE05-A7FF-7940-8686-316B4F8E1B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A0C8C50A-64FB-174A-86A1-E6A3E3808FE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1C8041BE-8923-154C-9716-7A014100B3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3B43695A-482C-7747-B919-F10F39B943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05739982-A412-3548-8294-DB7534F3E5F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265F138F-8651-2946-AA77-85E118DA428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455EC5E2-2716-8243-AC3E-7B7C170FAF5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B1DF99AC-6231-C641-9F83-10FFA41F3B1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4933CC66-8B61-F144-B9F6-A304B44745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DD1AEB0F-0819-494C-9251-FB5FDBB8DC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9A0A80D4-6255-EF43-A6FA-C62C5D2B7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226F8389-1866-CE46-8D93-59A684A2D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E89A7CC6-EC98-FA48-9DFD-21253C8DB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D151E507-61B9-0346-8B9D-F1E3B18AE93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2341CD5E-787C-534B-A632-3CF649FB385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00A2D342-8AC1-6F4B-9348-74C6A9ABB3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6" name="Rectangle 415">
                    <a:extLst>
                      <a:ext uri="{FF2B5EF4-FFF2-40B4-BE49-F238E27FC236}">
                        <a16:creationId xmlns:a16="http://schemas.microsoft.com/office/drawing/2014/main" id="{0BAA196B-42BC-4547-831A-CF8BE047B0D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7" name="Rectangle 416">
                    <a:extLst>
                      <a:ext uri="{FF2B5EF4-FFF2-40B4-BE49-F238E27FC236}">
                        <a16:creationId xmlns:a16="http://schemas.microsoft.com/office/drawing/2014/main" id="{24580014-1A19-0145-9422-1BD12C3AF0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827E8094-4AE3-D24A-8BBE-7E1375806AC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2429CEAD-2EC1-E74E-BDB9-391A4437D13C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9C7A17FE-7C4E-144D-9EDD-66A2F2009EE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5EC2B5E8-3347-B349-971C-513227CE6D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1" name="Rectangle 410">
                    <a:extLst>
                      <a:ext uri="{FF2B5EF4-FFF2-40B4-BE49-F238E27FC236}">
                        <a16:creationId xmlns:a16="http://schemas.microsoft.com/office/drawing/2014/main" id="{F33BDBDE-4666-1741-9F85-2038BBC0FED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9E6AAB09-8A4D-D748-915D-3CF0C8BFFF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B8A8EA78-C028-994D-8451-B06B1A5DF3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BA35BE68-497E-7A4A-B1C6-F877428B93A2}"/>
                    </a:ext>
                  </a:extLst>
                </p:cNvPr>
                <p:cNvCxnSpPr>
                  <a:cxnSpLocks/>
                  <a:stCxn id="412" idx="3"/>
                  <a:endCxn id="42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036DAE69-3A3C-4B4F-A06C-5BD3D9C0566B}"/>
                    </a:ext>
                  </a:extLst>
                </p:cNvPr>
                <p:cNvCxnSpPr>
                  <a:cxnSpLocks/>
                  <a:stCxn id="417" idx="3"/>
                  <a:endCxn id="42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449195B1-B6F4-9B4D-A24D-3B4720FE0DE4}"/>
                    </a:ext>
                  </a:extLst>
                </p:cNvPr>
                <p:cNvCxnSpPr>
                  <a:cxnSpLocks/>
                  <a:stCxn id="426" idx="3"/>
                  <a:endCxn id="42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52E0A1DF-8028-4941-B1A5-1937F635B1A0}"/>
                    </a:ext>
                  </a:extLst>
                </p:cNvPr>
                <p:cNvCxnSpPr>
                  <a:cxnSpLocks/>
                  <a:stCxn id="411" idx="3"/>
                  <a:endCxn id="41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38964D6-F01C-EE4A-A9D8-0A6C3ADE71BD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C3DC1AD-D3E2-134E-A606-50CCAD0B4EA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8EBC6CDF-855C-9C4E-A09F-8338CE25C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5" name="Group 364">
                  <a:extLst>
                    <a:ext uri="{FF2B5EF4-FFF2-40B4-BE49-F238E27FC236}">
                      <a16:creationId xmlns:a16="http://schemas.microsoft.com/office/drawing/2014/main" id="{B00B4684-680D-D042-B135-0766C3D0B54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34FF3611-C2D4-DD47-8C99-A793D306BDC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8B6D3D13-8906-4F4E-9F84-9B4A5F933A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8E7C7029-8604-B840-A30F-543A0301ED9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DEA9E409-A0EC-E54D-9B0D-C438F603E4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890A3F46-0DD0-3C45-B867-72C0359802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6" name="Group 365">
                  <a:extLst>
                    <a:ext uri="{FF2B5EF4-FFF2-40B4-BE49-F238E27FC236}">
                      <a16:creationId xmlns:a16="http://schemas.microsoft.com/office/drawing/2014/main" id="{61D85F01-2C6D-304E-B56C-984CD132172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9A56E055-6FA2-094C-9178-757A073D990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3736A73F-96EB-AC46-BEE0-D1D96DA05F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F8F7F8C0-7175-1B48-9BB2-CCA202D5D97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A7651293-3D3F-5842-A79B-396A09FEE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E9119528-767D-8643-9256-B7670DADB4C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2BEA6098-F55E-0041-BB66-121F1DB39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1CE27E9F-F1A3-454E-8D59-0FCDE009C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6325D31B-7BC3-8A47-91E8-CC866837B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609AA546-7246-0246-BADC-46D06E321565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D7BDB20C-7B16-0645-B13E-5666E474EEA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79F36750-FF70-5B43-849E-EC6350BA0C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0ACE9665-CE82-D64A-A853-41395A62C6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F1479EB8-D091-C24F-8811-2890C55380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0DDCB6A-54AA-9149-A008-98EEC8F341D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43990B2B-B1C3-3047-A19D-DEA1795217CD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2B8BE307-B935-7D43-ACBB-D612862DEF6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66B80710-9E77-0340-AFC6-6178DCCBCF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4F59E1B0-0349-AC4D-B42A-5DBB7B4135B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AD8D93F7-1484-474D-9D56-CA2FD158F1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1FDD0B0C-8EA5-5A46-9745-D06CF4CB29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588255F5-7615-7145-8566-4E32B8F89BE4}"/>
                    </a:ext>
                  </a:extLst>
                </p:cNvPr>
                <p:cNvCxnSpPr>
                  <a:cxnSpLocks/>
                  <a:stCxn id="379" idx="3"/>
                  <a:endCxn id="39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DD08E0E-1128-D045-B8E3-3E6498AE3D1D}"/>
                    </a:ext>
                  </a:extLst>
                </p:cNvPr>
                <p:cNvCxnSpPr>
                  <a:cxnSpLocks/>
                  <a:stCxn id="384" idx="3"/>
                  <a:endCxn id="38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DA8D2B01-BC75-344A-9E18-3B7963200116}"/>
                    </a:ext>
                  </a:extLst>
                </p:cNvPr>
                <p:cNvCxnSpPr>
                  <a:cxnSpLocks/>
                  <a:stCxn id="393" idx="3"/>
                  <a:endCxn id="39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92453CAE-7E20-AD43-86A2-B9D6EED057DF}"/>
                    </a:ext>
                  </a:extLst>
                </p:cNvPr>
                <p:cNvCxnSpPr>
                  <a:cxnSpLocks/>
                  <a:stCxn id="378" idx="3"/>
                  <a:endCxn id="38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B69493F-B2A2-574A-8DDF-9229912206C8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8C92CF7B-8CB2-4348-B992-146652D759D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5E53A317-9D5E-6949-91BB-F71D05F00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011665AA-0437-E04B-B76E-E7A10567B935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06BF9BE6-BB10-A44A-94DD-267EEEFAC3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A11B5488-CBF9-324D-BB51-E1BD2BB46A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85DD3803-CCDD-0343-977B-F04656A4FD5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0175D2A7-368D-7A45-9B7C-B52D77E31B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102B1542-FB59-EF48-888C-7FDDFD0691A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1DB72742-09B2-D144-9F31-4A0B1822CBAA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67CA6B63-9BD8-104E-AE2C-9E2C9BD86AD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B86FC62D-BC3A-EB44-ADD0-16A1BA99F8F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BA7B035-D6B2-304A-95E9-496642C8D6A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D4E668CC-4537-AD42-9EF6-1DC72ADF665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446DF4B6-EAD9-A146-A4FB-9C70B13FB4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1984D025-0115-9340-9D50-C305D6185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586FF244-5326-EF47-A0DD-5A7B1B516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D6358024-E681-7244-959F-AAFAEA7F4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0C4BF966-C73D-2344-AE2F-A2974430693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5E08DA74-D79D-5042-A9E4-9F113342D7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C81ABB29-A8F2-354D-8E87-EA2D39EDD1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13A6E1C2-A7D2-4141-A9EC-EB2F880D97B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56F2F1DB-BCB5-9543-B128-688CED3DCC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323000BF-E9CB-254A-B809-C57D75345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AD406C4E-94FC-1449-832C-A52CDA8C630F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74187955-DE58-5F45-9472-50F1C6651CB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4A2275AC-7398-3848-B043-AEEAC31C4A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66AEF1F2-18FA-4A4C-8AFC-F84059E2EFA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5E5C6D03-0EA3-B345-82C0-2CA5138AAC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C7F20FD4-6BBB-9543-B8F4-F61C40FFD0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C9FC69C2-0A3F-5D47-95DD-21846A0ADFE4}"/>
                    </a:ext>
                  </a:extLst>
                </p:cNvPr>
                <p:cNvCxnSpPr>
                  <a:cxnSpLocks/>
                  <a:stCxn id="346" idx="3"/>
                  <a:endCxn id="35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CB379F7D-FCB0-954F-A474-09E61EA4A7DB}"/>
                    </a:ext>
                  </a:extLst>
                </p:cNvPr>
                <p:cNvCxnSpPr>
                  <a:cxnSpLocks/>
                  <a:stCxn id="351" idx="3"/>
                  <a:endCxn id="35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9334E5B-5285-3C44-9FF7-24F29C1F4E6F}"/>
                    </a:ext>
                  </a:extLst>
                </p:cNvPr>
                <p:cNvCxnSpPr>
                  <a:cxnSpLocks/>
                  <a:stCxn id="360" idx="3"/>
                  <a:endCxn id="35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F7F4A8C0-BFE7-724B-AD29-5DECB3C41C10}"/>
                    </a:ext>
                  </a:extLst>
                </p:cNvPr>
                <p:cNvCxnSpPr>
                  <a:cxnSpLocks/>
                  <a:stCxn id="345" idx="3"/>
                  <a:endCxn id="35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F269F7D-143D-3145-9A36-0E8CC4811AFA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CBD2C3FE-5E3D-8446-B1B4-2D87A58C5F0D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3ABA1D79-60D2-264A-9650-C2F7CFCB9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869049B-76D3-434D-A5C8-116C1DF436B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37AB9A1B-C63F-BD41-8492-74160623C90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20E7CC6F-478E-4640-89E3-6C433ED9BA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11879BAD-D883-D54C-AC10-65DB494B219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B6A43D7B-C086-4D45-A39C-3F24745BCD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1ECECFE3-E314-2F43-88EC-1B791027914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018E2AA4-40F1-BC44-80AA-E1161879ADA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FF4E091F-FB34-B840-B518-909B1A80429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EA1361B4-2007-204C-89B4-6F973A0CF2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54E84445-C710-4C4C-8AA5-9942F075E6A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C6DA27DD-E17F-AF48-9DBE-9831278B0D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8ED363A4-5776-5649-A2E8-072F54AF3FD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27EE2CFA-E661-A745-860F-2BD3ABB9F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AC6AAA14-A644-5B46-A13F-D2C3E77F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007AD5A3-453B-AA47-86D8-05E6AE3A6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7C262771-AB62-EE4E-A815-5A51C64118F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3DF593A8-E191-E242-9AC5-13F30B0179F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C13BD1A3-5770-0F48-B5B9-1E99F0C7F9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A1DA3B-D191-1C4E-9B28-742F66D9E03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7C62EED9-F21A-974C-9CF1-37AE57E508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5B5B7839-F7FF-0247-9C3E-26B029C580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715FDDF6-05A3-8247-8057-D516B09CC67E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3398285B-507C-764A-96A7-4C10ED4FE48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D691E651-6370-A747-9513-FDCCF33D89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B95AF2E-2C9D-A748-AF3B-E48AE3F5AEA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7779F8C6-0241-A847-8AC2-9E49C5B622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662B0CA8-C06E-7B4E-BCB9-A1D523B42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89EFA7A-9B83-774A-AC0A-5962CB463CDA}"/>
                    </a:ext>
                  </a:extLst>
                </p:cNvPr>
                <p:cNvCxnSpPr>
                  <a:cxnSpLocks/>
                  <a:stCxn id="313" idx="3"/>
                  <a:endCxn id="32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F2F2CFBE-2DEC-9945-9B6E-249C52EDEAE0}"/>
                    </a:ext>
                  </a:extLst>
                </p:cNvPr>
                <p:cNvCxnSpPr>
                  <a:cxnSpLocks/>
                  <a:stCxn id="318" idx="3"/>
                  <a:endCxn id="32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F7A6499C-DBF0-5F42-ACAA-EE9EE21F7F79}"/>
                    </a:ext>
                  </a:extLst>
                </p:cNvPr>
                <p:cNvCxnSpPr>
                  <a:cxnSpLocks/>
                  <a:stCxn id="327" idx="3"/>
                  <a:endCxn id="32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BBC69660-B3D5-FE4D-B8AD-2958EB8405FA}"/>
                    </a:ext>
                  </a:extLst>
                </p:cNvPr>
                <p:cNvCxnSpPr>
                  <a:cxnSpLocks/>
                  <a:stCxn id="312" idx="3"/>
                  <a:endCxn id="31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8C6E0130-B493-E144-989F-AE76F4A669B8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12BD1EEC-FDD0-8647-9973-5F0BD7DAC11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6413CC1-4584-BD4B-BD27-4BC949FA9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9B196214-C1EF-5F46-8F8C-E549C9EA841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4F908159-43AE-8745-AD90-46177FF2764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7FCD89C4-7596-0C4B-98BF-3D3C0B1836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2F868925-E5AE-B446-9B1F-2EA68C20E52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952C1AEC-52E3-EA43-8973-C82F3DCE4D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DF4CA1AD-FEEA-4044-A735-D5ABA4E09D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1F3CF5E6-CC7B-BD4F-8D90-61D2F6D049B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953AD035-1D54-754A-B7B3-DCFFAAB5972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D95D5359-F2C5-5D44-9CD1-9B0912108A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0A76038F-5554-CF4B-AE6E-33F3EDEE6FC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26C429CA-C343-6348-8FC7-8254786024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89EC798D-6B7E-6746-A7DD-1146F8D5E3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AA197C3A-0AD7-0F4C-BDF7-60B464B36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0ABB13EA-2B32-CC40-82D4-18C784B50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1A1EE38B-6926-EC42-BED1-67331A248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0053709C-32E4-154B-994A-66885DC7CCD3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7F6ECFE4-2C68-924D-952F-94FA698F39E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18BE488E-6DCB-114A-83CA-4486B0746E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9D15CA50-1204-7D4B-8BD9-EB92F7CDB82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7A78A361-8550-7341-8FCB-95D0937B6D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1BDB4583-7F0C-004F-A551-6AFCCC753E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77D9A011-2989-194A-94A8-D69D66379FC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6BB6839-4724-D04E-B4A9-97B6216DB6D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2F28F573-EDFC-7C4A-829D-BE4D836330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F0E54DF3-A181-7F4D-B449-66F1ACFC344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FC3E685B-8AF3-8543-AF7A-B6FAE12837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688F9642-0124-AF4C-93CF-EA3F829C62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0FC7230B-8DE4-8647-87E6-3B4C1C336321}"/>
                    </a:ext>
                  </a:extLst>
                </p:cNvPr>
                <p:cNvCxnSpPr>
                  <a:cxnSpLocks/>
                  <a:stCxn id="280" idx="3"/>
                  <a:endCxn id="29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E5DA7CC5-D5BD-3A43-B77F-A4C6DBC620FF}"/>
                    </a:ext>
                  </a:extLst>
                </p:cNvPr>
                <p:cNvCxnSpPr>
                  <a:cxnSpLocks/>
                  <a:stCxn id="285" idx="3"/>
                  <a:endCxn id="28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C66F583-D498-0349-B096-B26F4B94153E}"/>
                    </a:ext>
                  </a:extLst>
                </p:cNvPr>
                <p:cNvCxnSpPr>
                  <a:cxnSpLocks/>
                  <a:stCxn id="294" idx="3"/>
                  <a:endCxn id="29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D79511B-3CB4-4746-89D0-2080F8395752}"/>
                    </a:ext>
                  </a:extLst>
                </p:cNvPr>
                <p:cNvCxnSpPr>
                  <a:cxnSpLocks/>
                  <a:stCxn id="279" idx="3"/>
                  <a:endCxn id="28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CC7615C3-E6A6-F846-9186-13BFC22CA509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7B43FA15-8E2E-7948-947B-8110CBF22482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A9397E5-8576-7D46-9EBE-0D9A5403C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18871B9A-48A8-3C49-B3A7-D339983D63B4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16F2A5A-7DC1-ED45-829D-C7F0F14B70C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6292C147-294C-8247-AFA9-E393AE5CB1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33FE952-9AFC-9545-B2EA-051B575E38C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B3853861-1CF4-B24C-9C0E-32B0EADF6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42FF7B4F-63E5-AF47-A731-0177FAA68A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B1639265-472B-B947-A909-8C6332CA2E8E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43DEB9E2-5C1C-B146-89C5-6688373EEE2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A666BE6-6EA9-DF49-B77F-F0299161F6D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DCA8FC13-C4B4-A34F-971B-A08371185E0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69AAD4C-8126-694B-BE24-9815714592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5136961A-FA5A-7040-8228-09792738174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FB0FF50E-FDCF-9444-874C-9F31CE14B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03D345F-E763-9342-9642-032CEA618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8165A7E-68FE-D147-A918-510158E7B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64D091E0-FF7B-3E44-9FD9-9B0543CE684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0C90A192-5004-BA43-9A55-780FF398C14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5A58372E-6403-7B43-B370-68D33976AB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C4D62303-2E5B-9140-B8F8-35F8084F597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EFA99EEB-F75F-0943-AA40-242F26D604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7908E562-1C80-D540-AEAD-3595DC5DAF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9631EAE2-10BF-1047-BBA9-84E35ED411EF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7E92CA7-5B48-4246-91D4-7E711F76A15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34C3EBA-9E39-2942-B11C-782BE69A58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0DCD957D-E85E-B04D-91F9-635777BB1EC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1B494FB5-5633-AD42-8A12-9611BC5446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A4A1BDDF-5C32-7E47-8C07-D562721DB54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04F0368E-562F-E044-9466-2200CF37ECB5}"/>
                    </a:ext>
                  </a:extLst>
                </p:cNvPr>
                <p:cNvCxnSpPr>
                  <a:cxnSpLocks/>
                  <a:stCxn id="247" idx="3"/>
                  <a:endCxn id="26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F3501752-6AA5-D34C-9C98-16F3EDB6B0C5}"/>
                    </a:ext>
                  </a:extLst>
                </p:cNvPr>
                <p:cNvCxnSpPr>
                  <a:cxnSpLocks/>
                  <a:stCxn id="252" idx="3"/>
                  <a:endCxn id="25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1DC3C261-ED61-7248-B4A8-2B0B752CC3B7}"/>
                    </a:ext>
                  </a:extLst>
                </p:cNvPr>
                <p:cNvCxnSpPr>
                  <a:cxnSpLocks/>
                  <a:stCxn id="261" idx="3"/>
                  <a:endCxn id="25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4E78B789-5ADB-4C45-BDCD-344E8575D0F8}"/>
                    </a:ext>
                  </a:extLst>
                </p:cNvPr>
                <p:cNvCxnSpPr>
                  <a:cxnSpLocks/>
                  <a:stCxn id="246" idx="3"/>
                  <a:endCxn id="25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4843C628-39F9-7D4A-BC19-330F5569E91C}"/>
                </a:ext>
              </a:extLst>
            </p:cNvPr>
            <p:cNvGrpSpPr/>
            <p:nvPr/>
          </p:nvGrpSpPr>
          <p:grpSpPr>
            <a:xfrm>
              <a:off x="5139474" y="3891803"/>
              <a:ext cx="9476192" cy="2000950"/>
              <a:chOff x="5599182" y="2021462"/>
              <a:chExt cx="9476192" cy="2000950"/>
            </a:xfrm>
          </p:grpSpPr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B2C244DC-EE08-0E4E-9494-EFDE56D620B9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9EBF62A6-186F-8D46-B789-85C7456991C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48DEF757-4F30-D747-9FC7-51D7146FC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1BDC2A5A-4C6D-7043-8DB5-50A95B23A4C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2CDF8F68-4ACD-0641-B80B-1D7D41AEE18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4FBF6EDD-3F41-384A-925E-DA716F2F15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43FD51A1-92AF-4D43-A490-5685B6D8505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92C5DD57-CD79-9E48-8F31-12C1F8A823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7100B78E-A06D-5B4C-B4C2-7EF8477724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38CDE4EE-20A8-6048-9505-4E2643C80A48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C54B12DA-5D1B-3048-892E-7741ADC0C21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EB07AEDD-AA42-E94A-B079-0C730416D9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83F0571F-EAEF-584C-BA39-6C586DA456C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9B658B83-8318-4D40-9BC6-0B148352B7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9E1FB08F-5594-074E-80E8-2D36AEF540E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83C25D37-80F5-8548-9226-08C5F4D76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E772FE39-7CDE-7747-BA20-EE9EE24BA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>
                  <a:extLst>
                    <a:ext uri="{FF2B5EF4-FFF2-40B4-BE49-F238E27FC236}">
                      <a16:creationId xmlns:a16="http://schemas.microsoft.com/office/drawing/2014/main" id="{A81ACA4F-ED24-8A46-806E-9C672281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8" name="Group 607">
                  <a:extLst>
                    <a:ext uri="{FF2B5EF4-FFF2-40B4-BE49-F238E27FC236}">
                      <a16:creationId xmlns:a16="http://schemas.microsoft.com/office/drawing/2014/main" id="{27DA2CE7-CE8B-DF46-BD43-6E7A0052A83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19" name="Rectangle 618">
                    <a:extLst>
                      <a:ext uri="{FF2B5EF4-FFF2-40B4-BE49-F238E27FC236}">
                        <a16:creationId xmlns:a16="http://schemas.microsoft.com/office/drawing/2014/main" id="{671409B0-1E8D-0B48-B08C-B21240375A5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FA6D3358-C4B7-C740-8143-7066C7CF01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FF6A524A-4E6D-EB4E-9711-A44CA4FA3D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D8091E71-72C5-654B-9644-885FFA7FDF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0F28748E-57D1-8241-9735-EA874B58D2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09" name="Group 608">
                  <a:extLst>
                    <a:ext uri="{FF2B5EF4-FFF2-40B4-BE49-F238E27FC236}">
                      <a16:creationId xmlns:a16="http://schemas.microsoft.com/office/drawing/2014/main" id="{7A219444-A3A9-3C4E-972B-76E7E6B83380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ADA1E725-37E8-7D43-9897-3A6D67E4613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15" name="Rectangle 614">
                    <a:extLst>
                      <a:ext uri="{FF2B5EF4-FFF2-40B4-BE49-F238E27FC236}">
                        <a16:creationId xmlns:a16="http://schemas.microsoft.com/office/drawing/2014/main" id="{BD04F900-9029-AC46-8268-1782190D53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8976332D-2A90-0640-9A4F-0AD31E19DFF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7" name="Rectangle 616">
                    <a:extLst>
                      <a:ext uri="{FF2B5EF4-FFF2-40B4-BE49-F238E27FC236}">
                        <a16:creationId xmlns:a16="http://schemas.microsoft.com/office/drawing/2014/main" id="{BA848F88-D8EB-E748-9786-579F38C39C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752E6651-E11D-434A-9CC1-E894A35B38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B0692E18-2EFE-4C4C-B4EC-DE7F299F8720}"/>
                    </a:ext>
                  </a:extLst>
                </p:cNvPr>
                <p:cNvCxnSpPr>
                  <a:cxnSpLocks/>
                  <a:stCxn id="617" idx="3"/>
                  <a:endCxn id="63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40E51065-375B-E942-8988-8172DED5A89A}"/>
                    </a:ext>
                  </a:extLst>
                </p:cNvPr>
                <p:cNvCxnSpPr>
                  <a:cxnSpLocks/>
                  <a:stCxn id="622" idx="3"/>
                  <a:endCxn id="62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293EE921-EBFB-CC43-B408-C33D93E3015D}"/>
                    </a:ext>
                  </a:extLst>
                </p:cNvPr>
                <p:cNvCxnSpPr>
                  <a:cxnSpLocks/>
                  <a:stCxn id="631" idx="3"/>
                  <a:endCxn id="62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3AF79BB9-ED85-274E-83A2-DAA7DFC7CF6E}"/>
                    </a:ext>
                  </a:extLst>
                </p:cNvPr>
                <p:cNvCxnSpPr>
                  <a:cxnSpLocks/>
                  <a:stCxn id="616" idx="3"/>
                  <a:endCxn id="62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A28CC360-A47F-0241-B4DD-9F3DE037DEC6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A5A53CA-C484-9E40-A0FC-2BD3AA28A2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953135A7-12D1-2545-B033-2458A2D6C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1A1C7C94-20B8-C847-9A8D-C99B8E3F20C2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96" name="Rectangle 595">
                    <a:extLst>
                      <a:ext uri="{FF2B5EF4-FFF2-40B4-BE49-F238E27FC236}">
                        <a16:creationId xmlns:a16="http://schemas.microsoft.com/office/drawing/2014/main" id="{80A9F75C-7F5C-B54C-A04B-48FB1DE4BFB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A91F0A89-C545-E34F-819F-DC03958235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8" name="Rectangle 597">
                    <a:extLst>
                      <a:ext uri="{FF2B5EF4-FFF2-40B4-BE49-F238E27FC236}">
                        <a16:creationId xmlns:a16="http://schemas.microsoft.com/office/drawing/2014/main" id="{4ECBDD64-6E50-554F-A8B6-2E0973D734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3E79A9D4-C249-464C-A305-4813285521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B3B04E2C-7B62-BD43-B2C2-7E12486784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9A7E84CA-62C4-224C-895B-7CC6DD05DC0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D2625DFC-A3BE-5241-A0F6-9786540C28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1F2EEB22-1054-4A49-8CF5-63F2BFCEBC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D9E0A9C3-047D-1A4F-8942-70F3E412C1E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CE874940-9AB0-D04A-BB32-9E4AA91BF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5" name="Rectangle 594">
                    <a:extLst>
                      <a:ext uri="{FF2B5EF4-FFF2-40B4-BE49-F238E27FC236}">
                        <a16:creationId xmlns:a16="http://schemas.microsoft.com/office/drawing/2014/main" id="{E6E77377-749C-314E-B867-FBF8B0F6B9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1B14CED7-2E59-4348-9E2A-ADD7FF03C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B755A99E-B7A3-D442-ADCF-1444125459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F01D4258-C52C-534B-BB4E-4A44659375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5" name="Group 574">
                  <a:extLst>
                    <a:ext uri="{FF2B5EF4-FFF2-40B4-BE49-F238E27FC236}">
                      <a16:creationId xmlns:a16="http://schemas.microsoft.com/office/drawing/2014/main" id="{DCA46C8D-DF3B-8B4D-B050-F22E40FBE4C8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25541348-52F0-A142-B0E1-45D6EEE54E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4DEC6583-6AC3-A94C-8FBF-6DBB559E0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A3FA9B57-6103-6341-BA5C-6A8B4942FCE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EF0588D2-7EE1-5149-BC52-8D7FA91608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DDFE812C-353D-984E-B355-95B6DEB99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1F2C0BE3-7788-AF48-AC80-A9FE26E5699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415BE135-6BCD-D84B-9AA7-7CD0BE0832F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82" name="Rectangle 581">
                    <a:extLst>
                      <a:ext uri="{FF2B5EF4-FFF2-40B4-BE49-F238E27FC236}">
                        <a16:creationId xmlns:a16="http://schemas.microsoft.com/office/drawing/2014/main" id="{5FC674DF-E060-6B4D-B4CC-0E517B1BCA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C5A44545-28D7-EE4B-90D0-CBCB32EC5BA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37C56DF3-BF7E-9748-8952-4D539834FD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DC74BA74-6819-0A46-8AB6-59F8CD6346F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A3A110F9-6F7C-6C47-AF79-486A176B3888}"/>
                    </a:ext>
                  </a:extLst>
                </p:cNvPr>
                <p:cNvCxnSpPr>
                  <a:cxnSpLocks/>
                  <a:stCxn id="584" idx="3"/>
                  <a:endCxn id="597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D4022199-8246-BB4D-BB42-2033DCAB20C3}"/>
                    </a:ext>
                  </a:extLst>
                </p:cNvPr>
                <p:cNvCxnSpPr>
                  <a:cxnSpLocks/>
                  <a:stCxn id="589" idx="3"/>
                  <a:endCxn id="59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F81630C0-962D-B345-A578-8352204B0853}"/>
                    </a:ext>
                  </a:extLst>
                </p:cNvPr>
                <p:cNvCxnSpPr>
                  <a:cxnSpLocks/>
                  <a:stCxn id="598" idx="3"/>
                  <a:endCxn id="595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3142953D-3DFF-DF4B-AC9A-B80E693C0EA4}"/>
                    </a:ext>
                  </a:extLst>
                </p:cNvPr>
                <p:cNvCxnSpPr>
                  <a:cxnSpLocks/>
                  <a:stCxn id="583" idx="3"/>
                  <a:endCxn id="590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2427797B-0C79-1F44-8908-F48E3235F1A8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CE059F08-CFE3-7340-9881-861A10EDFF11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376B2DF-F8CC-2341-AFA3-B76B14077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A563BE8B-D96F-CF4F-B914-397557A546E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7A88BF5A-DA10-9645-BF0C-7276782C93C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887A81FC-0F6C-BB49-908C-8584CFCBF09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8E2AB12-AD3C-504F-8EF1-5366FD4B8D7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E0861496-872D-5F4D-BA5A-178F9125D8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7" name="Rectangle 566">
                    <a:extLst>
                      <a:ext uri="{FF2B5EF4-FFF2-40B4-BE49-F238E27FC236}">
                        <a16:creationId xmlns:a16="http://schemas.microsoft.com/office/drawing/2014/main" id="{3B3CDE3C-AF43-4F47-9612-23AFD0E218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38" name="Group 537">
                  <a:extLst>
                    <a:ext uri="{FF2B5EF4-FFF2-40B4-BE49-F238E27FC236}">
                      <a16:creationId xmlns:a16="http://schemas.microsoft.com/office/drawing/2014/main" id="{B9498798-913D-6540-A7DD-E581782159C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B87AAB5-2239-1C44-A089-92B06958F05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FE197721-0545-DA48-9430-E36B4EEE4C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4A0D952C-F5AB-D940-93D1-6E853B99980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1" name="Rectangle 560">
                    <a:extLst>
                      <a:ext uri="{FF2B5EF4-FFF2-40B4-BE49-F238E27FC236}">
                        <a16:creationId xmlns:a16="http://schemas.microsoft.com/office/drawing/2014/main" id="{1C9B6642-AA34-8141-8AD6-C38CA7F92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71ACC508-30EA-8E49-9E0D-22C81218176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86DF8041-A2FE-D747-8529-E790CB728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8CF1B556-6434-7B44-A624-E4CA63E5C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0FBDA796-F756-2149-98F0-6C0C776E9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2" name="Group 541">
                  <a:extLst>
                    <a:ext uri="{FF2B5EF4-FFF2-40B4-BE49-F238E27FC236}">
                      <a16:creationId xmlns:a16="http://schemas.microsoft.com/office/drawing/2014/main" id="{FF9FD1FF-A218-594E-AD6B-33FD2FFF40C7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7DA77C10-4698-694C-BCC9-7EC0B295401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24796F51-D945-604A-B739-BFE7B1E7EE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2640915F-8738-8346-A7B9-85BE292FEF4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95E0A047-BD82-AC4E-8031-8BBB916025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6E44E0A6-70ED-1442-9409-3DC3E7F895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A621E1BE-FC6A-5F4B-9631-FA9044D8280E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48" name="Rectangle 547">
                    <a:extLst>
                      <a:ext uri="{FF2B5EF4-FFF2-40B4-BE49-F238E27FC236}">
                        <a16:creationId xmlns:a16="http://schemas.microsoft.com/office/drawing/2014/main" id="{D31C82A8-32C1-DF43-B6A4-44DB403B16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86D68CD3-BC46-7A4D-AE99-E0DA093533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55FE242A-A92B-7D42-A0BB-999E945C13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7507558F-D060-6340-8961-07749B36F8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BAD8DD68-BB25-AF4B-87C5-351E398EAD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C4181947-5F34-E943-8D8C-53CA93516760}"/>
                    </a:ext>
                  </a:extLst>
                </p:cNvPr>
                <p:cNvCxnSpPr>
                  <a:cxnSpLocks/>
                  <a:stCxn id="551" idx="3"/>
                  <a:endCxn id="564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8E7DA549-DF23-7941-BE5C-29BF53C9A2C4}"/>
                    </a:ext>
                  </a:extLst>
                </p:cNvPr>
                <p:cNvCxnSpPr>
                  <a:cxnSpLocks/>
                  <a:stCxn id="556" idx="3"/>
                  <a:endCxn id="55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6B22A310-FED0-DF41-A779-41682493A098}"/>
                    </a:ext>
                  </a:extLst>
                </p:cNvPr>
                <p:cNvCxnSpPr>
                  <a:cxnSpLocks/>
                  <a:stCxn id="565" idx="3"/>
                  <a:endCxn id="562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74227083-E7AD-DD46-9ABC-249D789E929A}"/>
                    </a:ext>
                  </a:extLst>
                </p:cNvPr>
                <p:cNvCxnSpPr>
                  <a:cxnSpLocks/>
                  <a:stCxn id="550" idx="3"/>
                  <a:endCxn id="557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FA24E55C-6AA3-874A-81A7-855A49E83F1E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98BDD733-D0F3-5D42-AB16-31D1517C8E6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036D6D54-4DD0-4247-A413-91C10F163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A015CBB0-5387-BC45-8867-A85F8FE4A86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400FF38C-461D-7844-BDD9-51A0B1B727D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0BC362AE-4854-6F49-83E9-2621F1CAFC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EDB354FA-9453-3F45-A704-43065654E01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50C180B2-55C5-8E49-AB31-0242B859F0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5B8D750D-6ACF-6944-9565-3CD58630D54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78344827-F25C-0644-B4EF-1E32F7850C50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42988B30-DF19-3445-A7B7-87E19CCAB7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26" name="Rectangle 525">
                    <a:extLst>
                      <a:ext uri="{FF2B5EF4-FFF2-40B4-BE49-F238E27FC236}">
                        <a16:creationId xmlns:a16="http://schemas.microsoft.com/office/drawing/2014/main" id="{99E803CA-1AD2-7A40-BDDD-8A01B5294E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83267D60-9D8C-AB4F-896C-ED03BAC7DC2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D4D49394-49D4-5644-84F1-DF27537D18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B327C077-1C1B-6B48-BC3B-530873766D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04989B81-571F-E940-AFB3-02EB11D99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5B913260-1D9A-B34D-AFE6-FB405FAFE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92BFEF36-6AC6-6044-AC46-61D105C35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785CE7B-05BF-F84A-B95C-F3EE6F662DE4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20" name="Rectangle 519">
                    <a:extLst>
                      <a:ext uri="{FF2B5EF4-FFF2-40B4-BE49-F238E27FC236}">
                        <a16:creationId xmlns:a16="http://schemas.microsoft.com/office/drawing/2014/main" id="{C5C39A72-282C-314A-94F4-BD889CC659C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9A062946-81F7-0B43-B727-F09EC2B12D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7B78B101-168C-4345-B9BC-410A7F9E55F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59F35DB8-1880-044A-BCAC-227EDB7047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4" name="Rectangle 523">
                    <a:extLst>
                      <a:ext uri="{FF2B5EF4-FFF2-40B4-BE49-F238E27FC236}">
                        <a16:creationId xmlns:a16="http://schemas.microsoft.com/office/drawing/2014/main" id="{797E71B5-8D65-7C47-BA9A-63F6890AEF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5AE2A344-3FCD-6642-9478-28CB9CDA2A7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F5587AB7-11FF-424C-8054-F292998FEBE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16" name="Rectangle 515">
                    <a:extLst>
                      <a:ext uri="{FF2B5EF4-FFF2-40B4-BE49-F238E27FC236}">
                        <a16:creationId xmlns:a16="http://schemas.microsoft.com/office/drawing/2014/main" id="{CA2B38CD-888C-C945-8B7E-D99363C4D2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4EA15AC2-EB2D-794C-B21E-54B591C7547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8" name="Rectangle 517">
                    <a:extLst>
                      <a:ext uri="{FF2B5EF4-FFF2-40B4-BE49-F238E27FC236}">
                        <a16:creationId xmlns:a16="http://schemas.microsoft.com/office/drawing/2014/main" id="{1F50A55B-DDF6-1947-8CD9-65DA510081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249541E4-0D34-C14C-BF72-29C885003F5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A450B509-03C2-364E-BD5F-0F2081CEBDB2}"/>
                    </a:ext>
                  </a:extLst>
                </p:cNvPr>
                <p:cNvCxnSpPr>
                  <a:cxnSpLocks/>
                  <a:stCxn id="518" idx="3"/>
                  <a:endCxn id="53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5635A9D1-C9B4-CE4C-A414-16373E1DA864}"/>
                    </a:ext>
                  </a:extLst>
                </p:cNvPr>
                <p:cNvCxnSpPr>
                  <a:cxnSpLocks/>
                  <a:stCxn id="523" idx="3"/>
                  <a:endCxn id="52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2C0FE9E6-818A-344B-8C53-ED660EB7096E}"/>
                    </a:ext>
                  </a:extLst>
                </p:cNvPr>
                <p:cNvCxnSpPr>
                  <a:cxnSpLocks/>
                  <a:stCxn id="532" idx="3"/>
                  <a:endCxn id="529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25DFA7F6-4AB3-4542-88A1-AF6BDFD15E71}"/>
                    </a:ext>
                  </a:extLst>
                </p:cNvPr>
                <p:cNvCxnSpPr>
                  <a:cxnSpLocks/>
                  <a:stCxn id="517" idx="3"/>
                  <a:endCxn id="524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BEA11557-AB53-564C-BA9F-4A2A34B53553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FDB1C74B-A841-F24F-BF0C-A76576091A6C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EEECEC2E-EDB2-CF49-933F-E50E5BA3B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3B1DC735-117F-F842-B890-AB14F9BCF5A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D075807A-6DEA-1A4E-A4DA-0D26D3C3066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732B040C-08C2-EB4C-BB8F-203946B4EC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FEB071C7-93E0-2342-8947-3DDAF3059B3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Rectangle 499">
                    <a:extLst>
                      <a:ext uri="{FF2B5EF4-FFF2-40B4-BE49-F238E27FC236}">
                        <a16:creationId xmlns:a16="http://schemas.microsoft.com/office/drawing/2014/main" id="{10C1FDE1-B62E-1F47-B80F-6690F26D3C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1" name="Rectangle 500">
                    <a:extLst>
                      <a:ext uri="{FF2B5EF4-FFF2-40B4-BE49-F238E27FC236}">
                        <a16:creationId xmlns:a16="http://schemas.microsoft.com/office/drawing/2014/main" id="{5F1BD2EF-18B7-C44F-BDFB-D69D99D3C0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7120AD39-3D3A-CE4F-AB2F-634348E5B7B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351FE3DF-E767-FB4C-A846-6360CEF861A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546A4471-7C32-9842-9D0B-A3B4BBECF5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62FCF0D6-1C38-1F45-8698-69503E77775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2204F275-C60D-9445-B7A0-07E44BDB40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1794FA29-E94C-F245-B3D8-3B0053E422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CB438F3F-1498-FE4B-9811-23E8FD0A4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53E9EB7C-F5BF-9D4E-A640-43C8FDEEF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94E1799A-654E-7F44-89D7-8D482B862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48D3E250-56D8-E649-B80C-3F4D5F23434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8280DA27-7508-CA4A-879C-3F9EAFF83ED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9BCAADF4-7D92-2641-8B58-5ABC2B6A32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9" name="Rectangle 488">
                    <a:extLst>
                      <a:ext uri="{FF2B5EF4-FFF2-40B4-BE49-F238E27FC236}">
                        <a16:creationId xmlns:a16="http://schemas.microsoft.com/office/drawing/2014/main" id="{97FE4175-F045-D846-8BC4-29086243B2C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BDEE4CDA-7220-FE43-B35E-2A3FE118BD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5FD18661-C257-254B-9E81-D083D35D14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AD429888-317B-F540-9A89-6C3A00AC856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BC2EEBC3-1DCB-7D4A-844E-9FC0ED8169C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639B6CFE-CB52-3147-8C36-31A6EF3EA0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5B7D2B91-0738-0E48-8253-800EC80AFE8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5" name="Rectangle 484">
                    <a:extLst>
                      <a:ext uri="{FF2B5EF4-FFF2-40B4-BE49-F238E27FC236}">
                        <a16:creationId xmlns:a16="http://schemas.microsoft.com/office/drawing/2014/main" id="{C0851C14-65AB-F04F-AD5A-20B1B9C3E6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Rectangle 485">
                    <a:extLst>
                      <a:ext uri="{FF2B5EF4-FFF2-40B4-BE49-F238E27FC236}">
                        <a16:creationId xmlns:a16="http://schemas.microsoft.com/office/drawing/2014/main" id="{72219FCA-59F7-E544-9673-D904E4B3EA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509449F8-9DF3-AA44-B50B-0DEB874DE1B6}"/>
                    </a:ext>
                  </a:extLst>
                </p:cNvPr>
                <p:cNvCxnSpPr>
                  <a:cxnSpLocks/>
                  <a:stCxn id="485" idx="3"/>
                  <a:endCxn id="498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1999DDE-65F9-6F48-A9C0-171E7308D704}"/>
                    </a:ext>
                  </a:extLst>
                </p:cNvPr>
                <p:cNvCxnSpPr>
                  <a:cxnSpLocks/>
                  <a:stCxn id="490" idx="3"/>
                  <a:endCxn id="49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F75519E3-DF1E-D743-95D5-8500D53EA630}"/>
                    </a:ext>
                  </a:extLst>
                </p:cNvPr>
                <p:cNvCxnSpPr>
                  <a:cxnSpLocks/>
                  <a:stCxn id="499" idx="3"/>
                  <a:endCxn id="496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07059BC1-DC11-964C-99B3-F4BE6EAA0D84}"/>
                    </a:ext>
                  </a:extLst>
                </p:cNvPr>
                <p:cNvCxnSpPr>
                  <a:cxnSpLocks/>
                  <a:stCxn id="484" idx="3"/>
                  <a:endCxn id="491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B19BD6FE-DC68-284D-8F6D-797DF5F1D608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904BD73-7B5B-2443-BBC0-9F8CD5B912E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3C48B3B5-3315-E540-A052-48F9413A1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3C5F47F4-EDDE-4A46-B496-ACF1A4DA105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A21D12A7-8EC0-EB46-919E-290C47C7941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3F23AD62-7F23-7B40-825B-0E4C8C7095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97BB507B-3F5D-4449-8503-8C19A7650AC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8DA168BB-B135-6144-B28F-8D977CC855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E29BD7A6-17BD-D148-BD8A-D457C70E96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9" name="Group 438">
                  <a:extLst>
                    <a:ext uri="{FF2B5EF4-FFF2-40B4-BE49-F238E27FC236}">
                      <a16:creationId xmlns:a16="http://schemas.microsoft.com/office/drawing/2014/main" id="{B40EEEB3-0495-3D48-8781-6CF4FDABA0E8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41E8110B-9DFE-4E4B-80D3-10473F05674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2F5716F6-8DA5-B548-A41E-334E3FD4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9D80181F-327E-524F-8226-1DE6527E30C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11B8D698-9428-024C-AB47-5B55D671F3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5C14396E-FA44-8E4C-A349-8E1036AAA6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4578647E-E36F-9745-83DF-09BDE497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BEE9288D-351A-0140-A785-28DC86288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EF2AD1AC-E1A2-F543-995A-AB08D8B20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09581E88-5E0B-F24C-9FDF-6D846F0B688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8966957B-0380-DA46-91F8-1540CAD904B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D9AA68A3-AACD-A84E-B365-F4F895E84C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FAE54554-74E9-924A-8643-16876DCBB75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2949235C-4D37-A34B-83FD-7790D02594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E0A0D5F9-E2FA-7C4A-B393-42B5829387B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D5435D06-C1C9-7842-9F46-B45167145A90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D4D52D61-99AD-404C-9C0A-B5310A99A24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FAC29568-C194-914E-A1F1-3BFF9DDC33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55264F7-49E7-134C-BD80-BB3B486C6DF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64C24854-7E12-A443-ACB0-C3345DE345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01C98F69-5907-7647-8061-CC53E122E3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9CED9477-216B-C948-8913-2212F3FE9458}"/>
                    </a:ext>
                  </a:extLst>
                </p:cNvPr>
                <p:cNvCxnSpPr>
                  <a:cxnSpLocks/>
                  <a:stCxn id="452" idx="3"/>
                  <a:endCxn id="46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9BE501BA-2146-2B4D-B1FB-CED1AA1B36E1}"/>
                    </a:ext>
                  </a:extLst>
                </p:cNvPr>
                <p:cNvCxnSpPr>
                  <a:cxnSpLocks/>
                  <a:stCxn id="457" idx="3"/>
                  <a:endCxn id="46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34232DE7-062C-C04B-B455-8A24B7011BA0}"/>
                    </a:ext>
                  </a:extLst>
                </p:cNvPr>
                <p:cNvCxnSpPr>
                  <a:cxnSpLocks/>
                  <a:stCxn id="466" idx="3"/>
                  <a:endCxn id="46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CF93C417-35FE-D04A-9C25-D34BA6DB3274}"/>
                    </a:ext>
                  </a:extLst>
                </p:cNvPr>
                <p:cNvCxnSpPr>
                  <a:cxnSpLocks/>
                  <a:stCxn id="451" idx="3"/>
                  <a:endCxn id="45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8558C940-1CCF-DF49-AFE0-46DA9905599F}"/>
                </a:ext>
              </a:extLst>
            </p:cNvPr>
            <p:cNvGrpSpPr/>
            <p:nvPr/>
          </p:nvGrpSpPr>
          <p:grpSpPr>
            <a:xfrm>
              <a:off x="5135569" y="5311463"/>
              <a:ext cx="9476192" cy="2000950"/>
              <a:chOff x="5599182" y="2021462"/>
              <a:chExt cx="9476192" cy="2000950"/>
            </a:xfrm>
          </p:grpSpPr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59EA6BF0-EBE5-B54A-B5C3-6B417BBEF453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D909EE85-77C8-BD40-81A4-20500BD68D9B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807" name="Straight Connector 806">
                  <a:extLst>
                    <a:ext uri="{FF2B5EF4-FFF2-40B4-BE49-F238E27FC236}">
                      <a16:creationId xmlns:a16="http://schemas.microsoft.com/office/drawing/2014/main" id="{049F96D1-6ACA-9444-A0F8-259196EC6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1A4D277-AB18-E34E-A14F-9A61466B6DD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F4FE2223-0269-1C4D-896B-816A7B51BB9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80FADD40-6FC2-3B43-8272-0E8C22C54E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D79E3960-CD6D-4141-B760-2EEB0D654B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4D709F8B-70A7-4146-AAD3-1AA87AA778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C97337BD-A5A0-434B-B3A2-708CAFC05C0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9C393F98-1A6D-9D44-85CB-20C23FA51E59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C515B1AE-C8E5-4143-9FB8-159527918B9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30" name="Rectangle 829">
                    <a:extLst>
                      <a:ext uri="{FF2B5EF4-FFF2-40B4-BE49-F238E27FC236}">
                        <a16:creationId xmlns:a16="http://schemas.microsoft.com/office/drawing/2014/main" id="{B1F0B5F0-B829-2045-98CE-ED781FD4B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02F01068-40CC-9645-A0F2-FB32A617B85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36F497B9-E9FA-1D4C-84E0-3D13DF1903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3E67DE59-FEAB-6345-99B8-A17BD51ACA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10" name="Straight Connector 809">
                  <a:extLst>
                    <a:ext uri="{FF2B5EF4-FFF2-40B4-BE49-F238E27FC236}">
                      <a16:creationId xmlns:a16="http://schemas.microsoft.com/office/drawing/2014/main" id="{A4CA2B1B-7D57-8241-999B-9D4A8999C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>
                  <a:extLst>
                    <a:ext uri="{FF2B5EF4-FFF2-40B4-BE49-F238E27FC236}">
                      <a16:creationId xmlns:a16="http://schemas.microsoft.com/office/drawing/2014/main" id="{22169B0D-6282-E047-816A-F06676531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747775C5-C6F9-0149-A940-D0D1538FD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E537B22F-F2B2-9A4E-BE28-B37751BE2307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4EA441AB-9376-4B47-AE2C-2B879855FF0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5DC1241B-3FA3-B04A-82E8-BFB6E85F78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80EAE195-0788-9A48-B1CA-061ED0AFBB3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282A335B-B469-2D4C-8EDB-540D0D401D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DD91D849-D40A-CC44-8049-8553F90202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CE581FD8-F1C7-D94C-8494-1507537CE74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BE01401F-3A98-5E4C-913E-25E6F9ECC70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2A6A31A3-03AC-9C4D-815F-9A5A6819DC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00DA7BF5-F4CF-C949-BDB5-B123C5515BD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504D9021-4F88-D84B-B914-43E614A59C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202401B9-81E0-944F-9AC6-3F9F6F8FD7A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78AD249E-AD9C-2B42-8F8B-71B3917A955C}"/>
                    </a:ext>
                  </a:extLst>
                </p:cNvPr>
                <p:cNvCxnSpPr>
                  <a:cxnSpLocks/>
                  <a:stCxn id="822" idx="3"/>
                  <a:endCxn id="83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A4205006-5CE3-EB46-8663-5CA2BC396A65}"/>
                    </a:ext>
                  </a:extLst>
                </p:cNvPr>
                <p:cNvCxnSpPr>
                  <a:cxnSpLocks/>
                  <a:stCxn id="827" idx="3"/>
                  <a:endCxn id="83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0B31B063-88A4-E548-8059-33177A9975DD}"/>
                    </a:ext>
                  </a:extLst>
                </p:cNvPr>
                <p:cNvCxnSpPr>
                  <a:cxnSpLocks/>
                  <a:stCxn id="836" idx="3"/>
                  <a:endCxn id="83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B76CB1EB-306C-5445-9404-B3B2427CC392}"/>
                    </a:ext>
                  </a:extLst>
                </p:cNvPr>
                <p:cNvCxnSpPr>
                  <a:cxnSpLocks/>
                  <a:stCxn id="821" idx="3"/>
                  <a:endCxn id="82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8CFFD7BA-14C7-B444-BED3-5441C83116A6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FD40C1E-EB7F-F048-B659-0B9E0DF0B7C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61DC9AEB-7A46-F546-AA23-1018F5DCE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5" name="Group 774">
                  <a:extLst>
                    <a:ext uri="{FF2B5EF4-FFF2-40B4-BE49-F238E27FC236}">
                      <a16:creationId xmlns:a16="http://schemas.microsoft.com/office/drawing/2014/main" id="{7A1241D2-50F7-8D4D-8597-A1BAD4861C7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E453DA4C-D05D-BF4B-91C2-3B1A9F7102A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529AA61C-F234-A74C-A8D9-3368BF7128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E11025B9-E2CD-7747-BB4A-F02E0AFB220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DCE57329-7C95-644D-A730-C173F0FD52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DA15354B-E405-AB4A-9364-CBEC8665F0F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76" name="Group 775">
                  <a:extLst>
                    <a:ext uri="{FF2B5EF4-FFF2-40B4-BE49-F238E27FC236}">
                      <a16:creationId xmlns:a16="http://schemas.microsoft.com/office/drawing/2014/main" id="{38BBC816-3818-834B-AF06-CDC0975BE5C0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627DE0B6-FE15-3D4C-8D40-83DB53807D4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CA6DBE69-D4EE-4141-98FD-BA7778B51C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4145E851-43D2-4142-82C6-8154FDD3DFE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AF676C3E-A3AC-7E4E-9E69-2C5660387E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9B64CCFE-7DF4-934E-AD7F-9675046A033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77" name="Straight Connector 776">
                  <a:extLst>
                    <a:ext uri="{FF2B5EF4-FFF2-40B4-BE49-F238E27FC236}">
                      <a16:creationId xmlns:a16="http://schemas.microsoft.com/office/drawing/2014/main" id="{901FE6FC-9C9C-314E-B823-34A555A32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244A1FED-C5D8-F143-961C-DC3AB193D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Straight Connector 778">
                  <a:extLst>
                    <a:ext uri="{FF2B5EF4-FFF2-40B4-BE49-F238E27FC236}">
                      <a16:creationId xmlns:a16="http://schemas.microsoft.com/office/drawing/2014/main" id="{A715214A-1522-9D48-9A3C-73D536A3A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0" name="Group 779">
                  <a:extLst>
                    <a:ext uri="{FF2B5EF4-FFF2-40B4-BE49-F238E27FC236}">
                      <a16:creationId xmlns:a16="http://schemas.microsoft.com/office/drawing/2014/main" id="{2AF9720C-1CFE-FF4C-B4BD-597A68096D2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F88BF42C-E319-0B4E-86C5-DA277EC26F3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CE7E4F19-8205-7D45-84E0-6EB26FBECB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5924EC0F-7BF2-4946-B01A-60A395B1A46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5E78D8BB-D328-CC47-B568-A983B4F520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A9FD2C37-0FA7-274C-8A13-0160CB6485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1" name="Group 780">
                  <a:extLst>
                    <a:ext uri="{FF2B5EF4-FFF2-40B4-BE49-F238E27FC236}">
                      <a16:creationId xmlns:a16="http://schemas.microsoft.com/office/drawing/2014/main" id="{7271B1C5-37B3-A542-A945-95BA532EA53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3EE3BBE6-3F3A-9F4A-B08C-998F73ED5FE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32DAA40B-2D7F-CD4F-BC70-42B116576A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3676F4B9-99B5-B844-9904-00E406750E3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8A4DBCB7-1AB3-1345-9709-F6F167AE10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033512F7-A8D2-A645-9FC2-D1EFCAB5FE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82" name="Straight Connector 781">
                  <a:extLst>
                    <a:ext uri="{FF2B5EF4-FFF2-40B4-BE49-F238E27FC236}">
                      <a16:creationId xmlns:a16="http://schemas.microsoft.com/office/drawing/2014/main" id="{C5C43290-B3AD-2F4A-9323-11119A65F875}"/>
                    </a:ext>
                  </a:extLst>
                </p:cNvPr>
                <p:cNvCxnSpPr>
                  <a:cxnSpLocks/>
                  <a:stCxn id="789" idx="3"/>
                  <a:endCxn id="80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3" name="Straight Connector 782">
                  <a:extLst>
                    <a:ext uri="{FF2B5EF4-FFF2-40B4-BE49-F238E27FC236}">
                      <a16:creationId xmlns:a16="http://schemas.microsoft.com/office/drawing/2014/main" id="{023371D0-2C82-274A-8B48-D0EA7ACE85DB}"/>
                    </a:ext>
                  </a:extLst>
                </p:cNvPr>
                <p:cNvCxnSpPr>
                  <a:cxnSpLocks/>
                  <a:stCxn id="794" idx="3"/>
                  <a:endCxn id="79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E8DAF074-EE24-B843-8AB6-94D36468C658}"/>
                    </a:ext>
                  </a:extLst>
                </p:cNvPr>
                <p:cNvCxnSpPr>
                  <a:cxnSpLocks/>
                  <a:stCxn id="803" idx="3"/>
                  <a:endCxn id="80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BBE793BD-7ADC-5E43-8412-165C7670DD42}"/>
                    </a:ext>
                  </a:extLst>
                </p:cNvPr>
                <p:cNvCxnSpPr>
                  <a:cxnSpLocks/>
                  <a:stCxn id="788" idx="3"/>
                  <a:endCxn id="79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8E2A76FD-6F0D-6443-945D-196202CF95F9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40F2BA3E-5F67-AA46-A4A5-26F82DAF254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78A2D17D-D45B-AE4B-B837-CCB0F0579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8ADFF95E-216D-6244-9E68-F2DAE3EAE50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CFC9B1B7-38C5-084C-B181-83414C6C09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BB547FD1-42E3-364C-9545-31A9C2B0BB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A786DB58-6071-3549-A93A-680141AEB39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B884E25B-CCDB-A947-A737-802008452E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E775F8D5-4F2D-214A-9282-5C54A9BDC4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3E73D6D0-0CE7-D64A-AA93-DDD379FFD96B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EB8B7100-3F1D-0F4F-93A0-4574B9AA5DC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69945F09-0FBE-0446-9F1C-FAF11E3967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B093BD4C-DD05-254A-85BA-517C538CCB4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7FB11EE0-9E09-3A44-9E39-CC7358F942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924690B6-D2A2-8A4B-9ACA-85C76707E63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EDE681BB-4693-634D-A054-AAECEEF4D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0F634BBC-443C-AD4E-B7BA-FDFA8A1A2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6B7B2DE0-C68E-C24F-AD79-9D71CC83E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7" name="Group 746">
                  <a:extLst>
                    <a:ext uri="{FF2B5EF4-FFF2-40B4-BE49-F238E27FC236}">
                      <a16:creationId xmlns:a16="http://schemas.microsoft.com/office/drawing/2014/main" id="{5FAD40BE-1DA4-5944-8D36-F73B23E24FE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DCC9FE19-C022-4C4F-9EB7-D7DAE779BFF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C3F8BDB3-540C-D549-8612-4CE95FA05C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5561AE41-ADB6-4E49-B73C-4CF0E052C6F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02FE1EB1-ED2F-C248-8C57-9AF9BD9BCD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2CEBA1F4-6FCD-9243-BD01-302104F5D89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8" name="Group 747">
                  <a:extLst>
                    <a:ext uri="{FF2B5EF4-FFF2-40B4-BE49-F238E27FC236}">
                      <a16:creationId xmlns:a16="http://schemas.microsoft.com/office/drawing/2014/main" id="{B0832C07-118C-DE41-A135-356DB91821F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D0A5A0E9-3B75-C04A-BAF1-74F37DE18D7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C7C9E457-FAB0-E64E-BE8A-DFF7CAF573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F9109EFA-E91A-0F42-A777-809167AF380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201AEBA8-D435-684D-B919-EAA326A5F0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2079CBFA-CA84-0941-9D12-E7C9C2E25D1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49" name="Straight Connector 748">
                  <a:extLst>
                    <a:ext uri="{FF2B5EF4-FFF2-40B4-BE49-F238E27FC236}">
                      <a16:creationId xmlns:a16="http://schemas.microsoft.com/office/drawing/2014/main" id="{0E772F74-DC0A-024C-8F23-F506F7BA234A}"/>
                    </a:ext>
                  </a:extLst>
                </p:cNvPr>
                <p:cNvCxnSpPr>
                  <a:cxnSpLocks/>
                  <a:stCxn id="756" idx="3"/>
                  <a:endCxn id="76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F1E577D1-2A4C-4E41-BD0B-CAADE32A8845}"/>
                    </a:ext>
                  </a:extLst>
                </p:cNvPr>
                <p:cNvCxnSpPr>
                  <a:cxnSpLocks/>
                  <a:stCxn id="761" idx="3"/>
                  <a:endCxn id="76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>
                  <a:extLst>
                    <a:ext uri="{FF2B5EF4-FFF2-40B4-BE49-F238E27FC236}">
                      <a16:creationId xmlns:a16="http://schemas.microsoft.com/office/drawing/2014/main" id="{0DEE09AD-A4E7-0340-A7BC-A9F52C2014DF}"/>
                    </a:ext>
                  </a:extLst>
                </p:cNvPr>
                <p:cNvCxnSpPr>
                  <a:cxnSpLocks/>
                  <a:stCxn id="770" idx="3"/>
                  <a:endCxn id="76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0E67DAFC-BE05-C241-AF90-C7D5D87251F2}"/>
                    </a:ext>
                  </a:extLst>
                </p:cNvPr>
                <p:cNvCxnSpPr>
                  <a:cxnSpLocks/>
                  <a:stCxn id="755" idx="3"/>
                  <a:endCxn id="76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6E372864-FEC8-5B4A-A098-EA438E90891C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93F0C429-06ED-1847-B869-62604D25BFC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BF405870-9CD8-8F40-A1C0-1C0992BF5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9" name="Group 708">
                  <a:extLst>
                    <a:ext uri="{FF2B5EF4-FFF2-40B4-BE49-F238E27FC236}">
                      <a16:creationId xmlns:a16="http://schemas.microsoft.com/office/drawing/2014/main" id="{C57862D2-B080-6D42-87CF-8604CB599C0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0657F8CA-0227-3A4C-82F6-54C94614BD7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EC476111-5F43-B645-9CC7-F231DC2AD3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68BC54AA-4E30-6149-9414-AB638516384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2C286419-B38D-3D48-B449-67115AF36D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CA86BEFB-34F5-024B-95B8-BB0A967B5E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DDCFF666-466B-3446-8866-8A4B25AC1080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44B76541-53B6-204A-90BF-5C0A586D74F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35D97B24-82E1-D34B-9219-9BAB5AEF50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7F215AB9-4E7A-F14E-8802-3241465D546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FBC06FD3-CDBE-4545-84DA-401298C612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814E14FC-B25C-0646-AE9D-BF48987AE7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312396EC-7AAC-9447-A03A-50F09AF5E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D450A9D2-A68C-A149-AF19-85B394F7B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9D97CB17-496C-BE47-B92E-EE47DF614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91CBB273-DDE7-7A42-9346-F57C273C7A7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C4264390-C4FD-8045-AF82-6558E48DCF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26" name="Rectangle 725">
                    <a:extLst>
                      <a:ext uri="{FF2B5EF4-FFF2-40B4-BE49-F238E27FC236}">
                        <a16:creationId xmlns:a16="http://schemas.microsoft.com/office/drawing/2014/main" id="{AEB3A5DA-B0CB-ED42-B171-53F1B2EC9D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7" name="Rectangle 726">
                    <a:extLst>
                      <a:ext uri="{FF2B5EF4-FFF2-40B4-BE49-F238E27FC236}">
                        <a16:creationId xmlns:a16="http://schemas.microsoft.com/office/drawing/2014/main" id="{A8CDFBD3-B4D7-1B48-8FD9-27817B526B9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816FA61A-9DE0-5D41-9BDA-1F4264A85F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57A79726-40FD-B449-B284-75643C0A9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5" name="Group 714">
                  <a:extLst>
                    <a:ext uri="{FF2B5EF4-FFF2-40B4-BE49-F238E27FC236}">
                      <a16:creationId xmlns:a16="http://schemas.microsoft.com/office/drawing/2014/main" id="{DCC5DDC4-78A2-814E-8D8A-4501180132F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0" name="Rectangle 719">
                    <a:extLst>
                      <a:ext uri="{FF2B5EF4-FFF2-40B4-BE49-F238E27FC236}">
                        <a16:creationId xmlns:a16="http://schemas.microsoft.com/office/drawing/2014/main" id="{3113DDC2-16AE-F14A-ACF0-447454AA934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21" name="Rectangle 720">
                    <a:extLst>
                      <a:ext uri="{FF2B5EF4-FFF2-40B4-BE49-F238E27FC236}">
                        <a16:creationId xmlns:a16="http://schemas.microsoft.com/office/drawing/2014/main" id="{36720DBD-1030-2C40-9F63-A7401F7D73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BDF92198-4358-1540-B93D-5AA11F044D3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3" name="Rectangle 722">
                    <a:extLst>
                      <a:ext uri="{FF2B5EF4-FFF2-40B4-BE49-F238E27FC236}">
                        <a16:creationId xmlns:a16="http://schemas.microsoft.com/office/drawing/2014/main" id="{D9DADD9A-BF74-D34F-B9E4-38B982C3E5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4E19282D-638E-E646-A14D-7565EB3E3C0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3A404E87-D803-5D41-9E4C-4FFFE1720616}"/>
                    </a:ext>
                  </a:extLst>
                </p:cNvPr>
                <p:cNvCxnSpPr>
                  <a:cxnSpLocks/>
                  <a:stCxn id="723" idx="3"/>
                  <a:endCxn id="73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3CBB048D-5974-4C46-AC20-A17794115795}"/>
                    </a:ext>
                  </a:extLst>
                </p:cNvPr>
                <p:cNvCxnSpPr>
                  <a:cxnSpLocks/>
                  <a:stCxn id="728" idx="3"/>
                  <a:endCxn id="73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9B31217E-B059-8F49-8207-FD700BEBDCC6}"/>
                    </a:ext>
                  </a:extLst>
                </p:cNvPr>
                <p:cNvCxnSpPr>
                  <a:cxnSpLocks/>
                  <a:stCxn id="737" idx="3"/>
                  <a:endCxn id="73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84902D25-428B-1344-BC34-C135FCC14E41}"/>
                    </a:ext>
                  </a:extLst>
                </p:cNvPr>
                <p:cNvCxnSpPr>
                  <a:cxnSpLocks/>
                  <a:stCxn id="722" idx="3"/>
                  <a:endCxn id="72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42B3F62C-F052-D44C-9B09-E3F09CF4E92D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B388AA25-B171-4748-B74D-8E4832DA19C2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C5810EF7-5FCF-AD4E-9E53-560EF08DC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" name="Group 675">
                  <a:extLst>
                    <a:ext uri="{FF2B5EF4-FFF2-40B4-BE49-F238E27FC236}">
                      <a16:creationId xmlns:a16="http://schemas.microsoft.com/office/drawing/2014/main" id="{BD8C856C-B241-904C-A337-18C3B35EF51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2" name="Rectangle 701">
                    <a:extLst>
                      <a:ext uri="{FF2B5EF4-FFF2-40B4-BE49-F238E27FC236}">
                        <a16:creationId xmlns:a16="http://schemas.microsoft.com/office/drawing/2014/main" id="{B6DE5789-14D7-0245-9FAD-2E938934A0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6BC07FE7-CCC7-1649-B941-18FD4BB05F3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422B7366-5F66-454D-902F-3C750C9979D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B93BCA9E-E29B-E546-8DCB-B83454700F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D90ADFC5-16B5-0B4E-AA8D-D660D2D9F0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7" name="Group 676">
                  <a:extLst>
                    <a:ext uri="{FF2B5EF4-FFF2-40B4-BE49-F238E27FC236}">
                      <a16:creationId xmlns:a16="http://schemas.microsoft.com/office/drawing/2014/main" id="{1D20966F-A288-6A4E-A12A-7D9C0AB8024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48E38D99-B00B-914D-A357-B76F248EEE0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513225F2-5948-B943-8E54-EECD3C9DE6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7E974D67-3262-5B40-8C47-920B9CB108C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C1EDF431-85EB-7849-A20F-48D1BC8729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0BECD89A-044E-9041-95AF-8442E45D3E3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50EE81B5-9031-124E-BBD3-00E975F23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50D6A6E4-E6A1-F840-8A2E-E1D3A0997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2BA46965-6D19-0041-A8AE-69F2639B9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4D094C3D-3B1C-8049-B4C9-BCCE5EF1CB8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D396CF46-DD31-0543-B80F-80E4726DFE7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3" name="Rectangle 692">
                    <a:extLst>
                      <a:ext uri="{FF2B5EF4-FFF2-40B4-BE49-F238E27FC236}">
                        <a16:creationId xmlns:a16="http://schemas.microsoft.com/office/drawing/2014/main" id="{E1D4C83D-BBF8-C847-B9E5-BEE85AA4ED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4" name="Rectangle 693">
                    <a:extLst>
                      <a:ext uri="{FF2B5EF4-FFF2-40B4-BE49-F238E27FC236}">
                        <a16:creationId xmlns:a16="http://schemas.microsoft.com/office/drawing/2014/main" id="{6BBE5767-2674-6041-A5FE-93FEDB501CC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92630696-303F-1449-B898-FAF014227C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48159AF0-8F37-214C-8AD5-BFE6963CF6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2" name="Group 681">
                  <a:extLst>
                    <a:ext uri="{FF2B5EF4-FFF2-40B4-BE49-F238E27FC236}">
                      <a16:creationId xmlns:a16="http://schemas.microsoft.com/office/drawing/2014/main" id="{98C558EA-4B9C-0F41-9A39-1BAAA19DF4AA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87" name="Rectangle 686">
                    <a:extLst>
                      <a:ext uri="{FF2B5EF4-FFF2-40B4-BE49-F238E27FC236}">
                        <a16:creationId xmlns:a16="http://schemas.microsoft.com/office/drawing/2014/main" id="{5A66507E-9201-5146-91F5-13A44F30A1E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88" name="Rectangle 687">
                    <a:extLst>
                      <a:ext uri="{FF2B5EF4-FFF2-40B4-BE49-F238E27FC236}">
                        <a16:creationId xmlns:a16="http://schemas.microsoft.com/office/drawing/2014/main" id="{D179DB55-4D54-5747-A60E-D748C5600D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9" name="Rectangle 688">
                    <a:extLst>
                      <a:ext uri="{FF2B5EF4-FFF2-40B4-BE49-F238E27FC236}">
                        <a16:creationId xmlns:a16="http://schemas.microsoft.com/office/drawing/2014/main" id="{4DF8AF49-400E-634A-9EB7-E57206FE197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0" name="Rectangle 689">
                    <a:extLst>
                      <a:ext uri="{FF2B5EF4-FFF2-40B4-BE49-F238E27FC236}">
                        <a16:creationId xmlns:a16="http://schemas.microsoft.com/office/drawing/2014/main" id="{E06C6673-9A14-704B-ABA9-7DBCC15287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1" name="Rectangle 690">
                    <a:extLst>
                      <a:ext uri="{FF2B5EF4-FFF2-40B4-BE49-F238E27FC236}">
                        <a16:creationId xmlns:a16="http://schemas.microsoft.com/office/drawing/2014/main" id="{6933D2CA-947B-CD43-9FA7-4BE3DFBACA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0F4DD02D-397E-1F4B-8A8D-61A30C126849}"/>
                    </a:ext>
                  </a:extLst>
                </p:cNvPr>
                <p:cNvCxnSpPr>
                  <a:cxnSpLocks/>
                  <a:stCxn id="690" idx="3"/>
                  <a:endCxn id="70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C47BECC4-C52B-A844-8D17-20F90EFC35CB}"/>
                    </a:ext>
                  </a:extLst>
                </p:cNvPr>
                <p:cNvCxnSpPr>
                  <a:cxnSpLocks/>
                  <a:stCxn id="695" idx="3"/>
                  <a:endCxn id="69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1F3C1755-5BC1-BA40-ADC8-5EB2AB5C34FC}"/>
                    </a:ext>
                  </a:extLst>
                </p:cNvPr>
                <p:cNvCxnSpPr>
                  <a:cxnSpLocks/>
                  <a:stCxn id="704" idx="3"/>
                  <a:endCxn id="70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CB75B84B-AE02-8A48-896A-4D8B85A1CDB4}"/>
                    </a:ext>
                  </a:extLst>
                </p:cNvPr>
                <p:cNvCxnSpPr>
                  <a:cxnSpLocks/>
                  <a:stCxn id="689" idx="3"/>
                  <a:endCxn id="69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01BF44EB-29F7-9A4E-822A-09E8FAF42CAB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1CEFD690-ACAA-2A48-A732-4304119DF2D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BA49CC92-84DF-2741-ADE3-3BCA2CB6B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3" name="Group 642">
                  <a:extLst>
                    <a:ext uri="{FF2B5EF4-FFF2-40B4-BE49-F238E27FC236}">
                      <a16:creationId xmlns:a16="http://schemas.microsoft.com/office/drawing/2014/main" id="{1B209480-F83A-6643-B088-1EC54090F5B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9" name="Rectangle 668">
                    <a:extLst>
                      <a:ext uri="{FF2B5EF4-FFF2-40B4-BE49-F238E27FC236}">
                        <a16:creationId xmlns:a16="http://schemas.microsoft.com/office/drawing/2014/main" id="{240C1C94-A16E-8C4C-BE01-283EC843C6B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70" name="Rectangle 669">
                    <a:extLst>
                      <a:ext uri="{FF2B5EF4-FFF2-40B4-BE49-F238E27FC236}">
                        <a16:creationId xmlns:a16="http://schemas.microsoft.com/office/drawing/2014/main" id="{B3F44FE4-79EE-E545-979E-0F93C13BF6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979C17D3-2F92-644A-A521-9C940E25AA4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E24D06FF-BA1E-084D-837C-F7B233CBB7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438F8782-4DC4-8241-A105-7F765028C24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4" name="Group 643">
                  <a:extLst>
                    <a:ext uri="{FF2B5EF4-FFF2-40B4-BE49-F238E27FC236}">
                      <a16:creationId xmlns:a16="http://schemas.microsoft.com/office/drawing/2014/main" id="{06B5C456-DBD3-4E40-917E-7ED2A037A765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90159997-D535-8649-910F-89C5CA59C6D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DACC35B2-2A2D-E44C-A59C-2F592BE2D0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38F55952-B6FB-E249-82DF-51DA3AABF16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7" name="Rectangle 666">
                    <a:extLst>
                      <a:ext uri="{FF2B5EF4-FFF2-40B4-BE49-F238E27FC236}">
                        <a16:creationId xmlns:a16="http://schemas.microsoft.com/office/drawing/2014/main" id="{6001F7D8-5129-2844-8D44-E59AEEC637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8" name="Rectangle 667">
                    <a:extLst>
                      <a:ext uri="{FF2B5EF4-FFF2-40B4-BE49-F238E27FC236}">
                        <a16:creationId xmlns:a16="http://schemas.microsoft.com/office/drawing/2014/main" id="{3E150420-A673-BA42-8A84-4755EE9AE9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69E5A008-AD35-1A4B-B780-49F27BD9F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5396E130-2561-6F43-9B60-280374CAB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E5FD43CC-3755-C84B-B2FB-CAC2E8C55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79623A0D-22B3-8844-BAFF-DD0762871F6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59" name="Rectangle 658">
                    <a:extLst>
                      <a:ext uri="{FF2B5EF4-FFF2-40B4-BE49-F238E27FC236}">
                        <a16:creationId xmlns:a16="http://schemas.microsoft.com/office/drawing/2014/main" id="{F0A92819-490F-9644-BB9D-D9A1B1D4766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D4B2067E-B40D-F441-8A28-BFB9002EC9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1" name="Rectangle 660">
                    <a:extLst>
                      <a:ext uri="{FF2B5EF4-FFF2-40B4-BE49-F238E27FC236}">
                        <a16:creationId xmlns:a16="http://schemas.microsoft.com/office/drawing/2014/main" id="{BDBD98F1-529C-AD40-A6FC-FFFC0BD9F48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764F6B4E-F966-D44B-BFBF-CF26ADEBBAF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4125FE2C-A50F-5546-8814-5C8A64BA86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295655C8-FD90-3547-9D22-CFD416F57803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54" name="Rectangle 653">
                    <a:extLst>
                      <a:ext uri="{FF2B5EF4-FFF2-40B4-BE49-F238E27FC236}">
                        <a16:creationId xmlns:a16="http://schemas.microsoft.com/office/drawing/2014/main" id="{8E390008-F64F-C942-9070-CAAEB7A2A9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55" name="Rectangle 654">
                    <a:extLst>
                      <a:ext uri="{FF2B5EF4-FFF2-40B4-BE49-F238E27FC236}">
                        <a16:creationId xmlns:a16="http://schemas.microsoft.com/office/drawing/2014/main" id="{3C1684EB-C80B-E449-AAB6-6A9533AF31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6" name="Rectangle 655">
                    <a:extLst>
                      <a:ext uri="{FF2B5EF4-FFF2-40B4-BE49-F238E27FC236}">
                        <a16:creationId xmlns:a16="http://schemas.microsoft.com/office/drawing/2014/main" id="{5D16713A-DA72-874E-A2FF-5B0C30FF87E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6D09BF02-BD3E-7942-A227-3A5774E2AA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2A23A0B8-5C8E-8A48-B628-F7D502CA1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144CF52F-7F8B-DE4C-9C3F-E6B3960B368F}"/>
                    </a:ext>
                  </a:extLst>
                </p:cNvPr>
                <p:cNvCxnSpPr>
                  <a:cxnSpLocks/>
                  <a:stCxn id="657" idx="3"/>
                  <a:endCxn id="67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4CA5B6F5-654A-7E49-8966-02D282991929}"/>
                    </a:ext>
                  </a:extLst>
                </p:cNvPr>
                <p:cNvCxnSpPr>
                  <a:cxnSpLocks/>
                  <a:stCxn id="662" idx="3"/>
                  <a:endCxn id="66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14B6F503-4BC6-3249-9FAE-9CFE38B64863}"/>
                    </a:ext>
                  </a:extLst>
                </p:cNvPr>
                <p:cNvCxnSpPr>
                  <a:cxnSpLocks/>
                  <a:stCxn id="671" idx="3"/>
                  <a:endCxn id="66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4CD7A5B9-205E-7648-A6DF-60485718DDF5}"/>
                    </a:ext>
                  </a:extLst>
                </p:cNvPr>
                <p:cNvCxnSpPr>
                  <a:cxnSpLocks/>
                  <a:stCxn id="656" idx="3"/>
                  <a:endCxn id="66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9" name="Group 838">
              <a:extLst>
                <a:ext uri="{FF2B5EF4-FFF2-40B4-BE49-F238E27FC236}">
                  <a16:creationId xmlns:a16="http://schemas.microsoft.com/office/drawing/2014/main" id="{2868EB3E-8D4C-1448-836B-9CF3EC68E316}"/>
                </a:ext>
              </a:extLst>
            </p:cNvPr>
            <p:cNvGrpSpPr/>
            <p:nvPr/>
          </p:nvGrpSpPr>
          <p:grpSpPr>
            <a:xfrm>
              <a:off x="5141982" y="6720462"/>
              <a:ext cx="9476192" cy="2000950"/>
              <a:chOff x="5599182" y="2021462"/>
              <a:chExt cx="9476192" cy="2000950"/>
            </a:xfrm>
          </p:grpSpPr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1E823A66-FC61-1244-8B26-450FFEA818CE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58CBFC2D-D902-B747-BC64-011479E8B4B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9DFDB2DB-943B-5C49-93FC-D99C450A9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3" name="Group 1012">
                  <a:extLst>
                    <a:ext uri="{FF2B5EF4-FFF2-40B4-BE49-F238E27FC236}">
                      <a16:creationId xmlns:a16="http://schemas.microsoft.com/office/drawing/2014/main" id="{B3B96B17-F026-B345-91B9-A8F43E95B27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39" name="Rectangle 1038">
                    <a:extLst>
                      <a:ext uri="{FF2B5EF4-FFF2-40B4-BE49-F238E27FC236}">
                        <a16:creationId xmlns:a16="http://schemas.microsoft.com/office/drawing/2014/main" id="{3B5A724A-FF7B-FB44-8169-90A9B9B159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40" name="Rectangle 1039">
                    <a:extLst>
                      <a:ext uri="{FF2B5EF4-FFF2-40B4-BE49-F238E27FC236}">
                        <a16:creationId xmlns:a16="http://schemas.microsoft.com/office/drawing/2014/main" id="{B7FBC413-B3FD-374D-90AD-35EBAABBCE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1" name="Rectangle 1040">
                    <a:extLst>
                      <a:ext uri="{FF2B5EF4-FFF2-40B4-BE49-F238E27FC236}">
                        <a16:creationId xmlns:a16="http://schemas.microsoft.com/office/drawing/2014/main" id="{10346A04-1EEA-7647-A194-2A097C572A2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2" name="Rectangle 1041">
                    <a:extLst>
                      <a:ext uri="{FF2B5EF4-FFF2-40B4-BE49-F238E27FC236}">
                        <a16:creationId xmlns:a16="http://schemas.microsoft.com/office/drawing/2014/main" id="{9092F590-D945-A444-B9D9-37A6A6650BA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3" name="Rectangle 1042">
                    <a:extLst>
                      <a:ext uri="{FF2B5EF4-FFF2-40B4-BE49-F238E27FC236}">
                        <a16:creationId xmlns:a16="http://schemas.microsoft.com/office/drawing/2014/main" id="{DD8129AF-52F0-5B44-8ADA-2E10547B216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14" name="Group 1013">
                  <a:extLst>
                    <a:ext uri="{FF2B5EF4-FFF2-40B4-BE49-F238E27FC236}">
                      <a16:creationId xmlns:a16="http://schemas.microsoft.com/office/drawing/2014/main" id="{58DE6BF1-6289-CD48-99C5-4077D87F4411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34" name="Rectangle 1033">
                    <a:extLst>
                      <a:ext uri="{FF2B5EF4-FFF2-40B4-BE49-F238E27FC236}">
                        <a16:creationId xmlns:a16="http://schemas.microsoft.com/office/drawing/2014/main" id="{5531CCDE-5C22-4349-AAFC-58C8136B073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35" name="Rectangle 1034">
                    <a:extLst>
                      <a:ext uri="{FF2B5EF4-FFF2-40B4-BE49-F238E27FC236}">
                        <a16:creationId xmlns:a16="http://schemas.microsoft.com/office/drawing/2014/main" id="{3D33F632-0FCB-D044-B38D-E1F780996B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6" name="Rectangle 1035">
                    <a:extLst>
                      <a:ext uri="{FF2B5EF4-FFF2-40B4-BE49-F238E27FC236}">
                        <a16:creationId xmlns:a16="http://schemas.microsoft.com/office/drawing/2014/main" id="{FBFC22BF-A727-FE4B-9ACE-E96F79E0DE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7" name="Rectangle 1036">
                    <a:extLst>
                      <a:ext uri="{FF2B5EF4-FFF2-40B4-BE49-F238E27FC236}">
                        <a16:creationId xmlns:a16="http://schemas.microsoft.com/office/drawing/2014/main" id="{58F01B20-D993-0346-9CDC-AA4071B559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8" name="Rectangle 1037">
                    <a:extLst>
                      <a:ext uri="{FF2B5EF4-FFF2-40B4-BE49-F238E27FC236}">
                        <a16:creationId xmlns:a16="http://schemas.microsoft.com/office/drawing/2014/main" id="{B7A04729-7F0A-3E4D-B1BA-82145E06A9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2B71AEED-FC07-1044-86A9-10BC739EB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0AC952A5-9520-0D41-A108-0189069C1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A956E135-0B94-054A-A57C-E507EB1D2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8" name="Group 1017">
                  <a:extLst>
                    <a:ext uri="{FF2B5EF4-FFF2-40B4-BE49-F238E27FC236}">
                      <a16:creationId xmlns:a16="http://schemas.microsoft.com/office/drawing/2014/main" id="{7121F5B6-9063-C342-A640-83A564B4109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19A9BAD1-EAB1-9A4C-A641-9B1995452DD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30" name="Rectangle 1029">
                    <a:extLst>
                      <a:ext uri="{FF2B5EF4-FFF2-40B4-BE49-F238E27FC236}">
                        <a16:creationId xmlns:a16="http://schemas.microsoft.com/office/drawing/2014/main" id="{157FBEC3-B97C-3048-BFB7-EDE133EB7C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1" name="Rectangle 1030">
                    <a:extLst>
                      <a:ext uri="{FF2B5EF4-FFF2-40B4-BE49-F238E27FC236}">
                        <a16:creationId xmlns:a16="http://schemas.microsoft.com/office/drawing/2014/main" id="{B0EA5085-BBCA-A648-89D3-B9B2D88E28E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2" name="Rectangle 1031">
                    <a:extLst>
                      <a:ext uri="{FF2B5EF4-FFF2-40B4-BE49-F238E27FC236}">
                        <a16:creationId xmlns:a16="http://schemas.microsoft.com/office/drawing/2014/main" id="{940CFF8A-6EFF-4346-A604-9310693783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3" name="Rectangle 1032">
                    <a:extLst>
                      <a:ext uri="{FF2B5EF4-FFF2-40B4-BE49-F238E27FC236}">
                        <a16:creationId xmlns:a16="http://schemas.microsoft.com/office/drawing/2014/main" id="{49A275BE-D2E8-884E-8F49-C4175306AD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19" name="Group 1018">
                  <a:extLst>
                    <a:ext uri="{FF2B5EF4-FFF2-40B4-BE49-F238E27FC236}">
                      <a16:creationId xmlns:a16="http://schemas.microsoft.com/office/drawing/2014/main" id="{29885478-7D69-EC41-B88B-FF3E849C4C2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C9214A9C-4732-2B4E-8F79-E7FA631BD35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A1F60916-69FA-DD4D-A448-6DE4D5F824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B84DF654-193B-764E-A80B-20775CB6E0F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7C61EAA9-8426-CA4F-ABCA-8A94A1E51D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B658BA6B-B730-F645-9DDE-FCFA9DEC34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20" name="Straight Connector 1019">
                  <a:extLst>
                    <a:ext uri="{FF2B5EF4-FFF2-40B4-BE49-F238E27FC236}">
                      <a16:creationId xmlns:a16="http://schemas.microsoft.com/office/drawing/2014/main" id="{8ECFF545-E850-4143-8B82-2DC25661AD28}"/>
                    </a:ext>
                  </a:extLst>
                </p:cNvPr>
                <p:cNvCxnSpPr>
                  <a:cxnSpLocks/>
                  <a:stCxn id="1027" idx="3"/>
                  <a:endCxn id="104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Straight Connector 1020">
                  <a:extLst>
                    <a:ext uri="{FF2B5EF4-FFF2-40B4-BE49-F238E27FC236}">
                      <a16:creationId xmlns:a16="http://schemas.microsoft.com/office/drawing/2014/main" id="{C33761B9-6F33-4440-919F-81E0B79BA8C5}"/>
                    </a:ext>
                  </a:extLst>
                </p:cNvPr>
                <p:cNvCxnSpPr>
                  <a:cxnSpLocks/>
                  <a:stCxn id="1032" idx="3"/>
                  <a:endCxn id="103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Straight Connector 1021">
                  <a:extLst>
                    <a:ext uri="{FF2B5EF4-FFF2-40B4-BE49-F238E27FC236}">
                      <a16:creationId xmlns:a16="http://schemas.microsoft.com/office/drawing/2014/main" id="{DEBA31D8-5274-2542-AB19-B89E6B2418B2}"/>
                    </a:ext>
                  </a:extLst>
                </p:cNvPr>
                <p:cNvCxnSpPr>
                  <a:cxnSpLocks/>
                  <a:stCxn id="1041" idx="3"/>
                  <a:endCxn id="103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Straight Connector 1022">
                  <a:extLst>
                    <a:ext uri="{FF2B5EF4-FFF2-40B4-BE49-F238E27FC236}">
                      <a16:creationId xmlns:a16="http://schemas.microsoft.com/office/drawing/2014/main" id="{7F5448E5-4BBF-BC4F-BA73-D8667FD7723A}"/>
                    </a:ext>
                  </a:extLst>
                </p:cNvPr>
                <p:cNvCxnSpPr>
                  <a:cxnSpLocks/>
                  <a:stCxn id="1026" idx="3"/>
                  <a:endCxn id="103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1" name="Group 840">
                <a:extLst>
                  <a:ext uri="{FF2B5EF4-FFF2-40B4-BE49-F238E27FC236}">
                    <a16:creationId xmlns:a16="http://schemas.microsoft.com/office/drawing/2014/main" id="{27B3420D-F873-2D49-A70D-DD840D20C952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978" name="Rectangle 977">
                  <a:extLst>
                    <a:ext uri="{FF2B5EF4-FFF2-40B4-BE49-F238E27FC236}">
                      <a16:creationId xmlns:a16="http://schemas.microsoft.com/office/drawing/2014/main" id="{37A617AF-305D-4B40-AE02-94090B291D1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5C81D0D7-6AF3-684A-8B51-45C0B6952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0" name="Group 979">
                  <a:extLst>
                    <a:ext uri="{FF2B5EF4-FFF2-40B4-BE49-F238E27FC236}">
                      <a16:creationId xmlns:a16="http://schemas.microsoft.com/office/drawing/2014/main" id="{E5FA1B42-59E1-2546-A089-293CD499ADFE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06" name="Rectangle 1005">
                    <a:extLst>
                      <a:ext uri="{FF2B5EF4-FFF2-40B4-BE49-F238E27FC236}">
                        <a16:creationId xmlns:a16="http://schemas.microsoft.com/office/drawing/2014/main" id="{D404471A-ED65-164E-8885-597DA535018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07" name="Rectangle 1006">
                    <a:extLst>
                      <a:ext uri="{FF2B5EF4-FFF2-40B4-BE49-F238E27FC236}">
                        <a16:creationId xmlns:a16="http://schemas.microsoft.com/office/drawing/2014/main" id="{19A4CB1E-2404-CB40-8C4E-C10982E201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8" name="Rectangle 1007">
                    <a:extLst>
                      <a:ext uri="{FF2B5EF4-FFF2-40B4-BE49-F238E27FC236}">
                        <a16:creationId xmlns:a16="http://schemas.microsoft.com/office/drawing/2014/main" id="{70AC84F3-38D1-354D-AD46-DF65CFCD9B8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9" name="Rectangle 1008">
                    <a:extLst>
                      <a:ext uri="{FF2B5EF4-FFF2-40B4-BE49-F238E27FC236}">
                        <a16:creationId xmlns:a16="http://schemas.microsoft.com/office/drawing/2014/main" id="{06601C23-45C7-7240-ABA0-EE99925D5B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0" name="Rectangle 1009">
                    <a:extLst>
                      <a:ext uri="{FF2B5EF4-FFF2-40B4-BE49-F238E27FC236}">
                        <a16:creationId xmlns:a16="http://schemas.microsoft.com/office/drawing/2014/main" id="{7FCBA44A-92B6-EC4C-BF1F-948D0CA18D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81" name="Group 980">
                  <a:extLst>
                    <a:ext uri="{FF2B5EF4-FFF2-40B4-BE49-F238E27FC236}">
                      <a16:creationId xmlns:a16="http://schemas.microsoft.com/office/drawing/2014/main" id="{2C5EA6B9-B007-2C4E-89F5-DBFE9881D84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3DABC6E0-A1B8-034E-A484-30C06DD4C95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02" name="Rectangle 1001">
                    <a:extLst>
                      <a:ext uri="{FF2B5EF4-FFF2-40B4-BE49-F238E27FC236}">
                        <a16:creationId xmlns:a16="http://schemas.microsoft.com/office/drawing/2014/main" id="{F4F22A8D-24EF-A448-B3C5-CAAD60B645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3" name="Rectangle 1002">
                    <a:extLst>
                      <a:ext uri="{FF2B5EF4-FFF2-40B4-BE49-F238E27FC236}">
                        <a16:creationId xmlns:a16="http://schemas.microsoft.com/office/drawing/2014/main" id="{2E22D8A1-E1A1-914A-8A30-9FAAE93261F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678507D9-D4B7-1B42-827B-9AAD910850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5" name="Rectangle 1004">
                    <a:extLst>
                      <a:ext uri="{FF2B5EF4-FFF2-40B4-BE49-F238E27FC236}">
                        <a16:creationId xmlns:a16="http://schemas.microsoft.com/office/drawing/2014/main" id="{237A6843-8D34-C944-AB3D-0EA6FFA394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A1792E6E-43E2-564F-B1C1-B7A25FEA8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>
                  <a:extLst>
                    <a:ext uri="{FF2B5EF4-FFF2-40B4-BE49-F238E27FC236}">
                      <a16:creationId xmlns:a16="http://schemas.microsoft.com/office/drawing/2014/main" id="{960629F4-CA98-2947-BC74-AAECC80A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560271B6-3191-5340-8034-8C1E67F22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5" name="Group 984">
                  <a:extLst>
                    <a:ext uri="{FF2B5EF4-FFF2-40B4-BE49-F238E27FC236}">
                      <a16:creationId xmlns:a16="http://schemas.microsoft.com/office/drawing/2014/main" id="{BF054CBD-6D64-164C-BB5E-695A2A56BB59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96" name="Rectangle 995">
                    <a:extLst>
                      <a:ext uri="{FF2B5EF4-FFF2-40B4-BE49-F238E27FC236}">
                        <a16:creationId xmlns:a16="http://schemas.microsoft.com/office/drawing/2014/main" id="{44971962-BC2E-594C-87F9-179BC608425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7DF62D30-37FB-DD49-AD3F-931814CB8D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8C2AA86C-90DC-DA46-AD2D-79957485619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86ACF2B8-95A4-F54F-ABAC-CD82B03233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C5FA7B28-4AF6-F348-B8D3-8DC8B6D647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86" name="Group 985">
                  <a:extLst>
                    <a:ext uri="{FF2B5EF4-FFF2-40B4-BE49-F238E27FC236}">
                      <a16:creationId xmlns:a16="http://schemas.microsoft.com/office/drawing/2014/main" id="{773493FD-2538-9E48-BDB2-5013566F552E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C071D9F9-98B3-7245-92AC-1E14596AD9D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92" name="Rectangle 991">
                    <a:extLst>
                      <a:ext uri="{FF2B5EF4-FFF2-40B4-BE49-F238E27FC236}">
                        <a16:creationId xmlns:a16="http://schemas.microsoft.com/office/drawing/2014/main" id="{4D69A6BF-4F5E-F44F-B38E-1C0BF1D5E5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3" name="Rectangle 992">
                    <a:extLst>
                      <a:ext uri="{FF2B5EF4-FFF2-40B4-BE49-F238E27FC236}">
                        <a16:creationId xmlns:a16="http://schemas.microsoft.com/office/drawing/2014/main" id="{B8782E88-15C8-F641-BB33-30E0D4F528A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4" name="Rectangle 993">
                    <a:extLst>
                      <a:ext uri="{FF2B5EF4-FFF2-40B4-BE49-F238E27FC236}">
                        <a16:creationId xmlns:a16="http://schemas.microsoft.com/office/drawing/2014/main" id="{4E6393F6-02A4-854C-8F0B-6A739396C3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5" name="Rectangle 994">
                    <a:extLst>
                      <a:ext uri="{FF2B5EF4-FFF2-40B4-BE49-F238E27FC236}">
                        <a16:creationId xmlns:a16="http://schemas.microsoft.com/office/drawing/2014/main" id="{416F7D76-42EA-A646-BBEE-2F3F0941F2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7" name="Straight Connector 986">
                  <a:extLst>
                    <a:ext uri="{FF2B5EF4-FFF2-40B4-BE49-F238E27FC236}">
                      <a16:creationId xmlns:a16="http://schemas.microsoft.com/office/drawing/2014/main" id="{B747FA3C-C9C3-BF46-8383-2091B05D6EB4}"/>
                    </a:ext>
                  </a:extLst>
                </p:cNvPr>
                <p:cNvCxnSpPr>
                  <a:cxnSpLocks/>
                  <a:stCxn id="994" idx="3"/>
                  <a:endCxn id="1007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C9985607-BA50-9E43-B2AC-6CC87C9D7AD1}"/>
                    </a:ext>
                  </a:extLst>
                </p:cNvPr>
                <p:cNvCxnSpPr>
                  <a:cxnSpLocks/>
                  <a:stCxn id="999" idx="3"/>
                  <a:endCxn id="100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4890451C-BE41-124D-BD80-7A2A7DB95A18}"/>
                    </a:ext>
                  </a:extLst>
                </p:cNvPr>
                <p:cNvCxnSpPr>
                  <a:cxnSpLocks/>
                  <a:stCxn id="1008" idx="3"/>
                  <a:endCxn id="1005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F5610B13-C1FC-6248-BC9E-57ADF1FC34F3}"/>
                    </a:ext>
                  </a:extLst>
                </p:cNvPr>
                <p:cNvCxnSpPr>
                  <a:cxnSpLocks/>
                  <a:stCxn id="993" idx="3"/>
                  <a:endCxn id="1000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2" name="Group 841">
                <a:extLst>
                  <a:ext uri="{FF2B5EF4-FFF2-40B4-BE49-F238E27FC236}">
                    <a16:creationId xmlns:a16="http://schemas.microsoft.com/office/drawing/2014/main" id="{42AEEE0B-490B-1646-B85F-F293838FDE07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060EA66C-D123-EE42-8BA3-173B1240ABD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946" name="Straight Connector 945">
                  <a:extLst>
                    <a:ext uri="{FF2B5EF4-FFF2-40B4-BE49-F238E27FC236}">
                      <a16:creationId xmlns:a16="http://schemas.microsoft.com/office/drawing/2014/main" id="{DF505240-4462-6D43-8F16-077185685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64C69401-F85D-1940-BB5D-B1D7A149D91C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B1A52F1A-936E-FA4E-BFFE-A31CD65C03E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74" name="Rectangle 973">
                    <a:extLst>
                      <a:ext uri="{FF2B5EF4-FFF2-40B4-BE49-F238E27FC236}">
                        <a16:creationId xmlns:a16="http://schemas.microsoft.com/office/drawing/2014/main" id="{7B9CB765-D3C4-044E-B330-4A5D43B32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5" name="Rectangle 974">
                    <a:extLst>
                      <a:ext uri="{FF2B5EF4-FFF2-40B4-BE49-F238E27FC236}">
                        <a16:creationId xmlns:a16="http://schemas.microsoft.com/office/drawing/2014/main" id="{7BAA7228-4C0C-714A-996C-820F1C3173D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6" name="Rectangle 975">
                    <a:extLst>
                      <a:ext uri="{FF2B5EF4-FFF2-40B4-BE49-F238E27FC236}">
                        <a16:creationId xmlns:a16="http://schemas.microsoft.com/office/drawing/2014/main" id="{B594EFC3-F42E-8849-A3FA-267E13D2A9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7" name="Rectangle 976">
                    <a:extLst>
                      <a:ext uri="{FF2B5EF4-FFF2-40B4-BE49-F238E27FC236}">
                        <a16:creationId xmlns:a16="http://schemas.microsoft.com/office/drawing/2014/main" id="{EDAC7B5E-2EFD-9448-94C3-53CF087B87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8" name="Group 947">
                  <a:extLst>
                    <a:ext uri="{FF2B5EF4-FFF2-40B4-BE49-F238E27FC236}">
                      <a16:creationId xmlns:a16="http://schemas.microsoft.com/office/drawing/2014/main" id="{14281A49-1EF1-454C-97E9-AFEE98A8AD1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F3C07A8E-3914-5745-8A97-CEB7DEAD73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69" name="Rectangle 968">
                    <a:extLst>
                      <a:ext uri="{FF2B5EF4-FFF2-40B4-BE49-F238E27FC236}">
                        <a16:creationId xmlns:a16="http://schemas.microsoft.com/office/drawing/2014/main" id="{B2BC37C8-3447-F144-873E-4B32BA2141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BD77FF42-D245-A340-81D7-48452C01C03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FAE21DB5-19A7-BD4B-85F2-B3FAC52F83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2" name="Rectangle 971">
                    <a:extLst>
                      <a:ext uri="{FF2B5EF4-FFF2-40B4-BE49-F238E27FC236}">
                        <a16:creationId xmlns:a16="http://schemas.microsoft.com/office/drawing/2014/main" id="{F6100129-C417-1A4A-B91E-8853F4C654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49" name="Straight Connector 948">
                  <a:extLst>
                    <a:ext uri="{FF2B5EF4-FFF2-40B4-BE49-F238E27FC236}">
                      <a16:creationId xmlns:a16="http://schemas.microsoft.com/office/drawing/2014/main" id="{C6482E12-1DC6-874D-8621-4731E8F95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1F85105D-E48A-8A48-8A3C-D57E85444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FC75515B-E0F9-4A4A-9BFF-96FDF423A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2" name="Group 951">
                  <a:extLst>
                    <a:ext uri="{FF2B5EF4-FFF2-40B4-BE49-F238E27FC236}">
                      <a16:creationId xmlns:a16="http://schemas.microsoft.com/office/drawing/2014/main" id="{627A71B6-F7E3-6548-B258-35D980E8E0A8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63" name="Rectangle 962">
                    <a:extLst>
                      <a:ext uri="{FF2B5EF4-FFF2-40B4-BE49-F238E27FC236}">
                        <a16:creationId xmlns:a16="http://schemas.microsoft.com/office/drawing/2014/main" id="{A993EBF8-464B-3F43-B0CA-9E66CC9A882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32B1BA11-AB49-0C43-BE99-DA29F842BF9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E19F2443-A028-E04A-8BBE-D1CEC4105E6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6" name="Rectangle 965">
                    <a:extLst>
                      <a:ext uri="{FF2B5EF4-FFF2-40B4-BE49-F238E27FC236}">
                        <a16:creationId xmlns:a16="http://schemas.microsoft.com/office/drawing/2014/main" id="{518F417E-D3AD-DA4C-A98E-713654233C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ADF322E6-9FAE-FF4B-B031-BDB94358DB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53" name="Group 952">
                  <a:extLst>
                    <a:ext uri="{FF2B5EF4-FFF2-40B4-BE49-F238E27FC236}">
                      <a16:creationId xmlns:a16="http://schemas.microsoft.com/office/drawing/2014/main" id="{EAF4263B-C080-894F-B23D-9D4C5D2D901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58" name="Rectangle 957">
                    <a:extLst>
                      <a:ext uri="{FF2B5EF4-FFF2-40B4-BE49-F238E27FC236}">
                        <a16:creationId xmlns:a16="http://schemas.microsoft.com/office/drawing/2014/main" id="{B8E28A08-5DAE-A24C-8DC2-BFF9236D75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3DCD7E52-68CB-8742-AE2C-D9705B156F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FF913EB2-EC89-A943-8EA3-E44AE736355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1929A60F-F699-C245-9FF6-531F438117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7CEC4539-F151-9349-ABA4-776604E27C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B5D426CD-117F-DE40-88ED-5F1E19E9F688}"/>
                    </a:ext>
                  </a:extLst>
                </p:cNvPr>
                <p:cNvCxnSpPr>
                  <a:cxnSpLocks/>
                  <a:stCxn id="961" idx="3"/>
                  <a:endCxn id="974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FB9CBD16-0097-B949-A0A0-752EE104A805}"/>
                    </a:ext>
                  </a:extLst>
                </p:cNvPr>
                <p:cNvCxnSpPr>
                  <a:cxnSpLocks/>
                  <a:stCxn id="966" idx="3"/>
                  <a:endCxn id="96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6C6618ED-2DD6-4B45-9A70-E6B5E1D56BFB}"/>
                    </a:ext>
                  </a:extLst>
                </p:cNvPr>
                <p:cNvCxnSpPr>
                  <a:cxnSpLocks/>
                  <a:stCxn id="975" idx="3"/>
                  <a:endCxn id="972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DF394108-EF4D-9042-BAFD-B73CC5F051B5}"/>
                    </a:ext>
                  </a:extLst>
                </p:cNvPr>
                <p:cNvCxnSpPr>
                  <a:cxnSpLocks/>
                  <a:stCxn id="960" idx="3"/>
                  <a:endCxn id="967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1A56EBA1-D66A-904E-9C9E-A6F2A4892690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4F7BAB7A-6564-E04C-8B15-AB4AE30D888C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913" name="Straight Connector 912">
                  <a:extLst>
                    <a:ext uri="{FF2B5EF4-FFF2-40B4-BE49-F238E27FC236}">
                      <a16:creationId xmlns:a16="http://schemas.microsoft.com/office/drawing/2014/main" id="{1CF561F6-6913-4D41-93BC-1A1CDE86F1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A147E6FE-6946-B34E-A12A-0CBA7593644C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9A85BC70-0803-D24B-96C9-A65B8C61C73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DA48283B-E2BD-9041-8AE7-65FCC73C51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604D49F6-51CB-284E-85C8-C92A395DBAD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2CCEFB8E-4F59-964D-9E93-1A08C51D46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9EC19DD1-22BF-0446-BDD3-CDB71C57A3E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5" name="Group 914">
                  <a:extLst>
                    <a:ext uri="{FF2B5EF4-FFF2-40B4-BE49-F238E27FC236}">
                      <a16:creationId xmlns:a16="http://schemas.microsoft.com/office/drawing/2014/main" id="{D6F4FC8D-7317-4841-A401-D04F630874B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4958154A-355E-394D-B839-913B93C5EA2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0A8AE70F-3D11-FB4C-B2E2-D7A13AEA54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475ED9CD-3148-5942-B2BE-C3FB945632E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E4B43CB8-C815-0241-8E99-BE7C9234D8B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D34EFAE4-273D-A046-BF02-33748205730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16" name="Straight Connector 915">
                  <a:extLst>
                    <a:ext uri="{FF2B5EF4-FFF2-40B4-BE49-F238E27FC236}">
                      <a16:creationId xmlns:a16="http://schemas.microsoft.com/office/drawing/2014/main" id="{955A23E3-5F6D-9342-816D-118191C5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87113FF9-99F5-784F-BCB1-FF9D364C3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1AA3F9AD-8388-E04C-9FB2-BD956AE4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F601988B-D38B-BB43-B8DA-B0F7BB33A3A6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C89D0B41-46B4-F94E-98CB-974897F861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C96DFC05-B55C-7D40-8EB8-2A32C3854F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CC243E7D-9087-2840-8C0B-45FAA358B11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BAF56474-47DC-C24C-BF88-BC96297E90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B8CAC98B-01A0-E44E-9C49-E409285348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0" name="Group 919">
                  <a:extLst>
                    <a:ext uri="{FF2B5EF4-FFF2-40B4-BE49-F238E27FC236}">
                      <a16:creationId xmlns:a16="http://schemas.microsoft.com/office/drawing/2014/main" id="{C161176E-5758-8949-B0EE-71E6BE3C81EA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D38478F0-9A91-5845-B334-0B3A7CBB0AC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26" name="Rectangle 925">
                    <a:extLst>
                      <a:ext uri="{FF2B5EF4-FFF2-40B4-BE49-F238E27FC236}">
                        <a16:creationId xmlns:a16="http://schemas.microsoft.com/office/drawing/2014/main" id="{EA552858-7024-0340-9562-E02E3B4086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49DC3E37-6AE4-F94B-A195-2D8FC015E9B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8C871127-DD1E-D740-BB2B-6608678A4D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5FA48D5E-4C15-A145-A68E-A802110E0FB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6D76DB26-DEBE-FA46-B4AE-46CF4E789ABC}"/>
                    </a:ext>
                  </a:extLst>
                </p:cNvPr>
                <p:cNvCxnSpPr>
                  <a:cxnSpLocks/>
                  <a:stCxn id="928" idx="3"/>
                  <a:endCxn id="94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35A01AAB-EF37-6D4C-8CDD-7F819BCA7AB3}"/>
                    </a:ext>
                  </a:extLst>
                </p:cNvPr>
                <p:cNvCxnSpPr>
                  <a:cxnSpLocks/>
                  <a:stCxn id="933" idx="3"/>
                  <a:endCxn id="93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4B9454B8-A523-FC4B-BBC0-6E1ECC70162E}"/>
                    </a:ext>
                  </a:extLst>
                </p:cNvPr>
                <p:cNvCxnSpPr>
                  <a:cxnSpLocks/>
                  <a:stCxn id="942" idx="3"/>
                  <a:endCxn id="939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F2578346-A4B6-3B4A-BDFE-91EE962CAE10}"/>
                    </a:ext>
                  </a:extLst>
                </p:cNvPr>
                <p:cNvCxnSpPr>
                  <a:cxnSpLocks/>
                  <a:stCxn id="927" idx="3"/>
                  <a:endCxn id="934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4" name="Group 843">
                <a:extLst>
                  <a:ext uri="{FF2B5EF4-FFF2-40B4-BE49-F238E27FC236}">
                    <a16:creationId xmlns:a16="http://schemas.microsoft.com/office/drawing/2014/main" id="{04B7DB4A-1CB5-3C4B-8F1F-8801DF2AB79D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030D8546-3C22-5A4E-91F6-6A9BBB66137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D46CD2B3-6F82-CC45-88E8-8AC0484DE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1" name="Group 880">
                  <a:extLst>
                    <a:ext uri="{FF2B5EF4-FFF2-40B4-BE49-F238E27FC236}">
                      <a16:creationId xmlns:a16="http://schemas.microsoft.com/office/drawing/2014/main" id="{F9DA2AD4-68B5-9346-BBFE-5913B2B8AD5E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B44FAE8E-5A23-734E-AB4A-828A316BD78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51A59F1B-0FB2-6B41-A92B-2194660F08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D1C14711-EBC5-AA42-971B-976056ACA4C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EC0D0CAD-5617-6145-A90F-AEB31F79F83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D1CC731D-FFB0-3240-8ACB-B5200E6ED0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82" name="Group 881">
                  <a:extLst>
                    <a:ext uri="{FF2B5EF4-FFF2-40B4-BE49-F238E27FC236}">
                      <a16:creationId xmlns:a16="http://schemas.microsoft.com/office/drawing/2014/main" id="{81C4E872-DFCD-5743-9BE9-06B0177E0228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0ADA2D93-262D-C14A-9B7C-36D1E167CAA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5F6A77EB-63DD-0D41-9436-FAA8B9F4F9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08C6B579-7436-BF4F-A307-0ACB5EA38C8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266951E0-8475-624E-95EA-B37C2BE581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5C5174C2-469B-4D47-9EEB-1230114E39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0A92EE86-E599-CD4B-B6F5-3ADF243B8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2018DB1B-F329-6D49-9EE6-5DEE734F9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13F0A4D2-675E-2548-80C5-1D0D3BE6E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6" name="Group 885">
                  <a:extLst>
                    <a:ext uri="{FF2B5EF4-FFF2-40B4-BE49-F238E27FC236}">
                      <a16:creationId xmlns:a16="http://schemas.microsoft.com/office/drawing/2014/main" id="{01AF8E9E-D214-D94F-8E45-D99E1F97F55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56ACAB98-A17E-564B-B2CA-632E6787A90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9038B16F-8633-8848-98BC-63C97EFDC5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42609BF7-9320-3544-8DE2-3617420AC7E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DBEE6A9D-4BC3-CC42-A10C-4E1BE562BC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5E324C8E-F4C9-C445-8D1A-7F9AAC1AB4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87" name="Group 886">
                  <a:extLst>
                    <a:ext uri="{FF2B5EF4-FFF2-40B4-BE49-F238E27FC236}">
                      <a16:creationId xmlns:a16="http://schemas.microsoft.com/office/drawing/2014/main" id="{02CE3D59-1488-5F47-A53B-AA0F981BA00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EB11BDDC-565A-7C43-A928-C4704577690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AAA62042-F644-EB42-9E05-D062F30C9B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137434E4-7586-8240-9E6E-29765509DD1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4042E16A-0E35-994C-B800-F5866A8D3A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DFF73A80-BF3A-DA4A-A206-504906A39B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6D094530-E636-2C49-BB1C-7143EAB5A619}"/>
                    </a:ext>
                  </a:extLst>
                </p:cNvPr>
                <p:cNvCxnSpPr>
                  <a:cxnSpLocks/>
                  <a:stCxn id="895" idx="3"/>
                  <a:endCxn id="908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819276DA-7BCD-4149-89FC-0C35ED9AF0E5}"/>
                    </a:ext>
                  </a:extLst>
                </p:cNvPr>
                <p:cNvCxnSpPr>
                  <a:cxnSpLocks/>
                  <a:stCxn id="900" idx="3"/>
                  <a:endCxn id="90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>
                  <a:extLst>
                    <a:ext uri="{FF2B5EF4-FFF2-40B4-BE49-F238E27FC236}">
                      <a16:creationId xmlns:a16="http://schemas.microsoft.com/office/drawing/2014/main" id="{8E1B0020-0EF5-0249-8E93-6135FD5EE804}"/>
                    </a:ext>
                  </a:extLst>
                </p:cNvPr>
                <p:cNvCxnSpPr>
                  <a:cxnSpLocks/>
                  <a:stCxn id="909" idx="3"/>
                  <a:endCxn id="906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>
                  <a:extLst>
                    <a:ext uri="{FF2B5EF4-FFF2-40B4-BE49-F238E27FC236}">
                      <a16:creationId xmlns:a16="http://schemas.microsoft.com/office/drawing/2014/main" id="{8B407E73-B36B-C94B-B94A-86391EF9BA0A}"/>
                    </a:ext>
                  </a:extLst>
                </p:cNvPr>
                <p:cNvCxnSpPr>
                  <a:cxnSpLocks/>
                  <a:stCxn id="894" idx="3"/>
                  <a:endCxn id="901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5" name="Group 844">
                <a:extLst>
                  <a:ext uri="{FF2B5EF4-FFF2-40B4-BE49-F238E27FC236}">
                    <a16:creationId xmlns:a16="http://schemas.microsoft.com/office/drawing/2014/main" id="{03D2C5EA-1022-A24A-9ADF-FCB30DCA5347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3D461B8B-76AE-4F4D-AD41-99E446A90D3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A7E38928-ED9B-9747-A0F0-34D8E53A7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1EE65E5B-0275-BB45-8748-64FB17855B2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146C3B47-648D-7C4A-B41F-370223D894C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F46C3E12-AB69-B444-8FAC-F1AB97757B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A08182F9-2299-9540-8C19-BE9F164E8F5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1FFDF0F5-4493-244B-B256-870C69A34A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51B7E170-5880-A44B-8381-3915F84911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C3098CCE-E042-8145-9E43-8529BB0801A2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8EBC0382-DD9B-D643-8C5B-BFD1D53AB2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80E84DBE-5113-BA44-A7A1-AB2BCF8AFF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10C18137-2559-A045-B8D9-A4FE8B937F7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EFF8F39D-05C2-0A46-A1A8-61141FC97F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4B0C7F3D-DA84-4840-887B-FCBF7C4676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3D6A2B62-0FB4-9A4C-89BC-37BEDDA09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EE4D53EE-51B0-BA43-8AE7-F1B570DC2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0C46EBD5-0067-A943-89C4-1AF7035A0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1B04962A-A799-7647-9D79-25F4CAF5C25A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2532F122-CE8F-F649-B701-F269714F7EE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FBB7739F-1388-5341-B5E8-3AE8D90197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33131028-9026-C24A-A9C3-052C4800F92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81454126-E556-8E43-A298-FE69C16EB5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258D1DA9-FD2A-C842-9F01-BA013AC997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54" name="Group 853">
                  <a:extLst>
                    <a:ext uri="{FF2B5EF4-FFF2-40B4-BE49-F238E27FC236}">
                      <a16:creationId xmlns:a16="http://schemas.microsoft.com/office/drawing/2014/main" id="{C9F10AC8-963D-F84F-BA2C-A451DD43736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F8176EAA-5F47-084A-9D31-0375DC2C1EF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45AD9940-A59E-B141-8508-ED63B6D77A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CA317B53-19BC-B744-A87D-55F1BBCDA10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9AFCC009-D0F6-3448-9A8D-AE592B714F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F29774F2-25A9-B640-BA3D-5759B86E01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77B810A3-0252-0449-82E2-82661DE1FCE9}"/>
                    </a:ext>
                  </a:extLst>
                </p:cNvPr>
                <p:cNvCxnSpPr>
                  <a:cxnSpLocks/>
                  <a:stCxn id="862" idx="3"/>
                  <a:endCxn id="87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9D35D38B-A1C5-4641-831E-C825EE56F1B2}"/>
                    </a:ext>
                  </a:extLst>
                </p:cNvPr>
                <p:cNvCxnSpPr>
                  <a:cxnSpLocks/>
                  <a:stCxn id="867" idx="3"/>
                  <a:endCxn id="87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9F323109-2E03-D74A-96E6-94990CB1F3EB}"/>
                    </a:ext>
                  </a:extLst>
                </p:cNvPr>
                <p:cNvCxnSpPr>
                  <a:cxnSpLocks/>
                  <a:stCxn id="876" idx="3"/>
                  <a:endCxn id="87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F1055D28-107B-ED46-BF0F-918D3397AE01}"/>
                    </a:ext>
                  </a:extLst>
                </p:cNvPr>
                <p:cNvCxnSpPr>
                  <a:cxnSpLocks/>
                  <a:stCxn id="861" idx="3"/>
                  <a:endCxn id="86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028E4591-3954-9844-BD0B-D8660C82AC0E}"/>
                </a:ext>
              </a:extLst>
            </p:cNvPr>
            <p:cNvGrpSpPr/>
            <p:nvPr/>
          </p:nvGrpSpPr>
          <p:grpSpPr>
            <a:xfrm>
              <a:off x="5138077" y="8140122"/>
              <a:ext cx="9476192" cy="2000950"/>
              <a:chOff x="5599182" y="2021462"/>
              <a:chExt cx="9476192" cy="2000950"/>
            </a:xfrm>
          </p:grpSpPr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5E8CD75C-5CF2-4545-8A56-5F21962FC8DF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E4C3837E-92DC-104E-82D0-A00448B25DA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8E49935C-3E9C-1440-BC91-D5B2BA485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2E1FDC5F-7BB0-C24B-8752-D2CD0A5A92B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44" name="Rectangle 1243">
                    <a:extLst>
                      <a:ext uri="{FF2B5EF4-FFF2-40B4-BE49-F238E27FC236}">
                        <a16:creationId xmlns:a16="http://schemas.microsoft.com/office/drawing/2014/main" id="{CB13B8FF-BD38-A641-B27F-37C68920A67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5" name="Rectangle 1244">
                    <a:extLst>
                      <a:ext uri="{FF2B5EF4-FFF2-40B4-BE49-F238E27FC236}">
                        <a16:creationId xmlns:a16="http://schemas.microsoft.com/office/drawing/2014/main" id="{726BA6B1-2223-2546-9EF6-4045C676FE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6" name="Rectangle 1245">
                    <a:extLst>
                      <a:ext uri="{FF2B5EF4-FFF2-40B4-BE49-F238E27FC236}">
                        <a16:creationId xmlns:a16="http://schemas.microsoft.com/office/drawing/2014/main" id="{7D741A2A-B41C-DB4B-83AA-9F22391A927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32331398-C9DC-FA45-988A-BAB4499092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8" name="Rectangle 1247">
                    <a:extLst>
                      <a:ext uri="{FF2B5EF4-FFF2-40B4-BE49-F238E27FC236}">
                        <a16:creationId xmlns:a16="http://schemas.microsoft.com/office/drawing/2014/main" id="{D37A3DBE-39AB-8D42-BB70-6D7AA65D061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6AB3FE78-4AD4-8E40-8306-B328D9F85A8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39" name="Rectangle 1238">
                    <a:extLst>
                      <a:ext uri="{FF2B5EF4-FFF2-40B4-BE49-F238E27FC236}">
                        <a16:creationId xmlns:a16="http://schemas.microsoft.com/office/drawing/2014/main" id="{B44B6185-9636-E841-8F91-F30C53F7A64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0" name="Rectangle 1239">
                    <a:extLst>
                      <a:ext uri="{FF2B5EF4-FFF2-40B4-BE49-F238E27FC236}">
                        <a16:creationId xmlns:a16="http://schemas.microsoft.com/office/drawing/2014/main" id="{766A810B-758E-A546-B3A3-E53D55376B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1" name="Rectangle 1240">
                    <a:extLst>
                      <a:ext uri="{FF2B5EF4-FFF2-40B4-BE49-F238E27FC236}">
                        <a16:creationId xmlns:a16="http://schemas.microsoft.com/office/drawing/2014/main" id="{955AB1A9-EBC2-C74F-AFB1-3E9520D0123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2" name="Rectangle 1241">
                    <a:extLst>
                      <a:ext uri="{FF2B5EF4-FFF2-40B4-BE49-F238E27FC236}">
                        <a16:creationId xmlns:a16="http://schemas.microsoft.com/office/drawing/2014/main" id="{63350F20-D8B9-3346-A433-FFAC60B75E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3" name="Rectangle 1242">
                    <a:extLst>
                      <a:ext uri="{FF2B5EF4-FFF2-40B4-BE49-F238E27FC236}">
                        <a16:creationId xmlns:a16="http://schemas.microsoft.com/office/drawing/2014/main" id="{74B8823A-61A2-B14D-8D5D-5DD8E75A4A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BEC7CF60-8F89-8848-B811-F6315D796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Straight Connector 1220">
                  <a:extLst>
                    <a:ext uri="{FF2B5EF4-FFF2-40B4-BE49-F238E27FC236}">
                      <a16:creationId xmlns:a16="http://schemas.microsoft.com/office/drawing/2014/main" id="{99F0E588-D884-BE4D-9CBE-9BFA78BF7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5A194682-4B57-CE44-AAB8-2BA2A2661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3" name="Group 1222">
                  <a:extLst>
                    <a:ext uri="{FF2B5EF4-FFF2-40B4-BE49-F238E27FC236}">
                      <a16:creationId xmlns:a16="http://schemas.microsoft.com/office/drawing/2014/main" id="{5593D0F3-8A84-B740-BEAC-ABB5270880C3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CE65C4F3-2FED-5044-9059-8769DE91B80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4608B38E-82CE-A947-98E1-10B42E72D8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6" name="Rectangle 1235">
                    <a:extLst>
                      <a:ext uri="{FF2B5EF4-FFF2-40B4-BE49-F238E27FC236}">
                        <a16:creationId xmlns:a16="http://schemas.microsoft.com/office/drawing/2014/main" id="{F29EA117-2C0A-2D4A-9CAD-60E7D39EDDD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C0549E86-2FB1-A448-A1E8-532ACB30B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8" name="Rectangle 1237">
                    <a:extLst>
                      <a:ext uri="{FF2B5EF4-FFF2-40B4-BE49-F238E27FC236}">
                        <a16:creationId xmlns:a16="http://schemas.microsoft.com/office/drawing/2014/main" id="{91FB160C-4EA7-7042-9A59-9D75AD3DA94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4" name="Group 1223">
                  <a:extLst>
                    <a:ext uri="{FF2B5EF4-FFF2-40B4-BE49-F238E27FC236}">
                      <a16:creationId xmlns:a16="http://schemas.microsoft.com/office/drawing/2014/main" id="{17A7A7F0-C71F-234D-B787-B4FB9B157DA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B4F77D70-72E0-B946-BD77-925C329613D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0" name="Rectangle 1229">
                    <a:extLst>
                      <a:ext uri="{FF2B5EF4-FFF2-40B4-BE49-F238E27FC236}">
                        <a16:creationId xmlns:a16="http://schemas.microsoft.com/office/drawing/2014/main" id="{61323F38-4977-EE47-BB42-4F1E013325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1" name="Rectangle 1230">
                    <a:extLst>
                      <a:ext uri="{FF2B5EF4-FFF2-40B4-BE49-F238E27FC236}">
                        <a16:creationId xmlns:a16="http://schemas.microsoft.com/office/drawing/2014/main" id="{ACFC7341-9939-9F43-AC9C-343888C74B6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AA8D44E3-C00F-3D40-8B23-EF485BB971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3" name="Rectangle 1232">
                    <a:extLst>
                      <a:ext uri="{FF2B5EF4-FFF2-40B4-BE49-F238E27FC236}">
                        <a16:creationId xmlns:a16="http://schemas.microsoft.com/office/drawing/2014/main" id="{2CAA8ACB-B719-7F4A-8E39-3A35CBC85E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21C66AAD-18B5-0549-8C4E-2D0AAEE11DCA}"/>
                    </a:ext>
                  </a:extLst>
                </p:cNvPr>
                <p:cNvCxnSpPr>
                  <a:cxnSpLocks/>
                  <a:stCxn id="1232" idx="3"/>
                  <a:endCxn id="12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74904650-5D37-B54C-B7DE-EBBA45390D5E}"/>
                    </a:ext>
                  </a:extLst>
                </p:cNvPr>
                <p:cNvCxnSpPr>
                  <a:cxnSpLocks/>
                  <a:stCxn id="1237" idx="3"/>
                  <a:endCxn id="12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4009E8A0-6220-EF47-8981-C03750E09DB6}"/>
                    </a:ext>
                  </a:extLst>
                </p:cNvPr>
                <p:cNvCxnSpPr>
                  <a:cxnSpLocks/>
                  <a:stCxn id="1246" idx="3"/>
                  <a:endCxn id="124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B323526C-C949-274B-B288-5E575B6486BE}"/>
                    </a:ext>
                  </a:extLst>
                </p:cNvPr>
                <p:cNvCxnSpPr>
                  <a:cxnSpLocks/>
                  <a:stCxn id="1231" idx="3"/>
                  <a:endCxn id="123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199CAC2A-29D3-A445-87C3-29D1D86FFEE6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A1366FA2-A7BF-4740-9C9B-9D45CB1E847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0C0D0D63-32C8-154D-9CA1-C3F7F966A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5" name="Group 1184">
                  <a:extLst>
                    <a:ext uri="{FF2B5EF4-FFF2-40B4-BE49-F238E27FC236}">
                      <a16:creationId xmlns:a16="http://schemas.microsoft.com/office/drawing/2014/main" id="{D0853A52-2C35-F742-A73B-F55011519D5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11" name="Rectangle 1210">
                    <a:extLst>
                      <a:ext uri="{FF2B5EF4-FFF2-40B4-BE49-F238E27FC236}">
                        <a16:creationId xmlns:a16="http://schemas.microsoft.com/office/drawing/2014/main" id="{9426D14D-DB19-904E-A5A9-16A85443751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12" name="Rectangle 1211">
                    <a:extLst>
                      <a:ext uri="{FF2B5EF4-FFF2-40B4-BE49-F238E27FC236}">
                        <a16:creationId xmlns:a16="http://schemas.microsoft.com/office/drawing/2014/main" id="{79CEEC86-0AF4-2B48-8FF9-85D3394F11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3" name="Rectangle 1212">
                    <a:extLst>
                      <a:ext uri="{FF2B5EF4-FFF2-40B4-BE49-F238E27FC236}">
                        <a16:creationId xmlns:a16="http://schemas.microsoft.com/office/drawing/2014/main" id="{1005B630-9237-4744-86AC-B92453B0AA1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4" name="Rectangle 1213">
                    <a:extLst>
                      <a:ext uri="{FF2B5EF4-FFF2-40B4-BE49-F238E27FC236}">
                        <a16:creationId xmlns:a16="http://schemas.microsoft.com/office/drawing/2014/main" id="{CE9CBD11-4ADC-CB4E-AFB5-35F0E0747C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5" name="Rectangle 1214">
                    <a:extLst>
                      <a:ext uri="{FF2B5EF4-FFF2-40B4-BE49-F238E27FC236}">
                        <a16:creationId xmlns:a16="http://schemas.microsoft.com/office/drawing/2014/main" id="{F8691B03-2572-A749-8E90-A6976AF402B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86" name="Group 1185">
                  <a:extLst>
                    <a:ext uri="{FF2B5EF4-FFF2-40B4-BE49-F238E27FC236}">
                      <a16:creationId xmlns:a16="http://schemas.microsoft.com/office/drawing/2014/main" id="{7EE6C28B-0306-7F4D-B38A-C7A502BEC8D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06" name="Rectangle 1205">
                    <a:extLst>
                      <a:ext uri="{FF2B5EF4-FFF2-40B4-BE49-F238E27FC236}">
                        <a16:creationId xmlns:a16="http://schemas.microsoft.com/office/drawing/2014/main" id="{6A0F5336-83E3-8A4D-8F92-928201876FA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4D72AD89-B641-6F4A-AB3A-8537989418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8" name="Rectangle 1207">
                    <a:extLst>
                      <a:ext uri="{FF2B5EF4-FFF2-40B4-BE49-F238E27FC236}">
                        <a16:creationId xmlns:a16="http://schemas.microsoft.com/office/drawing/2014/main" id="{07D2B314-8B6F-5C48-BAEE-D92D0B34A09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9" name="Rectangle 1208">
                    <a:extLst>
                      <a:ext uri="{FF2B5EF4-FFF2-40B4-BE49-F238E27FC236}">
                        <a16:creationId xmlns:a16="http://schemas.microsoft.com/office/drawing/2014/main" id="{95BB4F53-24C9-9D45-9FD1-79147E51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0" name="Rectangle 1209">
                    <a:extLst>
                      <a:ext uri="{FF2B5EF4-FFF2-40B4-BE49-F238E27FC236}">
                        <a16:creationId xmlns:a16="http://schemas.microsoft.com/office/drawing/2014/main" id="{6642D763-E98F-C648-9C26-CE4CC95247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63E8D3F9-551B-594C-A9BC-9625274DF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>
                  <a:extLst>
                    <a:ext uri="{FF2B5EF4-FFF2-40B4-BE49-F238E27FC236}">
                      <a16:creationId xmlns:a16="http://schemas.microsoft.com/office/drawing/2014/main" id="{51017A53-95ED-324D-8EC0-4D0D6623B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2EB36EBD-7B25-454E-B597-AC8749A6B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0" name="Group 1189">
                  <a:extLst>
                    <a:ext uri="{FF2B5EF4-FFF2-40B4-BE49-F238E27FC236}">
                      <a16:creationId xmlns:a16="http://schemas.microsoft.com/office/drawing/2014/main" id="{5AD54194-5921-764B-9F73-3B2927C5D8A4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90E54F7C-CBF1-4D45-9D33-775E6A8CD7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8AE4BADB-D019-694B-8CD8-2018439E95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3" name="Rectangle 1202">
                    <a:extLst>
                      <a:ext uri="{FF2B5EF4-FFF2-40B4-BE49-F238E27FC236}">
                        <a16:creationId xmlns:a16="http://schemas.microsoft.com/office/drawing/2014/main" id="{E862988E-E5D4-3E49-9EC3-F91364B40C1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B8CCAA9-29F1-E444-97A0-A32D7E688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5" name="Rectangle 1204">
                    <a:extLst>
                      <a:ext uri="{FF2B5EF4-FFF2-40B4-BE49-F238E27FC236}">
                        <a16:creationId xmlns:a16="http://schemas.microsoft.com/office/drawing/2014/main" id="{2698F706-3A38-7241-9C55-3C64D2472A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14B41861-1371-6F4E-8636-CA32C95FCED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96" name="Rectangle 1195">
                    <a:extLst>
                      <a:ext uri="{FF2B5EF4-FFF2-40B4-BE49-F238E27FC236}">
                        <a16:creationId xmlns:a16="http://schemas.microsoft.com/office/drawing/2014/main" id="{BDBE2935-8FDA-334B-BD66-398EF779482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97" name="Rectangle 1196">
                    <a:extLst>
                      <a:ext uri="{FF2B5EF4-FFF2-40B4-BE49-F238E27FC236}">
                        <a16:creationId xmlns:a16="http://schemas.microsoft.com/office/drawing/2014/main" id="{5BA22CFC-2148-904D-9BA2-7E2448F9B8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D07270ED-F772-B24F-A975-F2B7BCD6365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6AA4C878-1AF5-3B46-93D9-E987CA4957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0" name="Rectangle 1199">
                    <a:extLst>
                      <a:ext uri="{FF2B5EF4-FFF2-40B4-BE49-F238E27FC236}">
                        <a16:creationId xmlns:a16="http://schemas.microsoft.com/office/drawing/2014/main" id="{621BA2DA-B67B-3845-9FEE-B3FB0D2C501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F831B152-0A76-944C-B7CB-6335E7829CD2}"/>
                    </a:ext>
                  </a:extLst>
                </p:cNvPr>
                <p:cNvCxnSpPr>
                  <a:cxnSpLocks/>
                  <a:stCxn id="1199" idx="3"/>
                  <a:endCxn id="121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>
                  <a:extLst>
                    <a:ext uri="{FF2B5EF4-FFF2-40B4-BE49-F238E27FC236}">
                      <a16:creationId xmlns:a16="http://schemas.microsoft.com/office/drawing/2014/main" id="{58D82E27-C98D-944D-803F-F551DABB65FA}"/>
                    </a:ext>
                  </a:extLst>
                </p:cNvPr>
                <p:cNvCxnSpPr>
                  <a:cxnSpLocks/>
                  <a:stCxn id="1204" idx="3"/>
                  <a:endCxn id="12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4" name="Straight Connector 1193">
                  <a:extLst>
                    <a:ext uri="{FF2B5EF4-FFF2-40B4-BE49-F238E27FC236}">
                      <a16:creationId xmlns:a16="http://schemas.microsoft.com/office/drawing/2014/main" id="{71988788-340F-7044-BA4D-0DFB2D0544B1}"/>
                    </a:ext>
                  </a:extLst>
                </p:cNvPr>
                <p:cNvCxnSpPr>
                  <a:cxnSpLocks/>
                  <a:stCxn id="1213" idx="3"/>
                  <a:endCxn id="121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5" name="Straight Connector 1194">
                  <a:extLst>
                    <a:ext uri="{FF2B5EF4-FFF2-40B4-BE49-F238E27FC236}">
                      <a16:creationId xmlns:a16="http://schemas.microsoft.com/office/drawing/2014/main" id="{82891787-3AA0-384F-9C71-E00735B0BB56}"/>
                    </a:ext>
                  </a:extLst>
                </p:cNvPr>
                <p:cNvCxnSpPr>
                  <a:cxnSpLocks/>
                  <a:stCxn id="1198" idx="3"/>
                  <a:endCxn id="120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54685B28-0563-984C-B025-3276D4DCFEC2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150" name="Rectangle 1149">
                  <a:extLst>
                    <a:ext uri="{FF2B5EF4-FFF2-40B4-BE49-F238E27FC236}">
                      <a16:creationId xmlns:a16="http://schemas.microsoft.com/office/drawing/2014/main" id="{7824933C-A1AA-A542-87C5-E10BCEAE0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7273FA05-E7BD-AB4B-AD62-F303F06D8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836F6686-B025-874C-98F4-B20983552A3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78" name="Rectangle 1177">
                    <a:extLst>
                      <a:ext uri="{FF2B5EF4-FFF2-40B4-BE49-F238E27FC236}">
                        <a16:creationId xmlns:a16="http://schemas.microsoft.com/office/drawing/2014/main" id="{AF16ABA0-AA93-1D41-8841-61AFFD5AB5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9" name="Rectangle 1178">
                    <a:extLst>
                      <a:ext uri="{FF2B5EF4-FFF2-40B4-BE49-F238E27FC236}">
                        <a16:creationId xmlns:a16="http://schemas.microsoft.com/office/drawing/2014/main" id="{FA194B91-6171-694A-AC69-7C678943DA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0" name="Rectangle 1179">
                    <a:extLst>
                      <a:ext uri="{FF2B5EF4-FFF2-40B4-BE49-F238E27FC236}">
                        <a16:creationId xmlns:a16="http://schemas.microsoft.com/office/drawing/2014/main" id="{EE4B9E0F-D1CD-2948-9FE5-1B849F64658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1" name="Rectangle 1180">
                    <a:extLst>
                      <a:ext uri="{FF2B5EF4-FFF2-40B4-BE49-F238E27FC236}">
                        <a16:creationId xmlns:a16="http://schemas.microsoft.com/office/drawing/2014/main" id="{80D3731B-99A2-D940-91AA-F2ADE3C596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2" name="Rectangle 1181">
                    <a:extLst>
                      <a:ext uri="{FF2B5EF4-FFF2-40B4-BE49-F238E27FC236}">
                        <a16:creationId xmlns:a16="http://schemas.microsoft.com/office/drawing/2014/main" id="{FC8FEDCD-0625-134A-99B5-6381154FFD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3" name="Group 1152">
                  <a:extLst>
                    <a:ext uri="{FF2B5EF4-FFF2-40B4-BE49-F238E27FC236}">
                      <a16:creationId xmlns:a16="http://schemas.microsoft.com/office/drawing/2014/main" id="{6D0D5E5D-393D-D74C-893C-CE276D001211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73" name="Rectangle 1172">
                    <a:extLst>
                      <a:ext uri="{FF2B5EF4-FFF2-40B4-BE49-F238E27FC236}">
                        <a16:creationId xmlns:a16="http://schemas.microsoft.com/office/drawing/2014/main" id="{5ACF455F-6B24-A440-9606-5B3A68400ED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4" name="Rectangle 1173">
                    <a:extLst>
                      <a:ext uri="{FF2B5EF4-FFF2-40B4-BE49-F238E27FC236}">
                        <a16:creationId xmlns:a16="http://schemas.microsoft.com/office/drawing/2014/main" id="{9731AAD1-496C-D74F-B831-B189BB8BF4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5" name="Rectangle 1174">
                    <a:extLst>
                      <a:ext uri="{FF2B5EF4-FFF2-40B4-BE49-F238E27FC236}">
                        <a16:creationId xmlns:a16="http://schemas.microsoft.com/office/drawing/2014/main" id="{6EE9574D-6E71-A949-8E70-F31819491B3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6" name="Rectangle 1175">
                    <a:extLst>
                      <a:ext uri="{FF2B5EF4-FFF2-40B4-BE49-F238E27FC236}">
                        <a16:creationId xmlns:a16="http://schemas.microsoft.com/office/drawing/2014/main" id="{D41B0FD7-359C-6043-8808-47811BD6865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7" name="Rectangle 1176">
                    <a:extLst>
                      <a:ext uri="{FF2B5EF4-FFF2-40B4-BE49-F238E27FC236}">
                        <a16:creationId xmlns:a16="http://schemas.microsoft.com/office/drawing/2014/main" id="{BEAF6DB2-32AB-5F4A-906F-DB2F8820DD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0F06B62A-2580-5748-B7D4-A965893B5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E963C9F5-347E-9A4E-A10F-7DAA6E38F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Straight Connector 1155">
                  <a:extLst>
                    <a:ext uri="{FF2B5EF4-FFF2-40B4-BE49-F238E27FC236}">
                      <a16:creationId xmlns:a16="http://schemas.microsoft.com/office/drawing/2014/main" id="{DB3E0C2C-A546-E94F-BD20-8F782A1B5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7" name="Group 1156">
                  <a:extLst>
                    <a:ext uri="{FF2B5EF4-FFF2-40B4-BE49-F238E27FC236}">
                      <a16:creationId xmlns:a16="http://schemas.microsoft.com/office/drawing/2014/main" id="{3F266A4C-6BD8-B448-817C-3493A22C1C7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68" name="Rectangle 1167">
                    <a:extLst>
                      <a:ext uri="{FF2B5EF4-FFF2-40B4-BE49-F238E27FC236}">
                        <a16:creationId xmlns:a16="http://schemas.microsoft.com/office/drawing/2014/main" id="{0BBE4329-82CE-8E40-B4F6-F1CE74BF9CD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69" name="Rectangle 1168">
                    <a:extLst>
                      <a:ext uri="{FF2B5EF4-FFF2-40B4-BE49-F238E27FC236}">
                        <a16:creationId xmlns:a16="http://schemas.microsoft.com/office/drawing/2014/main" id="{85C7F0A7-1EA4-464C-AF51-7E77E3FE85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0" name="Rectangle 1169">
                    <a:extLst>
                      <a:ext uri="{FF2B5EF4-FFF2-40B4-BE49-F238E27FC236}">
                        <a16:creationId xmlns:a16="http://schemas.microsoft.com/office/drawing/2014/main" id="{7DFA958F-641A-D54B-8155-68F406C53EB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1" name="Rectangle 1170">
                    <a:extLst>
                      <a:ext uri="{FF2B5EF4-FFF2-40B4-BE49-F238E27FC236}">
                        <a16:creationId xmlns:a16="http://schemas.microsoft.com/office/drawing/2014/main" id="{D5660072-9A46-2541-996B-B3E492A90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2" name="Rectangle 1171">
                    <a:extLst>
                      <a:ext uri="{FF2B5EF4-FFF2-40B4-BE49-F238E27FC236}">
                        <a16:creationId xmlns:a16="http://schemas.microsoft.com/office/drawing/2014/main" id="{74031268-F1B3-C64A-8A8E-4C66043635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8" name="Group 1157">
                  <a:extLst>
                    <a:ext uri="{FF2B5EF4-FFF2-40B4-BE49-F238E27FC236}">
                      <a16:creationId xmlns:a16="http://schemas.microsoft.com/office/drawing/2014/main" id="{26AE811A-8EE2-CE44-B0F9-B02AF698887B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63" name="Rectangle 1162">
                    <a:extLst>
                      <a:ext uri="{FF2B5EF4-FFF2-40B4-BE49-F238E27FC236}">
                        <a16:creationId xmlns:a16="http://schemas.microsoft.com/office/drawing/2014/main" id="{3842AAA7-1785-BB44-B04B-CF2CC36D053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64" name="Rectangle 1163">
                    <a:extLst>
                      <a:ext uri="{FF2B5EF4-FFF2-40B4-BE49-F238E27FC236}">
                        <a16:creationId xmlns:a16="http://schemas.microsoft.com/office/drawing/2014/main" id="{1346D97F-CE41-1B4B-A920-BDD76971C7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5" name="Rectangle 1164">
                    <a:extLst>
                      <a:ext uri="{FF2B5EF4-FFF2-40B4-BE49-F238E27FC236}">
                        <a16:creationId xmlns:a16="http://schemas.microsoft.com/office/drawing/2014/main" id="{C0085BE1-C902-6848-9A7F-1C86D837F7D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6" name="Rectangle 1165">
                    <a:extLst>
                      <a:ext uri="{FF2B5EF4-FFF2-40B4-BE49-F238E27FC236}">
                        <a16:creationId xmlns:a16="http://schemas.microsoft.com/office/drawing/2014/main" id="{261FE73C-8A87-8641-996D-43B069122C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7" name="Rectangle 1166">
                    <a:extLst>
                      <a:ext uri="{FF2B5EF4-FFF2-40B4-BE49-F238E27FC236}">
                        <a16:creationId xmlns:a16="http://schemas.microsoft.com/office/drawing/2014/main" id="{3E18F020-96AC-B64E-A1BB-ABF1E205691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9" name="Straight Connector 1158">
                  <a:extLst>
                    <a:ext uri="{FF2B5EF4-FFF2-40B4-BE49-F238E27FC236}">
                      <a16:creationId xmlns:a16="http://schemas.microsoft.com/office/drawing/2014/main" id="{31C42F1A-ED05-9846-905E-444F5B956FD6}"/>
                    </a:ext>
                  </a:extLst>
                </p:cNvPr>
                <p:cNvCxnSpPr>
                  <a:cxnSpLocks/>
                  <a:stCxn id="1166" idx="3"/>
                  <a:endCxn id="11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9ADB8AC6-5298-B24A-8E07-0B2F5DD8A233}"/>
                    </a:ext>
                  </a:extLst>
                </p:cNvPr>
                <p:cNvCxnSpPr>
                  <a:cxnSpLocks/>
                  <a:stCxn id="1171" idx="3"/>
                  <a:endCxn id="11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1" name="Straight Connector 1160">
                  <a:extLst>
                    <a:ext uri="{FF2B5EF4-FFF2-40B4-BE49-F238E27FC236}">
                      <a16:creationId xmlns:a16="http://schemas.microsoft.com/office/drawing/2014/main" id="{D307BA6F-F98C-A142-90C5-9C0E79D9FC89}"/>
                    </a:ext>
                  </a:extLst>
                </p:cNvPr>
                <p:cNvCxnSpPr>
                  <a:cxnSpLocks/>
                  <a:stCxn id="1180" idx="3"/>
                  <a:endCxn id="117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2" name="Straight Connector 1161">
                  <a:extLst>
                    <a:ext uri="{FF2B5EF4-FFF2-40B4-BE49-F238E27FC236}">
                      <a16:creationId xmlns:a16="http://schemas.microsoft.com/office/drawing/2014/main" id="{24DB2D12-7275-9848-9B89-97C260D02177}"/>
                    </a:ext>
                  </a:extLst>
                </p:cNvPr>
                <p:cNvCxnSpPr>
                  <a:cxnSpLocks/>
                  <a:stCxn id="1165" idx="3"/>
                  <a:endCxn id="117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49EC1153-8A29-364D-96B0-B9262F45A7E5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94F5866C-9D0F-E046-853E-1A0AE9EEDD6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4AF013FF-7C71-E242-BE31-BB9D35509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DD827AFD-535F-E348-99C5-9BEC77AAD62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45" name="Rectangle 1144">
                    <a:extLst>
                      <a:ext uri="{FF2B5EF4-FFF2-40B4-BE49-F238E27FC236}">
                        <a16:creationId xmlns:a16="http://schemas.microsoft.com/office/drawing/2014/main" id="{08EC96EE-8552-B946-B8D4-C731FA40713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46" name="Rectangle 1145">
                    <a:extLst>
                      <a:ext uri="{FF2B5EF4-FFF2-40B4-BE49-F238E27FC236}">
                        <a16:creationId xmlns:a16="http://schemas.microsoft.com/office/drawing/2014/main" id="{EE62406F-9401-1D4D-8D69-AEC7835F23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7" name="Rectangle 1146">
                    <a:extLst>
                      <a:ext uri="{FF2B5EF4-FFF2-40B4-BE49-F238E27FC236}">
                        <a16:creationId xmlns:a16="http://schemas.microsoft.com/office/drawing/2014/main" id="{4E5AED18-A75A-2348-9FB4-A746581D282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8" name="Rectangle 1147">
                    <a:extLst>
                      <a:ext uri="{FF2B5EF4-FFF2-40B4-BE49-F238E27FC236}">
                        <a16:creationId xmlns:a16="http://schemas.microsoft.com/office/drawing/2014/main" id="{4B775D6E-BB7D-2843-A759-22D328CE0E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9" name="Rectangle 1148">
                    <a:extLst>
                      <a:ext uri="{FF2B5EF4-FFF2-40B4-BE49-F238E27FC236}">
                        <a16:creationId xmlns:a16="http://schemas.microsoft.com/office/drawing/2014/main" id="{E42E2E6E-E88E-454E-A19E-21D11151AA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77B5F918-5A53-7842-97B1-2C9301F1A5D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40" name="Rectangle 1139">
                    <a:extLst>
                      <a:ext uri="{FF2B5EF4-FFF2-40B4-BE49-F238E27FC236}">
                        <a16:creationId xmlns:a16="http://schemas.microsoft.com/office/drawing/2014/main" id="{6B834D2D-D74B-0A44-9242-011843D08D4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70183CA9-F209-2441-B791-08AAA36649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2" name="Rectangle 1141">
                    <a:extLst>
                      <a:ext uri="{FF2B5EF4-FFF2-40B4-BE49-F238E27FC236}">
                        <a16:creationId xmlns:a16="http://schemas.microsoft.com/office/drawing/2014/main" id="{B847E1EA-8FFA-C046-980E-EE595A5C405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3" name="Rectangle 1142">
                    <a:extLst>
                      <a:ext uri="{FF2B5EF4-FFF2-40B4-BE49-F238E27FC236}">
                        <a16:creationId xmlns:a16="http://schemas.microsoft.com/office/drawing/2014/main" id="{9595C479-DACD-D047-A013-2A71752031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4" name="Rectangle 1143">
                    <a:extLst>
                      <a:ext uri="{FF2B5EF4-FFF2-40B4-BE49-F238E27FC236}">
                        <a16:creationId xmlns:a16="http://schemas.microsoft.com/office/drawing/2014/main" id="{1F584620-FC8E-6B44-8B83-AD94030B6C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19923CC8-73A7-0343-9EB4-02F146D4B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33A4BC63-1AFB-0148-B127-E5336E4CE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167C043A-D141-124D-9EE3-CDAE0D62E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D9FE765-8FD3-4B46-808F-1BA38CBD912A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E50D5B04-D6D5-2448-B2FC-A5B3DD48057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4F9922D4-C1E7-FC43-915C-66BF97B8A1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7" name="Rectangle 1136">
                    <a:extLst>
                      <a:ext uri="{FF2B5EF4-FFF2-40B4-BE49-F238E27FC236}">
                        <a16:creationId xmlns:a16="http://schemas.microsoft.com/office/drawing/2014/main" id="{BD5C6274-1C0B-7348-AEAB-CE5F28CBE10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B519DFA4-5138-4140-9B68-C674514FC1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9" name="Rectangle 1138">
                    <a:extLst>
                      <a:ext uri="{FF2B5EF4-FFF2-40B4-BE49-F238E27FC236}">
                        <a16:creationId xmlns:a16="http://schemas.microsoft.com/office/drawing/2014/main" id="{84CF78CD-B473-134A-B2DF-03BBEC9A64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25" name="Group 1124">
                  <a:extLst>
                    <a:ext uri="{FF2B5EF4-FFF2-40B4-BE49-F238E27FC236}">
                      <a16:creationId xmlns:a16="http://schemas.microsoft.com/office/drawing/2014/main" id="{CEF6DFCC-CB09-5848-8F27-2B5510F3CE1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30" name="Rectangle 1129">
                    <a:extLst>
                      <a:ext uri="{FF2B5EF4-FFF2-40B4-BE49-F238E27FC236}">
                        <a16:creationId xmlns:a16="http://schemas.microsoft.com/office/drawing/2014/main" id="{660A0932-31FD-E741-B8C5-A6133F81A1B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31" name="Rectangle 1130">
                    <a:extLst>
                      <a:ext uri="{FF2B5EF4-FFF2-40B4-BE49-F238E27FC236}">
                        <a16:creationId xmlns:a16="http://schemas.microsoft.com/office/drawing/2014/main" id="{32076F95-8C4B-B14A-879D-2CB41DE8D5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2" name="Rectangle 1131">
                    <a:extLst>
                      <a:ext uri="{FF2B5EF4-FFF2-40B4-BE49-F238E27FC236}">
                        <a16:creationId xmlns:a16="http://schemas.microsoft.com/office/drawing/2014/main" id="{E98FC6CC-0C19-7B49-A817-8AEA9553554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3" name="Rectangle 1132">
                    <a:extLst>
                      <a:ext uri="{FF2B5EF4-FFF2-40B4-BE49-F238E27FC236}">
                        <a16:creationId xmlns:a16="http://schemas.microsoft.com/office/drawing/2014/main" id="{15742D0F-FEA9-384B-933E-EA47D6F95D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4" name="Rectangle 1133">
                    <a:extLst>
                      <a:ext uri="{FF2B5EF4-FFF2-40B4-BE49-F238E27FC236}">
                        <a16:creationId xmlns:a16="http://schemas.microsoft.com/office/drawing/2014/main" id="{862D544E-D4A6-3D41-856B-7309C1B453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388435C0-1E79-3C47-B393-1B6FB904FCA4}"/>
                    </a:ext>
                  </a:extLst>
                </p:cNvPr>
                <p:cNvCxnSpPr>
                  <a:cxnSpLocks/>
                  <a:stCxn id="1133" idx="3"/>
                  <a:endCxn id="114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10999675-D7AB-F540-9206-7714E4C6D145}"/>
                    </a:ext>
                  </a:extLst>
                </p:cNvPr>
                <p:cNvCxnSpPr>
                  <a:cxnSpLocks/>
                  <a:stCxn id="1138" idx="3"/>
                  <a:endCxn id="11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33B1ACCB-8BE4-FF48-AFC2-5BDD74462C62}"/>
                    </a:ext>
                  </a:extLst>
                </p:cNvPr>
                <p:cNvCxnSpPr>
                  <a:cxnSpLocks/>
                  <a:stCxn id="1147" idx="3"/>
                  <a:endCxn id="114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5A6E6910-AB32-C346-B60C-5E9F228102B6}"/>
                    </a:ext>
                  </a:extLst>
                </p:cNvPr>
                <p:cNvCxnSpPr>
                  <a:cxnSpLocks/>
                  <a:stCxn id="1132" idx="3"/>
                  <a:endCxn id="113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id="{05822896-40F5-8B44-9663-8A1B3F8446A1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084" name="Rectangle 1083">
                  <a:extLst>
                    <a:ext uri="{FF2B5EF4-FFF2-40B4-BE49-F238E27FC236}">
                      <a16:creationId xmlns:a16="http://schemas.microsoft.com/office/drawing/2014/main" id="{E67353CD-3EFA-904F-80A0-C468679258B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085" name="Straight Connector 1084">
                  <a:extLst>
                    <a:ext uri="{FF2B5EF4-FFF2-40B4-BE49-F238E27FC236}">
                      <a16:creationId xmlns:a16="http://schemas.microsoft.com/office/drawing/2014/main" id="{5B73932F-A5DC-CC47-8486-3F2A58D10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6" name="Group 1085">
                  <a:extLst>
                    <a:ext uri="{FF2B5EF4-FFF2-40B4-BE49-F238E27FC236}">
                      <a16:creationId xmlns:a16="http://schemas.microsoft.com/office/drawing/2014/main" id="{FCDD5B4F-EFC6-6D4B-A014-39D5F265096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12" name="Rectangle 1111">
                    <a:extLst>
                      <a:ext uri="{FF2B5EF4-FFF2-40B4-BE49-F238E27FC236}">
                        <a16:creationId xmlns:a16="http://schemas.microsoft.com/office/drawing/2014/main" id="{72A4174A-6037-4A42-B1F6-73126ADEF86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13" name="Rectangle 1112">
                    <a:extLst>
                      <a:ext uri="{FF2B5EF4-FFF2-40B4-BE49-F238E27FC236}">
                        <a16:creationId xmlns:a16="http://schemas.microsoft.com/office/drawing/2014/main" id="{BE804178-060C-544A-B46C-F894DAA733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4" name="Rectangle 1113">
                    <a:extLst>
                      <a:ext uri="{FF2B5EF4-FFF2-40B4-BE49-F238E27FC236}">
                        <a16:creationId xmlns:a16="http://schemas.microsoft.com/office/drawing/2014/main" id="{7FA659BE-6623-4142-B1D9-400F593CE34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5" name="Rectangle 1114">
                    <a:extLst>
                      <a:ext uri="{FF2B5EF4-FFF2-40B4-BE49-F238E27FC236}">
                        <a16:creationId xmlns:a16="http://schemas.microsoft.com/office/drawing/2014/main" id="{3A83590D-D018-2142-90EA-C416041B59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6" name="Rectangle 1115">
                    <a:extLst>
                      <a:ext uri="{FF2B5EF4-FFF2-40B4-BE49-F238E27FC236}">
                        <a16:creationId xmlns:a16="http://schemas.microsoft.com/office/drawing/2014/main" id="{FC07DFA0-D508-A245-B2C3-C8C5FBFB575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6C2FE693-0E3E-5F43-94CD-6E21D700D78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07" name="Rectangle 1106">
                    <a:extLst>
                      <a:ext uri="{FF2B5EF4-FFF2-40B4-BE49-F238E27FC236}">
                        <a16:creationId xmlns:a16="http://schemas.microsoft.com/office/drawing/2014/main" id="{7B26A426-0065-924A-BCDE-C88DA994730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8" name="Rectangle 1107">
                    <a:extLst>
                      <a:ext uri="{FF2B5EF4-FFF2-40B4-BE49-F238E27FC236}">
                        <a16:creationId xmlns:a16="http://schemas.microsoft.com/office/drawing/2014/main" id="{F731B4E3-91CC-0846-89E4-7F3228498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9" name="Rectangle 1108">
                    <a:extLst>
                      <a:ext uri="{FF2B5EF4-FFF2-40B4-BE49-F238E27FC236}">
                        <a16:creationId xmlns:a16="http://schemas.microsoft.com/office/drawing/2014/main" id="{16637E08-7286-E745-9741-63E19509056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0" name="Rectangle 1109">
                    <a:extLst>
                      <a:ext uri="{FF2B5EF4-FFF2-40B4-BE49-F238E27FC236}">
                        <a16:creationId xmlns:a16="http://schemas.microsoft.com/office/drawing/2014/main" id="{E0AA832B-10ED-084E-8F10-78B8536C54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1" name="Rectangle 1110">
                    <a:extLst>
                      <a:ext uri="{FF2B5EF4-FFF2-40B4-BE49-F238E27FC236}">
                        <a16:creationId xmlns:a16="http://schemas.microsoft.com/office/drawing/2014/main" id="{CB22A00C-0F72-4C4C-B00A-6B58EF416D3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CEA7F7E6-8B5B-B140-9A08-BB170A6E8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C802A0DC-0834-6C44-A775-CC7DEAD14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916E3848-EE89-1347-9EB1-7062B9F10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1" name="Group 1090">
                  <a:extLst>
                    <a:ext uri="{FF2B5EF4-FFF2-40B4-BE49-F238E27FC236}">
                      <a16:creationId xmlns:a16="http://schemas.microsoft.com/office/drawing/2014/main" id="{80D8F0BF-55D6-FF47-8267-71DE210483A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02" name="Rectangle 1101">
                    <a:extLst>
                      <a:ext uri="{FF2B5EF4-FFF2-40B4-BE49-F238E27FC236}">
                        <a16:creationId xmlns:a16="http://schemas.microsoft.com/office/drawing/2014/main" id="{F10FF42A-5715-2040-A703-F793DD3547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4F003576-378B-EC4A-AD6C-B5EC555D48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4" name="Rectangle 1103">
                    <a:extLst>
                      <a:ext uri="{FF2B5EF4-FFF2-40B4-BE49-F238E27FC236}">
                        <a16:creationId xmlns:a16="http://schemas.microsoft.com/office/drawing/2014/main" id="{5495B475-4FBB-6C46-9715-AE7F04C4B4D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A65B34B4-CBCC-1647-9356-DA38A98B6F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6" name="Rectangle 1105">
                    <a:extLst>
                      <a:ext uri="{FF2B5EF4-FFF2-40B4-BE49-F238E27FC236}">
                        <a16:creationId xmlns:a16="http://schemas.microsoft.com/office/drawing/2014/main" id="{89AA270E-D968-2044-ABFA-03FA72BF36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92" name="Group 1091">
                  <a:extLst>
                    <a:ext uri="{FF2B5EF4-FFF2-40B4-BE49-F238E27FC236}">
                      <a16:creationId xmlns:a16="http://schemas.microsoft.com/office/drawing/2014/main" id="{420A7596-FF02-914A-9897-C19B2C69ADB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5A703548-1892-8C44-9A6F-61B794D752D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98" name="Rectangle 1097">
                    <a:extLst>
                      <a:ext uri="{FF2B5EF4-FFF2-40B4-BE49-F238E27FC236}">
                        <a16:creationId xmlns:a16="http://schemas.microsoft.com/office/drawing/2014/main" id="{5EF39BFE-A026-3A49-861A-C18DFB8F4E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006A29AB-FA7B-B24D-83F0-060AC0DADD5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0" name="Rectangle 1099">
                    <a:extLst>
                      <a:ext uri="{FF2B5EF4-FFF2-40B4-BE49-F238E27FC236}">
                        <a16:creationId xmlns:a16="http://schemas.microsoft.com/office/drawing/2014/main" id="{EDE5719B-1619-8945-AF47-A0621302EB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1" name="Rectangle 1100">
                    <a:extLst>
                      <a:ext uri="{FF2B5EF4-FFF2-40B4-BE49-F238E27FC236}">
                        <a16:creationId xmlns:a16="http://schemas.microsoft.com/office/drawing/2014/main" id="{161E1ADE-F7C7-5445-ABAC-F24F668DE69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687BCD0-7B61-BA40-80E5-6AD8D9AC57CC}"/>
                    </a:ext>
                  </a:extLst>
                </p:cNvPr>
                <p:cNvCxnSpPr>
                  <a:cxnSpLocks/>
                  <a:stCxn id="1100" idx="3"/>
                  <a:endCxn id="111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E2892F3A-02A2-544B-A1C7-CC3A346FE555}"/>
                    </a:ext>
                  </a:extLst>
                </p:cNvPr>
                <p:cNvCxnSpPr>
                  <a:cxnSpLocks/>
                  <a:stCxn id="1105" idx="3"/>
                  <a:endCxn id="110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5" name="Straight Connector 1094">
                  <a:extLst>
                    <a:ext uri="{FF2B5EF4-FFF2-40B4-BE49-F238E27FC236}">
                      <a16:creationId xmlns:a16="http://schemas.microsoft.com/office/drawing/2014/main" id="{AD0306A4-2F5E-DE40-A0CA-C9E2BE22BE15}"/>
                    </a:ext>
                  </a:extLst>
                </p:cNvPr>
                <p:cNvCxnSpPr>
                  <a:cxnSpLocks/>
                  <a:stCxn id="1114" idx="3"/>
                  <a:endCxn id="111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Connector 1095">
                  <a:extLst>
                    <a:ext uri="{FF2B5EF4-FFF2-40B4-BE49-F238E27FC236}">
                      <a16:creationId xmlns:a16="http://schemas.microsoft.com/office/drawing/2014/main" id="{26D13D1B-967D-2A43-9909-65DADD20EA01}"/>
                    </a:ext>
                  </a:extLst>
                </p:cNvPr>
                <p:cNvCxnSpPr>
                  <a:cxnSpLocks/>
                  <a:stCxn id="1099" idx="3"/>
                  <a:endCxn id="110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33FBBA51-21BD-984D-8CB7-F77AD9AFD8BE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60B1821D-99FD-034A-BAD3-74242BDC3F7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5F947F6-1BE1-AF48-8C32-AEF42B405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3" name="Group 1052">
                  <a:extLst>
                    <a:ext uri="{FF2B5EF4-FFF2-40B4-BE49-F238E27FC236}">
                      <a16:creationId xmlns:a16="http://schemas.microsoft.com/office/drawing/2014/main" id="{83BA3AC0-6558-6545-9F08-CC84C927D7B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804F28D3-33F9-3742-9E7C-F21132F7D7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80" name="Rectangle 1079">
                    <a:extLst>
                      <a:ext uri="{FF2B5EF4-FFF2-40B4-BE49-F238E27FC236}">
                        <a16:creationId xmlns:a16="http://schemas.microsoft.com/office/drawing/2014/main" id="{BB08ECF3-ED11-EE48-9A89-7B588B60DF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1" name="Rectangle 1080">
                    <a:extLst>
                      <a:ext uri="{FF2B5EF4-FFF2-40B4-BE49-F238E27FC236}">
                        <a16:creationId xmlns:a16="http://schemas.microsoft.com/office/drawing/2014/main" id="{E130B619-5196-4142-8BEB-DD6179D59DF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2" name="Rectangle 1081">
                    <a:extLst>
                      <a:ext uri="{FF2B5EF4-FFF2-40B4-BE49-F238E27FC236}">
                        <a16:creationId xmlns:a16="http://schemas.microsoft.com/office/drawing/2014/main" id="{1EE041AD-4EFE-3A4A-BA8A-382BAE1EE2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3" name="Rectangle 1082">
                    <a:extLst>
                      <a:ext uri="{FF2B5EF4-FFF2-40B4-BE49-F238E27FC236}">
                        <a16:creationId xmlns:a16="http://schemas.microsoft.com/office/drawing/2014/main" id="{FB4FDF57-EBE5-BC44-8F4D-7BD7A0C5181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9AD67253-6BE8-C94A-A539-355F3177D45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74" name="Rectangle 1073">
                    <a:extLst>
                      <a:ext uri="{FF2B5EF4-FFF2-40B4-BE49-F238E27FC236}">
                        <a16:creationId xmlns:a16="http://schemas.microsoft.com/office/drawing/2014/main" id="{AE2A638D-664B-8842-80B0-FA61A2C2179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5" name="Rectangle 1074">
                    <a:extLst>
                      <a:ext uri="{FF2B5EF4-FFF2-40B4-BE49-F238E27FC236}">
                        <a16:creationId xmlns:a16="http://schemas.microsoft.com/office/drawing/2014/main" id="{A2B06B70-0866-E644-861D-CBF5D720ED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6" name="Rectangle 1075">
                    <a:extLst>
                      <a:ext uri="{FF2B5EF4-FFF2-40B4-BE49-F238E27FC236}">
                        <a16:creationId xmlns:a16="http://schemas.microsoft.com/office/drawing/2014/main" id="{3801B767-8D3D-3D48-8CC2-74C7CF7A398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48733E86-A1E4-3544-886A-F9F73B063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8" name="Rectangle 1077">
                    <a:extLst>
                      <a:ext uri="{FF2B5EF4-FFF2-40B4-BE49-F238E27FC236}">
                        <a16:creationId xmlns:a16="http://schemas.microsoft.com/office/drawing/2014/main" id="{B984E318-3AF7-DF49-8C29-D29DF1C820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3FE27563-EF96-DB49-8A42-322DF584A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A46D8E3D-83C2-EC41-91C1-592C49768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07455E60-A735-3D4B-BB6E-84AD27E27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8" name="Group 1057">
                  <a:extLst>
                    <a:ext uri="{FF2B5EF4-FFF2-40B4-BE49-F238E27FC236}">
                      <a16:creationId xmlns:a16="http://schemas.microsoft.com/office/drawing/2014/main" id="{8DF5ECD6-608C-574F-97CB-9F0D2CF94A5D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C63DB27D-6C48-214C-BECD-DFE444AEAE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ACD51948-40C2-E843-866A-42934C679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1" name="Rectangle 1070">
                    <a:extLst>
                      <a:ext uri="{FF2B5EF4-FFF2-40B4-BE49-F238E27FC236}">
                        <a16:creationId xmlns:a16="http://schemas.microsoft.com/office/drawing/2014/main" id="{C1508C8D-42BC-1840-B05F-17C72A30412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2" name="Rectangle 1071">
                    <a:extLst>
                      <a:ext uri="{FF2B5EF4-FFF2-40B4-BE49-F238E27FC236}">
                        <a16:creationId xmlns:a16="http://schemas.microsoft.com/office/drawing/2014/main" id="{063806B4-0CA3-AE47-BC4C-5A8223945B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3" name="Rectangle 1072">
                    <a:extLst>
                      <a:ext uri="{FF2B5EF4-FFF2-40B4-BE49-F238E27FC236}">
                        <a16:creationId xmlns:a16="http://schemas.microsoft.com/office/drawing/2014/main" id="{869596AF-DFC8-E342-A5DE-D20F3681EB7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9" name="Group 1058">
                  <a:extLst>
                    <a:ext uri="{FF2B5EF4-FFF2-40B4-BE49-F238E27FC236}">
                      <a16:creationId xmlns:a16="http://schemas.microsoft.com/office/drawing/2014/main" id="{60670682-1058-8644-88F0-7007054A871F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64" name="Rectangle 1063">
                    <a:extLst>
                      <a:ext uri="{FF2B5EF4-FFF2-40B4-BE49-F238E27FC236}">
                        <a16:creationId xmlns:a16="http://schemas.microsoft.com/office/drawing/2014/main" id="{E87537A9-E326-1E4A-A447-03873202F48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65" name="Rectangle 1064">
                    <a:extLst>
                      <a:ext uri="{FF2B5EF4-FFF2-40B4-BE49-F238E27FC236}">
                        <a16:creationId xmlns:a16="http://schemas.microsoft.com/office/drawing/2014/main" id="{1A7B8D87-DF63-EA46-A02D-C842DAEFE5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B439E380-4DB9-D84A-AC67-8BFE271EAE3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7" name="Rectangle 1066">
                    <a:extLst>
                      <a:ext uri="{FF2B5EF4-FFF2-40B4-BE49-F238E27FC236}">
                        <a16:creationId xmlns:a16="http://schemas.microsoft.com/office/drawing/2014/main" id="{D9D16C03-BBDD-9C43-A1D8-9386A9DD34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8" name="Rectangle 1067">
                    <a:extLst>
                      <a:ext uri="{FF2B5EF4-FFF2-40B4-BE49-F238E27FC236}">
                        <a16:creationId xmlns:a16="http://schemas.microsoft.com/office/drawing/2014/main" id="{69540918-3E69-8244-82BF-8B18A230F9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A8970BFF-27D5-CC44-9A42-F358F94E1A13}"/>
                    </a:ext>
                  </a:extLst>
                </p:cNvPr>
                <p:cNvCxnSpPr>
                  <a:cxnSpLocks/>
                  <a:stCxn id="1067" idx="3"/>
                  <a:endCxn id="108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65819193-7671-5243-A590-FFEE9D5919EA}"/>
                    </a:ext>
                  </a:extLst>
                </p:cNvPr>
                <p:cNvCxnSpPr>
                  <a:cxnSpLocks/>
                  <a:stCxn id="1072" idx="3"/>
                  <a:endCxn id="107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48A3FBDB-B118-1A44-9BDF-011D23586333}"/>
                    </a:ext>
                  </a:extLst>
                </p:cNvPr>
                <p:cNvCxnSpPr>
                  <a:cxnSpLocks/>
                  <a:stCxn id="1081" idx="3"/>
                  <a:endCxn id="107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951D87B0-1868-AF4A-9646-C0E8F6556224}"/>
                    </a:ext>
                  </a:extLst>
                </p:cNvPr>
                <p:cNvCxnSpPr>
                  <a:cxnSpLocks/>
                  <a:stCxn id="1066" idx="3"/>
                  <a:endCxn id="107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50" name="Rectangle 1249">
            <a:extLst>
              <a:ext uri="{FF2B5EF4-FFF2-40B4-BE49-F238E27FC236}">
                <a16:creationId xmlns:a16="http://schemas.microsoft.com/office/drawing/2014/main" id="{1A99BFE8-0470-5445-80D3-9BF6B6C20177}"/>
              </a:ext>
            </a:extLst>
          </p:cNvPr>
          <p:cNvSpPr/>
          <p:nvPr/>
        </p:nvSpPr>
        <p:spPr>
          <a:xfrm>
            <a:off x="7536180" y="85344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RISC-V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2DC69D31-773C-C34D-A761-2EB950E0809A}"/>
              </a:ext>
            </a:extLst>
          </p:cNvPr>
          <p:cNvSpPr/>
          <p:nvPr/>
        </p:nvSpPr>
        <p:spPr>
          <a:xfrm>
            <a:off x="7536180" y="292608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B0F7F51D-9C28-B046-B24E-E37CA7551127}"/>
              </a:ext>
            </a:extLst>
          </p:cNvPr>
          <p:cNvSpPr/>
          <p:nvPr/>
        </p:nvSpPr>
        <p:spPr>
          <a:xfrm>
            <a:off x="7536180" y="4968241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Configurator</a:t>
            </a:r>
          </a:p>
        </p:txBody>
      </p:sp>
      <p:cxnSp>
        <p:nvCxnSpPr>
          <p:cNvPr id="1254" name="Straight Arrow Connector 1253">
            <a:extLst>
              <a:ext uri="{FF2B5EF4-FFF2-40B4-BE49-F238E27FC236}">
                <a16:creationId xmlns:a16="http://schemas.microsoft.com/office/drawing/2014/main" id="{1C423924-144C-0841-8550-C05FB786589A}"/>
              </a:ext>
            </a:extLst>
          </p:cNvPr>
          <p:cNvCxnSpPr>
            <a:cxnSpLocks/>
          </p:cNvCxnSpPr>
          <p:nvPr/>
        </p:nvCxnSpPr>
        <p:spPr>
          <a:xfrm flipH="1">
            <a:off x="8143876" y="9993766"/>
            <a:ext cx="85362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Arrow Connector 1254">
            <a:extLst>
              <a:ext uri="{FF2B5EF4-FFF2-40B4-BE49-F238E27FC236}">
                <a16:creationId xmlns:a16="http://schemas.microsoft.com/office/drawing/2014/main" id="{C6BA44D4-6D7C-7A4D-A622-F6D2BE18B231}"/>
              </a:ext>
            </a:extLst>
          </p:cNvPr>
          <p:cNvCxnSpPr>
            <a:cxnSpLocks/>
          </p:cNvCxnSpPr>
          <p:nvPr/>
        </p:nvCxnSpPr>
        <p:spPr>
          <a:xfrm flipH="1">
            <a:off x="8143876" y="352425"/>
            <a:ext cx="100298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Arrow Connector 1256">
            <a:extLst>
              <a:ext uri="{FF2B5EF4-FFF2-40B4-BE49-F238E27FC236}">
                <a16:creationId xmlns:a16="http://schemas.microsoft.com/office/drawing/2014/main" id="{E5755F71-E252-2548-B06D-5A8C5797CEDC}"/>
              </a:ext>
            </a:extLst>
          </p:cNvPr>
          <p:cNvCxnSpPr>
            <a:cxnSpLocks/>
            <a:stCxn id="1252" idx="1"/>
          </p:cNvCxnSpPr>
          <p:nvPr/>
        </p:nvCxnSpPr>
        <p:spPr>
          <a:xfrm flipH="1">
            <a:off x="6917056" y="588264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Arrow Connector 1258">
            <a:extLst>
              <a:ext uri="{FF2B5EF4-FFF2-40B4-BE49-F238E27FC236}">
                <a16:creationId xmlns:a16="http://schemas.microsoft.com/office/drawing/2014/main" id="{286B8619-D5E8-474A-9880-0F9EBE581C53}"/>
              </a:ext>
            </a:extLst>
          </p:cNvPr>
          <p:cNvCxnSpPr>
            <a:cxnSpLocks/>
          </p:cNvCxnSpPr>
          <p:nvPr/>
        </p:nvCxnSpPr>
        <p:spPr>
          <a:xfrm flipH="1">
            <a:off x="6895148" y="180213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9D2BF935-56C6-5C43-BF89-68E35E6A77D8}"/>
              </a:ext>
            </a:extLst>
          </p:cNvPr>
          <p:cNvCxnSpPr>
            <a:cxnSpLocks/>
            <a:stCxn id="1250" idx="2"/>
            <a:endCxn id="1251" idx="0"/>
          </p:cNvCxnSpPr>
          <p:nvPr/>
        </p:nvCxnSpPr>
        <p:spPr>
          <a:xfrm>
            <a:off x="8450580" y="2682240"/>
            <a:ext cx="0" cy="243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Arrow Connector 1262">
            <a:extLst>
              <a:ext uri="{FF2B5EF4-FFF2-40B4-BE49-F238E27FC236}">
                <a16:creationId xmlns:a16="http://schemas.microsoft.com/office/drawing/2014/main" id="{1530A03F-4332-4842-BC38-F6FA0BE3DD2A}"/>
              </a:ext>
            </a:extLst>
          </p:cNvPr>
          <p:cNvCxnSpPr>
            <a:cxnSpLocks/>
            <a:stCxn id="1251" idx="2"/>
            <a:endCxn id="1252" idx="0"/>
          </p:cNvCxnSpPr>
          <p:nvPr/>
        </p:nvCxnSpPr>
        <p:spPr>
          <a:xfrm>
            <a:off x="8450580" y="4754881"/>
            <a:ext cx="0" cy="213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Arrow Connector 1265">
            <a:extLst>
              <a:ext uri="{FF2B5EF4-FFF2-40B4-BE49-F238E27FC236}">
                <a16:creationId xmlns:a16="http://schemas.microsoft.com/office/drawing/2014/main" id="{3A6E454B-E3DD-3B48-BEDA-8697F5D87801}"/>
              </a:ext>
            </a:extLst>
          </p:cNvPr>
          <p:cNvCxnSpPr>
            <a:cxnSpLocks/>
          </p:cNvCxnSpPr>
          <p:nvPr/>
        </p:nvCxnSpPr>
        <p:spPr>
          <a:xfrm>
            <a:off x="9364980" y="5916932"/>
            <a:ext cx="350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" name="TextBox 1268">
            <a:extLst>
              <a:ext uri="{FF2B5EF4-FFF2-40B4-BE49-F238E27FC236}">
                <a16:creationId xmlns:a16="http://schemas.microsoft.com/office/drawing/2014/main" id="{ECB2A5C2-A747-934E-8BBE-52188DFBB63F}"/>
              </a:ext>
            </a:extLst>
          </p:cNvPr>
          <p:cNvSpPr txBox="1"/>
          <p:nvPr/>
        </p:nvSpPr>
        <p:spPr>
          <a:xfrm>
            <a:off x="6547256" y="5484614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A6548904-A2BC-D44E-8C87-FF445E8B80B0}"/>
              </a:ext>
            </a:extLst>
          </p:cNvPr>
          <p:cNvSpPr txBox="1"/>
          <p:nvPr/>
        </p:nvSpPr>
        <p:spPr>
          <a:xfrm>
            <a:off x="6492011" y="140803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CE9F99D3-2B67-C24A-B8EF-C265D6FF85B2}"/>
              </a:ext>
            </a:extLst>
          </p:cNvPr>
          <p:cNvSpPr txBox="1"/>
          <p:nvPr/>
        </p:nvSpPr>
        <p:spPr>
          <a:xfrm>
            <a:off x="7226618" y="19276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50D19F3E-C708-5843-BDA7-C4A622605018}"/>
              </a:ext>
            </a:extLst>
          </p:cNvPr>
          <p:cNvSpPr txBox="1"/>
          <p:nvPr/>
        </p:nvSpPr>
        <p:spPr>
          <a:xfrm>
            <a:off x="7219303" y="9801720"/>
            <a:ext cx="11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2AED1F-5A86-F84F-B878-2FC0B1C3DBAC}"/>
              </a:ext>
            </a:extLst>
          </p:cNvPr>
          <p:cNvCxnSpPr>
            <a:cxnSpLocks/>
            <a:stCxn id="1216" idx="2"/>
          </p:cNvCxnSpPr>
          <p:nvPr/>
        </p:nvCxnSpPr>
        <p:spPr>
          <a:xfrm>
            <a:off x="10754886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A78CC5-1EBE-1E43-899D-DDABB3238D8F}"/>
              </a:ext>
            </a:extLst>
          </p:cNvPr>
          <p:cNvCxnSpPr>
            <a:cxnSpLocks/>
          </p:cNvCxnSpPr>
          <p:nvPr/>
        </p:nvCxnSpPr>
        <p:spPr>
          <a:xfrm>
            <a:off x="12241411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3968E4DC-1513-A54A-990A-EBEA21BDCAEF}"/>
              </a:ext>
            </a:extLst>
          </p:cNvPr>
          <p:cNvCxnSpPr>
            <a:cxnSpLocks/>
          </p:cNvCxnSpPr>
          <p:nvPr/>
        </p:nvCxnSpPr>
        <p:spPr>
          <a:xfrm>
            <a:off x="13720998" y="8905268"/>
            <a:ext cx="0" cy="10884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80EDC646-B305-704F-80AE-B1C74329EE48}"/>
              </a:ext>
            </a:extLst>
          </p:cNvPr>
          <p:cNvCxnSpPr>
            <a:cxnSpLocks/>
          </p:cNvCxnSpPr>
          <p:nvPr/>
        </p:nvCxnSpPr>
        <p:spPr>
          <a:xfrm>
            <a:off x="15207523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2FA90984-1CF3-544F-AD0B-858B6FCF1032}"/>
              </a:ext>
            </a:extLst>
          </p:cNvPr>
          <p:cNvCxnSpPr>
            <a:cxnSpLocks/>
          </p:cNvCxnSpPr>
          <p:nvPr/>
        </p:nvCxnSpPr>
        <p:spPr>
          <a:xfrm>
            <a:off x="16680172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8DE8D73D-2983-864E-8B82-6207AA951063}"/>
              </a:ext>
            </a:extLst>
          </p:cNvPr>
          <p:cNvCxnSpPr>
            <a:cxnSpLocks/>
          </p:cNvCxnSpPr>
          <p:nvPr/>
        </p:nvCxnSpPr>
        <p:spPr>
          <a:xfrm>
            <a:off x="16680172" y="352426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>
            <a:extLst>
              <a:ext uri="{FF2B5EF4-FFF2-40B4-BE49-F238E27FC236}">
                <a16:creationId xmlns:a16="http://schemas.microsoft.com/office/drawing/2014/main" id="{A426B2CF-CEE5-3E43-B021-F778C1F63A0C}"/>
              </a:ext>
            </a:extLst>
          </p:cNvPr>
          <p:cNvCxnSpPr>
            <a:cxnSpLocks/>
          </p:cNvCxnSpPr>
          <p:nvPr/>
        </p:nvCxnSpPr>
        <p:spPr>
          <a:xfrm>
            <a:off x="18157328" y="352426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>
            <a:extLst>
              <a:ext uri="{FF2B5EF4-FFF2-40B4-BE49-F238E27FC236}">
                <a16:creationId xmlns:a16="http://schemas.microsoft.com/office/drawing/2014/main" id="{2D0FB028-F4CF-C548-99FF-B5BBE9FA77C2}"/>
              </a:ext>
            </a:extLst>
          </p:cNvPr>
          <p:cNvCxnSpPr>
            <a:cxnSpLocks/>
          </p:cNvCxnSpPr>
          <p:nvPr/>
        </p:nvCxnSpPr>
        <p:spPr>
          <a:xfrm>
            <a:off x="15184281" y="352426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3C750AF0-B0C1-E948-8C23-6779901F21EB}"/>
              </a:ext>
            </a:extLst>
          </p:cNvPr>
          <p:cNvCxnSpPr>
            <a:cxnSpLocks/>
          </p:cNvCxnSpPr>
          <p:nvPr/>
        </p:nvCxnSpPr>
        <p:spPr>
          <a:xfrm>
            <a:off x="13720998" y="352425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>
            <a:extLst>
              <a:ext uri="{FF2B5EF4-FFF2-40B4-BE49-F238E27FC236}">
                <a16:creationId xmlns:a16="http://schemas.microsoft.com/office/drawing/2014/main" id="{90BC981E-DF05-1246-A744-2D0BD4A7D958}"/>
              </a:ext>
            </a:extLst>
          </p:cNvPr>
          <p:cNvCxnSpPr>
            <a:cxnSpLocks/>
          </p:cNvCxnSpPr>
          <p:nvPr/>
        </p:nvCxnSpPr>
        <p:spPr>
          <a:xfrm>
            <a:off x="12241411" y="352423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Freeform 1287">
            <a:extLst>
              <a:ext uri="{FF2B5EF4-FFF2-40B4-BE49-F238E27FC236}">
                <a16:creationId xmlns:a16="http://schemas.microsoft.com/office/drawing/2014/main" id="{F09F5588-3886-704A-B268-2D0FC8AC8ACA}"/>
              </a:ext>
            </a:extLst>
          </p:cNvPr>
          <p:cNvSpPr/>
          <p:nvPr/>
        </p:nvSpPr>
        <p:spPr>
          <a:xfrm>
            <a:off x="11015331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Freeform 1288">
            <a:extLst>
              <a:ext uri="{FF2B5EF4-FFF2-40B4-BE49-F238E27FC236}">
                <a16:creationId xmlns:a16="http://schemas.microsoft.com/office/drawing/2014/main" id="{81236373-B13E-9B44-838B-E6668583F9FD}"/>
              </a:ext>
            </a:extLst>
          </p:cNvPr>
          <p:cNvSpPr/>
          <p:nvPr/>
        </p:nvSpPr>
        <p:spPr>
          <a:xfrm>
            <a:off x="12521524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Freeform 1289">
            <a:extLst>
              <a:ext uri="{FF2B5EF4-FFF2-40B4-BE49-F238E27FC236}">
                <a16:creationId xmlns:a16="http://schemas.microsoft.com/office/drawing/2014/main" id="{BDC4273E-CAF6-8340-82D0-BDB0FD13D6F1}"/>
              </a:ext>
            </a:extLst>
          </p:cNvPr>
          <p:cNvSpPr/>
          <p:nvPr/>
        </p:nvSpPr>
        <p:spPr>
          <a:xfrm>
            <a:off x="14005682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Freeform 1290">
            <a:extLst>
              <a:ext uri="{FF2B5EF4-FFF2-40B4-BE49-F238E27FC236}">
                <a16:creationId xmlns:a16="http://schemas.microsoft.com/office/drawing/2014/main" id="{E5D1A872-F21D-3B41-8947-D9653C4FB708}"/>
              </a:ext>
            </a:extLst>
          </p:cNvPr>
          <p:cNvSpPr/>
          <p:nvPr/>
        </p:nvSpPr>
        <p:spPr>
          <a:xfrm>
            <a:off x="15477993" y="16609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Freeform 1291">
            <a:extLst>
              <a:ext uri="{FF2B5EF4-FFF2-40B4-BE49-F238E27FC236}">
                <a16:creationId xmlns:a16="http://schemas.microsoft.com/office/drawing/2014/main" id="{826A2567-D61A-5242-BE6F-8DCABB7A5DD0}"/>
              </a:ext>
            </a:extLst>
          </p:cNvPr>
          <p:cNvSpPr/>
          <p:nvPr/>
        </p:nvSpPr>
        <p:spPr>
          <a:xfrm>
            <a:off x="18437510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Freeform 1292">
            <a:extLst>
              <a:ext uri="{FF2B5EF4-FFF2-40B4-BE49-F238E27FC236}">
                <a16:creationId xmlns:a16="http://schemas.microsoft.com/office/drawing/2014/main" id="{D2DC7BAD-9951-AC4A-90B5-B3484B315987}"/>
              </a:ext>
            </a:extLst>
          </p:cNvPr>
          <p:cNvSpPr/>
          <p:nvPr/>
        </p:nvSpPr>
        <p:spPr>
          <a:xfrm>
            <a:off x="16957751" y="16078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Freeform 1293">
            <a:extLst>
              <a:ext uri="{FF2B5EF4-FFF2-40B4-BE49-F238E27FC236}">
                <a16:creationId xmlns:a16="http://schemas.microsoft.com/office/drawing/2014/main" id="{9C5977D4-4E6A-584C-ABCF-2D9A00D3405D}"/>
              </a:ext>
            </a:extLst>
          </p:cNvPr>
          <p:cNvSpPr/>
          <p:nvPr/>
        </p:nvSpPr>
        <p:spPr>
          <a:xfrm flipV="1">
            <a:off x="11015331" y="9345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Freeform 1294">
            <a:extLst>
              <a:ext uri="{FF2B5EF4-FFF2-40B4-BE49-F238E27FC236}">
                <a16:creationId xmlns:a16="http://schemas.microsoft.com/office/drawing/2014/main" id="{50481585-44BA-4644-B6D3-43381093C6AD}"/>
              </a:ext>
            </a:extLst>
          </p:cNvPr>
          <p:cNvSpPr/>
          <p:nvPr/>
        </p:nvSpPr>
        <p:spPr>
          <a:xfrm flipV="1">
            <a:off x="12521524" y="9345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Freeform 1295">
            <a:extLst>
              <a:ext uri="{FF2B5EF4-FFF2-40B4-BE49-F238E27FC236}">
                <a16:creationId xmlns:a16="http://schemas.microsoft.com/office/drawing/2014/main" id="{287B8CCD-B61A-BA47-A56B-F93DF511776E}"/>
              </a:ext>
            </a:extLst>
          </p:cNvPr>
          <p:cNvSpPr/>
          <p:nvPr/>
        </p:nvSpPr>
        <p:spPr>
          <a:xfrm flipV="1">
            <a:off x="14005682" y="9345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Freeform 1296">
            <a:extLst>
              <a:ext uri="{FF2B5EF4-FFF2-40B4-BE49-F238E27FC236}">
                <a16:creationId xmlns:a16="http://schemas.microsoft.com/office/drawing/2014/main" id="{8B9F9153-3387-6242-A6E2-41B57C8A2FD3}"/>
              </a:ext>
            </a:extLst>
          </p:cNvPr>
          <p:cNvSpPr/>
          <p:nvPr/>
        </p:nvSpPr>
        <p:spPr>
          <a:xfrm flipV="1">
            <a:off x="15477993" y="935121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Freeform 1297">
            <a:extLst>
              <a:ext uri="{FF2B5EF4-FFF2-40B4-BE49-F238E27FC236}">
                <a16:creationId xmlns:a16="http://schemas.microsoft.com/office/drawing/2014/main" id="{18906D1A-9329-9D4A-ABF8-70B30F305142}"/>
              </a:ext>
            </a:extLst>
          </p:cNvPr>
          <p:cNvSpPr/>
          <p:nvPr/>
        </p:nvSpPr>
        <p:spPr>
          <a:xfrm flipV="1">
            <a:off x="18437510" y="9345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Freeform 1298">
            <a:extLst>
              <a:ext uri="{FF2B5EF4-FFF2-40B4-BE49-F238E27FC236}">
                <a16:creationId xmlns:a16="http://schemas.microsoft.com/office/drawing/2014/main" id="{C278C0A3-F299-5D4C-94AC-2FAD1F9AFFA8}"/>
              </a:ext>
            </a:extLst>
          </p:cNvPr>
          <p:cNvSpPr/>
          <p:nvPr/>
        </p:nvSpPr>
        <p:spPr>
          <a:xfrm flipV="1">
            <a:off x="16957751" y="934589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5">
            <a:extLst>
              <a:ext uri="{FF2B5EF4-FFF2-40B4-BE49-F238E27FC236}">
                <a16:creationId xmlns:a16="http://schemas.microsoft.com/office/drawing/2014/main" id="{AC63FB04-5D0F-7A43-9D1F-A70DAEA44CCA}"/>
              </a:ext>
            </a:extLst>
          </p:cNvPr>
          <p:cNvSpPr/>
          <p:nvPr/>
        </p:nvSpPr>
        <p:spPr>
          <a:xfrm rot="16200000" flipV="1">
            <a:off x="19020377" y="72906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Freeform 1306">
            <a:extLst>
              <a:ext uri="{FF2B5EF4-FFF2-40B4-BE49-F238E27FC236}">
                <a16:creationId xmlns:a16="http://schemas.microsoft.com/office/drawing/2014/main" id="{544AF315-D017-2645-86D5-BC671880BE39}"/>
              </a:ext>
            </a:extLst>
          </p:cNvPr>
          <p:cNvSpPr/>
          <p:nvPr/>
        </p:nvSpPr>
        <p:spPr>
          <a:xfrm rot="16200000" flipV="1">
            <a:off x="19020044" y="214222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Freeform 1307">
            <a:extLst>
              <a:ext uri="{FF2B5EF4-FFF2-40B4-BE49-F238E27FC236}">
                <a16:creationId xmlns:a16="http://schemas.microsoft.com/office/drawing/2014/main" id="{10095ECB-2822-AF40-8486-D72FBF4050AF}"/>
              </a:ext>
            </a:extLst>
          </p:cNvPr>
          <p:cNvSpPr/>
          <p:nvPr/>
        </p:nvSpPr>
        <p:spPr>
          <a:xfrm rot="16200000" flipV="1">
            <a:off x="19020044" y="355538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Freeform 1308">
            <a:extLst>
              <a:ext uri="{FF2B5EF4-FFF2-40B4-BE49-F238E27FC236}">
                <a16:creationId xmlns:a16="http://schemas.microsoft.com/office/drawing/2014/main" id="{6D89DC83-4009-5042-ABE1-7437C6DA506C}"/>
              </a:ext>
            </a:extLst>
          </p:cNvPr>
          <p:cNvSpPr/>
          <p:nvPr/>
        </p:nvSpPr>
        <p:spPr>
          <a:xfrm rot="16200000" flipV="1">
            <a:off x="19020043" y="499350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Freeform 1309">
            <a:extLst>
              <a:ext uri="{FF2B5EF4-FFF2-40B4-BE49-F238E27FC236}">
                <a16:creationId xmlns:a16="http://schemas.microsoft.com/office/drawing/2014/main" id="{446C0120-305B-2940-8906-D0C2C646F12E}"/>
              </a:ext>
            </a:extLst>
          </p:cNvPr>
          <p:cNvSpPr/>
          <p:nvPr/>
        </p:nvSpPr>
        <p:spPr>
          <a:xfrm rot="16200000" flipV="1">
            <a:off x="19020043" y="640667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Freeform 1310">
            <a:extLst>
              <a:ext uri="{FF2B5EF4-FFF2-40B4-BE49-F238E27FC236}">
                <a16:creationId xmlns:a16="http://schemas.microsoft.com/office/drawing/2014/main" id="{D891B455-424F-824F-AAB6-9578BE218B0D}"/>
              </a:ext>
            </a:extLst>
          </p:cNvPr>
          <p:cNvSpPr/>
          <p:nvPr/>
        </p:nvSpPr>
        <p:spPr>
          <a:xfrm rot="16200000" flipV="1">
            <a:off x="19020043" y="781983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1">
            <a:extLst>
              <a:ext uri="{FF2B5EF4-FFF2-40B4-BE49-F238E27FC236}">
                <a16:creationId xmlns:a16="http://schemas.microsoft.com/office/drawing/2014/main" id="{7EB4CCB1-DC0B-3E48-A293-D8E53FEDFF45}"/>
              </a:ext>
            </a:extLst>
          </p:cNvPr>
          <p:cNvSpPr/>
          <p:nvPr/>
        </p:nvSpPr>
        <p:spPr>
          <a:xfrm rot="16200000" flipV="1">
            <a:off x="19020042" y="925795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2">
            <a:extLst>
              <a:ext uri="{FF2B5EF4-FFF2-40B4-BE49-F238E27FC236}">
                <a16:creationId xmlns:a16="http://schemas.microsoft.com/office/drawing/2014/main" id="{FA1B8029-9A0D-2F45-805B-3BCF6A55D60B}"/>
              </a:ext>
            </a:extLst>
          </p:cNvPr>
          <p:cNvSpPr/>
          <p:nvPr/>
        </p:nvSpPr>
        <p:spPr>
          <a:xfrm>
            <a:off x="9595570" y="16659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3">
            <a:extLst>
              <a:ext uri="{FF2B5EF4-FFF2-40B4-BE49-F238E27FC236}">
                <a16:creationId xmlns:a16="http://schemas.microsoft.com/office/drawing/2014/main" id="{545FDC32-73AB-A14E-91DA-E9FDB5C05980}"/>
              </a:ext>
            </a:extLst>
          </p:cNvPr>
          <p:cNvSpPr/>
          <p:nvPr/>
        </p:nvSpPr>
        <p:spPr>
          <a:xfrm flipV="1">
            <a:off x="9583822" y="934589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4">
            <a:extLst>
              <a:ext uri="{FF2B5EF4-FFF2-40B4-BE49-F238E27FC236}">
                <a16:creationId xmlns:a16="http://schemas.microsoft.com/office/drawing/2014/main" id="{F7B013A2-33BB-0C43-B3D6-B1875920E679}"/>
              </a:ext>
            </a:extLst>
          </p:cNvPr>
          <p:cNvSpPr/>
          <p:nvPr/>
        </p:nvSpPr>
        <p:spPr>
          <a:xfrm rot="5400000" flipH="1" flipV="1">
            <a:off x="9425028" y="75997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5">
            <a:extLst>
              <a:ext uri="{FF2B5EF4-FFF2-40B4-BE49-F238E27FC236}">
                <a16:creationId xmlns:a16="http://schemas.microsoft.com/office/drawing/2014/main" id="{302BCC2B-0FD2-5543-8520-6DFD9AD03AE0}"/>
              </a:ext>
            </a:extLst>
          </p:cNvPr>
          <p:cNvSpPr/>
          <p:nvPr/>
        </p:nvSpPr>
        <p:spPr>
          <a:xfrm rot="5400000" flipH="1" flipV="1">
            <a:off x="9424695" y="217314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6">
            <a:extLst>
              <a:ext uri="{FF2B5EF4-FFF2-40B4-BE49-F238E27FC236}">
                <a16:creationId xmlns:a16="http://schemas.microsoft.com/office/drawing/2014/main" id="{44B3FB76-DE16-0B46-9183-B27038F54BBB}"/>
              </a:ext>
            </a:extLst>
          </p:cNvPr>
          <p:cNvSpPr/>
          <p:nvPr/>
        </p:nvSpPr>
        <p:spPr>
          <a:xfrm rot="5400000" flipH="1" flipV="1">
            <a:off x="9424695" y="358630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7">
            <a:extLst>
              <a:ext uri="{FF2B5EF4-FFF2-40B4-BE49-F238E27FC236}">
                <a16:creationId xmlns:a16="http://schemas.microsoft.com/office/drawing/2014/main" id="{FEFB80CF-5950-C24F-845F-43522D51E3F7}"/>
              </a:ext>
            </a:extLst>
          </p:cNvPr>
          <p:cNvSpPr/>
          <p:nvPr/>
        </p:nvSpPr>
        <p:spPr>
          <a:xfrm rot="5400000" flipH="1" flipV="1">
            <a:off x="9424694" y="502442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8">
            <a:extLst>
              <a:ext uri="{FF2B5EF4-FFF2-40B4-BE49-F238E27FC236}">
                <a16:creationId xmlns:a16="http://schemas.microsoft.com/office/drawing/2014/main" id="{48CFF511-25D6-1242-ADB6-D72A385F967F}"/>
              </a:ext>
            </a:extLst>
          </p:cNvPr>
          <p:cNvSpPr/>
          <p:nvPr/>
        </p:nvSpPr>
        <p:spPr>
          <a:xfrm rot="5400000" flipH="1" flipV="1">
            <a:off x="9424694" y="643758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BF5804A-0B8F-934B-B8FD-FC16FC0C23F1}"/>
              </a:ext>
            </a:extLst>
          </p:cNvPr>
          <p:cNvSpPr/>
          <p:nvPr/>
        </p:nvSpPr>
        <p:spPr>
          <a:xfrm rot="5400000" flipH="1" flipV="1">
            <a:off x="9424694" y="785075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0">
            <a:extLst>
              <a:ext uri="{FF2B5EF4-FFF2-40B4-BE49-F238E27FC236}">
                <a16:creationId xmlns:a16="http://schemas.microsoft.com/office/drawing/2014/main" id="{D3DDFED1-D47B-B245-A523-DA3F120D7D96}"/>
              </a:ext>
            </a:extLst>
          </p:cNvPr>
          <p:cNvSpPr/>
          <p:nvPr/>
        </p:nvSpPr>
        <p:spPr>
          <a:xfrm rot="5400000" flipH="1" flipV="1">
            <a:off x="9424693" y="928886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F3C11F57-8B05-434F-9E10-8619748A859F}"/>
              </a:ext>
            </a:extLst>
          </p:cNvPr>
          <p:cNvSpPr txBox="1"/>
          <p:nvPr/>
        </p:nvSpPr>
        <p:spPr>
          <a:xfrm>
            <a:off x="7991136" y="329946"/>
            <a:ext cx="1553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2D Torus:</a:t>
            </a:r>
          </a:p>
        </p:txBody>
      </p: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5C628840-DE8C-5E46-B819-EFB8395734A6}"/>
              </a:ext>
            </a:extLst>
          </p:cNvPr>
          <p:cNvSpPr/>
          <p:nvPr/>
        </p:nvSpPr>
        <p:spPr>
          <a:xfrm>
            <a:off x="7556602" y="6979177"/>
            <a:ext cx="457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A912D164-9D31-8140-81B0-50C294E96CFB}"/>
              </a:ext>
            </a:extLst>
          </p:cNvPr>
          <p:cNvSpPr/>
          <p:nvPr/>
        </p:nvSpPr>
        <p:spPr>
          <a:xfrm>
            <a:off x="7540410" y="7555935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9E2D6C52-14E7-EC4A-A6C3-FF360807DAED}"/>
              </a:ext>
            </a:extLst>
          </p:cNvPr>
          <p:cNvSpPr/>
          <p:nvPr/>
        </p:nvSpPr>
        <p:spPr>
          <a:xfrm>
            <a:off x="7540410" y="8132693"/>
            <a:ext cx="457200" cy="457200"/>
          </a:xfrm>
          <a:prstGeom prst="rect">
            <a:avLst/>
          </a:prstGeom>
          <a:solidFill>
            <a:srgbClr val="CF98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326" name="Rectangle 1325">
            <a:extLst>
              <a:ext uri="{FF2B5EF4-FFF2-40B4-BE49-F238E27FC236}">
                <a16:creationId xmlns:a16="http://schemas.microsoft.com/office/drawing/2014/main" id="{769F344C-8B94-5947-AA1E-3A18673B406F}"/>
              </a:ext>
            </a:extLst>
          </p:cNvPr>
          <p:cNvSpPr/>
          <p:nvPr/>
        </p:nvSpPr>
        <p:spPr>
          <a:xfrm>
            <a:off x="7530223" y="9310042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AE69FECF-5FB7-FB49-8606-ABEDD0913366}"/>
              </a:ext>
            </a:extLst>
          </p:cNvPr>
          <p:cNvSpPr/>
          <p:nvPr/>
        </p:nvSpPr>
        <p:spPr>
          <a:xfrm>
            <a:off x="7535950" y="8716198"/>
            <a:ext cx="4572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A1A2178-4A49-874A-BA42-C38BAF1CA2E0}"/>
              </a:ext>
            </a:extLst>
          </p:cNvPr>
          <p:cNvSpPr txBox="1"/>
          <p:nvPr/>
        </p:nvSpPr>
        <p:spPr>
          <a:xfrm>
            <a:off x="8015593" y="7023111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44573AC8-D00B-EB47-B16D-D0C08474811B}"/>
              </a:ext>
            </a:extLst>
          </p:cNvPr>
          <p:cNvSpPr txBox="1"/>
          <p:nvPr/>
        </p:nvSpPr>
        <p:spPr>
          <a:xfrm>
            <a:off x="8034681" y="755593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0E6B1289-80F4-AB46-9F3B-F5A7CFFA79B9}"/>
              </a:ext>
            </a:extLst>
          </p:cNvPr>
          <p:cNvSpPr txBox="1"/>
          <p:nvPr/>
        </p:nvSpPr>
        <p:spPr>
          <a:xfrm>
            <a:off x="8017192" y="8150171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5F8C2A17-52C0-B744-BD08-495DAB0CB185}"/>
              </a:ext>
            </a:extLst>
          </p:cNvPr>
          <p:cNvSpPr txBox="1"/>
          <p:nvPr/>
        </p:nvSpPr>
        <p:spPr>
          <a:xfrm>
            <a:off x="8013802" y="8788936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Arithmetic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88481731-6B41-B848-8299-1AB24044349F}"/>
              </a:ext>
            </a:extLst>
          </p:cNvPr>
          <p:cNvSpPr txBox="1"/>
          <p:nvPr/>
        </p:nvSpPr>
        <p:spPr>
          <a:xfrm>
            <a:off x="8021052" y="9349137"/>
            <a:ext cx="135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Control-flow</a:t>
            </a:r>
          </a:p>
        </p:txBody>
      </p:sp>
    </p:spTree>
    <p:extLst>
      <p:ext uri="{BB962C8B-B14F-4D97-AF65-F5344CB8AC3E}">
        <p14:creationId xmlns:p14="http://schemas.microsoft.com/office/powerpoint/2010/main" val="230570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337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53484-990B-3949-A623-11FE9D45E83C}"/>
              </a:ext>
            </a:extLst>
          </p:cNvPr>
          <p:cNvCxnSpPr>
            <a:cxnSpLocks/>
          </p:cNvCxnSpPr>
          <p:nvPr/>
        </p:nvCxnSpPr>
        <p:spPr>
          <a:xfrm flipH="1">
            <a:off x="7846721" y="67158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E1082-98D8-B44E-A196-134F4A7AB40D}"/>
              </a:ext>
            </a:extLst>
          </p:cNvPr>
          <p:cNvCxnSpPr>
            <a:cxnSpLocks/>
          </p:cNvCxnSpPr>
          <p:nvPr/>
        </p:nvCxnSpPr>
        <p:spPr>
          <a:xfrm flipH="1">
            <a:off x="7846721" y="613615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E3F776-EC1F-F84D-844F-903688AF9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64540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FECAA-4F81-FC47-A3BB-A386F1F98599}"/>
              </a:ext>
            </a:extLst>
          </p:cNvPr>
          <p:cNvSpPr txBox="1"/>
          <p:nvPr/>
        </p:nvSpPr>
        <p:spPr>
          <a:xfrm>
            <a:off x="7231348" y="63931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68EF7-F6A5-FC4B-9ADD-858AD12E816C}"/>
              </a:ext>
            </a:extLst>
          </p:cNvPr>
          <p:cNvSpPr txBox="1"/>
          <p:nvPr/>
        </p:nvSpPr>
        <p:spPr>
          <a:xfrm>
            <a:off x="7687863" y="58833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8E931-3AFF-0F4C-9121-B6592BBAE9F4}"/>
              </a:ext>
            </a:extLst>
          </p:cNvPr>
          <p:cNvSpPr txBox="1"/>
          <p:nvPr/>
        </p:nvSpPr>
        <p:spPr>
          <a:xfrm>
            <a:off x="7175633" y="6877323"/>
            <a:ext cx="144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in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2F280-3B47-294B-9FBF-BF5385E1BDC5}"/>
              </a:ext>
            </a:extLst>
          </p:cNvPr>
          <p:cNvSpPr/>
          <p:nvPr/>
        </p:nvSpPr>
        <p:spPr>
          <a:xfrm>
            <a:off x="8309702" y="58833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75B777-7942-1440-978D-963413926F51}"/>
              </a:ext>
            </a:extLst>
          </p:cNvPr>
          <p:cNvSpPr/>
          <p:nvPr/>
        </p:nvSpPr>
        <p:spPr>
          <a:xfrm>
            <a:off x="8309702" y="65009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9B39ED-42A8-2E48-A7BF-47C4C59A5018}"/>
              </a:ext>
            </a:extLst>
          </p:cNvPr>
          <p:cNvSpPr/>
          <p:nvPr/>
        </p:nvSpPr>
        <p:spPr>
          <a:xfrm>
            <a:off x="8261684" y="617621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299093B-6258-564A-A926-D9BC5772F855}"/>
              </a:ext>
            </a:extLst>
          </p:cNvPr>
          <p:cNvSpPr/>
          <p:nvPr/>
        </p:nvSpPr>
        <p:spPr>
          <a:xfrm flipH="1" flipV="1">
            <a:off x="8631346" y="6169899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7FD1F1D-0B8F-E44E-A625-5127B2FF3A2E}"/>
              </a:ext>
            </a:extLst>
          </p:cNvPr>
          <p:cNvSpPr/>
          <p:nvPr/>
        </p:nvSpPr>
        <p:spPr>
          <a:xfrm>
            <a:off x="8526379" y="6761748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83BA5-A92A-1247-8CE8-8AD78BF90460}"/>
              </a:ext>
            </a:extLst>
          </p:cNvPr>
          <p:cNvSpPr txBox="1"/>
          <p:nvPr/>
        </p:nvSpPr>
        <p:spPr>
          <a:xfrm>
            <a:off x="8745994" y="6646490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550B2-54AA-A243-AEA1-649FADEFDBF5}"/>
              </a:ext>
            </a:extLst>
          </p:cNvPr>
          <p:cNvSpPr txBox="1"/>
          <p:nvPr/>
        </p:nvSpPr>
        <p:spPr>
          <a:xfrm>
            <a:off x="8671561" y="6144166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in, 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B3AB9-D471-7642-B5B6-FFF55979BD6A}"/>
              </a:ext>
            </a:extLst>
          </p:cNvPr>
          <p:cNvSpPr txBox="1"/>
          <p:nvPr/>
        </p:nvSpPr>
        <p:spPr>
          <a:xfrm>
            <a:off x="8003232" y="622186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6DAE4-E218-FF4A-AF97-D60C2C215452}"/>
              </a:ext>
            </a:extLst>
          </p:cNvPr>
          <p:cNvSpPr txBox="1"/>
          <p:nvPr/>
        </p:nvSpPr>
        <p:spPr>
          <a:xfrm>
            <a:off x="8189588" y="5486401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8945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11043</TotalTime>
  <Words>4408</Words>
  <Application>Microsoft Macintosh PowerPoint</Application>
  <PresentationFormat>Custom</PresentationFormat>
  <Paragraphs>1981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</vt:lpstr>
      <vt:lpstr>Courier New</vt:lpstr>
      <vt:lpstr>Helvetica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268</cp:revision>
  <dcterms:created xsi:type="dcterms:W3CDTF">2022-03-24T14:53:00Z</dcterms:created>
  <dcterms:modified xsi:type="dcterms:W3CDTF">2022-07-29T14:21:49Z</dcterms:modified>
</cp:coreProperties>
</file>